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310" r:id="rId3"/>
    <p:sldId id="311" r:id="rId4"/>
    <p:sldId id="312" r:id="rId5"/>
    <p:sldId id="1315" r:id="rId6"/>
    <p:sldId id="1317" r:id="rId7"/>
    <p:sldId id="1319" r:id="rId8"/>
    <p:sldId id="1320" r:id="rId9"/>
    <p:sldId id="1326" r:id="rId10"/>
    <p:sldId id="313" r:id="rId11"/>
    <p:sldId id="314" r:id="rId12"/>
    <p:sldId id="315" r:id="rId13"/>
    <p:sldId id="303" r:id="rId14"/>
    <p:sldId id="304" r:id="rId15"/>
    <p:sldId id="305" r:id="rId16"/>
    <p:sldId id="265" r:id="rId17"/>
    <p:sldId id="262" r:id="rId18"/>
    <p:sldId id="263" r:id="rId19"/>
    <p:sldId id="264" r:id="rId20"/>
    <p:sldId id="261" r:id="rId21"/>
    <p:sldId id="266" r:id="rId22"/>
    <p:sldId id="267" r:id="rId23"/>
    <p:sldId id="317" r:id="rId24"/>
    <p:sldId id="282" r:id="rId25"/>
    <p:sldId id="283" r:id="rId26"/>
    <p:sldId id="285" r:id="rId27"/>
    <p:sldId id="288" r:id="rId28"/>
    <p:sldId id="290" r:id="rId29"/>
    <p:sldId id="292" r:id="rId30"/>
    <p:sldId id="295" r:id="rId31"/>
    <p:sldId id="1329" r:id="rId32"/>
    <p:sldId id="1540" r:id="rId33"/>
    <p:sldId id="299" r:id="rId34"/>
    <p:sldId id="300" r:id="rId35"/>
    <p:sldId id="307" r:id="rId36"/>
    <p:sldId id="1330" r:id="rId37"/>
    <p:sldId id="1331" r:id="rId38"/>
    <p:sldId id="268" r:id="rId39"/>
    <p:sldId id="269" r:id="rId40"/>
    <p:sldId id="270" r:id="rId41"/>
    <p:sldId id="271" r:id="rId42"/>
    <p:sldId id="272" r:id="rId43"/>
    <p:sldId id="273" r:id="rId44"/>
    <p:sldId id="1332" r:id="rId45"/>
    <p:sldId id="275" r:id="rId46"/>
    <p:sldId id="281" r:id="rId47"/>
    <p:sldId id="306" r:id="rId48"/>
    <p:sldId id="1333" r:id="rId49"/>
    <p:sldId id="1509" r:id="rId50"/>
    <p:sldId id="847" r:id="rId51"/>
    <p:sldId id="1539" r:id="rId52"/>
    <p:sldId id="298" r:id="rId53"/>
    <p:sldId id="318" r:id="rId54"/>
    <p:sldId id="319" r:id="rId55"/>
    <p:sldId id="27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BCBCDD0-37AD-2E42-AD49-609979C95B98}">
          <p14:sldIdLst>
            <p14:sldId id="256"/>
          </p14:sldIdLst>
        </p14:section>
        <p14:section name="Intro" id="{7BEBE0AF-8D59-43B1-B795-140E9DFE4A0D}">
          <p14:sldIdLst>
            <p14:sldId id="310"/>
            <p14:sldId id="311"/>
          </p14:sldIdLst>
        </p14:section>
        <p14:section name="GEC" id="{3753A688-6806-493F-AB5C-CE34485CE013}">
          <p14:sldIdLst>
            <p14:sldId id="312"/>
            <p14:sldId id="1315"/>
            <p14:sldId id="1317"/>
            <p14:sldId id="1319"/>
            <p14:sldId id="1320"/>
            <p14:sldId id="1326"/>
          </p14:sldIdLst>
        </p14:section>
        <p14:section name="Summarization" id="{D5744B24-3BF4-4163-9634-21EE7038768A}">
          <p14:sldIdLst>
            <p14:sldId id="313"/>
            <p14:sldId id="314"/>
            <p14:sldId id="315"/>
            <p14:sldId id="303"/>
            <p14:sldId id="304"/>
            <p14:sldId id="305"/>
            <p14:sldId id="265"/>
            <p14:sldId id="262"/>
          </p14:sldIdLst>
        </p14:section>
        <p14:section name="Content-Based Analysis" id="{83D3ABEC-86C1-5546-AB2D-90BDD7D92906}">
          <p14:sldIdLst>
            <p14:sldId id="263"/>
            <p14:sldId id="264"/>
            <p14:sldId id="261"/>
            <p14:sldId id="266"/>
            <p14:sldId id="267"/>
          </p14:sldIdLst>
        </p14:section>
        <p14:section name="QAEval" id="{F681FF1A-4C36-6541-99C6-8378C1E545E8}">
          <p14:sldIdLst>
            <p14:sldId id="317"/>
            <p14:sldId id="282"/>
            <p14:sldId id="283"/>
            <p14:sldId id="285"/>
            <p14:sldId id="288"/>
            <p14:sldId id="290"/>
            <p14:sldId id="292"/>
            <p14:sldId id="295"/>
            <p14:sldId id="1329"/>
            <p14:sldId id="1540"/>
            <p14:sldId id="299"/>
            <p14:sldId id="300"/>
            <p14:sldId id="307"/>
            <p14:sldId id="1330"/>
            <p14:sldId id="1331"/>
            <p14:sldId id="268"/>
            <p14:sldId id="269"/>
            <p14:sldId id="270"/>
            <p14:sldId id="271"/>
            <p14:sldId id="272"/>
            <p14:sldId id="273"/>
            <p14:sldId id="1332"/>
            <p14:sldId id="275"/>
            <p14:sldId id="281"/>
            <p14:sldId id="306"/>
            <p14:sldId id="1333"/>
            <p14:sldId id="1509"/>
            <p14:sldId id="847"/>
            <p14:sldId id="1539"/>
            <p14:sldId id="298"/>
            <p14:sldId id="318"/>
          </p14:sldIdLst>
        </p14:section>
        <p14:section name="backup" id="{DAFB5D75-3E96-423B-84D6-5EEA57120C7A}">
          <p14:sldIdLst>
            <p14:sldId id="319"/>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66CC"/>
    <a:srgbClr val="FF9900"/>
    <a:srgbClr val="4FC1E8"/>
    <a:srgbClr val="AC92EB"/>
    <a:srgbClr val="ED5564"/>
    <a:srgbClr val="A0D568"/>
    <a:srgbClr val="EEEAFC"/>
    <a:srgbClr val="DDF4FB"/>
    <a:srgbClr val="FCD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2"/>
    <p:restoredTop sz="95622" autoAdjust="0"/>
  </p:normalViewPr>
  <p:slideViewPr>
    <p:cSldViewPr snapToGrid="0" snapToObjects="1">
      <p:cViewPr varScale="1">
        <p:scale>
          <a:sx n="85" d="100"/>
          <a:sy n="85" d="100"/>
        </p:scale>
        <p:origin x="72" y="2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8ACCCA65-4B69-4FF6-8B92-92AFCF82E09A}"/>
    <pc:docChg chg="undo redo custSel modSld">
      <pc:chgData name="Roth, Dan" userId="18da4c67-dd89-43a7-9856-8592f867a23c" providerId="ADAL" clId="{8ACCCA65-4B69-4FF6-8B92-92AFCF82E09A}" dt="2021-11-25T00:51:57.823" v="30" actId="20577"/>
      <pc:docMkLst>
        <pc:docMk/>
      </pc:docMkLst>
      <pc:sldChg chg="modSp mod">
        <pc:chgData name="Roth, Dan" userId="18da4c67-dd89-43a7-9856-8592f867a23c" providerId="ADAL" clId="{8ACCCA65-4B69-4FF6-8B92-92AFCF82E09A}" dt="2021-11-25T00:51:57.823" v="30" actId="20577"/>
        <pc:sldMkLst>
          <pc:docMk/>
          <pc:sldMk cId="2332147062" sldId="313"/>
        </pc:sldMkLst>
        <pc:spChg chg="mod">
          <ac:chgData name="Roth, Dan" userId="18da4c67-dd89-43a7-9856-8592f867a23c" providerId="ADAL" clId="{8ACCCA65-4B69-4FF6-8B92-92AFCF82E09A}" dt="2021-11-25T00:51:57.823" v="30" actId="20577"/>
          <ac:spMkLst>
            <pc:docMk/>
            <pc:sldMk cId="2332147062" sldId="313"/>
            <ac:spMk id="3" creationId="{4775A59D-28D2-4E1D-861A-0A4C70E24CAF}"/>
          </ac:spMkLst>
        </pc:spChg>
      </pc:sldChg>
    </pc:docChg>
  </pc:docChgLst>
  <pc:docChgLst>
    <pc:chgData name="Roth, Dan" userId="18da4c67-dd89-43a7-9856-8592f867a23c" providerId="ADAL" clId="{74641EA1-6D78-4D81-89EF-0C639FB83408}"/>
    <pc:docChg chg="undo redo custSel addSld delSld modSld sldOrd modSection">
      <pc:chgData name="Roth, Dan" userId="18da4c67-dd89-43a7-9856-8592f867a23c" providerId="ADAL" clId="{74641EA1-6D78-4D81-89EF-0C639FB83408}" dt="2021-11-10T15:56:18.925" v="5415"/>
      <pc:docMkLst>
        <pc:docMk/>
      </pc:docMkLst>
      <pc:sldChg chg="modSp mod">
        <pc:chgData name="Roth, Dan" userId="18da4c67-dd89-43a7-9856-8592f867a23c" providerId="ADAL" clId="{74641EA1-6D78-4D81-89EF-0C639FB83408}" dt="2021-11-09T03:27:11.764" v="962" actId="20577"/>
        <pc:sldMkLst>
          <pc:docMk/>
          <pc:sldMk cId="3486614046" sldId="256"/>
        </pc:sldMkLst>
        <pc:spChg chg="mod">
          <ac:chgData name="Roth, Dan" userId="18da4c67-dd89-43a7-9856-8592f867a23c" providerId="ADAL" clId="{74641EA1-6D78-4D81-89EF-0C639FB83408}" dt="2021-11-09T03:27:11.764" v="962" actId="20577"/>
          <ac:spMkLst>
            <pc:docMk/>
            <pc:sldMk cId="3486614046" sldId="256"/>
            <ac:spMk id="3" creationId="{3B6E6459-653B-1345-92B4-8F644399DF71}"/>
          </ac:spMkLst>
        </pc:spChg>
        <pc:spChg chg="mod">
          <ac:chgData name="Roth, Dan" userId="18da4c67-dd89-43a7-9856-8592f867a23c" providerId="ADAL" clId="{74641EA1-6D78-4D81-89EF-0C639FB83408}" dt="2021-11-07T02:18:43.393" v="59" actId="12788"/>
          <ac:spMkLst>
            <pc:docMk/>
            <pc:sldMk cId="3486614046" sldId="256"/>
            <ac:spMk id="4" creationId="{4FD4E684-82BF-4C7F-A4A0-40216D0AB880}"/>
          </ac:spMkLst>
        </pc:spChg>
      </pc:sldChg>
      <pc:sldChg chg="del mod modShow">
        <pc:chgData name="Roth, Dan" userId="18da4c67-dd89-43a7-9856-8592f867a23c" providerId="ADAL" clId="{74641EA1-6D78-4D81-89EF-0C639FB83408}" dt="2021-11-09T20:41:56.609" v="1029" actId="47"/>
        <pc:sldMkLst>
          <pc:docMk/>
          <pc:sldMk cId="873437115" sldId="257"/>
        </pc:sldMkLst>
      </pc:sldChg>
      <pc:sldChg chg="modSp mod">
        <pc:chgData name="Roth, Dan" userId="18da4c67-dd89-43a7-9856-8592f867a23c" providerId="ADAL" clId="{74641EA1-6D78-4D81-89EF-0C639FB83408}" dt="2021-11-09T03:47:12.860" v="985" actId="113"/>
        <pc:sldMkLst>
          <pc:docMk/>
          <pc:sldMk cId="2049874354" sldId="261"/>
        </pc:sldMkLst>
        <pc:spChg chg="mod">
          <ac:chgData name="Roth, Dan" userId="18da4c67-dd89-43a7-9856-8592f867a23c" providerId="ADAL" clId="{74641EA1-6D78-4D81-89EF-0C639FB83408}" dt="2021-11-08T03:38:46.685" v="922" actId="1076"/>
          <ac:spMkLst>
            <pc:docMk/>
            <pc:sldMk cId="2049874354" sldId="261"/>
            <ac:spMk id="6" creationId="{B30D93DC-C7F0-1242-993E-EC110ACA9417}"/>
          </ac:spMkLst>
        </pc:spChg>
        <pc:spChg chg="mod">
          <ac:chgData name="Roth, Dan" userId="18da4c67-dd89-43a7-9856-8592f867a23c" providerId="ADAL" clId="{74641EA1-6D78-4D81-89EF-0C639FB83408}" dt="2021-11-08T03:38:28.916" v="896" actId="1076"/>
          <ac:spMkLst>
            <pc:docMk/>
            <pc:sldMk cId="2049874354" sldId="261"/>
            <ac:spMk id="18" creationId="{125A0159-015B-6C49-9BF1-A4C1B36B2189}"/>
          </ac:spMkLst>
        </pc:spChg>
        <pc:spChg chg="mod">
          <ac:chgData name="Roth, Dan" userId="18da4c67-dd89-43a7-9856-8592f867a23c" providerId="ADAL" clId="{74641EA1-6D78-4D81-89EF-0C639FB83408}" dt="2021-11-08T03:38:19.820" v="895" actId="1076"/>
          <ac:spMkLst>
            <pc:docMk/>
            <pc:sldMk cId="2049874354" sldId="261"/>
            <ac:spMk id="19" creationId="{332737F6-3877-E046-ADE8-638EFC49C5D2}"/>
          </ac:spMkLst>
        </pc:spChg>
        <pc:spChg chg="mod">
          <ac:chgData name="Roth, Dan" userId="18da4c67-dd89-43a7-9856-8592f867a23c" providerId="ADAL" clId="{74641EA1-6D78-4D81-89EF-0C639FB83408}" dt="2021-11-09T03:47:12.860" v="985" actId="113"/>
          <ac:spMkLst>
            <pc:docMk/>
            <pc:sldMk cId="2049874354" sldId="261"/>
            <ac:spMk id="20" creationId="{B39A2943-DC8A-A84A-B477-E8297E983715}"/>
          </ac:spMkLst>
        </pc:spChg>
        <pc:spChg chg="mod">
          <ac:chgData name="Roth, Dan" userId="18da4c67-dd89-43a7-9856-8592f867a23c" providerId="ADAL" clId="{74641EA1-6D78-4D81-89EF-0C639FB83408}" dt="2021-11-08T03:39:18.562" v="952" actId="1037"/>
          <ac:spMkLst>
            <pc:docMk/>
            <pc:sldMk cId="2049874354" sldId="261"/>
            <ac:spMk id="21" creationId="{544971AC-7A95-BF46-960C-81B8BAA33E41}"/>
          </ac:spMkLst>
        </pc:spChg>
        <pc:spChg chg="mod">
          <ac:chgData name="Roth, Dan" userId="18da4c67-dd89-43a7-9856-8592f867a23c" providerId="ADAL" clId="{74641EA1-6D78-4D81-89EF-0C639FB83408}" dt="2021-11-08T03:39:06.152" v="942" actId="1037"/>
          <ac:spMkLst>
            <pc:docMk/>
            <pc:sldMk cId="2049874354" sldId="261"/>
            <ac:spMk id="22" creationId="{6C49BAFB-A98F-224C-A47C-04BEFBF77F0A}"/>
          </ac:spMkLst>
        </pc:spChg>
        <pc:spChg chg="mod">
          <ac:chgData name="Roth, Dan" userId="18da4c67-dd89-43a7-9856-8592f867a23c" providerId="ADAL" clId="{74641EA1-6D78-4D81-89EF-0C639FB83408}" dt="2021-11-08T03:39:06.152" v="942" actId="1037"/>
          <ac:spMkLst>
            <pc:docMk/>
            <pc:sldMk cId="2049874354" sldId="261"/>
            <ac:spMk id="23" creationId="{0CB2B108-E030-C94D-931F-79C57A7100D2}"/>
          </ac:spMkLst>
        </pc:spChg>
        <pc:spChg chg="mod">
          <ac:chgData name="Roth, Dan" userId="18da4c67-dd89-43a7-9856-8592f867a23c" providerId="ADAL" clId="{74641EA1-6D78-4D81-89EF-0C639FB83408}" dt="2021-11-08T03:39:06.152" v="942" actId="1037"/>
          <ac:spMkLst>
            <pc:docMk/>
            <pc:sldMk cId="2049874354" sldId="261"/>
            <ac:spMk id="24" creationId="{C7B3D820-D430-404C-AA5E-BE569F5AD9DB}"/>
          </ac:spMkLst>
        </pc:spChg>
        <pc:spChg chg="mod">
          <ac:chgData name="Roth, Dan" userId="18da4c67-dd89-43a7-9856-8592f867a23c" providerId="ADAL" clId="{74641EA1-6D78-4D81-89EF-0C639FB83408}" dt="2021-11-08T03:39:06.152" v="942" actId="1037"/>
          <ac:spMkLst>
            <pc:docMk/>
            <pc:sldMk cId="2049874354" sldId="261"/>
            <ac:spMk id="25" creationId="{C31FCBCC-10D9-934D-A308-D10FC5EDD573}"/>
          </ac:spMkLst>
        </pc:spChg>
        <pc:spChg chg="mod">
          <ac:chgData name="Roth, Dan" userId="18da4c67-dd89-43a7-9856-8592f867a23c" providerId="ADAL" clId="{74641EA1-6D78-4D81-89EF-0C639FB83408}" dt="2021-11-08T03:39:06.152" v="942" actId="1037"/>
          <ac:spMkLst>
            <pc:docMk/>
            <pc:sldMk cId="2049874354" sldId="261"/>
            <ac:spMk id="26" creationId="{BC353358-187E-1044-887C-CB74806E69E3}"/>
          </ac:spMkLst>
        </pc:spChg>
        <pc:spChg chg="mod">
          <ac:chgData name="Roth, Dan" userId="18da4c67-dd89-43a7-9856-8592f867a23c" providerId="ADAL" clId="{74641EA1-6D78-4D81-89EF-0C639FB83408}" dt="2021-11-08T03:37:59.295" v="892" actId="1035"/>
          <ac:spMkLst>
            <pc:docMk/>
            <pc:sldMk cId="2049874354" sldId="261"/>
            <ac:spMk id="27" creationId="{56910DB9-984F-1042-B0F2-F8925EE96363}"/>
          </ac:spMkLst>
        </pc:spChg>
        <pc:spChg chg="mod">
          <ac:chgData name="Roth, Dan" userId="18da4c67-dd89-43a7-9856-8592f867a23c" providerId="ADAL" clId="{74641EA1-6D78-4D81-89EF-0C639FB83408}" dt="2021-11-08T03:37:18.886" v="854" actId="207"/>
          <ac:spMkLst>
            <pc:docMk/>
            <pc:sldMk cId="2049874354" sldId="261"/>
            <ac:spMk id="28" creationId="{EAE01878-9F21-F048-8685-5DF09487797A}"/>
          </ac:spMkLst>
        </pc:spChg>
        <pc:spChg chg="mod">
          <ac:chgData name="Roth, Dan" userId="18da4c67-dd89-43a7-9856-8592f867a23c" providerId="ADAL" clId="{74641EA1-6D78-4D81-89EF-0C639FB83408}" dt="2021-11-08T03:38:12.535" v="894" actId="1076"/>
          <ac:spMkLst>
            <pc:docMk/>
            <pc:sldMk cId="2049874354" sldId="261"/>
            <ac:spMk id="30" creationId="{5D107BE4-9EBB-8F47-A648-8C3F14B84A36}"/>
          </ac:spMkLst>
        </pc:spChg>
      </pc:sldChg>
      <pc:sldChg chg="ord">
        <pc:chgData name="Roth, Dan" userId="18da4c67-dd89-43a7-9856-8592f867a23c" providerId="ADAL" clId="{74641EA1-6D78-4D81-89EF-0C639FB83408}" dt="2021-11-08T03:30:34.829" v="848"/>
        <pc:sldMkLst>
          <pc:docMk/>
          <pc:sldMk cId="144563480" sldId="262"/>
        </pc:sldMkLst>
      </pc:sldChg>
      <pc:sldChg chg="delSp modSp mod delAnim">
        <pc:chgData name="Roth, Dan" userId="18da4c67-dd89-43a7-9856-8592f867a23c" providerId="ADAL" clId="{74641EA1-6D78-4D81-89EF-0C639FB83408}" dt="2021-11-09T20:46:40.424" v="1113" actId="20577"/>
        <pc:sldMkLst>
          <pc:docMk/>
          <pc:sldMk cId="3648280566" sldId="264"/>
        </pc:sldMkLst>
        <pc:spChg chg="mod">
          <ac:chgData name="Roth, Dan" userId="18da4c67-dd89-43a7-9856-8592f867a23c" providerId="ADAL" clId="{74641EA1-6D78-4D81-89EF-0C639FB83408}" dt="2021-11-09T20:46:40.424" v="1113" actId="20577"/>
          <ac:spMkLst>
            <pc:docMk/>
            <pc:sldMk cId="3648280566" sldId="264"/>
            <ac:spMk id="3" creationId="{06A82102-69D3-1B47-88E4-77711D9AA358}"/>
          </ac:spMkLst>
        </pc:spChg>
        <pc:spChg chg="del">
          <ac:chgData name="Roth, Dan" userId="18da4c67-dd89-43a7-9856-8592f867a23c" providerId="ADAL" clId="{74641EA1-6D78-4D81-89EF-0C639FB83408}" dt="2021-11-09T20:46:29.127" v="1112" actId="478"/>
          <ac:spMkLst>
            <pc:docMk/>
            <pc:sldMk cId="3648280566" sldId="264"/>
            <ac:spMk id="5" creationId="{1DC1ADFA-E797-5348-A0F2-7801117722B3}"/>
          </ac:spMkLst>
        </pc:spChg>
      </pc:sldChg>
      <pc:sldChg chg="modSp mod ord">
        <pc:chgData name="Roth, Dan" userId="18da4c67-dd89-43a7-9856-8592f867a23c" providerId="ADAL" clId="{74641EA1-6D78-4D81-89EF-0C639FB83408}" dt="2021-11-09T20:43:34.689" v="1059" actId="20577"/>
        <pc:sldMkLst>
          <pc:docMk/>
          <pc:sldMk cId="2284385173" sldId="265"/>
        </pc:sldMkLst>
        <pc:spChg chg="mod">
          <ac:chgData name="Roth, Dan" userId="18da4c67-dd89-43a7-9856-8592f867a23c" providerId="ADAL" clId="{74641EA1-6D78-4D81-89EF-0C639FB83408}" dt="2021-11-09T20:43:34.689" v="1059" actId="20577"/>
          <ac:spMkLst>
            <pc:docMk/>
            <pc:sldMk cId="2284385173" sldId="265"/>
            <ac:spMk id="2" creationId="{E79A21FC-9A05-D742-B792-5FF6AC644D7C}"/>
          </ac:spMkLst>
        </pc:spChg>
      </pc:sldChg>
      <pc:sldChg chg="modSp mod">
        <pc:chgData name="Roth, Dan" userId="18da4c67-dd89-43a7-9856-8592f867a23c" providerId="ADAL" clId="{74641EA1-6D78-4D81-89EF-0C639FB83408}" dt="2021-11-10T04:17:02.022" v="4246" actId="20577"/>
        <pc:sldMkLst>
          <pc:docMk/>
          <pc:sldMk cId="3141602390" sldId="266"/>
        </pc:sldMkLst>
        <pc:spChg chg="mod">
          <ac:chgData name="Roth, Dan" userId="18da4c67-dd89-43a7-9856-8592f867a23c" providerId="ADAL" clId="{74641EA1-6D78-4D81-89EF-0C639FB83408}" dt="2021-11-10T04:17:02.022" v="4246" actId="20577"/>
          <ac:spMkLst>
            <pc:docMk/>
            <pc:sldMk cId="3141602390" sldId="266"/>
            <ac:spMk id="2" creationId="{0C02CF27-EDA5-4F4F-AF4F-1A8433B94232}"/>
          </ac:spMkLst>
        </pc:spChg>
        <pc:spChg chg="mod">
          <ac:chgData name="Roth, Dan" userId="18da4c67-dd89-43a7-9856-8592f867a23c" providerId="ADAL" clId="{74641EA1-6D78-4D81-89EF-0C639FB83408}" dt="2021-11-09T20:48:17.050" v="1118" actId="1076"/>
          <ac:spMkLst>
            <pc:docMk/>
            <pc:sldMk cId="3141602390" sldId="266"/>
            <ac:spMk id="13" creationId="{44AD7A7B-B3FE-0642-8162-AC388C9E047A}"/>
          </ac:spMkLst>
        </pc:spChg>
        <pc:spChg chg="mod">
          <ac:chgData name="Roth, Dan" userId="18da4c67-dd89-43a7-9856-8592f867a23c" providerId="ADAL" clId="{74641EA1-6D78-4D81-89EF-0C639FB83408}" dt="2021-11-09T20:48:34.093" v="1121" actId="207"/>
          <ac:spMkLst>
            <pc:docMk/>
            <pc:sldMk cId="3141602390" sldId="266"/>
            <ac:spMk id="19" creationId="{5E4FCE14-A668-F841-B9A9-386E7039075D}"/>
          </ac:spMkLst>
        </pc:spChg>
        <pc:spChg chg="mod">
          <ac:chgData name="Roth, Dan" userId="18da4c67-dd89-43a7-9856-8592f867a23c" providerId="ADAL" clId="{74641EA1-6D78-4D81-89EF-0C639FB83408}" dt="2021-11-09T20:47:52.476" v="1116" actId="554"/>
          <ac:spMkLst>
            <pc:docMk/>
            <pc:sldMk cId="3141602390" sldId="266"/>
            <ac:spMk id="20" creationId="{F8E602DF-DF06-4A44-BBBD-216E0BF0A2A0}"/>
          </ac:spMkLst>
        </pc:spChg>
      </pc:sldChg>
      <pc:sldChg chg="modSp mod modAnim">
        <pc:chgData name="Roth, Dan" userId="18da4c67-dd89-43a7-9856-8592f867a23c" providerId="ADAL" clId="{74641EA1-6D78-4D81-89EF-0C639FB83408}" dt="2021-11-10T04:19:22.957" v="4268" actId="207"/>
        <pc:sldMkLst>
          <pc:docMk/>
          <pc:sldMk cId="2420957109" sldId="267"/>
        </pc:sldMkLst>
        <pc:spChg chg="mod">
          <ac:chgData name="Roth, Dan" userId="18da4c67-dd89-43a7-9856-8592f867a23c" providerId="ADAL" clId="{74641EA1-6D78-4D81-89EF-0C639FB83408}" dt="2021-11-10T04:19:22.957" v="4268" actId="207"/>
          <ac:spMkLst>
            <pc:docMk/>
            <pc:sldMk cId="2420957109" sldId="267"/>
            <ac:spMk id="9" creationId="{B9346F9A-EF5B-B64E-8D0F-B0F780CEA744}"/>
          </ac:spMkLst>
        </pc:spChg>
        <pc:spChg chg="mod">
          <ac:chgData name="Roth, Dan" userId="18da4c67-dd89-43a7-9856-8592f867a23c" providerId="ADAL" clId="{74641EA1-6D78-4D81-89EF-0C639FB83408}" dt="2021-11-09T20:55:25.420" v="1219" actId="12788"/>
          <ac:spMkLst>
            <pc:docMk/>
            <pc:sldMk cId="2420957109" sldId="267"/>
            <ac:spMk id="10" creationId="{48F7AE7D-DD57-B34B-B7E5-01909DB94E95}"/>
          </ac:spMkLst>
        </pc:spChg>
      </pc:sldChg>
      <pc:sldChg chg="addSp delSp modSp add mod modClrScheme modAnim chgLayout">
        <pc:chgData name="Roth, Dan" userId="18da4c67-dd89-43a7-9856-8592f867a23c" providerId="ADAL" clId="{74641EA1-6D78-4D81-89EF-0C639FB83408}" dt="2021-11-10T02:02:55.822" v="1517" actId="20577"/>
        <pc:sldMkLst>
          <pc:docMk/>
          <pc:sldMk cId="0" sldId="268"/>
        </pc:sldMkLst>
        <pc:spChg chg="add del mod">
          <ac:chgData name="Roth, Dan" userId="18da4c67-dd89-43a7-9856-8592f867a23c" providerId="ADAL" clId="{74641EA1-6D78-4D81-89EF-0C639FB83408}" dt="2021-11-10T02:01:38.472" v="1511" actId="6264"/>
          <ac:spMkLst>
            <pc:docMk/>
            <pc:sldMk cId="0" sldId="268"/>
            <ac:spMk id="2" creationId="{0137EAF9-C66F-48DF-9228-C1A3773B45BC}"/>
          </ac:spMkLst>
        </pc:spChg>
        <pc:spChg chg="add del mod">
          <ac:chgData name="Roth, Dan" userId="18da4c67-dd89-43a7-9856-8592f867a23c" providerId="ADAL" clId="{74641EA1-6D78-4D81-89EF-0C639FB83408}" dt="2021-11-10T02:01:38.472" v="1511" actId="6264"/>
          <ac:spMkLst>
            <pc:docMk/>
            <pc:sldMk cId="0" sldId="268"/>
            <ac:spMk id="3" creationId="{901EE48C-2456-4144-900A-E96E5E7FF14A}"/>
          </ac:spMkLst>
        </pc:spChg>
        <pc:spChg chg="add del mod">
          <ac:chgData name="Roth, Dan" userId="18da4c67-dd89-43a7-9856-8592f867a23c" providerId="ADAL" clId="{74641EA1-6D78-4D81-89EF-0C639FB83408}" dt="2021-11-10T02:02:01.802" v="1512" actId="6264"/>
          <ac:spMkLst>
            <pc:docMk/>
            <pc:sldMk cId="0" sldId="268"/>
            <ac:spMk id="4" creationId="{70AC4087-01D2-45C3-9395-6285A11F415E}"/>
          </ac:spMkLst>
        </pc:spChg>
        <pc:spChg chg="add del mod">
          <ac:chgData name="Roth, Dan" userId="18da4c67-dd89-43a7-9856-8592f867a23c" providerId="ADAL" clId="{74641EA1-6D78-4D81-89EF-0C639FB83408}" dt="2021-11-10T02:02:01.802" v="1512" actId="6264"/>
          <ac:spMkLst>
            <pc:docMk/>
            <pc:sldMk cId="0" sldId="268"/>
            <ac:spMk id="5" creationId="{03551CD5-9416-4473-8B00-43FD86E53927}"/>
          </ac:spMkLst>
        </pc:spChg>
        <pc:spChg chg="add del mod">
          <ac:chgData name="Roth, Dan" userId="18da4c67-dd89-43a7-9856-8592f867a23c" providerId="ADAL" clId="{74641EA1-6D78-4D81-89EF-0C639FB83408}" dt="2021-11-10T02:02:12.051" v="1514" actId="6264"/>
          <ac:spMkLst>
            <pc:docMk/>
            <pc:sldMk cId="0" sldId="268"/>
            <ac:spMk id="6" creationId="{0F4A514E-9AF7-420F-B379-18ED77FA9CF7}"/>
          </ac:spMkLst>
        </pc:spChg>
        <pc:spChg chg="add del mod">
          <ac:chgData name="Roth, Dan" userId="18da4c67-dd89-43a7-9856-8592f867a23c" providerId="ADAL" clId="{74641EA1-6D78-4D81-89EF-0C639FB83408}" dt="2021-11-10T02:02:12.051" v="1514" actId="6264"/>
          <ac:spMkLst>
            <pc:docMk/>
            <pc:sldMk cId="0" sldId="268"/>
            <ac:spMk id="7" creationId="{758F4588-8668-4BCF-BA4C-647803629A03}"/>
          </ac:spMkLst>
        </pc:spChg>
        <pc:spChg chg="mod ord">
          <ac:chgData name="Roth, Dan" userId="18da4c67-dd89-43a7-9856-8592f867a23c" providerId="ADAL" clId="{74641EA1-6D78-4D81-89EF-0C639FB83408}" dt="2021-11-10T02:02:12.051" v="1514" actId="6264"/>
          <ac:spMkLst>
            <pc:docMk/>
            <pc:sldMk cId="0" sldId="268"/>
            <ac:spMk id="166" creationId="{00000000-0000-0000-0000-000000000000}"/>
          </ac:spMkLst>
        </pc:spChg>
        <pc:spChg chg="mod ord">
          <ac:chgData name="Roth, Dan" userId="18da4c67-dd89-43a7-9856-8592f867a23c" providerId="ADAL" clId="{74641EA1-6D78-4D81-89EF-0C639FB83408}" dt="2021-11-10T02:02:55.822" v="1517" actId="20577"/>
          <ac:spMkLst>
            <pc:docMk/>
            <pc:sldMk cId="0" sldId="268"/>
            <ac:spMk id="167" creationId="{00000000-0000-0000-0000-000000000000}"/>
          </ac:spMkLst>
        </pc:spChg>
        <pc:spChg chg="mod">
          <ac:chgData name="Roth, Dan" userId="18da4c67-dd89-43a7-9856-8592f867a23c" providerId="ADAL" clId="{74641EA1-6D78-4D81-89EF-0C639FB83408}" dt="2021-11-10T02:02:50.148" v="1516" actId="404"/>
          <ac:spMkLst>
            <pc:docMk/>
            <pc:sldMk cId="0" sldId="268"/>
            <ac:spMk id="168" creationId="{00000000-0000-0000-0000-000000000000}"/>
          </ac:spMkLst>
        </pc:spChg>
      </pc:sldChg>
      <pc:sldChg chg="addSp delSp modSp add mod modClrScheme chgLayout">
        <pc:chgData name="Roth, Dan" userId="18da4c67-dd89-43a7-9856-8592f867a23c" providerId="ADAL" clId="{74641EA1-6D78-4D81-89EF-0C639FB83408}" dt="2021-11-10T02:05:03.944" v="1522" actId="20577"/>
        <pc:sldMkLst>
          <pc:docMk/>
          <pc:sldMk cId="0" sldId="269"/>
        </pc:sldMkLst>
        <pc:spChg chg="add del mod">
          <ac:chgData name="Roth, Dan" userId="18da4c67-dd89-43a7-9856-8592f867a23c" providerId="ADAL" clId="{74641EA1-6D78-4D81-89EF-0C639FB83408}" dt="2021-11-10T02:04:41.226" v="1519" actId="6264"/>
          <ac:spMkLst>
            <pc:docMk/>
            <pc:sldMk cId="0" sldId="269"/>
            <ac:spMk id="2" creationId="{F5F3188B-6BB3-44DC-8858-905F69112F9F}"/>
          </ac:spMkLst>
        </pc:spChg>
        <pc:spChg chg="add del mod">
          <ac:chgData name="Roth, Dan" userId="18da4c67-dd89-43a7-9856-8592f867a23c" providerId="ADAL" clId="{74641EA1-6D78-4D81-89EF-0C639FB83408}" dt="2021-11-10T02:04:41.226" v="1519" actId="6264"/>
          <ac:spMkLst>
            <pc:docMk/>
            <pc:sldMk cId="0" sldId="269"/>
            <ac:spMk id="3" creationId="{DCF68C1D-47D0-42F9-AA01-75337B6763F7}"/>
          </ac:spMkLst>
        </pc:spChg>
        <pc:spChg chg="mod ord">
          <ac:chgData name="Roth, Dan" userId="18da4c67-dd89-43a7-9856-8592f867a23c" providerId="ADAL" clId="{74641EA1-6D78-4D81-89EF-0C639FB83408}" dt="2021-11-10T02:04:41.226" v="1519" actId="6264"/>
          <ac:spMkLst>
            <pc:docMk/>
            <pc:sldMk cId="0" sldId="269"/>
            <ac:spMk id="174" creationId="{00000000-0000-0000-0000-000000000000}"/>
          </ac:spMkLst>
        </pc:spChg>
        <pc:spChg chg="mod ord">
          <ac:chgData name="Roth, Dan" userId="18da4c67-dd89-43a7-9856-8592f867a23c" providerId="ADAL" clId="{74641EA1-6D78-4D81-89EF-0C639FB83408}" dt="2021-11-10T02:05:03.944" v="1522" actId="20577"/>
          <ac:spMkLst>
            <pc:docMk/>
            <pc:sldMk cId="0" sldId="269"/>
            <ac:spMk id="175" creationId="{00000000-0000-0000-0000-000000000000}"/>
          </ac:spMkLst>
        </pc:spChg>
        <pc:spChg chg="mod">
          <ac:chgData name="Roth, Dan" userId="18da4c67-dd89-43a7-9856-8592f867a23c" providerId="ADAL" clId="{74641EA1-6D78-4D81-89EF-0C639FB83408}" dt="2021-11-10T02:05:00.095" v="1521" actId="404"/>
          <ac:spMkLst>
            <pc:docMk/>
            <pc:sldMk cId="0" sldId="269"/>
            <ac:spMk id="176" creationId="{00000000-0000-0000-0000-000000000000}"/>
          </ac:spMkLst>
        </pc:spChg>
      </pc:sldChg>
      <pc:sldChg chg="addSp delSp modSp add mod modClrScheme chgLayout">
        <pc:chgData name="Roth, Dan" userId="18da4c67-dd89-43a7-9856-8592f867a23c" providerId="ADAL" clId="{74641EA1-6D78-4D81-89EF-0C639FB83408}" dt="2021-11-10T02:05:31.673" v="1527" actId="20577"/>
        <pc:sldMkLst>
          <pc:docMk/>
          <pc:sldMk cId="0" sldId="270"/>
        </pc:sldMkLst>
        <pc:spChg chg="add del mod">
          <ac:chgData name="Roth, Dan" userId="18da4c67-dd89-43a7-9856-8592f867a23c" providerId="ADAL" clId="{74641EA1-6D78-4D81-89EF-0C639FB83408}" dt="2021-11-10T02:05:20.322" v="1524" actId="6264"/>
          <ac:spMkLst>
            <pc:docMk/>
            <pc:sldMk cId="0" sldId="270"/>
            <ac:spMk id="2" creationId="{301110AB-D88F-4423-9DB0-22AB77A4A41E}"/>
          </ac:spMkLst>
        </pc:spChg>
        <pc:spChg chg="add del mod">
          <ac:chgData name="Roth, Dan" userId="18da4c67-dd89-43a7-9856-8592f867a23c" providerId="ADAL" clId="{74641EA1-6D78-4D81-89EF-0C639FB83408}" dt="2021-11-10T02:05:20.322" v="1524" actId="6264"/>
          <ac:spMkLst>
            <pc:docMk/>
            <pc:sldMk cId="0" sldId="270"/>
            <ac:spMk id="3" creationId="{FAB7B456-1444-4002-8278-FC975BD12B95}"/>
          </ac:spMkLst>
        </pc:spChg>
        <pc:spChg chg="mod ord">
          <ac:chgData name="Roth, Dan" userId="18da4c67-dd89-43a7-9856-8592f867a23c" providerId="ADAL" clId="{74641EA1-6D78-4D81-89EF-0C639FB83408}" dt="2021-11-10T02:05:20.322" v="1524" actId="6264"/>
          <ac:spMkLst>
            <pc:docMk/>
            <pc:sldMk cId="0" sldId="270"/>
            <ac:spMk id="182" creationId="{00000000-0000-0000-0000-000000000000}"/>
          </ac:spMkLst>
        </pc:spChg>
        <pc:spChg chg="mod ord">
          <ac:chgData name="Roth, Dan" userId="18da4c67-dd89-43a7-9856-8592f867a23c" providerId="ADAL" clId="{74641EA1-6D78-4D81-89EF-0C639FB83408}" dt="2021-11-10T02:05:31.673" v="1527" actId="20577"/>
          <ac:spMkLst>
            <pc:docMk/>
            <pc:sldMk cId="0" sldId="270"/>
            <ac:spMk id="183" creationId="{00000000-0000-0000-0000-000000000000}"/>
          </ac:spMkLst>
        </pc:spChg>
        <pc:spChg chg="mod">
          <ac:chgData name="Roth, Dan" userId="18da4c67-dd89-43a7-9856-8592f867a23c" providerId="ADAL" clId="{74641EA1-6D78-4D81-89EF-0C639FB83408}" dt="2021-11-10T02:05:28.323" v="1526" actId="404"/>
          <ac:spMkLst>
            <pc:docMk/>
            <pc:sldMk cId="0" sldId="270"/>
            <ac:spMk id="184" creationId="{00000000-0000-0000-0000-000000000000}"/>
          </ac:spMkLst>
        </pc:spChg>
      </pc:sldChg>
      <pc:sldChg chg="addSp delSp modSp add mod modClrScheme chgLayout">
        <pc:chgData name="Roth, Dan" userId="18da4c67-dd89-43a7-9856-8592f867a23c" providerId="ADAL" clId="{74641EA1-6D78-4D81-89EF-0C639FB83408}" dt="2021-11-10T02:06:02.466" v="1533" actId="404"/>
        <pc:sldMkLst>
          <pc:docMk/>
          <pc:sldMk cId="0" sldId="271"/>
        </pc:sldMkLst>
        <pc:spChg chg="add del mod">
          <ac:chgData name="Roth, Dan" userId="18da4c67-dd89-43a7-9856-8592f867a23c" providerId="ADAL" clId="{74641EA1-6D78-4D81-89EF-0C639FB83408}" dt="2021-11-10T02:05:50.400" v="1529" actId="6264"/>
          <ac:spMkLst>
            <pc:docMk/>
            <pc:sldMk cId="0" sldId="271"/>
            <ac:spMk id="2" creationId="{56567502-0221-411D-94FB-51EF2265EF59}"/>
          </ac:spMkLst>
        </pc:spChg>
        <pc:spChg chg="add del mod">
          <ac:chgData name="Roth, Dan" userId="18da4c67-dd89-43a7-9856-8592f867a23c" providerId="ADAL" clId="{74641EA1-6D78-4D81-89EF-0C639FB83408}" dt="2021-11-10T02:05:50.400" v="1529" actId="6264"/>
          <ac:spMkLst>
            <pc:docMk/>
            <pc:sldMk cId="0" sldId="271"/>
            <ac:spMk id="3" creationId="{EC8EC47B-F716-4175-A7D2-79E58135D0D6}"/>
          </ac:spMkLst>
        </pc:spChg>
        <pc:spChg chg="mod ord">
          <ac:chgData name="Roth, Dan" userId="18da4c67-dd89-43a7-9856-8592f867a23c" providerId="ADAL" clId="{74641EA1-6D78-4D81-89EF-0C639FB83408}" dt="2021-11-10T02:05:50.400" v="1529" actId="6264"/>
          <ac:spMkLst>
            <pc:docMk/>
            <pc:sldMk cId="0" sldId="271"/>
            <ac:spMk id="190" creationId="{00000000-0000-0000-0000-000000000000}"/>
          </ac:spMkLst>
        </pc:spChg>
        <pc:spChg chg="mod ord">
          <ac:chgData name="Roth, Dan" userId="18da4c67-dd89-43a7-9856-8592f867a23c" providerId="ADAL" clId="{74641EA1-6D78-4D81-89EF-0C639FB83408}" dt="2021-11-10T02:05:56.171" v="1531" actId="20577"/>
          <ac:spMkLst>
            <pc:docMk/>
            <pc:sldMk cId="0" sldId="271"/>
            <ac:spMk id="191" creationId="{00000000-0000-0000-0000-000000000000}"/>
          </ac:spMkLst>
        </pc:spChg>
        <pc:spChg chg="mod">
          <ac:chgData name="Roth, Dan" userId="18da4c67-dd89-43a7-9856-8592f867a23c" providerId="ADAL" clId="{74641EA1-6D78-4D81-89EF-0C639FB83408}" dt="2021-11-10T02:06:02.466" v="1533" actId="404"/>
          <ac:spMkLst>
            <pc:docMk/>
            <pc:sldMk cId="0" sldId="271"/>
            <ac:spMk id="192" creationId="{00000000-0000-0000-0000-000000000000}"/>
          </ac:spMkLst>
        </pc:spChg>
      </pc:sldChg>
      <pc:sldChg chg="del mod modShow">
        <pc:chgData name="Roth, Dan" userId="18da4c67-dd89-43a7-9856-8592f867a23c" providerId="ADAL" clId="{74641EA1-6D78-4D81-89EF-0C639FB83408}" dt="2021-11-09T20:56:24.787" v="1271" actId="47"/>
        <pc:sldMkLst>
          <pc:docMk/>
          <pc:sldMk cId="3939109230" sldId="271"/>
        </pc:sldMkLst>
      </pc:sldChg>
      <pc:sldChg chg="addSp delSp modSp add mod modClrScheme chgLayout">
        <pc:chgData name="Roth, Dan" userId="18da4c67-dd89-43a7-9856-8592f867a23c" providerId="ADAL" clId="{74641EA1-6D78-4D81-89EF-0C639FB83408}" dt="2021-11-10T02:06:27.305" v="1539" actId="404"/>
        <pc:sldMkLst>
          <pc:docMk/>
          <pc:sldMk cId="0" sldId="272"/>
        </pc:sldMkLst>
        <pc:spChg chg="add del mod">
          <ac:chgData name="Roth, Dan" userId="18da4c67-dd89-43a7-9856-8592f867a23c" providerId="ADAL" clId="{74641EA1-6D78-4D81-89EF-0C639FB83408}" dt="2021-11-10T02:06:17.141" v="1535" actId="6264"/>
          <ac:spMkLst>
            <pc:docMk/>
            <pc:sldMk cId="0" sldId="272"/>
            <ac:spMk id="2" creationId="{73C95E70-6556-4882-BA06-2D028A4D26DD}"/>
          </ac:spMkLst>
        </pc:spChg>
        <pc:spChg chg="add del mod">
          <ac:chgData name="Roth, Dan" userId="18da4c67-dd89-43a7-9856-8592f867a23c" providerId="ADAL" clId="{74641EA1-6D78-4D81-89EF-0C639FB83408}" dt="2021-11-10T02:06:17.141" v="1535" actId="6264"/>
          <ac:spMkLst>
            <pc:docMk/>
            <pc:sldMk cId="0" sldId="272"/>
            <ac:spMk id="3" creationId="{BE15D5A3-AFA3-40B0-95CE-740B472BBB91}"/>
          </ac:spMkLst>
        </pc:spChg>
        <pc:spChg chg="mod ord">
          <ac:chgData name="Roth, Dan" userId="18da4c67-dd89-43a7-9856-8592f867a23c" providerId="ADAL" clId="{74641EA1-6D78-4D81-89EF-0C639FB83408}" dt="2021-11-10T02:06:17.141" v="1535" actId="6264"/>
          <ac:spMkLst>
            <pc:docMk/>
            <pc:sldMk cId="0" sldId="272"/>
            <ac:spMk id="198" creationId="{00000000-0000-0000-0000-000000000000}"/>
          </ac:spMkLst>
        </pc:spChg>
        <pc:spChg chg="mod ord">
          <ac:chgData name="Roth, Dan" userId="18da4c67-dd89-43a7-9856-8592f867a23c" providerId="ADAL" clId="{74641EA1-6D78-4D81-89EF-0C639FB83408}" dt="2021-11-10T02:06:20.273" v="1537" actId="20577"/>
          <ac:spMkLst>
            <pc:docMk/>
            <pc:sldMk cId="0" sldId="272"/>
            <ac:spMk id="199" creationId="{00000000-0000-0000-0000-000000000000}"/>
          </ac:spMkLst>
        </pc:spChg>
        <pc:spChg chg="mod">
          <ac:chgData name="Roth, Dan" userId="18da4c67-dd89-43a7-9856-8592f867a23c" providerId="ADAL" clId="{74641EA1-6D78-4D81-89EF-0C639FB83408}" dt="2021-11-10T02:06:27.305" v="1539" actId="404"/>
          <ac:spMkLst>
            <pc:docMk/>
            <pc:sldMk cId="0" sldId="272"/>
            <ac:spMk id="200" creationId="{00000000-0000-0000-0000-000000000000}"/>
          </ac:spMkLst>
        </pc:spChg>
      </pc:sldChg>
      <pc:sldChg chg="del mod modShow">
        <pc:chgData name="Roth, Dan" userId="18da4c67-dd89-43a7-9856-8592f867a23c" providerId="ADAL" clId="{74641EA1-6D78-4D81-89EF-0C639FB83408}" dt="2021-11-09T20:53:55.876" v="1213" actId="47"/>
        <pc:sldMkLst>
          <pc:docMk/>
          <pc:sldMk cId="1072458098" sldId="272"/>
        </pc:sldMkLst>
      </pc:sldChg>
      <pc:sldChg chg="addSp delSp modSp add mod modClrScheme chgLayout">
        <pc:chgData name="Roth, Dan" userId="18da4c67-dd89-43a7-9856-8592f867a23c" providerId="ADAL" clId="{74641EA1-6D78-4D81-89EF-0C639FB83408}" dt="2021-11-10T02:06:57.070" v="1545" actId="404"/>
        <pc:sldMkLst>
          <pc:docMk/>
          <pc:sldMk cId="0" sldId="273"/>
        </pc:sldMkLst>
        <pc:spChg chg="add del mod">
          <ac:chgData name="Roth, Dan" userId="18da4c67-dd89-43a7-9856-8592f867a23c" providerId="ADAL" clId="{74641EA1-6D78-4D81-89EF-0C639FB83408}" dt="2021-11-10T02:06:46.449" v="1541" actId="6264"/>
          <ac:spMkLst>
            <pc:docMk/>
            <pc:sldMk cId="0" sldId="273"/>
            <ac:spMk id="2" creationId="{E9A74FAA-17EA-4E80-A50D-56D7E2CF0CD1}"/>
          </ac:spMkLst>
        </pc:spChg>
        <pc:spChg chg="add del mod">
          <ac:chgData name="Roth, Dan" userId="18da4c67-dd89-43a7-9856-8592f867a23c" providerId="ADAL" clId="{74641EA1-6D78-4D81-89EF-0C639FB83408}" dt="2021-11-10T02:06:46.449" v="1541" actId="6264"/>
          <ac:spMkLst>
            <pc:docMk/>
            <pc:sldMk cId="0" sldId="273"/>
            <ac:spMk id="3" creationId="{BFB2E968-0583-4810-90F8-E8491899993E}"/>
          </ac:spMkLst>
        </pc:spChg>
        <pc:spChg chg="mod ord">
          <ac:chgData name="Roth, Dan" userId="18da4c67-dd89-43a7-9856-8592f867a23c" providerId="ADAL" clId="{74641EA1-6D78-4D81-89EF-0C639FB83408}" dt="2021-11-10T02:06:46.449" v="1541" actId="6264"/>
          <ac:spMkLst>
            <pc:docMk/>
            <pc:sldMk cId="0" sldId="273"/>
            <ac:spMk id="206" creationId="{00000000-0000-0000-0000-000000000000}"/>
          </ac:spMkLst>
        </pc:spChg>
        <pc:spChg chg="mod ord">
          <ac:chgData name="Roth, Dan" userId="18da4c67-dd89-43a7-9856-8592f867a23c" providerId="ADAL" clId="{74641EA1-6D78-4D81-89EF-0C639FB83408}" dt="2021-11-10T02:06:49.773" v="1543" actId="20577"/>
          <ac:spMkLst>
            <pc:docMk/>
            <pc:sldMk cId="0" sldId="273"/>
            <ac:spMk id="207" creationId="{00000000-0000-0000-0000-000000000000}"/>
          </ac:spMkLst>
        </pc:spChg>
        <pc:spChg chg="mod">
          <ac:chgData name="Roth, Dan" userId="18da4c67-dd89-43a7-9856-8592f867a23c" providerId="ADAL" clId="{74641EA1-6D78-4D81-89EF-0C639FB83408}" dt="2021-11-10T02:06:57.070" v="1545" actId="404"/>
          <ac:spMkLst>
            <pc:docMk/>
            <pc:sldMk cId="0" sldId="273"/>
            <ac:spMk id="208" creationId="{00000000-0000-0000-0000-000000000000}"/>
          </ac:spMkLst>
        </pc:spChg>
      </pc:sldChg>
      <pc:sldChg chg="addSp delSp modSp add mod modClrScheme modAnim chgLayout">
        <pc:chgData name="Roth, Dan" userId="18da4c67-dd89-43a7-9856-8592f867a23c" providerId="ADAL" clId="{74641EA1-6D78-4D81-89EF-0C639FB83408}" dt="2021-11-10T02:40:15.245" v="2752"/>
        <pc:sldMkLst>
          <pc:docMk/>
          <pc:sldMk cId="0" sldId="275"/>
        </pc:sldMkLst>
        <pc:spChg chg="add del mod">
          <ac:chgData name="Roth, Dan" userId="18da4c67-dd89-43a7-9856-8592f867a23c" providerId="ADAL" clId="{74641EA1-6D78-4D81-89EF-0C639FB83408}" dt="2021-11-10T02:07:39.400" v="1553" actId="6264"/>
          <ac:spMkLst>
            <pc:docMk/>
            <pc:sldMk cId="0" sldId="275"/>
            <ac:spMk id="2" creationId="{597BAA9A-8488-401C-852A-1C6A5AE05AA2}"/>
          </ac:spMkLst>
        </pc:spChg>
        <pc:spChg chg="add del mod">
          <ac:chgData name="Roth, Dan" userId="18da4c67-dd89-43a7-9856-8592f867a23c" providerId="ADAL" clId="{74641EA1-6D78-4D81-89EF-0C639FB83408}" dt="2021-11-10T02:07:39.400" v="1553" actId="6264"/>
          <ac:spMkLst>
            <pc:docMk/>
            <pc:sldMk cId="0" sldId="275"/>
            <ac:spMk id="3" creationId="{AFF07CFE-199B-4FB6-85F6-751F1FEA8356}"/>
          </ac:spMkLst>
        </pc:spChg>
        <pc:spChg chg="add mod">
          <ac:chgData name="Roth, Dan" userId="18da4c67-dd89-43a7-9856-8592f867a23c" providerId="ADAL" clId="{74641EA1-6D78-4D81-89EF-0C639FB83408}" dt="2021-11-10T02:25:41.946" v="2300" actId="1582"/>
          <ac:spMkLst>
            <pc:docMk/>
            <pc:sldMk cId="0" sldId="275"/>
            <ac:spMk id="6" creationId="{9E9DE02D-453F-4188-BDA8-BED1B339FB52}"/>
          </ac:spMkLst>
        </pc:spChg>
        <pc:spChg chg="add mod">
          <ac:chgData name="Roth, Dan" userId="18da4c67-dd89-43a7-9856-8592f867a23c" providerId="ADAL" clId="{74641EA1-6D78-4D81-89EF-0C639FB83408}" dt="2021-11-10T02:29:30.578" v="2345" actId="1035"/>
          <ac:spMkLst>
            <pc:docMk/>
            <pc:sldMk cId="0" sldId="275"/>
            <ac:spMk id="13" creationId="{DBDA677E-A88E-4A94-8B0B-F3567297E311}"/>
          </ac:spMkLst>
        </pc:spChg>
        <pc:spChg chg="add mod">
          <ac:chgData name="Roth, Dan" userId="18da4c67-dd89-43a7-9856-8592f867a23c" providerId="ADAL" clId="{74641EA1-6D78-4D81-89EF-0C639FB83408}" dt="2021-11-10T02:29:30.578" v="2345" actId="1035"/>
          <ac:spMkLst>
            <pc:docMk/>
            <pc:sldMk cId="0" sldId="275"/>
            <ac:spMk id="15" creationId="{B8D508AE-E4BA-46A6-BE21-93341347DA21}"/>
          </ac:spMkLst>
        </pc:spChg>
        <pc:spChg chg="add mod">
          <ac:chgData name="Roth, Dan" userId="18da4c67-dd89-43a7-9856-8592f867a23c" providerId="ADAL" clId="{74641EA1-6D78-4D81-89EF-0C639FB83408}" dt="2021-11-10T02:27:14.786" v="2313" actId="1582"/>
          <ac:spMkLst>
            <pc:docMk/>
            <pc:sldMk cId="0" sldId="275"/>
            <ac:spMk id="16" creationId="{3F6CF237-1FEB-4B62-AEA9-0AE2073ED426}"/>
          </ac:spMkLst>
        </pc:spChg>
        <pc:spChg chg="add mod">
          <ac:chgData name="Roth, Dan" userId="18da4c67-dd89-43a7-9856-8592f867a23c" providerId="ADAL" clId="{74641EA1-6D78-4D81-89EF-0C639FB83408}" dt="2021-11-10T02:31:56.828" v="2578" actId="1036"/>
          <ac:spMkLst>
            <pc:docMk/>
            <pc:sldMk cId="0" sldId="275"/>
            <ac:spMk id="17" creationId="{876821E3-298A-4636-8910-A83172A7F2B9}"/>
          </ac:spMkLst>
        </pc:spChg>
        <pc:spChg chg="add mod">
          <ac:chgData name="Roth, Dan" userId="18da4c67-dd89-43a7-9856-8592f867a23c" providerId="ADAL" clId="{74641EA1-6D78-4D81-89EF-0C639FB83408}" dt="2021-11-10T02:32:52.379" v="2581" actId="1076"/>
          <ac:spMkLst>
            <pc:docMk/>
            <pc:sldMk cId="0" sldId="275"/>
            <ac:spMk id="19" creationId="{52FDCA84-814F-4D45-8620-0BEBACB9B9DE}"/>
          </ac:spMkLst>
        </pc:spChg>
        <pc:spChg chg="add mod">
          <ac:chgData name="Roth, Dan" userId="18da4c67-dd89-43a7-9856-8592f867a23c" providerId="ADAL" clId="{74641EA1-6D78-4D81-89EF-0C639FB83408}" dt="2021-11-10T02:31:56.828" v="2578" actId="1036"/>
          <ac:spMkLst>
            <pc:docMk/>
            <pc:sldMk cId="0" sldId="275"/>
            <ac:spMk id="20" creationId="{65DC1041-F207-4CAD-9737-EF96CAD505BC}"/>
          </ac:spMkLst>
        </pc:spChg>
        <pc:spChg chg="add del mod">
          <ac:chgData name="Roth, Dan" userId="18da4c67-dd89-43a7-9856-8592f867a23c" providerId="ADAL" clId="{74641EA1-6D78-4D81-89EF-0C639FB83408}" dt="2021-11-10T02:30:25.487" v="2355"/>
          <ac:spMkLst>
            <pc:docMk/>
            <pc:sldMk cId="0" sldId="275"/>
            <ac:spMk id="21" creationId="{D0EC02B6-BFEB-4E0F-8E52-7F4069C556B8}"/>
          </ac:spMkLst>
        </pc:spChg>
        <pc:spChg chg="add mod">
          <ac:chgData name="Roth, Dan" userId="18da4c67-dd89-43a7-9856-8592f867a23c" providerId="ADAL" clId="{74641EA1-6D78-4D81-89EF-0C639FB83408}" dt="2021-11-10T02:31:56.828" v="2578" actId="1036"/>
          <ac:spMkLst>
            <pc:docMk/>
            <pc:sldMk cId="0" sldId="275"/>
            <ac:spMk id="22" creationId="{106B8FC6-13BF-45C4-B28C-85785E6A945F}"/>
          </ac:spMkLst>
        </pc:spChg>
        <pc:spChg chg="add mod">
          <ac:chgData name="Roth, Dan" userId="18da4c67-dd89-43a7-9856-8592f867a23c" providerId="ADAL" clId="{74641EA1-6D78-4D81-89EF-0C639FB83408}" dt="2021-11-10T02:31:56.828" v="2578" actId="1036"/>
          <ac:spMkLst>
            <pc:docMk/>
            <pc:sldMk cId="0" sldId="275"/>
            <ac:spMk id="23" creationId="{0C2A77D1-0B34-45D8-BE30-4D3CFAA8CB1C}"/>
          </ac:spMkLst>
        </pc:spChg>
        <pc:spChg chg="add del mod">
          <ac:chgData name="Roth, Dan" userId="18da4c67-dd89-43a7-9856-8592f867a23c" providerId="ADAL" clId="{74641EA1-6D78-4D81-89EF-0C639FB83408}" dt="2021-11-10T02:32:49.358" v="2580"/>
          <ac:spMkLst>
            <pc:docMk/>
            <pc:sldMk cId="0" sldId="275"/>
            <ac:spMk id="24" creationId="{F38991CE-13D8-448B-A239-DBFD14BE089C}"/>
          </ac:spMkLst>
        </pc:spChg>
        <pc:spChg chg="add del mod">
          <ac:chgData name="Roth, Dan" userId="18da4c67-dd89-43a7-9856-8592f867a23c" providerId="ADAL" clId="{74641EA1-6D78-4D81-89EF-0C639FB83408}" dt="2021-11-10T02:32:49.358" v="2580"/>
          <ac:spMkLst>
            <pc:docMk/>
            <pc:sldMk cId="0" sldId="275"/>
            <ac:spMk id="25" creationId="{A698F637-352C-4F61-BAD2-CD09E5F6F928}"/>
          </ac:spMkLst>
        </pc:spChg>
        <pc:spChg chg="add del mod">
          <ac:chgData name="Roth, Dan" userId="18da4c67-dd89-43a7-9856-8592f867a23c" providerId="ADAL" clId="{74641EA1-6D78-4D81-89EF-0C639FB83408}" dt="2021-11-10T02:32:49.358" v="2580"/>
          <ac:spMkLst>
            <pc:docMk/>
            <pc:sldMk cId="0" sldId="275"/>
            <ac:spMk id="26" creationId="{04C5D474-9528-4897-8E4E-8FB514704607}"/>
          </ac:spMkLst>
        </pc:spChg>
        <pc:spChg chg="add del mod">
          <ac:chgData name="Roth, Dan" userId="18da4c67-dd89-43a7-9856-8592f867a23c" providerId="ADAL" clId="{74641EA1-6D78-4D81-89EF-0C639FB83408}" dt="2021-11-10T02:32:49.358" v="2580"/>
          <ac:spMkLst>
            <pc:docMk/>
            <pc:sldMk cId="0" sldId="275"/>
            <ac:spMk id="27" creationId="{8104E50B-9D04-4B70-A15A-75A1F83BF3B8}"/>
          </ac:spMkLst>
        </pc:spChg>
        <pc:spChg chg="add del mod">
          <ac:chgData name="Roth, Dan" userId="18da4c67-dd89-43a7-9856-8592f867a23c" providerId="ADAL" clId="{74641EA1-6D78-4D81-89EF-0C639FB83408}" dt="2021-11-10T02:32:49.358" v="2580"/>
          <ac:spMkLst>
            <pc:docMk/>
            <pc:sldMk cId="0" sldId="275"/>
            <ac:spMk id="28" creationId="{65B327AE-B888-479D-9E74-2CD266E648AE}"/>
          </ac:spMkLst>
        </pc:spChg>
        <pc:spChg chg="add mod">
          <ac:chgData name="Roth, Dan" userId="18da4c67-dd89-43a7-9856-8592f867a23c" providerId="ADAL" clId="{74641EA1-6D78-4D81-89EF-0C639FB83408}" dt="2021-11-10T02:33:14.385" v="2684" actId="14100"/>
          <ac:spMkLst>
            <pc:docMk/>
            <pc:sldMk cId="0" sldId="275"/>
            <ac:spMk id="29" creationId="{9CE507CD-EBF6-4027-AAA4-3065C8AAD40C}"/>
          </ac:spMkLst>
        </pc:spChg>
        <pc:spChg chg="mod ord">
          <ac:chgData name="Roth, Dan" userId="18da4c67-dd89-43a7-9856-8592f867a23c" providerId="ADAL" clId="{74641EA1-6D78-4D81-89EF-0C639FB83408}" dt="2021-11-10T02:17:44.657" v="2114" actId="1076"/>
          <ac:spMkLst>
            <pc:docMk/>
            <pc:sldMk cId="0" sldId="275"/>
            <ac:spMk id="224" creationId="{00000000-0000-0000-0000-000000000000}"/>
          </ac:spMkLst>
        </pc:spChg>
        <pc:spChg chg="mod ord">
          <ac:chgData name="Roth, Dan" userId="18da4c67-dd89-43a7-9856-8592f867a23c" providerId="ADAL" clId="{74641EA1-6D78-4D81-89EF-0C639FB83408}" dt="2021-11-10T02:29:04.489" v="2320" actId="6549"/>
          <ac:spMkLst>
            <pc:docMk/>
            <pc:sldMk cId="0" sldId="275"/>
            <ac:spMk id="225" creationId="{00000000-0000-0000-0000-000000000000}"/>
          </ac:spMkLst>
        </pc:spChg>
        <pc:spChg chg="mod">
          <ac:chgData name="Roth, Dan" userId="18da4c67-dd89-43a7-9856-8592f867a23c" providerId="ADAL" clId="{74641EA1-6D78-4D81-89EF-0C639FB83408}" dt="2021-11-10T02:24:44.066" v="2287" actId="552"/>
          <ac:spMkLst>
            <pc:docMk/>
            <pc:sldMk cId="0" sldId="275"/>
            <ac:spMk id="226" creationId="{00000000-0000-0000-0000-000000000000}"/>
          </ac:spMkLst>
        </pc:spChg>
        <pc:spChg chg="del">
          <ac:chgData name="Roth, Dan" userId="18da4c67-dd89-43a7-9856-8592f867a23c" providerId="ADAL" clId="{74641EA1-6D78-4D81-89EF-0C639FB83408}" dt="2021-11-10T02:18:40.439" v="2137" actId="478"/>
          <ac:spMkLst>
            <pc:docMk/>
            <pc:sldMk cId="0" sldId="275"/>
            <ac:spMk id="227" creationId="{00000000-0000-0000-0000-000000000000}"/>
          </ac:spMkLst>
        </pc:spChg>
        <pc:cxnChg chg="add mod">
          <ac:chgData name="Roth, Dan" userId="18da4c67-dd89-43a7-9856-8592f867a23c" providerId="ADAL" clId="{74641EA1-6D78-4D81-89EF-0C639FB83408}" dt="2021-11-10T02:19:58.049" v="2147" actId="1076"/>
          <ac:cxnSpMkLst>
            <pc:docMk/>
            <pc:sldMk cId="0" sldId="275"/>
            <ac:cxnSpMk id="5" creationId="{A76C7540-CD30-4DB7-BA43-C1DAE078CAD4}"/>
          </ac:cxnSpMkLst>
        </pc:cxnChg>
        <pc:cxnChg chg="add mod">
          <ac:chgData name="Roth, Dan" userId="18da4c67-dd89-43a7-9856-8592f867a23c" providerId="ADAL" clId="{74641EA1-6D78-4D81-89EF-0C639FB83408}" dt="2021-11-10T02:20:07.654" v="2149" actId="1076"/>
          <ac:cxnSpMkLst>
            <pc:docMk/>
            <pc:sldMk cId="0" sldId="275"/>
            <ac:cxnSpMk id="10" creationId="{B178D92A-5ABE-46C7-8077-E46B2BA0B464}"/>
          </ac:cxnSpMkLst>
        </pc:cxnChg>
        <pc:cxnChg chg="add mod">
          <ac:chgData name="Roth, Dan" userId="18da4c67-dd89-43a7-9856-8592f867a23c" providerId="ADAL" clId="{74641EA1-6D78-4D81-89EF-0C639FB83408}" dt="2021-11-10T02:21:31.321" v="2156" actId="208"/>
          <ac:cxnSpMkLst>
            <pc:docMk/>
            <pc:sldMk cId="0" sldId="275"/>
            <ac:cxnSpMk id="11" creationId="{EAFE4EE7-8ADF-424C-81D3-DFA515333873}"/>
          </ac:cxnSpMkLst>
        </pc:cxnChg>
        <pc:cxnChg chg="add mod">
          <ac:chgData name="Roth, Dan" userId="18da4c67-dd89-43a7-9856-8592f867a23c" providerId="ADAL" clId="{74641EA1-6D78-4D81-89EF-0C639FB83408}" dt="2021-11-10T02:21:37.772" v="2157" actId="1076"/>
          <ac:cxnSpMkLst>
            <pc:docMk/>
            <pc:sldMk cId="0" sldId="275"/>
            <ac:cxnSpMk id="12" creationId="{6E509795-F57C-44C4-8957-2DA8843821D1}"/>
          </ac:cxnSpMkLst>
        </pc:cxnChg>
      </pc:sldChg>
      <pc:sldChg chg="modSp del mod ord modShow">
        <pc:chgData name="Roth, Dan" userId="18da4c67-dd89-43a7-9856-8592f867a23c" providerId="ADAL" clId="{74641EA1-6D78-4D81-89EF-0C639FB83408}" dt="2021-11-09T20:43:58.698" v="1061" actId="47"/>
        <pc:sldMkLst>
          <pc:docMk/>
          <pc:sldMk cId="2498060706" sldId="275"/>
        </pc:sldMkLst>
        <pc:spChg chg="mod">
          <ac:chgData name="Roth, Dan" userId="18da4c67-dd89-43a7-9856-8592f867a23c" providerId="ADAL" clId="{74641EA1-6D78-4D81-89EF-0C639FB83408}" dt="2021-11-09T03:45:13.085" v="984" actId="207"/>
          <ac:spMkLst>
            <pc:docMk/>
            <pc:sldMk cId="2498060706" sldId="275"/>
            <ac:spMk id="3" creationId="{F29E2640-D6CF-2B44-897C-14BF9C049877}"/>
          </ac:spMkLst>
        </pc:spChg>
      </pc:sldChg>
      <pc:sldChg chg="addSp delSp modSp add del mod modClrScheme chgLayout">
        <pc:chgData name="Roth, Dan" userId="18da4c67-dd89-43a7-9856-8592f867a23c" providerId="ADAL" clId="{74641EA1-6D78-4D81-89EF-0C639FB83408}" dt="2021-11-10T02:41:04.043" v="2753" actId="47"/>
        <pc:sldMkLst>
          <pc:docMk/>
          <pc:sldMk cId="0" sldId="276"/>
        </pc:sldMkLst>
        <pc:spChg chg="add del mod">
          <ac:chgData name="Roth, Dan" userId="18da4c67-dd89-43a7-9856-8592f867a23c" providerId="ADAL" clId="{74641EA1-6D78-4D81-89EF-0C639FB83408}" dt="2021-11-10T02:08:07.638" v="1559" actId="6264"/>
          <ac:spMkLst>
            <pc:docMk/>
            <pc:sldMk cId="0" sldId="276"/>
            <ac:spMk id="2" creationId="{618D48D7-2EEB-4388-9130-EDA617CF643E}"/>
          </ac:spMkLst>
        </pc:spChg>
        <pc:spChg chg="add del mod">
          <ac:chgData name="Roth, Dan" userId="18da4c67-dd89-43a7-9856-8592f867a23c" providerId="ADAL" clId="{74641EA1-6D78-4D81-89EF-0C639FB83408}" dt="2021-11-10T02:08:07.638" v="1559" actId="6264"/>
          <ac:spMkLst>
            <pc:docMk/>
            <pc:sldMk cId="0" sldId="276"/>
            <ac:spMk id="3" creationId="{6AA1837D-0CF4-440C-AB08-AFE70CC6C045}"/>
          </ac:spMkLst>
        </pc:spChg>
        <pc:spChg chg="mod ord">
          <ac:chgData name="Roth, Dan" userId="18da4c67-dd89-43a7-9856-8592f867a23c" providerId="ADAL" clId="{74641EA1-6D78-4D81-89EF-0C639FB83408}" dt="2021-11-10T02:08:07.638" v="1559" actId="6264"/>
          <ac:spMkLst>
            <pc:docMk/>
            <pc:sldMk cId="0" sldId="276"/>
            <ac:spMk id="232" creationId="{00000000-0000-0000-0000-000000000000}"/>
          </ac:spMkLst>
        </pc:spChg>
        <pc:spChg chg="mod ord">
          <ac:chgData name="Roth, Dan" userId="18da4c67-dd89-43a7-9856-8592f867a23c" providerId="ADAL" clId="{74641EA1-6D78-4D81-89EF-0C639FB83408}" dt="2021-11-10T02:08:07.638" v="1559" actId="6264"/>
          <ac:spMkLst>
            <pc:docMk/>
            <pc:sldMk cId="0" sldId="276"/>
            <ac:spMk id="233" creationId="{00000000-0000-0000-0000-000000000000}"/>
          </ac:spMkLst>
        </pc:spChg>
        <pc:spChg chg="mod">
          <ac:chgData name="Roth, Dan" userId="18da4c67-dd89-43a7-9856-8592f867a23c" providerId="ADAL" clId="{74641EA1-6D78-4D81-89EF-0C639FB83408}" dt="2021-11-10T02:08:23.054" v="1614" actId="1037"/>
          <ac:spMkLst>
            <pc:docMk/>
            <pc:sldMk cId="0" sldId="276"/>
            <ac:spMk id="234" creationId="{00000000-0000-0000-0000-000000000000}"/>
          </ac:spMkLst>
        </pc:spChg>
      </pc:sldChg>
      <pc:sldChg chg="del mod modShow">
        <pc:chgData name="Roth, Dan" userId="18da4c67-dd89-43a7-9856-8592f867a23c" providerId="ADAL" clId="{74641EA1-6D78-4D81-89EF-0C639FB83408}" dt="2021-11-09T20:53:57.276" v="1214" actId="47"/>
        <pc:sldMkLst>
          <pc:docMk/>
          <pc:sldMk cId="3838637010" sldId="276"/>
        </pc:sldMkLst>
      </pc:sldChg>
      <pc:sldChg chg="addSp delSp modSp add del mod modClrScheme chgLayout">
        <pc:chgData name="Roth, Dan" userId="18da4c67-dd89-43a7-9856-8592f867a23c" providerId="ADAL" clId="{74641EA1-6D78-4D81-89EF-0C639FB83408}" dt="2021-11-10T02:41:04.043" v="2753" actId="47"/>
        <pc:sldMkLst>
          <pc:docMk/>
          <pc:sldMk cId="0" sldId="277"/>
        </pc:sldMkLst>
        <pc:spChg chg="add del mod">
          <ac:chgData name="Roth, Dan" userId="18da4c67-dd89-43a7-9856-8592f867a23c" providerId="ADAL" clId="{74641EA1-6D78-4D81-89EF-0C639FB83408}" dt="2021-11-10T02:08:36.368" v="1616" actId="6264"/>
          <ac:spMkLst>
            <pc:docMk/>
            <pc:sldMk cId="0" sldId="277"/>
            <ac:spMk id="2" creationId="{16F1A5EB-F674-4B71-A362-8355A45311A0}"/>
          </ac:spMkLst>
        </pc:spChg>
        <pc:spChg chg="add del mod">
          <ac:chgData name="Roth, Dan" userId="18da4c67-dd89-43a7-9856-8592f867a23c" providerId="ADAL" clId="{74641EA1-6D78-4D81-89EF-0C639FB83408}" dt="2021-11-10T02:08:36.368" v="1616" actId="6264"/>
          <ac:spMkLst>
            <pc:docMk/>
            <pc:sldMk cId="0" sldId="277"/>
            <ac:spMk id="3" creationId="{B312CE53-F4FE-4FA7-9DBB-784C721E8F51}"/>
          </ac:spMkLst>
        </pc:spChg>
        <pc:spChg chg="mod ord">
          <ac:chgData name="Roth, Dan" userId="18da4c67-dd89-43a7-9856-8592f867a23c" providerId="ADAL" clId="{74641EA1-6D78-4D81-89EF-0C639FB83408}" dt="2021-11-10T02:08:36.368" v="1616" actId="6264"/>
          <ac:spMkLst>
            <pc:docMk/>
            <pc:sldMk cId="0" sldId="277"/>
            <ac:spMk id="239" creationId="{00000000-0000-0000-0000-000000000000}"/>
          </ac:spMkLst>
        </pc:spChg>
        <pc:spChg chg="mod ord">
          <ac:chgData name="Roth, Dan" userId="18da4c67-dd89-43a7-9856-8592f867a23c" providerId="ADAL" clId="{74641EA1-6D78-4D81-89EF-0C639FB83408}" dt="2021-11-10T02:09:06.344" v="1668" actId="20577"/>
          <ac:spMkLst>
            <pc:docMk/>
            <pc:sldMk cId="0" sldId="277"/>
            <ac:spMk id="240" creationId="{00000000-0000-0000-0000-000000000000}"/>
          </ac:spMkLst>
        </pc:spChg>
        <pc:spChg chg="mod">
          <ac:chgData name="Roth, Dan" userId="18da4c67-dd89-43a7-9856-8592f867a23c" providerId="ADAL" clId="{74641EA1-6D78-4D81-89EF-0C639FB83408}" dt="2021-11-10T02:09:02.225" v="1667" actId="1037"/>
          <ac:spMkLst>
            <pc:docMk/>
            <pc:sldMk cId="0" sldId="277"/>
            <ac:spMk id="241" creationId="{00000000-0000-0000-0000-000000000000}"/>
          </ac:spMkLst>
        </pc:spChg>
      </pc:sldChg>
      <pc:sldChg chg="addSp delSp modSp add del mod modClrScheme chgLayout">
        <pc:chgData name="Roth, Dan" userId="18da4c67-dd89-43a7-9856-8592f867a23c" providerId="ADAL" clId="{74641EA1-6D78-4D81-89EF-0C639FB83408}" dt="2021-11-10T02:41:04.043" v="2753" actId="47"/>
        <pc:sldMkLst>
          <pc:docMk/>
          <pc:sldMk cId="0" sldId="278"/>
        </pc:sldMkLst>
        <pc:spChg chg="add del mod">
          <ac:chgData name="Roth, Dan" userId="18da4c67-dd89-43a7-9856-8592f867a23c" providerId="ADAL" clId="{74641EA1-6D78-4D81-89EF-0C639FB83408}" dt="2021-11-10T02:09:16.206" v="1670" actId="6264"/>
          <ac:spMkLst>
            <pc:docMk/>
            <pc:sldMk cId="0" sldId="278"/>
            <ac:spMk id="2" creationId="{1A22E61A-C110-49E2-BA01-611A706A140C}"/>
          </ac:spMkLst>
        </pc:spChg>
        <pc:spChg chg="add del mod">
          <ac:chgData name="Roth, Dan" userId="18da4c67-dd89-43a7-9856-8592f867a23c" providerId="ADAL" clId="{74641EA1-6D78-4D81-89EF-0C639FB83408}" dt="2021-11-10T02:09:16.206" v="1670" actId="6264"/>
          <ac:spMkLst>
            <pc:docMk/>
            <pc:sldMk cId="0" sldId="278"/>
            <ac:spMk id="3" creationId="{C0C7A0E0-BC94-4623-AEB5-040C710FBEF1}"/>
          </ac:spMkLst>
        </pc:spChg>
        <pc:spChg chg="mod ord">
          <ac:chgData name="Roth, Dan" userId="18da4c67-dd89-43a7-9856-8592f867a23c" providerId="ADAL" clId="{74641EA1-6D78-4D81-89EF-0C639FB83408}" dt="2021-11-10T02:09:16.206" v="1670" actId="6264"/>
          <ac:spMkLst>
            <pc:docMk/>
            <pc:sldMk cId="0" sldId="278"/>
            <ac:spMk id="246" creationId="{00000000-0000-0000-0000-000000000000}"/>
          </ac:spMkLst>
        </pc:spChg>
        <pc:spChg chg="mod ord">
          <ac:chgData name="Roth, Dan" userId="18da4c67-dd89-43a7-9856-8592f867a23c" providerId="ADAL" clId="{74641EA1-6D78-4D81-89EF-0C639FB83408}" dt="2021-11-10T02:09:18.721" v="1671" actId="20577"/>
          <ac:spMkLst>
            <pc:docMk/>
            <pc:sldMk cId="0" sldId="278"/>
            <ac:spMk id="247" creationId="{00000000-0000-0000-0000-000000000000}"/>
          </ac:spMkLst>
        </pc:spChg>
        <pc:spChg chg="mod">
          <ac:chgData name="Roth, Dan" userId="18da4c67-dd89-43a7-9856-8592f867a23c" providerId="ADAL" clId="{74641EA1-6D78-4D81-89EF-0C639FB83408}" dt="2021-11-10T02:09:29.938" v="1719" actId="1037"/>
          <ac:spMkLst>
            <pc:docMk/>
            <pc:sldMk cId="0" sldId="278"/>
            <ac:spMk id="248" creationId="{00000000-0000-0000-0000-000000000000}"/>
          </ac:spMkLst>
        </pc:spChg>
        <pc:spChg chg="mod">
          <ac:chgData name="Roth, Dan" userId="18da4c67-dd89-43a7-9856-8592f867a23c" providerId="ADAL" clId="{74641EA1-6D78-4D81-89EF-0C639FB83408}" dt="2021-11-10T02:09:37.202" v="1743" actId="1037"/>
          <ac:spMkLst>
            <pc:docMk/>
            <pc:sldMk cId="0" sldId="278"/>
            <ac:spMk id="249" creationId="{00000000-0000-0000-0000-000000000000}"/>
          </ac:spMkLst>
        </pc:spChg>
      </pc:sldChg>
      <pc:sldChg chg="addSp delSp modSp add del mod modClrScheme chgLayout">
        <pc:chgData name="Roth, Dan" userId="18da4c67-dd89-43a7-9856-8592f867a23c" providerId="ADAL" clId="{74641EA1-6D78-4D81-89EF-0C639FB83408}" dt="2021-11-10T02:41:04.043" v="2753" actId="47"/>
        <pc:sldMkLst>
          <pc:docMk/>
          <pc:sldMk cId="0" sldId="279"/>
        </pc:sldMkLst>
        <pc:spChg chg="add del mod">
          <ac:chgData name="Roth, Dan" userId="18da4c67-dd89-43a7-9856-8592f867a23c" providerId="ADAL" clId="{74641EA1-6D78-4D81-89EF-0C639FB83408}" dt="2021-11-10T02:10:04.641" v="1745" actId="6264"/>
          <ac:spMkLst>
            <pc:docMk/>
            <pc:sldMk cId="0" sldId="279"/>
            <ac:spMk id="2" creationId="{365897F3-2F5C-4876-9CCC-FC3C47D5945F}"/>
          </ac:spMkLst>
        </pc:spChg>
        <pc:spChg chg="add del mod">
          <ac:chgData name="Roth, Dan" userId="18da4c67-dd89-43a7-9856-8592f867a23c" providerId="ADAL" clId="{74641EA1-6D78-4D81-89EF-0C639FB83408}" dt="2021-11-10T02:10:04.641" v="1745" actId="6264"/>
          <ac:spMkLst>
            <pc:docMk/>
            <pc:sldMk cId="0" sldId="279"/>
            <ac:spMk id="3" creationId="{F9B4767A-FF1C-43F0-A612-7FF7BA86DAC4}"/>
          </ac:spMkLst>
        </pc:spChg>
        <pc:spChg chg="mod ord">
          <ac:chgData name="Roth, Dan" userId="18da4c67-dd89-43a7-9856-8592f867a23c" providerId="ADAL" clId="{74641EA1-6D78-4D81-89EF-0C639FB83408}" dt="2021-11-10T02:10:04.641" v="1745" actId="6264"/>
          <ac:spMkLst>
            <pc:docMk/>
            <pc:sldMk cId="0" sldId="279"/>
            <ac:spMk id="254" creationId="{00000000-0000-0000-0000-000000000000}"/>
          </ac:spMkLst>
        </pc:spChg>
        <pc:spChg chg="mod ord">
          <ac:chgData name="Roth, Dan" userId="18da4c67-dd89-43a7-9856-8592f867a23c" providerId="ADAL" clId="{74641EA1-6D78-4D81-89EF-0C639FB83408}" dt="2021-11-10T02:10:10.767" v="1748" actId="20577"/>
          <ac:spMkLst>
            <pc:docMk/>
            <pc:sldMk cId="0" sldId="279"/>
            <ac:spMk id="255" creationId="{00000000-0000-0000-0000-000000000000}"/>
          </ac:spMkLst>
        </pc:spChg>
      </pc:sldChg>
      <pc:sldChg chg="addSp delSp modSp add del mod modClrScheme chgLayout">
        <pc:chgData name="Roth, Dan" userId="18da4c67-dd89-43a7-9856-8592f867a23c" providerId="ADAL" clId="{74641EA1-6D78-4D81-89EF-0C639FB83408}" dt="2021-11-10T02:41:04.043" v="2753" actId="47"/>
        <pc:sldMkLst>
          <pc:docMk/>
          <pc:sldMk cId="0" sldId="280"/>
        </pc:sldMkLst>
        <pc:spChg chg="add del mod">
          <ac:chgData name="Roth, Dan" userId="18da4c67-dd89-43a7-9856-8592f867a23c" providerId="ADAL" clId="{74641EA1-6D78-4D81-89EF-0C639FB83408}" dt="2021-11-10T02:10:20.947" v="1750" actId="6264"/>
          <ac:spMkLst>
            <pc:docMk/>
            <pc:sldMk cId="0" sldId="280"/>
            <ac:spMk id="2" creationId="{04746031-0F7E-4BBA-B2FE-D1995E845E5A}"/>
          </ac:spMkLst>
        </pc:spChg>
        <pc:spChg chg="add del mod">
          <ac:chgData name="Roth, Dan" userId="18da4c67-dd89-43a7-9856-8592f867a23c" providerId="ADAL" clId="{74641EA1-6D78-4D81-89EF-0C639FB83408}" dt="2021-11-10T02:10:20.947" v="1750" actId="6264"/>
          <ac:spMkLst>
            <pc:docMk/>
            <pc:sldMk cId="0" sldId="280"/>
            <ac:spMk id="3" creationId="{7455E175-D80C-40DD-A87A-2D311E547174}"/>
          </ac:spMkLst>
        </pc:spChg>
        <pc:spChg chg="mod ord">
          <ac:chgData name="Roth, Dan" userId="18da4c67-dd89-43a7-9856-8592f867a23c" providerId="ADAL" clId="{74641EA1-6D78-4D81-89EF-0C639FB83408}" dt="2021-11-10T02:10:20.947" v="1750" actId="6264"/>
          <ac:spMkLst>
            <pc:docMk/>
            <pc:sldMk cId="0" sldId="280"/>
            <ac:spMk id="263" creationId="{00000000-0000-0000-0000-000000000000}"/>
          </ac:spMkLst>
        </pc:spChg>
        <pc:spChg chg="mod ord">
          <ac:chgData name="Roth, Dan" userId="18da4c67-dd89-43a7-9856-8592f867a23c" providerId="ADAL" clId="{74641EA1-6D78-4D81-89EF-0C639FB83408}" dt="2021-11-10T02:10:37.685" v="1756" actId="20577"/>
          <ac:spMkLst>
            <pc:docMk/>
            <pc:sldMk cId="0" sldId="280"/>
            <ac:spMk id="264" creationId="{00000000-0000-0000-0000-000000000000}"/>
          </ac:spMkLst>
        </pc:spChg>
      </pc:sldChg>
      <pc:sldChg chg="addSp delSp modSp add mod modClrScheme modAnim chgLayout">
        <pc:chgData name="Roth, Dan" userId="18da4c67-dd89-43a7-9856-8592f867a23c" providerId="ADAL" clId="{74641EA1-6D78-4D81-89EF-0C639FB83408}" dt="2021-11-10T02:56:43.728" v="2994" actId="1036"/>
        <pc:sldMkLst>
          <pc:docMk/>
          <pc:sldMk cId="0" sldId="281"/>
        </pc:sldMkLst>
        <pc:spChg chg="add del mod">
          <ac:chgData name="Roth, Dan" userId="18da4c67-dd89-43a7-9856-8592f867a23c" providerId="ADAL" clId="{74641EA1-6D78-4D81-89EF-0C639FB83408}" dt="2021-11-10T02:10:51.702" v="1758" actId="6264"/>
          <ac:spMkLst>
            <pc:docMk/>
            <pc:sldMk cId="0" sldId="281"/>
            <ac:spMk id="2" creationId="{4277F834-D1D2-407E-906B-BA18DD34D5A4}"/>
          </ac:spMkLst>
        </pc:spChg>
        <pc:spChg chg="add del mod">
          <ac:chgData name="Roth, Dan" userId="18da4c67-dd89-43a7-9856-8592f867a23c" providerId="ADAL" clId="{74641EA1-6D78-4D81-89EF-0C639FB83408}" dt="2021-11-10T02:10:51.702" v="1758" actId="6264"/>
          <ac:spMkLst>
            <pc:docMk/>
            <pc:sldMk cId="0" sldId="281"/>
            <ac:spMk id="3" creationId="{838818BE-987F-4A84-914F-4417E93C6C97}"/>
          </ac:spMkLst>
        </pc:spChg>
        <pc:spChg chg="add mod">
          <ac:chgData name="Roth, Dan" userId="18da4c67-dd89-43a7-9856-8592f867a23c" providerId="ADAL" clId="{74641EA1-6D78-4D81-89EF-0C639FB83408}" dt="2021-11-10T02:56:43.728" v="2994" actId="1036"/>
          <ac:spMkLst>
            <pc:docMk/>
            <pc:sldMk cId="0" sldId="281"/>
            <ac:spMk id="5" creationId="{A3EBD70C-C311-488D-A84B-27E06305E42B}"/>
          </ac:spMkLst>
        </pc:spChg>
        <pc:spChg chg="add mod">
          <ac:chgData name="Roth, Dan" userId="18da4c67-dd89-43a7-9856-8592f867a23c" providerId="ADAL" clId="{74641EA1-6D78-4D81-89EF-0C639FB83408}" dt="2021-11-10T02:56:35.175" v="2986" actId="1076"/>
          <ac:spMkLst>
            <pc:docMk/>
            <pc:sldMk cId="0" sldId="281"/>
            <ac:spMk id="8" creationId="{D1C3635A-A974-4893-94E8-EE7F4BF0BD8A}"/>
          </ac:spMkLst>
        </pc:spChg>
        <pc:spChg chg="mod ord">
          <ac:chgData name="Roth, Dan" userId="18da4c67-dd89-43a7-9856-8592f867a23c" providerId="ADAL" clId="{74641EA1-6D78-4D81-89EF-0C639FB83408}" dt="2021-11-10T02:41:52.902" v="2757" actId="1076"/>
          <ac:spMkLst>
            <pc:docMk/>
            <pc:sldMk cId="0" sldId="281"/>
            <ac:spMk id="273" creationId="{00000000-0000-0000-0000-000000000000}"/>
          </ac:spMkLst>
        </pc:spChg>
        <pc:spChg chg="mod ord">
          <ac:chgData name="Roth, Dan" userId="18da4c67-dd89-43a7-9856-8592f867a23c" providerId="ADAL" clId="{74641EA1-6D78-4D81-89EF-0C639FB83408}" dt="2021-11-10T02:56:10.980" v="2984" actId="20577"/>
          <ac:spMkLst>
            <pc:docMk/>
            <pc:sldMk cId="0" sldId="281"/>
            <ac:spMk id="274" creationId="{00000000-0000-0000-0000-000000000000}"/>
          </ac:spMkLst>
        </pc:spChg>
        <pc:picChg chg="mod">
          <ac:chgData name="Roth, Dan" userId="18da4c67-dd89-43a7-9856-8592f867a23c" providerId="ADAL" clId="{74641EA1-6D78-4D81-89EF-0C639FB83408}" dt="2021-11-10T02:56:21.113" v="2985" actId="1076"/>
          <ac:picMkLst>
            <pc:docMk/>
            <pc:sldMk cId="0" sldId="281"/>
            <ac:picMk id="275" creationId="{00000000-0000-0000-0000-000000000000}"/>
          </ac:picMkLst>
        </pc:picChg>
      </pc:sldChg>
      <pc:sldChg chg="modSp mod">
        <pc:chgData name="Roth, Dan" userId="18da4c67-dd89-43a7-9856-8592f867a23c" providerId="ADAL" clId="{74641EA1-6D78-4D81-89EF-0C639FB83408}" dt="2021-11-10T04:21:14.374" v="4299" actId="207"/>
        <pc:sldMkLst>
          <pc:docMk/>
          <pc:sldMk cId="3912314498" sldId="282"/>
        </pc:sldMkLst>
        <pc:spChg chg="mod">
          <ac:chgData name="Roth, Dan" userId="18da4c67-dd89-43a7-9856-8592f867a23c" providerId="ADAL" clId="{74641EA1-6D78-4D81-89EF-0C639FB83408}" dt="2021-11-10T04:21:14.374" v="4299" actId="207"/>
          <ac:spMkLst>
            <pc:docMk/>
            <pc:sldMk cId="3912314498" sldId="282"/>
            <ac:spMk id="2" creationId="{E34ACD08-AAF2-1040-A614-BF417AD398B9}"/>
          </ac:spMkLst>
        </pc:spChg>
      </pc:sldChg>
      <pc:sldChg chg="modAnim">
        <pc:chgData name="Roth, Dan" userId="18da4c67-dd89-43a7-9856-8592f867a23c" providerId="ADAL" clId="{74641EA1-6D78-4D81-89EF-0C639FB83408}" dt="2021-11-09T21:11:24.583" v="1329"/>
        <pc:sldMkLst>
          <pc:docMk/>
          <pc:sldMk cId="3967384385" sldId="283"/>
        </pc:sldMkLst>
      </pc:sldChg>
      <pc:sldChg chg="addSp delSp modSp mod">
        <pc:chgData name="Roth, Dan" userId="18da4c67-dd89-43a7-9856-8592f867a23c" providerId="ADAL" clId="{74641EA1-6D78-4D81-89EF-0C639FB83408}" dt="2021-11-10T14:02:50.537" v="5321" actId="1037"/>
        <pc:sldMkLst>
          <pc:docMk/>
          <pc:sldMk cId="608070235" sldId="295"/>
        </pc:sldMkLst>
        <pc:spChg chg="mod">
          <ac:chgData name="Roth, Dan" userId="18da4c67-dd89-43a7-9856-8592f867a23c" providerId="ADAL" clId="{74641EA1-6D78-4D81-89EF-0C639FB83408}" dt="2021-11-10T13:57:18.359" v="5236" actId="14100"/>
          <ac:spMkLst>
            <pc:docMk/>
            <pc:sldMk cId="608070235" sldId="295"/>
            <ac:spMk id="3" creationId="{D1F13A1F-BC95-7045-915C-056E0F958531}"/>
          </ac:spMkLst>
        </pc:spChg>
        <pc:spChg chg="add del">
          <ac:chgData name="Roth, Dan" userId="18da4c67-dd89-43a7-9856-8592f867a23c" providerId="ADAL" clId="{74641EA1-6D78-4D81-89EF-0C639FB83408}" dt="2021-11-10T13:55:03.403" v="5196" actId="22"/>
          <ac:spMkLst>
            <pc:docMk/>
            <pc:sldMk cId="608070235" sldId="295"/>
            <ac:spMk id="13" creationId="{513AD5CD-767C-4F7F-9849-6754DE8019D8}"/>
          </ac:spMkLst>
        </pc:spChg>
        <pc:spChg chg="add mod">
          <ac:chgData name="Roth, Dan" userId="18da4c67-dd89-43a7-9856-8592f867a23c" providerId="ADAL" clId="{74641EA1-6D78-4D81-89EF-0C639FB83408}" dt="2021-11-10T14:02:29.150" v="5291" actId="14100"/>
          <ac:spMkLst>
            <pc:docMk/>
            <pc:sldMk cId="608070235" sldId="295"/>
            <ac:spMk id="14" creationId="{E528A1D1-7D5A-4DF4-ADC6-EEE04EFE3119}"/>
          </ac:spMkLst>
        </pc:spChg>
        <pc:spChg chg="add del">
          <ac:chgData name="Roth, Dan" userId="18da4c67-dd89-43a7-9856-8592f867a23c" providerId="ADAL" clId="{74641EA1-6D78-4D81-89EF-0C639FB83408}" dt="2021-11-10T13:56:56.913" v="5231" actId="22"/>
          <ac:spMkLst>
            <pc:docMk/>
            <pc:sldMk cId="608070235" sldId="295"/>
            <ac:spMk id="18" creationId="{C9744D77-0B50-4531-B5EA-D848CD5FE866}"/>
          </ac:spMkLst>
        </pc:spChg>
        <pc:spChg chg="add mod">
          <ac:chgData name="Roth, Dan" userId="18da4c67-dd89-43a7-9856-8592f867a23c" providerId="ADAL" clId="{74641EA1-6D78-4D81-89EF-0C639FB83408}" dt="2021-11-10T14:02:23.085" v="5290" actId="1037"/>
          <ac:spMkLst>
            <pc:docMk/>
            <pc:sldMk cId="608070235" sldId="295"/>
            <ac:spMk id="19" creationId="{2EBBEE59-E713-4046-8855-E567F6363407}"/>
          </ac:spMkLst>
        </pc:spChg>
        <pc:cxnChg chg="add mod">
          <ac:chgData name="Roth, Dan" userId="18da4c67-dd89-43a7-9856-8592f867a23c" providerId="ADAL" clId="{74641EA1-6D78-4D81-89EF-0C639FB83408}" dt="2021-11-10T14:02:50.537" v="5321" actId="1037"/>
          <ac:cxnSpMkLst>
            <pc:docMk/>
            <pc:sldMk cId="608070235" sldId="295"/>
            <ac:cxnSpMk id="11" creationId="{153C7D36-BED3-4236-80D9-C24017A5F83A}"/>
          </ac:cxnSpMkLst>
        </pc:cxnChg>
        <pc:cxnChg chg="add mod">
          <ac:chgData name="Roth, Dan" userId="18da4c67-dd89-43a7-9856-8592f867a23c" providerId="ADAL" clId="{74641EA1-6D78-4D81-89EF-0C639FB83408}" dt="2021-11-10T14:02:41.231" v="5295" actId="1038"/>
          <ac:cxnSpMkLst>
            <pc:docMk/>
            <pc:sldMk cId="608070235" sldId="295"/>
            <ac:cxnSpMk id="21" creationId="{8B7A2116-8DC3-448B-AA96-B329A54EEFC0}"/>
          </ac:cxnSpMkLst>
        </pc:cxnChg>
      </pc:sldChg>
      <pc:sldChg chg="del">
        <pc:chgData name="Roth, Dan" userId="18da4c67-dd89-43a7-9856-8592f867a23c" providerId="ADAL" clId="{74641EA1-6D78-4D81-89EF-0C639FB83408}" dt="2021-11-10T14:11:01.121" v="5405" actId="47"/>
        <pc:sldMkLst>
          <pc:docMk/>
          <pc:sldMk cId="2491550202" sldId="296"/>
        </pc:sldMkLst>
      </pc:sldChg>
      <pc:sldChg chg="modSp del mod chgLayout">
        <pc:chgData name="Roth, Dan" userId="18da4c67-dd89-43a7-9856-8592f867a23c" providerId="ADAL" clId="{74641EA1-6D78-4D81-89EF-0C639FB83408}" dt="2021-11-10T14:10:45.815" v="5404" actId="47"/>
        <pc:sldMkLst>
          <pc:docMk/>
          <pc:sldMk cId="3362936199" sldId="297"/>
        </pc:sldMkLst>
        <pc:spChg chg="mod ord">
          <ac:chgData name="Roth, Dan" userId="18da4c67-dd89-43a7-9856-8592f867a23c" providerId="ADAL" clId="{74641EA1-6D78-4D81-89EF-0C639FB83408}" dt="2021-11-10T02:00:37.546" v="1499" actId="700"/>
          <ac:spMkLst>
            <pc:docMk/>
            <pc:sldMk cId="3362936199" sldId="297"/>
            <ac:spMk id="2" creationId="{A0B99F24-D646-964A-B241-2384A05A5B6A}"/>
          </ac:spMkLst>
        </pc:spChg>
        <pc:spChg chg="mod ord">
          <ac:chgData name="Roth, Dan" userId="18da4c67-dd89-43a7-9856-8592f867a23c" providerId="ADAL" clId="{74641EA1-6D78-4D81-89EF-0C639FB83408}" dt="2021-11-10T02:00:37.546" v="1499" actId="700"/>
          <ac:spMkLst>
            <pc:docMk/>
            <pc:sldMk cId="3362936199" sldId="297"/>
            <ac:spMk id="3" creationId="{46326514-0083-9E46-928F-047EA9C093B4}"/>
          </ac:spMkLst>
        </pc:spChg>
        <pc:spChg chg="mod ord">
          <ac:chgData name="Roth, Dan" userId="18da4c67-dd89-43a7-9856-8592f867a23c" providerId="ADAL" clId="{74641EA1-6D78-4D81-89EF-0C639FB83408}" dt="2021-11-10T02:00:37.546" v="1499" actId="700"/>
          <ac:spMkLst>
            <pc:docMk/>
            <pc:sldMk cId="3362936199" sldId="297"/>
            <ac:spMk id="4" creationId="{D6C3487F-09E3-5349-8149-55C9ADBA28BB}"/>
          </ac:spMkLst>
        </pc:spChg>
      </pc:sldChg>
      <pc:sldChg chg="modSp modAnim">
        <pc:chgData name="Roth, Dan" userId="18da4c67-dd89-43a7-9856-8592f867a23c" providerId="ADAL" clId="{74641EA1-6D78-4D81-89EF-0C639FB83408}" dt="2021-11-10T03:39:43.220" v="3930" actId="14100"/>
        <pc:sldMkLst>
          <pc:docMk/>
          <pc:sldMk cId="765481187" sldId="298"/>
        </pc:sldMkLst>
        <pc:spChg chg="mod">
          <ac:chgData name="Roth, Dan" userId="18da4c67-dd89-43a7-9856-8592f867a23c" providerId="ADAL" clId="{74641EA1-6D78-4D81-89EF-0C639FB83408}" dt="2021-11-10T03:39:43.220" v="3930" actId="14100"/>
          <ac:spMkLst>
            <pc:docMk/>
            <pc:sldMk cId="765481187" sldId="298"/>
            <ac:spMk id="3" creationId="{09D94FA1-781C-E043-A12A-A14E948227C5}"/>
          </ac:spMkLst>
        </pc:spChg>
      </pc:sldChg>
      <pc:sldChg chg="add">
        <pc:chgData name="Roth, Dan" userId="18da4c67-dd89-43a7-9856-8592f867a23c" providerId="ADAL" clId="{74641EA1-6D78-4D81-89EF-0C639FB83408}" dt="2021-11-10T13:07:09.118" v="4906"/>
        <pc:sldMkLst>
          <pc:docMk/>
          <pc:sldMk cId="323588887" sldId="299"/>
        </pc:sldMkLst>
      </pc:sldChg>
      <pc:sldChg chg="add">
        <pc:chgData name="Roth, Dan" userId="18da4c67-dd89-43a7-9856-8592f867a23c" providerId="ADAL" clId="{74641EA1-6D78-4D81-89EF-0C639FB83408}" dt="2021-11-10T13:07:09.118" v="4906"/>
        <pc:sldMkLst>
          <pc:docMk/>
          <pc:sldMk cId="1169136553" sldId="300"/>
        </pc:sldMkLst>
      </pc:sldChg>
      <pc:sldChg chg="mod modShow">
        <pc:chgData name="Roth, Dan" userId="18da4c67-dd89-43a7-9856-8592f867a23c" providerId="ADAL" clId="{74641EA1-6D78-4D81-89EF-0C639FB83408}" dt="2021-11-09T03:44:06.530" v="981" actId="729"/>
        <pc:sldMkLst>
          <pc:docMk/>
          <pc:sldMk cId="3906452082" sldId="305"/>
        </pc:sldMkLst>
      </pc:sldChg>
      <pc:sldChg chg="addSp delSp modSp add mod modClrScheme modAnim chgLayout">
        <pc:chgData name="Roth, Dan" userId="18da4c67-dd89-43a7-9856-8592f867a23c" providerId="ADAL" clId="{74641EA1-6D78-4D81-89EF-0C639FB83408}" dt="2021-11-10T03:23:33.436" v="3544"/>
        <pc:sldMkLst>
          <pc:docMk/>
          <pc:sldMk cId="0" sldId="306"/>
        </pc:sldMkLst>
        <pc:spChg chg="add del mod">
          <ac:chgData name="Roth, Dan" userId="18da4c67-dd89-43a7-9856-8592f867a23c" providerId="ADAL" clId="{74641EA1-6D78-4D81-89EF-0C639FB83408}" dt="2021-11-10T03:02:44.814" v="2999" actId="6264"/>
          <ac:spMkLst>
            <pc:docMk/>
            <pc:sldMk cId="0" sldId="306"/>
            <ac:spMk id="2" creationId="{2A6C3B92-8DE3-455A-B313-A87CA1A920F0}"/>
          </ac:spMkLst>
        </pc:spChg>
        <pc:spChg chg="add del mod">
          <ac:chgData name="Roth, Dan" userId="18da4c67-dd89-43a7-9856-8592f867a23c" providerId="ADAL" clId="{74641EA1-6D78-4D81-89EF-0C639FB83408}" dt="2021-11-10T03:02:44.814" v="2999" actId="6264"/>
          <ac:spMkLst>
            <pc:docMk/>
            <pc:sldMk cId="0" sldId="306"/>
            <ac:spMk id="3" creationId="{10DDC2BA-86EB-4B90-AE75-CA719740B117}"/>
          </ac:spMkLst>
        </pc:spChg>
        <pc:spChg chg="add mod">
          <ac:chgData name="Roth, Dan" userId="18da4c67-dd89-43a7-9856-8592f867a23c" providerId="ADAL" clId="{74641EA1-6D78-4D81-89EF-0C639FB83408}" dt="2021-11-10T03:04:29.627" v="3148" actId="14100"/>
          <ac:spMkLst>
            <pc:docMk/>
            <pc:sldMk cId="0" sldId="306"/>
            <ac:spMk id="29" creationId="{9BC9DBFF-28B5-420A-A90A-711663DB1AF8}"/>
          </ac:spMkLst>
        </pc:spChg>
        <pc:spChg chg="add mod">
          <ac:chgData name="Roth, Dan" userId="18da4c67-dd89-43a7-9856-8592f867a23c" providerId="ADAL" clId="{74641EA1-6D78-4D81-89EF-0C639FB83408}" dt="2021-11-10T03:04:39.021" v="3152" actId="1035"/>
          <ac:spMkLst>
            <pc:docMk/>
            <pc:sldMk cId="0" sldId="306"/>
            <ac:spMk id="30" creationId="{B30E2012-B1B7-4EEC-9C0E-29C7441F7059}"/>
          </ac:spMkLst>
        </pc:spChg>
        <pc:spChg chg="mod ord">
          <ac:chgData name="Roth, Dan" userId="18da4c67-dd89-43a7-9856-8592f867a23c" providerId="ADAL" clId="{74641EA1-6D78-4D81-89EF-0C639FB83408}" dt="2021-11-10T03:03:07.134" v="3019" actId="6549"/>
          <ac:spMkLst>
            <pc:docMk/>
            <pc:sldMk cId="0" sldId="306"/>
            <ac:spMk id="569" creationId="{00000000-0000-0000-0000-000000000000}"/>
          </ac:spMkLst>
        </pc:spChg>
        <pc:spChg chg="mod ord">
          <ac:chgData name="Roth, Dan" userId="18da4c67-dd89-43a7-9856-8592f867a23c" providerId="ADAL" clId="{74641EA1-6D78-4D81-89EF-0C639FB83408}" dt="2021-11-10T03:05:10.074" v="3157" actId="20577"/>
          <ac:spMkLst>
            <pc:docMk/>
            <pc:sldMk cId="0" sldId="306"/>
            <ac:spMk id="570" creationId="{00000000-0000-0000-0000-000000000000}"/>
          </ac:spMkLst>
        </pc:spChg>
        <pc:spChg chg="mod">
          <ac:chgData name="Roth, Dan" userId="18da4c67-dd89-43a7-9856-8592f867a23c" providerId="ADAL" clId="{74641EA1-6D78-4D81-89EF-0C639FB83408}" dt="2021-11-10T03:04:03.660" v="3064" actId="1038"/>
          <ac:spMkLst>
            <pc:docMk/>
            <pc:sldMk cId="0" sldId="306"/>
            <ac:spMk id="586" creationId="{00000000-0000-0000-0000-000000000000}"/>
          </ac:spMkLst>
        </pc:spChg>
        <pc:grpChg chg="mod">
          <ac:chgData name="Roth, Dan" userId="18da4c67-dd89-43a7-9856-8592f867a23c" providerId="ADAL" clId="{74641EA1-6D78-4D81-89EF-0C639FB83408}" dt="2021-11-10T03:04:03.660" v="3064" actId="1038"/>
          <ac:grpSpMkLst>
            <pc:docMk/>
            <pc:sldMk cId="0" sldId="306"/>
            <ac:grpSpMk id="571" creationId="{00000000-0000-0000-0000-000000000000}"/>
          </ac:grpSpMkLst>
        </pc:grpChg>
        <pc:grpChg chg="mod">
          <ac:chgData name="Roth, Dan" userId="18da4c67-dd89-43a7-9856-8592f867a23c" providerId="ADAL" clId="{74641EA1-6D78-4D81-89EF-0C639FB83408}" dt="2021-11-10T03:04:03.660" v="3064" actId="1038"/>
          <ac:grpSpMkLst>
            <pc:docMk/>
            <pc:sldMk cId="0" sldId="306"/>
            <ac:grpSpMk id="574" creationId="{00000000-0000-0000-0000-000000000000}"/>
          </ac:grpSpMkLst>
        </pc:grpChg>
        <pc:grpChg chg="mod">
          <ac:chgData name="Roth, Dan" userId="18da4c67-dd89-43a7-9856-8592f867a23c" providerId="ADAL" clId="{74641EA1-6D78-4D81-89EF-0C639FB83408}" dt="2021-11-10T03:04:03.660" v="3064" actId="1038"/>
          <ac:grpSpMkLst>
            <pc:docMk/>
            <pc:sldMk cId="0" sldId="306"/>
            <ac:grpSpMk id="577" creationId="{00000000-0000-0000-0000-000000000000}"/>
          </ac:grpSpMkLst>
        </pc:grpChg>
        <pc:grpChg chg="mod">
          <ac:chgData name="Roth, Dan" userId="18da4c67-dd89-43a7-9856-8592f867a23c" providerId="ADAL" clId="{74641EA1-6D78-4D81-89EF-0C639FB83408}" dt="2021-11-10T03:04:03.660" v="3064" actId="1038"/>
          <ac:grpSpMkLst>
            <pc:docMk/>
            <pc:sldMk cId="0" sldId="306"/>
            <ac:grpSpMk id="580" creationId="{00000000-0000-0000-0000-000000000000}"/>
          </ac:grpSpMkLst>
        </pc:grpChg>
        <pc:grpChg chg="mod">
          <ac:chgData name="Roth, Dan" userId="18da4c67-dd89-43a7-9856-8592f867a23c" providerId="ADAL" clId="{74641EA1-6D78-4D81-89EF-0C639FB83408}" dt="2021-11-10T03:04:03.660" v="3064" actId="1038"/>
          <ac:grpSpMkLst>
            <pc:docMk/>
            <pc:sldMk cId="0" sldId="306"/>
            <ac:grpSpMk id="583" creationId="{00000000-0000-0000-0000-000000000000}"/>
          </ac:grpSpMkLst>
        </pc:grpChg>
        <pc:picChg chg="mod">
          <ac:chgData name="Roth, Dan" userId="18da4c67-dd89-43a7-9856-8592f867a23c" providerId="ADAL" clId="{74641EA1-6D78-4D81-89EF-0C639FB83408}" dt="2021-11-10T03:04:03.660" v="3064" actId="1038"/>
          <ac:picMkLst>
            <pc:docMk/>
            <pc:sldMk cId="0" sldId="306"/>
            <ac:picMk id="587" creationId="{00000000-0000-0000-0000-000000000000}"/>
          </ac:picMkLst>
        </pc:picChg>
        <pc:picChg chg="mod">
          <ac:chgData name="Roth, Dan" userId="18da4c67-dd89-43a7-9856-8592f867a23c" providerId="ADAL" clId="{74641EA1-6D78-4D81-89EF-0C639FB83408}" dt="2021-11-10T03:04:03.660" v="3064" actId="1038"/>
          <ac:picMkLst>
            <pc:docMk/>
            <pc:sldMk cId="0" sldId="306"/>
            <ac:picMk id="588" creationId="{00000000-0000-0000-0000-000000000000}"/>
          </ac:picMkLst>
        </pc:picChg>
        <pc:picChg chg="mod">
          <ac:chgData name="Roth, Dan" userId="18da4c67-dd89-43a7-9856-8592f867a23c" providerId="ADAL" clId="{74641EA1-6D78-4D81-89EF-0C639FB83408}" dt="2021-11-10T03:04:03.660" v="3064" actId="1038"/>
          <ac:picMkLst>
            <pc:docMk/>
            <pc:sldMk cId="0" sldId="306"/>
            <ac:picMk id="589" creationId="{00000000-0000-0000-0000-000000000000}"/>
          </ac:picMkLst>
        </pc:picChg>
        <pc:picChg chg="mod">
          <ac:chgData name="Roth, Dan" userId="18da4c67-dd89-43a7-9856-8592f867a23c" providerId="ADAL" clId="{74641EA1-6D78-4D81-89EF-0C639FB83408}" dt="2021-11-10T03:04:03.660" v="3064" actId="1038"/>
          <ac:picMkLst>
            <pc:docMk/>
            <pc:sldMk cId="0" sldId="306"/>
            <ac:picMk id="590" creationId="{00000000-0000-0000-0000-000000000000}"/>
          </ac:picMkLst>
        </pc:picChg>
        <pc:picChg chg="mod">
          <ac:chgData name="Roth, Dan" userId="18da4c67-dd89-43a7-9856-8592f867a23c" providerId="ADAL" clId="{74641EA1-6D78-4D81-89EF-0C639FB83408}" dt="2021-11-10T03:04:03.660" v="3064" actId="1038"/>
          <ac:picMkLst>
            <pc:docMk/>
            <pc:sldMk cId="0" sldId="306"/>
            <ac:picMk id="591" creationId="{00000000-0000-0000-0000-000000000000}"/>
          </ac:picMkLst>
        </pc:picChg>
        <pc:cxnChg chg="mod">
          <ac:chgData name="Roth, Dan" userId="18da4c67-dd89-43a7-9856-8592f867a23c" providerId="ADAL" clId="{74641EA1-6D78-4D81-89EF-0C639FB83408}" dt="2021-11-10T03:04:52.709" v="3155" actId="14100"/>
          <ac:cxnSpMkLst>
            <pc:docMk/>
            <pc:sldMk cId="0" sldId="306"/>
            <ac:cxnSpMk id="592" creationId="{00000000-0000-0000-0000-000000000000}"/>
          </ac:cxnSpMkLst>
        </pc:cxnChg>
        <pc:cxnChg chg="mod">
          <ac:chgData name="Roth, Dan" userId="18da4c67-dd89-43a7-9856-8592f867a23c" providerId="ADAL" clId="{74641EA1-6D78-4D81-89EF-0C639FB83408}" dt="2021-11-10T03:05:00.329" v="3156" actId="14100"/>
          <ac:cxnSpMkLst>
            <pc:docMk/>
            <pc:sldMk cId="0" sldId="306"/>
            <ac:cxnSpMk id="593" creationId="{00000000-0000-0000-0000-000000000000}"/>
          </ac:cxnSpMkLst>
        </pc:cxnChg>
      </pc:sldChg>
      <pc:sldChg chg="add mod modShow">
        <pc:chgData name="Roth, Dan" userId="18da4c67-dd89-43a7-9856-8592f867a23c" providerId="ADAL" clId="{74641EA1-6D78-4D81-89EF-0C639FB83408}" dt="2021-11-10T04:42:37.327" v="4702" actId="729"/>
        <pc:sldMkLst>
          <pc:docMk/>
          <pc:sldMk cId="2997268490" sldId="307"/>
        </pc:sldMkLst>
      </pc:sldChg>
      <pc:sldChg chg="del">
        <pc:chgData name="Roth, Dan" userId="18da4c67-dd89-43a7-9856-8592f867a23c" providerId="ADAL" clId="{74641EA1-6D78-4D81-89EF-0C639FB83408}" dt="2021-11-08T03:31:17.742" v="849" actId="2696"/>
        <pc:sldMkLst>
          <pc:docMk/>
          <pc:sldMk cId="3681980698" sldId="307"/>
        </pc:sldMkLst>
      </pc:sldChg>
      <pc:sldChg chg="add del">
        <pc:chgData name="Roth, Dan" userId="18da4c67-dd89-43a7-9856-8592f867a23c" providerId="ADAL" clId="{74641EA1-6D78-4D81-89EF-0C639FB83408}" dt="2021-11-09T21:14:51.014" v="1330" actId="2696"/>
        <pc:sldMkLst>
          <pc:docMk/>
          <pc:sldMk cId="3948503759" sldId="307"/>
        </pc:sldMkLst>
      </pc:sldChg>
      <pc:sldChg chg="addSp delSp modSp add del mod modClrScheme modAnim chgLayout">
        <pc:chgData name="Roth, Dan" userId="18da4c67-dd89-43a7-9856-8592f867a23c" providerId="ADAL" clId="{74641EA1-6D78-4D81-89EF-0C639FB83408}" dt="2021-11-10T03:21:39.789" v="3534" actId="47"/>
        <pc:sldMkLst>
          <pc:docMk/>
          <pc:sldMk cId="0" sldId="308"/>
        </pc:sldMkLst>
        <pc:spChg chg="add del mod">
          <ac:chgData name="Roth, Dan" userId="18da4c67-dd89-43a7-9856-8592f867a23c" providerId="ADAL" clId="{74641EA1-6D78-4D81-89EF-0C639FB83408}" dt="2021-11-10T03:09:40.370" v="3309" actId="6264"/>
          <ac:spMkLst>
            <pc:docMk/>
            <pc:sldMk cId="0" sldId="308"/>
            <ac:spMk id="2" creationId="{9E3424AB-D333-464F-8E97-3BA627F616D8}"/>
          </ac:spMkLst>
        </pc:spChg>
        <pc:spChg chg="add del mod">
          <ac:chgData name="Roth, Dan" userId="18da4c67-dd89-43a7-9856-8592f867a23c" providerId="ADAL" clId="{74641EA1-6D78-4D81-89EF-0C639FB83408}" dt="2021-11-10T03:09:40.370" v="3309" actId="6264"/>
          <ac:spMkLst>
            <pc:docMk/>
            <pc:sldMk cId="0" sldId="308"/>
            <ac:spMk id="3" creationId="{99C8B57E-B4A5-4D92-BDC2-7266A8BB66A3}"/>
          </ac:spMkLst>
        </pc:spChg>
        <pc:spChg chg="add mod">
          <ac:chgData name="Roth, Dan" userId="18da4c67-dd89-43a7-9856-8592f867a23c" providerId="ADAL" clId="{74641EA1-6D78-4D81-89EF-0C639FB83408}" dt="2021-11-10T03:21:17.253" v="3533" actId="14861"/>
          <ac:spMkLst>
            <pc:docMk/>
            <pc:sldMk cId="0" sldId="308"/>
            <ac:spMk id="4" creationId="{14AFB111-C18F-4BF6-A378-6CE8640BFE5C}"/>
          </ac:spMkLst>
        </pc:spChg>
        <pc:spChg chg="mod ord">
          <ac:chgData name="Roth, Dan" userId="18da4c67-dd89-43a7-9856-8592f867a23c" providerId="ADAL" clId="{74641EA1-6D78-4D81-89EF-0C639FB83408}" dt="2021-11-10T03:10:00.848" v="3318" actId="1035"/>
          <ac:spMkLst>
            <pc:docMk/>
            <pc:sldMk cId="0" sldId="308"/>
            <ac:spMk id="625" creationId="{00000000-0000-0000-0000-000000000000}"/>
          </ac:spMkLst>
        </pc:spChg>
        <pc:spChg chg="mod ord">
          <ac:chgData name="Roth, Dan" userId="18da4c67-dd89-43a7-9856-8592f867a23c" providerId="ADAL" clId="{74641EA1-6D78-4D81-89EF-0C639FB83408}" dt="2021-11-10T03:10:52.503" v="3331" actId="20577"/>
          <ac:spMkLst>
            <pc:docMk/>
            <pc:sldMk cId="0" sldId="308"/>
            <ac:spMk id="626" creationId="{00000000-0000-0000-0000-000000000000}"/>
          </ac:spMkLst>
        </pc:spChg>
        <pc:spChg chg="mod">
          <ac:chgData name="Roth, Dan" userId="18da4c67-dd89-43a7-9856-8592f867a23c" providerId="ADAL" clId="{74641EA1-6D78-4D81-89EF-0C639FB83408}" dt="2021-11-10T03:09:50.215" v="3311" actId="14100"/>
          <ac:spMkLst>
            <pc:docMk/>
            <pc:sldMk cId="0" sldId="308"/>
            <ac:spMk id="654" creationId="{00000000-0000-0000-0000-000000000000}"/>
          </ac:spMkLst>
        </pc:spChg>
        <pc:picChg chg="del">
          <ac:chgData name="Roth, Dan" userId="18da4c67-dd89-43a7-9856-8592f867a23c" providerId="ADAL" clId="{74641EA1-6D78-4D81-89EF-0C639FB83408}" dt="2021-11-10T03:09:45.045" v="3310" actId="478"/>
          <ac:picMkLst>
            <pc:docMk/>
            <pc:sldMk cId="0" sldId="308"/>
            <ac:picMk id="669" creationId="{00000000-0000-0000-0000-000000000000}"/>
          </ac:picMkLst>
        </pc:picChg>
      </pc:sldChg>
      <pc:sldChg chg="modSp mod">
        <pc:chgData name="Roth, Dan" userId="18da4c67-dd89-43a7-9856-8592f867a23c" providerId="ADAL" clId="{74641EA1-6D78-4D81-89EF-0C639FB83408}" dt="2021-11-10T03:48:22.049" v="3931" actId="20577"/>
        <pc:sldMkLst>
          <pc:docMk/>
          <pc:sldMk cId="534904504" sldId="310"/>
        </pc:sldMkLst>
        <pc:spChg chg="mod">
          <ac:chgData name="Roth, Dan" userId="18da4c67-dd89-43a7-9856-8592f867a23c" providerId="ADAL" clId="{74641EA1-6D78-4D81-89EF-0C639FB83408}" dt="2021-11-10T03:48:22.049" v="3931" actId="20577"/>
          <ac:spMkLst>
            <pc:docMk/>
            <pc:sldMk cId="534904504" sldId="310"/>
            <ac:spMk id="3" creationId="{B0EA675B-03D0-426F-AAE2-83FA6F440497}"/>
          </ac:spMkLst>
        </pc:spChg>
      </pc:sldChg>
      <pc:sldChg chg="addSp delSp modSp mod modAnim">
        <pc:chgData name="Roth, Dan" userId="18da4c67-dd89-43a7-9856-8592f867a23c" providerId="ADAL" clId="{74641EA1-6D78-4D81-89EF-0C639FB83408}" dt="2021-11-10T03:53:06.340" v="3950" actId="553"/>
        <pc:sldMkLst>
          <pc:docMk/>
          <pc:sldMk cId="3390211999" sldId="311"/>
        </pc:sldMkLst>
        <pc:spChg chg="mod">
          <ac:chgData name="Roth, Dan" userId="18da4c67-dd89-43a7-9856-8592f867a23c" providerId="ADAL" clId="{74641EA1-6D78-4D81-89EF-0C639FB83408}" dt="2021-11-07T22:40:24.608" v="541" actId="20577"/>
          <ac:spMkLst>
            <pc:docMk/>
            <pc:sldMk cId="3390211999" sldId="311"/>
            <ac:spMk id="2" creationId="{F0A222BC-7DFA-43BF-B761-F377AFA62261}"/>
          </ac:spMkLst>
        </pc:spChg>
        <pc:spChg chg="mod">
          <ac:chgData name="Roth, Dan" userId="18da4c67-dd89-43a7-9856-8592f867a23c" providerId="ADAL" clId="{74641EA1-6D78-4D81-89EF-0C639FB83408}" dt="2021-11-07T22:44:02.724" v="626" actId="6549"/>
          <ac:spMkLst>
            <pc:docMk/>
            <pc:sldMk cId="3390211999" sldId="311"/>
            <ac:spMk id="3" creationId="{B0EA675B-03D0-426F-AAE2-83FA6F440497}"/>
          </ac:spMkLst>
        </pc:spChg>
        <pc:graphicFrameChg chg="add del mod">
          <ac:chgData name="Roth, Dan" userId="18da4c67-dd89-43a7-9856-8592f867a23c" providerId="ADAL" clId="{74641EA1-6D78-4D81-89EF-0C639FB83408}" dt="2021-11-10T03:50:00.238" v="3935"/>
          <ac:graphicFrameMkLst>
            <pc:docMk/>
            <pc:sldMk cId="3390211999" sldId="311"/>
            <ac:graphicFrameMk id="8" creationId="{AD005BAE-198C-4BB2-9E64-A42940C450BA}"/>
          </ac:graphicFrameMkLst>
        </pc:graphicFrameChg>
        <pc:graphicFrameChg chg="add del mod">
          <ac:chgData name="Roth, Dan" userId="18da4c67-dd89-43a7-9856-8592f867a23c" providerId="ADAL" clId="{74641EA1-6D78-4D81-89EF-0C639FB83408}" dt="2021-11-10T03:51:00.023" v="3939"/>
          <ac:graphicFrameMkLst>
            <pc:docMk/>
            <pc:sldMk cId="3390211999" sldId="311"/>
            <ac:graphicFrameMk id="9" creationId="{65262852-C548-4FAF-B390-DB00EFB3DE1B}"/>
          </ac:graphicFrameMkLst>
        </pc:graphicFrameChg>
        <pc:picChg chg="add mod">
          <ac:chgData name="Roth, Dan" userId="18da4c67-dd89-43a7-9856-8592f867a23c" providerId="ADAL" clId="{74641EA1-6D78-4D81-89EF-0C639FB83408}" dt="2021-11-10T03:53:06.340" v="3950" actId="553"/>
          <ac:picMkLst>
            <pc:docMk/>
            <pc:sldMk cId="3390211999" sldId="311"/>
            <ac:picMk id="7" creationId="{4AF82E67-BF74-41E1-A804-581DCA42F9FF}"/>
          </ac:picMkLst>
        </pc:picChg>
        <pc:picChg chg="mod">
          <ac:chgData name="Roth, Dan" userId="18da4c67-dd89-43a7-9856-8592f867a23c" providerId="ADAL" clId="{74641EA1-6D78-4D81-89EF-0C639FB83408}" dt="2021-11-10T03:53:06.340" v="3950" actId="553"/>
          <ac:picMkLst>
            <pc:docMk/>
            <pc:sldMk cId="3390211999" sldId="311"/>
            <ac:picMk id="1026" creationId="{157C1953-C783-4BC0-8CB9-0460363A61FF}"/>
          </ac:picMkLst>
        </pc:picChg>
        <pc:picChg chg="mod">
          <ac:chgData name="Roth, Dan" userId="18da4c67-dd89-43a7-9856-8592f867a23c" providerId="ADAL" clId="{74641EA1-6D78-4D81-89EF-0C639FB83408}" dt="2021-11-10T03:53:06.340" v="3950" actId="553"/>
          <ac:picMkLst>
            <pc:docMk/>
            <pc:sldMk cId="3390211999" sldId="311"/>
            <ac:picMk id="1028" creationId="{C985E137-4E8D-454F-B26A-DAEC3A737BAD}"/>
          </ac:picMkLst>
        </pc:picChg>
        <pc:cxnChg chg="mod">
          <ac:chgData name="Roth, Dan" userId="18da4c67-dd89-43a7-9856-8592f867a23c" providerId="ADAL" clId="{74641EA1-6D78-4D81-89EF-0C639FB83408}" dt="2021-11-07T22:42:07.703" v="555" actId="1076"/>
          <ac:cxnSpMkLst>
            <pc:docMk/>
            <pc:sldMk cId="3390211999" sldId="311"/>
            <ac:cxnSpMk id="6" creationId="{62EBE8C1-1A61-4E35-920B-4CE85A6DB620}"/>
          </ac:cxnSpMkLst>
        </pc:cxnChg>
      </pc:sldChg>
      <pc:sldChg chg="modSp mod">
        <pc:chgData name="Roth, Dan" userId="18da4c67-dd89-43a7-9856-8592f867a23c" providerId="ADAL" clId="{74641EA1-6D78-4D81-89EF-0C639FB83408}" dt="2021-11-07T02:58:36.738" v="70" actId="403"/>
        <pc:sldMkLst>
          <pc:docMk/>
          <pc:sldMk cId="3957653638" sldId="312"/>
        </pc:sldMkLst>
        <pc:spChg chg="mod">
          <ac:chgData name="Roth, Dan" userId="18da4c67-dd89-43a7-9856-8592f867a23c" providerId="ADAL" clId="{74641EA1-6D78-4D81-89EF-0C639FB83408}" dt="2021-11-07T02:58:36.738" v="70" actId="403"/>
          <ac:spMkLst>
            <pc:docMk/>
            <pc:sldMk cId="3957653638" sldId="312"/>
            <ac:spMk id="3" creationId="{4775A59D-28D2-4E1D-861A-0A4C70E24CAF}"/>
          </ac:spMkLst>
        </pc:spChg>
      </pc:sldChg>
      <pc:sldChg chg="addSp delSp modSp mod">
        <pc:chgData name="Roth, Dan" userId="18da4c67-dd89-43a7-9856-8592f867a23c" providerId="ADAL" clId="{74641EA1-6D78-4D81-89EF-0C639FB83408}" dt="2021-11-10T02:12:21.927" v="1764" actId="403"/>
        <pc:sldMkLst>
          <pc:docMk/>
          <pc:sldMk cId="2332147062" sldId="313"/>
        </pc:sldMkLst>
        <pc:spChg chg="mod">
          <ac:chgData name="Roth, Dan" userId="18da4c67-dd89-43a7-9856-8592f867a23c" providerId="ADAL" clId="{74641EA1-6D78-4D81-89EF-0C639FB83408}" dt="2021-11-10T02:12:21.927" v="1764" actId="403"/>
          <ac:spMkLst>
            <pc:docMk/>
            <pc:sldMk cId="2332147062" sldId="313"/>
            <ac:spMk id="3" creationId="{4775A59D-28D2-4E1D-861A-0A4C70E24CAF}"/>
          </ac:spMkLst>
        </pc:spChg>
        <pc:spChg chg="add del">
          <ac:chgData name="Roth, Dan" userId="18da4c67-dd89-43a7-9856-8592f867a23c" providerId="ADAL" clId="{74641EA1-6D78-4D81-89EF-0C639FB83408}" dt="2021-11-07T03:17:00.319" v="382" actId="22"/>
          <ac:spMkLst>
            <pc:docMk/>
            <pc:sldMk cId="2332147062" sldId="313"/>
            <ac:spMk id="6" creationId="{403EE6C3-D32F-42C0-9AC5-75D02035FA62}"/>
          </ac:spMkLst>
        </pc:spChg>
        <pc:spChg chg="add del">
          <ac:chgData name="Roth, Dan" userId="18da4c67-dd89-43a7-9856-8592f867a23c" providerId="ADAL" clId="{74641EA1-6D78-4D81-89EF-0C639FB83408}" dt="2021-11-07T03:17:11.704" v="390" actId="22"/>
          <ac:spMkLst>
            <pc:docMk/>
            <pc:sldMk cId="2332147062" sldId="313"/>
            <ac:spMk id="8" creationId="{95B9B43B-D33D-4EF3-ADA0-A0A6725B01DB}"/>
          </ac:spMkLst>
        </pc:spChg>
        <pc:spChg chg="add mod">
          <ac:chgData name="Roth, Dan" userId="18da4c67-dd89-43a7-9856-8592f867a23c" providerId="ADAL" clId="{74641EA1-6D78-4D81-89EF-0C639FB83408}" dt="2021-11-07T22:46:25.664" v="645" actId="12788"/>
          <ac:spMkLst>
            <pc:docMk/>
            <pc:sldMk cId="2332147062" sldId="313"/>
            <ac:spMk id="10" creationId="{C2B2FCC7-4405-4F2A-8617-4E5F7AFBBC86}"/>
          </ac:spMkLst>
        </pc:spChg>
      </pc:sldChg>
      <pc:sldChg chg="addSp modSp mod modAnim">
        <pc:chgData name="Roth, Dan" userId="18da4c67-dd89-43a7-9856-8592f867a23c" providerId="ADAL" clId="{74641EA1-6D78-4D81-89EF-0C639FB83408}" dt="2021-11-07T22:49:32.586" v="693"/>
        <pc:sldMkLst>
          <pc:docMk/>
          <pc:sldMk cId="1355052540" sldId="314"/>
        </pc:sldMkLst>
        <pc:spChg chg="add mod">
          <ac:chgData name="Roth, Dan" userId="18da4c67-dd89-43a7-9856-8592f867a23c" providerId="ADAL" clId="{74641EA1-6D78-4D81-89EF-0C639FB83408}" dt="2021-11-07T22:49:14.393" v="690" actId="1076"/>
          <ac:spMkLst>
            <pc:docMk/>
            <pc:sldMk cId="1355052540" sldId="314"/>
            <ac:spMk id="71" creationId="{3B1B562F-A4A1-4553-BD23-5C76529EEFD8}"/>
          </ac:spMkLst>
        </pc:spChg>
      </pc:sldChg>
      <pc:sldChg chg="modSp mod">
        <pc:chgData name="Roth, Dan" userId="18da4c67-dd89-43a7-9856-8592f867a23c" providerId="ADAL" clId="{74641EA1-6D78-4D81-89EF-0C639FB83408}" dt="2021-11-09T03:42:32.365" v="979" actId="113"/>
        <pc:sldMkLst>
          <pc:docMk/>
          <pc:sldMk cId="4187296632" sldId="315"/>
        </pc:sldMkLst>
        <pc:spChg chg="mod">
          <ac:chgData name="Roth, Dan" userId="18da4c67-dd89-43a7-9856-8592f867a23c" providerId="ADAL" clId="{74641EA1-6D78-4D81-89EF-0C639FB83408}" dt="2021-11-09T03:42:32.365" v="979" actId="113"/>
          <ac:spMkLst>
            <pc:docMk/>
            <pc:sldMk cId="4187296632" sldId="315"/>
            <ac:spMk id="78" creationId="{B4FE6853-E890-4964-9027-BAF28D52F4CC}"/>
          </ac:spMkLst>
        </pc:spChg>
      </pc:sldChg>
      <pc:sldChg chg="del mod modShow">
        <pc:chgData name="Roth, Dan" userId="18da4c67-dd89-43a7-9856-8592f867a23c" providerId="ADAL" clId="{74641EA1-6D78-4D81-89EF-0C639FB83408}" dt="2021-11-09T20:53:52.926" v="1212" actId="47"/>
        <pc:sldMkLst>
          <pc:docMk/>
          <pc:sldMk cId="1795015414" sldId="316"/>
        </pc:sldMkLst>
      </pc:sldChg>
      <pc:sldChg chg="modSp mod">
        <pc:chgData name="Roth, Dan" userId="18da4c67-dd89-43a7-9856-8592f867a23c" providerId="ADAL" clId="{74641EA1-6D78-4D81-89EF-0C639FB83408}" dt="2021-11-09T20:57:27.482" v="1310" actId="20577"/>
        <pc:sldMkLst>
          <pc:docMk/>
          <pc:sldMk cId="1873216639" sldId="317"/>
        </pc:sldMkLst>
        <pc:spChg chg="mod">
          <ac:chgData name="Roth, Dan" userId="18da4c67-dd89-43a7-9856-8592f867a23c" providerId="ADAL" clId="{74641EA1-6D78-4D81-89EF-0C639FB83408}" dt="2021-11-09T20:57:27.482" v="1310" actId="20577"/>
          <ac:spMkLst>
            <pc:docMk/>
            <pc:sldMk cId="1873216639" sldId="317"/>
            <ac:spMk id="3" creationId="{D046CC2D-A7B6-4D13-B4FC-D87D58B30733}"/>
          </ac:spMkLst>
        </pc:spChg>
      </pc:sldChg>
      <pc:sldChg chg="add">
        <pc:chgData name="Roth, Dan" userId="18da4c67-dd89-43a7-9856-8592f867a23c" providerId="ADAL" clId="{74641EA1-6D78-4D81-89EF-0C639FB83408}" dt="2021-11-10T03:31:48.714" v="3776"/>
        <pc:sldMkLst>
          <pc:docMk/>
          <pc:sldMk cId="233074556" sldId="847"/>
        </pc:sldMkLst>
      </pc:sldChg>
      <pc:sldChg chg="addSp modSp mod modAnim">
        <pc:chgData name="Roth, Dan" userId="18da4c67-dd89-43a7-9856-8592f867a23c" providerId="ADAL" clId="{74641EA1-6D78-4D81-89EF-0C639FB83408}" dt="2021-11-10T15:56:18.925" v="5415"/>
        <pc:sldMkLst>
          <pc:docMk/>
          <pc:sldMk cId="0" sldId="1315"/>
        </pc:sldMkLst>
        <pc:spChg chg="mod">
          <ac:chgData name="Roth, Dan" userId="18da4c67-dd89-43a7-9856-8592f867a23c" providerId="ADAL" clId="{74641EA1-6D78-4D81-89EF-0C639FB83408}" dt="2021-11-10T15:55:27.397" v="5413" actId="14100"/>
          <ac:spMkLst>
            <pc:docMk/>
            <pc:sldMk cId="0" sldId="1315"/>
            <ac:spMk id="5" creationId="{0E529D5C-BB58-4254-8F3A-DEC93862DCEE}"/>
          </ac:spMkLst>
        </pc:spChg>
        <pc:spChg chg="add mod">
          <ac:chgData name="Roth, Dan" userId="18da4c67-dd89-43a7-9856-8592f867a23c" providerId="ADAL" clId="{74641EA1-6D78-4D81-89EF-0C639FB83408}" dt="2021-11-10T15:55:13.706" v="5411" actId="14100"/>
          <ac:spMkLst>
            <pc:docMk/>
            <pc:sldMk cId="0" sldId="1315"/>
            <ac:spMk id="7" creationId="{8EED5929-A75C-490A-B364-9C903E8EF3A4}"/>
          </ac:spMkLst>
        </pc:spChg>
        <pc:spChg chg="add mod">
          <ac:chgData name="Roth, Dan" userId="18da4c67-dd89-43a7-9856-8592f867a23c" providerId="ADAL" clId="{74641EA1-6D78-4D81-89EF-0C639FB83408}" dt="2021-11-10T15:55:19.554" v="5412" actId="14100"/>
          <ac:spMkLst>
            <pc:docMk/>
            <pc:sldMk cId="0" sldId="1315"/>
            <ac:spMk id="9" creationId="{A3D5D042-F596-41FA-BF80-4A253AF0FACE}"/>
          </ac:spMkLst>
        </pc:spChg>
      </pc:sldChg>
      <pc:sldChg chg="modSp mod modShow">
        <pc:chgData name="Roth, Dan" userId="18da4c67-dd89-43a7-9856-8592f867a23c" providerId="ADAL" clId="{74641EA1-6D78-4D81-89EF-0C639FB83408}" dt="2021-11-10T04:01:33.168" v="4156" actId="729"/>
        <pc:sldMkLst>
          <pc:docMk/>
          <pc:sldMk cId="0" sldId="1317"/>
        </pc:sldMkLst>
        <pc:spChg chg="mod">
          <ac:chgData name="Roth, Dan" userId="18da4c67-dd89-43a7-9856-8592f867a23c" providerId="ADAL" clId="{74641EA1-6D78-4D81-89EF-0C639FB83408}" dt="2021-11-07T03:02:27.840" v="84" actId="113"/>
          <ac:spMkLst>
            <pc:docMk/>
            <pc:sldMk cId="0" sldId="1317"/>
            <ac:spMk id="8195" creationId="{CAEE74AE-5FFB-412A-8CF0-82FFB26256EC}"/>
          </ac:spMkLst>
        </pc:spChg>
      </pc:sldChg>
      <pc:sldChg chg="modSp mod">
        <pc:chgData name="Roth, Dan" userId="18da4c67-dd89-43a7-9856-8592f867a23c" providerId="ADAL" clId="{74641EA1-6D78-4D81-89EF-0C639FB83408}" dt="2021-11-10T04:03:55.692" v="4236" actId="20577"/>
        <pc:sldMkLst>
          <pc:docMk/>
          <pc:sldMk cId="0" sldId="1319"/>
        </pc:sldMkLst>
        <pc:spChg chg="mod">
          <ac:chgData name="Roth, Dan" userId="18da4c67-dd89-43a7-9856-8592f867a23c" providerId="ADAL" clId="{74641EA1-6D78-4D81-89EF-0C639FB83408}" dt="2021-11-10T04:03:55.692" v="4236" actId="20577"/>
          <ac:spMkLst>
            <pc:docMk/>
            <pc:sldMk cId="0" sldId="1319"/>
            <ac:spMk id="11266" creationId="{36B6B1F2-D4D4-40B8-BBD5-734710DE8278}"/>
          </ac:spMkLst>
        </pc:spChg>
      </pc:sldChg>
      <pc:sldChg chg="modSp mod ord">
        <pc:chgData name="Roth, Dan" userId="18da4c67-dd89-43a7-9856-8592f867a23c" providerId="ADAL" clId="{74641EA1-6D78-4D81-89EF-0C639FB83408}" dt="2021-11-10T04:02:35.548" v="4158"/>
        <pc:sldMkLst>
          <pc:docMk/>
          <pc:sldMk cId="0" sldId="1320"/>
        </pc:sldMkLst>
        <pc:spChg chg="mod">
          <ac:chgData name="Roth, Dan" userId="18da4c67-dd89-43a7-9856-8592f867a23c" providerId="ADAL" clId="{74641EA1-6D78-4D81-89EF-0C639FB83408}" dt="2021-11-07T03:02:51.543" v="96" actId="20577"/>
          <ac:spMkLst>
            <pc:docMk/>
            <pc:sldMk cId="0" sldId="1320"/>
            <ac:spMk id="10242" creationId="{BEB4119B-74B5-4EEE-861E-9B625A553BCA}"/>
          </ac:spMkLst>
        </pc:spChg>
        <pc:spChg chg="mod">
          <ac:chgData name="Roth, Dan" userId="18da4c67-dd89-43a7-9856-8592f867a23c" providerId="ADAL" clId="{74641EA1-6D78-4D81-89EF-0C639FB83408}" dt="2021-11-07T03:03:24.641" v="101" actId="20577"/>
          <ac:spMkLst>
            <pc:docMk/>
            <pc:sldMk cId="0" sldId="1320"/>
            <ac:spMk id="10243" creationId="{CC8C83AF-C97A-48F9-9844-657B3013E6E3}"/>
          </ac:spMkLst>
        </pc:spChg>
      </pc:sldChg>
      <pc:sldChg chg="addSp modSp mod modAnim">
        <pc:chgData name="Roth, Dan" userId="18da4c67-dd89-43a7-9856-8592f867a23c" providerId="ADAL" clId="{74641EA1-6D78-4D81-89EF-0C639FB83408}" dt="2021-11-07T22:59:32.569" v="753" actId="1035"/>
        <pc:sldMkLst>
          <pc:docMk/>
          <pc:sldMk cId="0" sldId="1326"/>
        </pc:sldMkLst>
        <pc:spChg chg="mod">
          <ac:chgData name="Roth, Dan" userId="18da4c67-dd89-43a7-9856-8592f867a23c" providerId="ADAL" clId="{74641EA1-6D78-4D81-89EF-0C639FB83408}" dt="2021-11-07T03:10:49.268" v="102" actId="6549"/>
          <ac:spMkLst>
            <pc:docMk/>
            <pc:sldMk cId="0" sldId="1326"/>
            <ac:spMk id="3" creationId="{58A097A5-9A39-4329-8823-106E2CDD41C5}"/>
          </ac:spMkLst>
        </pc:spChg>
        <pc:spChg chg="add mod">
          <ac:chgData name="Roth, Dan" userId="18da4c67-dd89-43a7-9856-8592f867a23c" providerId="ADAL" clId="{74641EA1-6D78-4D81-89EF-0C639FB83408}" dt="2021-11-07T22:59:21.928" v="724" actId="113"/>
          <ac:spMkLst>
            <pc:docMk/>
            <pc:sldMk cId="0" sldId="1326"/>
            <ac:spMk id="8" creationId="{39B184D3-B482-4F17-A0A6-89FACFB6B16D}"/>
          </ac:spMkLst>
        </pc:spChg>
        <pc:spChg chg="mod">
          <ac:chgData name="Roth, Dan" userId="18da4c67-dd89-43a7-9856-8592f867a23c" providerId="ADAL" clId="{74641EA1-6D78-4D81-89EF-0C639FB83408}" dt="2021-11-07T03:13:41.998" v="312" actId="1035"/>
          <ac:spMkLst>
            <pc:docMk/>
            <pc:sldMk cId="0" sldId="1326"/>
            <ac:spMk id="12" creationId="{3C53FF17-D896-4F16-8C67-BBF7F6A7CB52}"/>
          </ac:spMkLst>
        </pc:spChg>
        <pc:spChg chg="mod">
          <ac:chgData name="Roth, Dan" userId="18da4c67-dd89-43a7-9856-8592f867a23c" providerId="ADAL" clId="{74641EA1-6D78-4D81-89EF-0C639FB83408}" dt="2021-11-07T22:59:32.569" v="753" actId="1035"/>
          <ac:spMkLst>
            <pc:docMk/>
            <pc:sldMk cId="0" sldId="1326"/>
            <ac:spMk id="13318" creationId="{2D45515C-DB00-4A01-8565-D49B47908813}"/>
          </ac:spMkLst>
        </pc:spChg>
        <pc:picChg chg="mod">
          <ac:chgData name="Roth, Dan" userId="18da4c67-dd89-43a7-9856-8592f867a23c" providerId="ADAL" clId="{74641EA1-6D78-4D81-89EF-0C639FB83408}" dt="2021-11-07T03:13:34.261" v="295" actId="1035"/>
          <ac:picMkLst>
            <pc:docMk/>
            <pc:sldMk cId="0" sldId="1326"/>
            <ac:picMk id="13319" creationId="{5D8380E2-A6FF-4CEC-8498-BDC13C9EDB35}"/>
          </ac:picMkLst>
        </pc:picChg>
      </pc:sldChg>
      <pc:sldChg chg="add del mod modShow">
        <pc:chgData name="Roth, Dan" userId="18da4c67-dd89-43a7-9856-8592f867a23c" providerId="ADAL" clId="{74641EA1-6D78-4D81-89EF-0C639FB83408}" dt="2021-11-10T03:53:21.790" v="3951" actId="47"/>
        <pc:sldMkLst>
          <pc:docMk/>
          <pc:sldMk cId="1786193498" sldId="1327"/>
        </pc:sldMkLst>
      </pc:sldChg>
      <pc:sldChg chg="modSp new del mod">
        <pc:chgData name="Roth, Dan" userId="18da4c67-dd89-43a7-9856-8592f867a23c" providerId="ADAL" clId="{74641EA1-6D78-4D81-89EF-0C639FB83408}" dt="2021-11-09T20:43:50.747" v="1060" actId="47"/>
        <pc:sldMkLst>
          <pc:docMk/>
          <pc:sldMk cId="1706189254" sldId="1328"/>
        </pc:sldMkLst>
        <pc:spChg chg="mod">
          <ac:chgData name="Roth, Dan" userId="18da4c67-dd89-43a7-9856-8592f867a23c" providerId="ADAL" clId="{74641EA1-6D78-4D81-89EF-0C639FB83408}" dt="2021-11-08T03:28:12.578" v="760" actId="20577"/>
          <ac:spMkLst>
            <pc:docMk/>
            <pc:sldMk cId="1706189254" sldId="1328"/>
            <ac:spMk id="2" creationId="{FDFB2CAD-0608-479C-8700-1A1F86D81CB1}"/>
          </ac:spMkLst>
        </pc:spChg>
        <pc:spChg chg="mod">
          <ac:chgData name="Roth, Dan" userId="18da4c67-dd89-43a7-9856-8592f867a23c" providerId="ADAL" clId="{74641EA1-6D78-4D81-89EF-0C639FB83408}" dt="2021-11-08T03:28:30.584" v="797" actId="20577"/>
          <ac:spMkLst>
            <pc:docMk/>
            <pc:sldMk cId="1706189254" sldId="1328"/>
            <ac:spMk id="3" creationId="{A3540912-C588-4C2D-9BF0-737156DE39A6}"/>
          </ac:spMkLst>
        </pc:spChg>
      </pc:sldChg>
      <pc:sldChg chg="modSp new del mod">
        <pc:chgData name="Roth, Dan" userId="18da4c67-dd89-43a7-9856-8592f867a23c" providerId="ADAL" clId="{74641EA1-6D78-4D81-89EF-0C639FB83408}" dt="2021-11-08T03:31:17.742" v="849" actId="2696"/>
        <pc:sldMkLst>
          <pc:docMk/>
          <pc:sldMk cId="3119151262" sldId="1329"/>
        </pc:sldMkLst>
        <pc:spChg chg="mod">
          <ac:chgData name="Roth, Dan" userId="18da4c67-dd89-43a7-9856-8592f867a23c" providerId="ADAL" clId="{74641EA1-6D78-4D81-89EF-0C639FB83408}" dt="2021-11-08T03:30:02.447" v="844" actId="20577"/>
          <ac:spMkLst>
            <pc:docMk/>
            <pc:sldMk cId="3119151262" sldId="1329"/>
            <ac:spMk id="2" creationId="{60511178-B58E-423D-9854-854D802493C5}"/>
          </ac:spMkLst>
        </pc:spChg>
      </pc:sldChg>
      <pc:sldChg chg="addSp delSp modSp add mod modAnim modShow">
        <pc:chgData name="Roth, Dan" userId="18da4c67-dd89-43a7-9856-8592f867a23c" providerId="ADAL" clId="{74641EA1-6D78-4D81-89EF-0C639FB83408}" dt="2021-11-10T14:08:03.326" v="5370" actId="20577"/>
        <pc:sldMkLst>
          <pc:docMk/>
          <pc:sldMk cId="3231860022" sldId="1329"/>
        </pc:sldMkLst>
        <pc:spChg chg="mod">
          <ac:chgData name="Roth, Dan" userId="18da4c67-dd89-43a7-9856-8592f867a23c" providerId="ADAL" clId="{74641EA1-6D78-4D81-89EF-0C639FB83408}" dt="2021-11-10T14:03:55.108" v="5353" actId="404"/>
          <ac:spMkLst>
            <pc:docMk/>
            <pc:sldMk cId="3231860022" sldId="1329"/>
            <ac:spMk id="2" creationId="{60511178-B58E-423D-9854-854D802493C5}"/>
          </ac:spMkLst>
        </pc:spChg>
        <pc:spChg chg="mod">
          <ac:chgData name="Roth, Dan" userId="18da4c67-dd89-43a7-9856-8592f867a23c" providerId="ADAL" clId="{74641EA1-6D78-4D81-89EF-0C639FB83408}" dt="2021-11-10T04:33:44.641" v="4571" actId="14100"/>
          <ac:spMkLst>
            <pc:docMk/>
            <pc:sldMk cId="3231860022" sldId="1329"/>
            <ac:spMk id="3" creationId="{8082061A-D16B-425D-B8FF-7DA6CE36EE81}"/>
          </ac:spMkLst>
        </pc:spChg>
        <pc:spChg chg="add del">
          <ac:chgData name="Roth, Dan" userId="18da4c67-dd89-43a7-9856-8592f867a23c" providerId="ADAL" clId="{74641EA1-6D78-4D81-89EF-0C639FB83408}" dt="2021-11-10T04:33:29.641" v="4566" actId="22"/>
          <ac:spMkLst>
            <pc:docMk/>
            <pc:sldMk cId="3231860022" sldId="1329"/>
            <ac:spMk id="8" creationId="{66EB719E-FD56-4BFE-B1E1-3FDB4FC084FD}"/>
          </ac:spMkLst>
        </pc:spChg>
        <pc:spChg chg="add mod">
          <ac:chgData name="Roth, Dan" userId="18da4c67-dd89-43a7-9856-8592f867a23c" providerId="ADAL" clId="{74641EA1-6D78-4D81-89EF-0C639FB83408}" dt="2021-11-10T14:08:03.326" v="5370" actId="20577"/>
          <ac:spMkLst>
            <pc:docMk/>
            <pc:sldMk cId="3231860022" sldId="1329"/>
            <ac:spMk id="10" creationId="{E2925F13-CCE2-4698-8A5F-CDE7F0B37455}"/>
          </ac:spMkLst>
        </pc:spChg>
        <pc:spChg chg="add mod">
          <ac:chgData name="Roth, Dan" userId="18da4c67-dd89-43a7-9856-8592f867a23c" providerId="ADAL" clId="{74641EA1-6D78-4D81-89EF-0C639FB83408}" dt="2021-11-10T14:06:33.557" v="5365" actId="692"/>
          <ac:spMkLst>
            <pc:docMk/>
            <pc:sldMk cId="3231860022" sldId="1329"/>
            <ac:spMk id="11" creationId="{02F6449F-1046-4FCC-B6CD-CD77CF36DE9C}"/>
          </ac:spMkLst>
        </pc:spChg>
        <pc:picChg chg="add mod">
          <ac:chgData name="Roth, Dan" userId="18da4c67-dd89-43a7-9856-8592f867a23c" providerId="ADAL" clId="{74641EA1-6D78-4D81-89EF-0C639FB83408}" dt="2021-11-10T04:33:57.429" v="4574" actId="208"/>
          <ac:picMkLst>
            <pc:docMk/>
            <pc:sldMk cId="3231860022" sldId="1329"/>
            <ac:picMk id="6" creationId="{02D5BEA5-68FD-4EAC-8A58-938600B9DC5D}"/>
          </ac:picMkLst>
        </pc:picChg>
      </pc:sldChg>
      <pc:sldChg chg="add del">
        <pc:chgData name="Roth, Dan" userId="18da4c67-dd89-43a7-9856-8592f867a23c" providerId="ADAL" clId="{74641EA1-6D78-4D81-89EF-0C639FB83408}" dt="2021-11-09T21:14:51.014" v="1330" actId="2696"/>
        <pc:sldMkLst>
          <pc:docMk/>
          <pc:sldMk cId="4229119761" sldId="1329"/>
        </pc:sldMkLst>
      </pc:sldChg>
      <pc:sldChg chg="modSp new mod">
        <pc:chgData name="Roth, Dan" userId="18da4c67-dd89-43a7-9856-8592f867a23c" providerId="ADAL" clId="{74641EA1-6D78-4D81-89EF-0C639FB83408}" dt="2021-11-10T02:13:10.979" v="1770" actId="404"/>
        <pc:sldMkLst>
          <pc:docMk/>
          <pc:sldMk cId="2449435335" sldId="1330"/>
        </pc:sldMkLst>
        <pc:spChg chg="mod">
          <ac:chgData name="Roth, Dan" userId="18da4c67-dd89-43a7-9856-8592f867a23c" providerId="ADAL" clId="{74641EA1-6D78-4D81-89EF-0C639FB83408}" dt="2021-11-09T21:15:27.250" v="1336" actId="20577"/>
          <ac:spMkLst>
            <pc:docMk/>
            <pc:sldMk cId="2449435335" sldId="1330"/>
            <ac:spMk id="2" creationId="{EFA09B5D-4042-4866-B04E-E95F7E3DB12F}"/>
          </ac:spMkLst>
        </pc:spChg>
        <pc:spChg chg="mod">
          <ac:chgData name="Roth, Dan" userId="18da4c67-dd89-43a7-9856-8592f867a23c" providerId="ADAL" clId="{74641EA1-6D78-4D81-89EF-0C639FB83408}" dt="2021-11-10T02:13:10.979" v="1770" actId="404"/>
          <ac:spMkLst>
            <pc:docMk/>
            <pc:sldMk cId="2449435335" sldId="1330"/>
            <ac:spMk id="3" creationId="{85388BCF-57AF-4958-9C79-EF60E931EEED}"/>
          </ac:spMkLst>
        </pc:spChg>
      </pc:sldChg>
      <pc:sldChg chg="addSp delSp modSp add mod modClrScheme addAnim delAnim modAnim chgLayout">
        <pc:chgData name="Roth, Dan" userId="18da4c67-dd89-43a7-9856-8592f867a23c" providerId="ADAL" clId="{74641EA1-6D78-4D81-89EF-0C639FB83408}" dt="2021-11-10T02:16:49.484" v="2113" actId="20577"/>
        <pc:sldMkLst>
          <pc:docMk/>
          <pc:sldMk cId="0" sldId="1331"/>
        </pc:sldMkLst>
        <pc:spChg chg="add del mod">
          <ac:chgData name="Roth, Dan" userId="18da4c67-dd89-43a7-9856-8592f867a23c" providerId="ADAL" clId="{74641EA1-6D78-4D81-89EF-0C639FB83408}" dt="2021-11-10T02:00:14.457" v="1498" actId="6264"/>
          <ac:spMkLst>
            <pc:docMk/>
            <pc:sldMk cId="0" sldId="1331"/>
            <ac:spMk id="2" creationId="{470890AB-2035-46C6-B1FF-136306AACB84}"/>
          </ac:spMkLst>
        </pc:spChg>
        <pc:spChg chg="add del mod">
          <ac:chgData name="Roth, Dan" userId="18da4c67-dd89-43a7-9856-8592f867a23c" providerId="ADAL" clId="{74641EA1-6D78-4D81-89EF-0C639FB83408}" dt="2021-11-10T02:00:14.457" v="1498" actId="6264"/>
          <ac:spMkLst>
            <pc:docMk/>
            <pc:sldMk cId="0" sldId="1331"/>
            <ac:spMk id="3" creationId="{FDF097CC-1003-4CB0-8ADF-93A75EAC4669}"/>
          </ac:spMkLst>
        </pc:spChg>
        <pc:spChg chg="add del mod">
          <ac:chgData name="Roth, Dan" userId="18da4c67-dd89-43a7-9856-8592f867a23c" providerId="ADAL" clId="{74641EA1-6D78-4D81-89EF-0C639FB83408}" dt="2021-11-10T02:00:56.880" v="1505" actId="6264"/>
          <ac:spMkLst>
            <pc:docMk/>
            <pc:sldMk cId="0" sldId="1331"/>
            <ac:spMk id="4" creationId="{C5508E8E-7FD0-4500-AFAF-F3FCE2E4F796}"/>
          </ac:spMkLst>
        </pc:spChg>
        <pc:spChg chg="add del mod">
          <ac:chgData name="Roth, Dan" userId="18da4c67-dd89-43a7-9856-8592f867a23c" providerId="ADAL" clId="{74641EA1-6D78-4D81-89EF-0C639FB83408}" dt="2021-11-10T02:00:56.880" v="1505" actId="6264"/>
          <ac:spMkLst>
            <pc:docMk/>
            <pc:sldMk cId="0" sldId="1331"/>
            <ac:spMk id="5" creationId="{CD0FF464-D9F4-48E6-B07B-04C91C500101}"/>
          </ac:spMkLst>
        </pc:spChg>
        <pc:spChg chg="mod ord">
          <ac:chgData name="Roth, Dan" userId="18da4c67-dd89-43a7-9856-8592f867a23c" providerId="ADAL" clId="{74641EA1-6D78-4D81-89EF-0C639FB83408}" dt="2021-11-10T02:16:49.484" v="2113" actId="20577"/>
          <ac:spMkLst>
            <pc:docMk/>
            <pc:sldMk cId="0" sldId="1331"/>
            <ac:spMk id="160" creationId="{00000000-0000-0000-0000-000000000000}"/>
          </ac:spMkLst>
        </pc:spChg>
        <pc:spChg chg="mod ord">
          <ac:chgData name="Roth, Dan" userId="18da4c67-dd89-43a7-9856-8592f867a23c" providerId="ADAL" clId="{74641EA1-6D78-4D81-89EF-0C639FB83408}" dt="2021-11-10T02:16:33.298" v="2112" actId="20577"/>
          <ac:spMkLst>
            <pc:docMk/>
            <pc:sldMk cId="0" sldId="1331"/>
            <ac:spMk id="161" creationId="{00000000-0000-0000-0000-000000000000}"/>
          </ac:spMkLst>
        </pc:spChg>
      </pc:sldChg>
      <pc:sldChg chg="addSp delSp modSp add mod modClrScheme chgLayout">
        <pc:chgData name="Roth, Dan" userId="18da4c67-dd89-43a7-9856-8592f867a23c" providerId="ADAL" clId="{74641EA1-6D78-4D81-89EF-0C639FB83408}" dt="2021-11-10T02:07:28.721" v="1551" actId="404"/>
        <pc:sldMkLst>
          <pc:docMk/>
          <pc:sldMk cId="0" sldId="1332"/>
        </pc:sldMkLst>
        <pc:spChg chg="add del mod">
          <ac:chgData name="Roth, Dan" userId="18da4c67-dd89-43a7-9856-8592f867a23c" providerId="ADAL" clId="{74641EA1-6D78-4D81-89EF-0C639FB83408}" dt="2021-11-10T02:07:18.618" v="1547" actId="6264"/>
          <ac:spMkLst>
            <pc:docMk/>
            <pc:sldMk cId="0" sldId="1332"/>
            <ac:spMk id="2" creationId="{C267B19A-800D-4E96-B18E-C7C209D27BF3}"/>
          </ac:spMkLst>
        </pc:spChg>
        <pc:spChg chg="add del mod">
          <ac:chgData name="Roth, Dan" userId="18da4c67-dd89-43a7-9856-8592f867a23c" providerId="ADAL" clId="{74641EA1-6D78-4D81-89EF-0C639FB83408}" dt="2021-11-10T02:07:18.618" v="1547" actId="6264"/>
          <ac:spMkLst>
            <pc:docMk/>
            <pc:sldMk cId="0" sldId="1332"/>
            <ac:spMk id="3" creationId="{4A7488AB-A02F-42D2-A897-AD01075C8545}"/>
          </ac:spMkLst>
        </pc:spChg>
        <pc:spChg chg="mod ord">
          <ac:chgData name="Roth, Dan" userId="18da4c67-dd89-43a7-9856-8592f867a23c" providerId="ADAL" clId="{74641EA1-6D78-4D81-89EF-0C639FB83408}" dt="2021-11-10T02:07:18.618" v="1547" actId="6264"/>
          <ac:spMkLst>
            <pc:docMk/>
            <pc:sldMk cId="0" sldId="1332"/>
            <ac:spMk id="216" creationId="{00000000-0000-0000-0000-000000000000}"/>
          </ac:spMkLst>
        </pc:spChg>
        <pc:spChg chg="mod ord">
          <ac:chgData name="Roth, Dan" userId="18da4c67-dd89-43a7-9856-8592f867a23c" providerId="ADAL" clId="{74641EA1-6D78-4D81-89EF-0C639FB83408}" dt="2021-11-10T02:07:21.194" v="1549" actId="20577"/>
          <ac:spMkLst>
            <pc:docMk/>
            <pc:sldMk cId="0" sldId="1332"/>
            <ac:spMk id="217" creationId="{00000000-0000-0000-0000-000000000000}"/>
          </ac:spMkLst>
        </pc:spChg>
        <pc:spChg chg="mod">
          <ac:chgData name="Roth, Dan" userId="18da4c67-dd89-43a7-9856-8592f867a23c" providerId="ADAL" clId="{74641EA1-6D78-4D81-89EF-0C639FB83408}" dt="2021-11-10T02:07:28.721" v="1551" actId="404"/>
          <ac:spMkLst>
            <pc:docMk/>
            <pc:sldMk cId="0" sldId="1332"/>
            <ac:spMk id="218" creationId="{00000000-0000-0000-0000-000000000000}"/>
          </ac:spMkLst>
        </pc:spChg>
      </pc:sldChg>
      <pc:sldChg chg="addSp delSp modSp add del mod modClrScheme modAnim chgLayout">
        <pc:chgData name="Roth, Dan" userId="18da4c67-dd89-43a7-9856-8592f867a23c" providerId="ADAL" clId="{74641EA1-6D78-4D81-89EF-0C639FB83408}" dt="2021-11-10T03:28:45.071" v="3775" actId="1076"/>
        <pc:sldMkLst>
          <pc:docMk/>
          <pc:sldMk cId="0" sldId="1333"/>
        </pc:sldMkLst>
        <pc:spChg chg="add del mod ord">
          <ac:chgData name="Roth, Dan" userId="18da4c67-dd89-43a7-9856-8592f867a23c" providerId="ADAL" clId="{74641EA1-6D78-4D81-89EF-0C639FB83408}" dt="2021-11-10T02:11:29.479" v="1762" actId="700"/>
          <ac:spMkLst>
            <pc:docMk/>
            <pc:sldMk cId="0" sldId="1333"/>
            <ac:spMk id="2" creationId="{113EBFD2-7CA9-4FCD-8D3C-F58798ACC801}"/>
          </ac:spMkLst>
        </pc:spChg>
        <pc:spChg chg="add del mod">
          <ac:chgData name="Roth, Dan" userId="18da4c67-dd89-43a7-9856-8592f867a23c" providerId="ADAL" clId="{74641EA1-6D78-4D81-89EF-0C639FB83408}" dt="2021-11-10T03:05:23.951" v="3159" actId="6264"/>
          <ac:spMkLst>
            <pc:docMk/>
            <pc:sldMk cId="0" sldId="1333"/>
            <ac:spMk id="2" creationId="{8416F10D-9453-494B-8C7C-7548ECB09418}"/>
          </ac:spMkLst>
        </pc:spChg>
        <pc:spChg chg="add del mod">
          <ac:chgData name="Roth, Dan" userId="18da4c67-dd89-43a7-9856-8592f867a23c" providerId="ADAL" clId="{74641EA1-6D78-4D81-89EF-0C639FB83408}" dt="2021-11-10T03:05:23.951" v="3159" actId="6264"/>
          <ac:spMkLst>
            <pc:docMk/>
            <pc:sldMk cId="0" sldId="1333"/>
            <ac:spMk id="3" creationId="{18EF2735-F3B3-41E0-9715-17C2633773F2}"/>
          </ac:spMkLst>
        </pc:spChg>
        <pc:spChg chg="add del mod">
          <ac:chgData name="Roth, Dan" userId="18da4c67-dd89-43a7-9856-8592f867a23c" providerId="ADAL" clId="{74641EA1-6D78-4D81-89EF-0C639FB83408}" dt="2021-11-10T02:11:28.100" v="1761" actId="6264"/>
          <ac:spMkLst>
            <pc:docMk/>
            <pc:sldMk cId="0" sldId="1333"/>
            <ac:spMk id="3" creationId="{3598788E-E366-491B-B35C-B72DCB7380FC}"/>
          </ac:spMkLst>
        </pc:spChg>
        <pc:spChg chg="add del mod">
          <ac:chgData name="Roth, Dan" userId="18da4c67-dd89-43a7-9856-8592f867a23c" providerId="ADAL" clId="{74641EA1-6D78-4D81-89EF-0C639FB83408}" dt="2021-11-10T03:05:52.440" v="3164" actId="478"/>
          <ac:spMkLst>
            <pc:docMk/>
            <pc:sldMk cId="0" sldId="1333"/>
            <ac:spMk id="4" creationId="{8A082EBE-4AFE-4DA5-9580-8E2F35C1B29D}"/>
          </ac:spMkLst>
        </pc:spChg>
        <pc:spChg chg="add del mod ord">
          <ac:chgData name="Roth, Dan" userId="18da4c67-dd89-43a7-9856-8592f867a23c" providerId="ADAL" clId="{74641EA1-6D78-4D81-89EF-0C639FB83408}" dt="2021-11-10T02:11:28.100" v="1761" actId="6264"/>
          <ac:spMkLst>
            <pc:docMk/>
            <pc:sldMk cId="0" sldId="1333"/>
            <ac:spMk id="4" creationId="{EAB07DDA-4BBB-4102-AA33-5CF40D86840F}"/>
          </ac:spMkLst>
        </pc:spChg>
        <pc:spChg chg="add mod">
          <ac:chgData name="Roth, Dan" userId="18da4c67-dd89-43a7-9856-8592f867a23c" providerId="ADAL" clId="{74641EA1-6D78-4D81-89EF-0C639FB83408}" dt="2021-11-10T03:28:45.071" v="3775" actId="1076"/>
          <ac:spMkLst>
            <pc:docMk/>
            <pc:sldMk cId="0" sldId="1333"/>
            <ac:spMk id="5" creationId="{71585A57-AA85-42C0-942A-91D427663688}"/>
          </ac:spMkLst>
        </pc:spChg>
        <pc:spChg chg="add mod">
          <ac:chgData name="Roth, Dan" userId="18da4c67-dd89-43a7-9856-8592f867a23c" providerId="ADAL" clId="{74641EA1-6D78-4D81-89EF-0C639FB83408}" dt="2021-11-10T03:26:42.378" v="3680" actId="1035"/>
          <ac:spMkLst>
            <pc:docMk/>
            <pc:sldMk cId="0" sldId="1333"/>
            <ac:spMk id="51" creationId="{70774D8D-5D57-44D6-8240-29A45BF39EDD}"/>
          </ac:spMkLst>
        </pc:spChg>
        <pc:spChg chg="add mod">
          <ac:chgData name="Roth, Dan" userId="18da4c67-dd89-43a7-9856-8592f867a23c" providerId="ADAL" clId="{74641EA1-6D78-4D81-89EF-0C639FB83408}" dt="2021-11-10T03:27:05.182" v="3681" actId="554"/>
          <ac:spMkLst>
            <pc:docMk/>
            <pc:sldMk cId="0" sldId="1333"/>
            <ac:spMk id="56" creationId="{1439A6FF-C98D-466A-AFAD-DD8520465F35}"/>
          </ac:spMkLst>
        </pc:spChg>
        <pc:spChg chg="add mod">
          <ac:chgData name="Roth, Dan" userId="18da4c67-dd89-43a7-9856-8592f867a23c" providerId="ADAL" clId="{74641EA1-6D78-4D81-89EF-0C639FB83408}" dt="2021-11-10T03:28:02.936" v="3749" actId="1036"/>
          <ac:spMkLst>
            <pc:docMk/>
            <pc:sldMk cId="0" sldId="1333"/>
            <ac:spMk id="57" creationId="{CABF4EC3-7223-4B46-9588-EC944EFF5E54}"/>
          </ac:spMkLst>
        </pc:spChg>
        <pc:spChg chg="mod ord">
          <ac:chgData name="Roth, Dan" userId="18da4c67-dd89-43a7-9856-8592f867a23c" providerId="ADAL" clId="{74641EA1-6D78-4D81-89EF-0C639FB83408}" dt="2021-11-10T02:11:29.479" v="1762" actId="700"/>
          <ac:spMkLst>
            <pc:docMk/>
            <pc:sldMk cId="0" sldId="1333"/>
            <ac:spMk id="280" creationId="{00000000-0000-0000-0000-000000000000}"/>
          </ac:spMkLst>
        </pc:spChg>
        <pc:spChg chg="add del mod ord">
          <ac:chgData name="Roth, Dan" userId="18da4c67-dd89-43a7-9856-8592f867a23c" providerId="ADAL" clId="{74641EA1-6D78-4D81-89EF-0C639FB83408}" dt="2021-11-10T03:05:52.440" v="3164" actId="478"/>
          <ac:spMkLst>
            <pc:docMk/>
            <pc:sldMk cId="0" sldId="1333"/>
            <ac:spMk id="725" creationId="{00000000-0000-0000-0000-000000000000}"/>
          </ac:spMkLst>
        </pc:spChg>
        <pc:spChg chg="mod ord">
          <ac:chgData name="Roth, Dan" userId="18da4c67-dd89-43a7-9856-8592f867a23c" providerId="ADAL" clId="{74641EA1-6D78-4D81-89EF-0C639FB83408}" dt="2021-11-10T03:18:45.403" v="3513" actId="20577"/>
          <ac:spMkLst>
            <pc:docMk/>
            <pc:sldMk cId="0" sldId="1333"/>
            <ac:spMk id="726" creationId="{00000000-0000-0000-0000-000000000000}"/>
          </ac:spMkLst>
        </pc:spChg>
        <pc:spChg chg="mod">
          <ac:chgData name="Roth, Dan" userId="18da4c67-dd89-43a7-9856-8592f867a23c" providerId="ADAL" clId="{74641EA1-6D78-4D81-89EF-0C639FB83408}" dt="2021-11-10T03:06:46.846" v="3169" actId="14100"/>
          <ac:spMkLst>
            <pc:docMk/>
            <pc:sldMk cId="0" sldId="1333"/>
            <ac:spMk id="754" creationId="{00000000-0000-0000-0000-000000000000}"/>
          </ac:spMkLst>
        </pc:spChg>
        <pc:spChg chg="del mod">
          <ac:chgData name="Roth, Dan" userId="18da4c67-dd89-43a7-9856-8592f867a23c" providerId="ADAL" clId="{74641EA1-6D78-4D81-89EF-0C639FB83408}" dt="2021-11-10T03:07:03.868" v="3172" actId="478"/>
          <ac:spMkLst>
            <pc:docMk/>
            <pc:sldMk cId="0" sldId="1333"/>
            <ac:spMk id="761" creationId="{00000000-0000-0000-0000-000000000000}"/>
          </ac:spMkLst>
        </pc:spChg>
        <pc:spChg chg="mod">
          <ac:chgData name="Roth, Dan" userId="18da4c67-dd89-43a7-9856-8592f867a23c" providerId="ADAL" clId="{74641EA1-6D78-4D81-89EF-0C639FB83408}" dt="2021-11-10T03:27:05.182" v="3681" actId="554"/>
          <ac:spMkLst>
            <pc:docMk/>
            <pc:sldMk cId="0" sldId="1333"/>
            <ac:spMk id="767" creationId="{00000000-0000-0000-0000-000000000000}"/>
          </ac:spMkLst>
        </pc:spChg>
        <pc:spChg chg="del">
          <ac:chgData name="Roth, Dan" userId="18da4c67-dd89-43a7-9856-8592f867a23c" providerId="ADAL" clId="{74641EA1-6D78-4D81-89EF-0C639FB83408}" dt="2021-11-10T03:06:58.422" v="3170" actId="478"/>
          <ac:spMkLst>
            <pc:docMk/>
            <pc:sldMk cId="0" sldId="1333"/>
            <ac:spMk id="768" creationId="{00000000-0000-0000-0000-000000000000}"/>
          </ac:spMkLst>
        </pc:spChg>
        <pc:spChg chg="del">
          <ac:chgData name="Roth, Dan" userId="18da4c67-dd89-43a7-9856-8592f867a23c" providerId="ADAL" clId="{74641EA1-6D78-4D81-89EF-0C639FB83408}" dt="2021-11-10T03:06:58.422" v="3170" actId="478"/>
          <ac:spMkLst>
            <pc:docMk/>
            <pc:sldMk cId="0" sldId="1333"/>
            <ac:spMk id="770" creationId="{00000000-0000-0000-0000-000000000000}"/>
          </ac:spMkLst>
        </pc:spChg>
        <pc:picChg chg="add mod">
          <ac:chgData name="Roth, Dan" userId="18da4c67-dd89-43a7-9856-8592f867a23c" providerId="ADAL" clId="{74641EA1-6D78-4D81-89EF-0C639FB83408}" dt="2021-11-10T03:26:42.378" v="3680" actId="1035"/>
          <ac:picMkLst>
            <pc:docMk/>
            <pc:sldMk cId="0" sldId="1333"/>
            <ac:picMk id="52" creationId="{2316E461-66F3-4ADF-B469-03B5BB11AAF2}"/>
          </ac:picMkLst>
        </pc:picChg>
        <pc:picChg chg="add mod">
          <ac:chgData name="Roth, Dan" userId="18da4c67-dd89-43a7-9856-8592f867a23c" providerId="ADAL" clId="{74641EA1-6D78-4D81-89EF-0C639FB83408}" dt="2021-11-10T03:27:24.053" v="3700" actId="1035"/>
          <ac:picMkLst>
            <pc:docMk/>
            <pc:sldMk cId="0" sldId="1333"/>
            <ac:picMk id="53" creationId="{FC2B9CEB-137D-496C-83C4-FA1886F39791}"/>
          </ac:picMkLst>
        </pc:picChg>
        <pc:picChg chg="add mod">
          <ac:chgData name="Roth, Dan" userId="18da4c67-dd89-43a7-9856-8592f867a23c" providerId="ADAL" clId="{74641EA1-6D78-4D81-89EF-0C639FB83408}" dt="2021-11-10T03:27:53.105" v="3734" actId="1036"/>
          <ac:picMkLst>
            <pc:docMk/>
            <pc:sldMk cId="0" sldId="1333"/>
            <ac:picMk id="54" creationId="{C82DEF02-6D4E-4525-8F1A-1EB2E22AFC8E}"/>
          </ac:picMkLst>
        </pc:picChg>
        <pc:picChg chg="add mod">
          <ac:chgData name="Roth, Dan" userId="18da4c67-dd89-43a7-9856-8592f867a23c" providerId="ADAL" clId="{74641EA1-6D78-4D81-89EF-0C639FB83408}" dt="2021-11-10T03:28:19.441" v="3774" actId="1036"/>
          <ac:picMkLst>
            <pc:docMk/>
            <pc:sldMk cId="0" sldId="1333"/>
            <ac:picMk id="55" creationId="{8BF18F0E-A04B-405A-8086-D7CD2AF0AC70}"/>
          </ac:picMkLst>
        </pc:picChg>
        <pc:picChg chg="add mod">
          <ac:chgData name="Roth, Dan" userId="18da4c67-dd89-43a7-9856-8592f867a23c" providerId="ADAL" clId="{74641EA1-6D78-4D81-89EF-0C639FB83408}" dt="2021-11-10T03:16:12.475" v="3491" actId="1076"/>
          <ac:picMkLst>
            <pc:docMk/>
            <pc:sldMk cId="0" sldId="1333"/>
            <ac:picMk id="58" creationId="{0588FF9F-4276-46D1-A0D0-96A5970B4555}"/>
          </ac:picMkLst>
        </pc:picChg>
        <pc:picChg chg="del">
          <ac:chgData name="Roth, Dan" userId="18da4c67-dd89-43a7-9856-8592f867a23c" providerId="ADAL" clId="{74641EA1-6D78-4D81-89EF-0C639FB83408}" dt="2021-11-10T03:06:58.422" v="3170" actId="478"/>
          <ac:picMkLst>
            <pc:docMk/>
            <pc:sldMk cId="0" sldId="1333"/>
            <ac:picMk id="762" creationId="{00000000-0000-0000-0000-000000000000}"/>
          </ac:picMkLst>
        </pc:picChg>
        <pc:picChg chg="del">
          <ac:chgData name="Roth, Dan" userId="18da4c67-dd89-43a7-9856-8592f867a23c" providerId="ADAL" clId="{74641EA1-6D78-4D81-89EF-0C639FB83408}" dt="2021-11-10T03:06:58.422" v="3170" actId="478"/>
          <ac:picMkLst>
            <pc:docMk/>
            <pc:sldMk cId="0" sldId="1333"/>
            <ac:picMk id="763" creationId="{00000000-0000-0000-0000-000000000000}"/>
          </ac:picMkLst>
        </pc:picChg>
        <pc:picChg chg="del">
          <ac:chgData name="Roth, Dan" userId="18da4c67-dd89-43a7-9856-8592f867a23c" providerId="ADAL" clId="{74641EA1-6D78-4D81-89EF-0C639FB83408}" dt="2021-11-10T03:06:58.422" v="3170" actId="478"/>
          <ac:picMkLst>
            <pc:docMk/>
            <pc:sldMk cId="0" sldId="1333"/>
            <ac:picMk id="764" creationId="{00000000-0000-0000-0000-000000000000}"/>
          </ac:picMkLst>
        </pc:picChg>
        <pc:picChg chg="del">
          <ac:chgData name="Roth, Dan" userId="18da4c67-dd89-43a7-9856-8592f867a23c" providerId="ADAL" clId="{74641EA1-6D78-4D81-89EF-0C639FB83408}" dt="2021-11-10T03:06:58.422" v="3170" actId="478"/>
          <ac:picMkLst>
            <pc:docMk/>
            <pc:sldMk cId="0" sldId="1333"/>
            <ac:picMk id="765" creationId="{00000000-0000-0000-0000-000000000000}"/>
          </ac:picMkLst>
        </pc:picChg>
        <pc:picChg chg="add del">
          <ac:chgData name="Roth, Dan" userId="18da4c67-dd89-43a7-9856-8592f867a23c" providerId="ADAL" clId="{74641EA1-6D78-4D81-89EF-0C639FB83408}" dt="2021-11-10T03:07:43.260" v="3183" actId="478"/>
          <ac:picMkLst>
            <pc:docMk/>
            <pc:sldMk cId="0" sldId="1333"/>
            <ac:picMk id="769" creationId="{00000000-0000-0000-0000-000000000000}"/>
          </ac:picMkLst>
        </pc:picChg>
      </pc:sldChg>
      <pc:sldChg chg="add del">
        <pc:chgData name="Roth, Dan" userId="18da4c67-dd89-43a7-9856-8592f867a23c" providerId="ADAL" clId="{74641EA1-6D78-4D81-89EF-0C639FB83408}" dt="2021-11-10T03:22:24.905" v="3537" actId="47"/>
        <pc:sldMkLst>
          <pc:docMk/>
          <pc:sldMk cId="0" sldId="1334"/>
        </pc:sldMkLst>
      </pc:sldChg>
      <pc:sldChg chg="addSp delSp modSp add mod delAnim modAnim">
        <pc:chgData name="Roth, Dan" userId="18da4c67-dd89-43a7-9856-8592f867a23c" providerId="ADAL" clId="{74641EA1-6D78-4D81-89EF-0C639FB83408}" dt="2021-11-10T03:32:27.359" v="3779" actId="1076"/>
        <pc:sldMkLst>
          <pc:docMk/>
          <pc:sldMk cId="161901042" sldId="1509"/>
        </pc:sldMkLst>
        <pc:spChg chg="add mod">
          <ac:chgData name="Roth, Dan" userId="18da4c67-dd89-43a7-9856-8592f867a23c" providerId="ADAL" clId="{74641EA1-6D78-4D81-89EF-0C639FB83408}" dt="2021-11-10T03:32:27.359" v="3779" actId="1076"/>
          <ac:spMkLst>
            <pc:docMk/>
            <pc:sldMk cId="161901042" sldId="1509"/>
            <ac:spMk id="21" creationId="{DD15AE1F-217D-4CFA-9BF9-92FE84D70219}"/>
          </ac:spMkLst>
        </pc:spChg>
        <pc:spChg chg="del">
          <ac:chgData name="Roth, Dan" userId="18da4c67-dd89-43a7-9856-8592f867a23c" providerId="ADAL" clId="{74641EA1-6D78-4D81-89EF-0C639FB83408}" dt="2021-11-10T03:31:56.395" v="3777" actId="478"/>
          <ac:spMkLst>
            <pc:docMk/>
            <pc:sldMk cId="161901042" sldId="1509"/>
            <ac:spMk id="24" creationId="{F96FEE61-D2E6-42FF-8480-531A5EA784F6}"/>
          </ac:spMkLst>
        </pc:spChg>
      </pc:sldChg>
      <pc:sldChg chg="add">
        <pc:chgData name="Roth, Dan" userId="18da4c67-dd89-43a7-9856-8592f867a23c" providerId="ADAL" clId="{74641EA1-6D78-4D81-89EF-0C639FB83408}" dt="2021-11-10T03:31:48.714" v="3776"/>
        <pc:sldMkLst>
          <pc:docMk/>
          <pc:sldMk cId="851703322" sldId="1539"/>
        </pc:sldMkLst>
      </pc:sldChg>
      <pc:sldChg chg="addSp delSp modSp new mod modAnim chgLayout">
        <pc:chgData name="Roth, Dan" userId="18da4c67-dd89-43a7-9856-8592f867a23c" providerId="ADAL" clId="{74641EA1-6D78-4D81-89EF-0C639FB83408}" dt="2021-11-10T14:09:00.539" v="5403" actId="113"/>
        <pc:sldMkLst>
          <pc:docMk/>
          <pc:sldMk cId="1317989861" sldId="1540"/>
        </pc:sldMkLst>
        <pc:spChg chg="mod ord">
          <ac:chgData name="Roth, Dan" userId="18da4c67-dd89-43a7-9856-8592f867a23c" providerId="ADAL" clId="{74641EA1-6D78-4D81-89EF-0C639FB83408}" dt="2021-11-10T14:08:51.825" v="5402" actId="20577"/>
          <ac:spMkLst>
            <pc:docMk/>
            <pc:sldMk cId="1317989861" sldId="1540"/>
            <ac:spMk id="2" creationId="{F585119F-F9FE-4CA6-80F5-8E0B6E9A15CB}"/>
          </ac:spMkLst>
        </pc:spChg>
        <pc:spChg chg="mod ord">
          <ac:chgData name="Roth, Dan" userId="18da4c67-dd89-43a7-9856-8592f867a23c" providerId="ADAL" clId="{74641EA1-6D78-4D81-89EF-0C639FB83408}" dt="2021-11-10T14:09:00.539" v="5403" actId="113"/>
          <ac:spMkLst>
            <pc:docMk/>
            <pc:sldMk cId="1317989861" sldId="1540"/>
            <ac:spMk id="3" creationId="{720751EF-5F5F-43B6-9ACA-72C239E8A945}"/>
          </ac:spMkLst>
        </pc:spChg>
        <pc:spChg chg="mod ord">
          <ac:chgData name="Roth, Dan" userId="18da4c67-dd89-43a7-9856-8592f867a23c" providerId="ADAL" clId="{74641EA1-6D78-4D81-89EF-0C639FB83408}" dt="2021-11-10T13:38:28.339" v="5099" actId="6264"/>
          <ac:spMkLst>
            <pc:docMk/>
            <pc:sldMk cId="1317989861" sldId="1540"/>
            <ac:spMk id="4" creationId="{71C8FEDF-1C09-4913-9585-93C011B4FC86}"/>
          </ac:spMkLst>
        </pc:spChg>
        <pc:spChg chg="add del">
          <ac:chgData name="Roth, Dan" userId="18da4c67-dd89-43a7-9856-8592f867a23c" providerId="ADAL" clId="{74641EA1-6D78-4D81-89EF-0C639FB83408}" dt="2021-11-10T13:06:01.254" v="4905" actId="22"/>
          <ac:spMkLst>
            <pc:docMk/>
            <pc:sldMk cId="1317989861" sldId="1540"/>
            <ac:spMk id="6" creationId="{54F0D45F-0F51-445A-A5F8-C991F934B745}"/>
          </ac:spMkLst>
        </pc:spChg>
        <pc:spChg chg="add del mod">
          <ac:chgData name="Roth, Dan" userId="18da4c67-dd89-43a7-9856-8592f867a23c" providerId="ADAL" clId="{74641EA1-6D78-4D81-89EF-0C639FB83408}" dt="2021-11-10T13:38:28.339" v="5099" actId="6264"/>
          <ac:spMkLst>
            <pc:docMk/>
            <pc:sldMk cId="1317989861" sldId="1540"/>
            <ac:spMk id="7" creationId="{09B14116-1140-49F7-A7B8-45BFAD593D5D}"/>
          </ac:spMkLst>
        </pc:spChg>
        <pc:spChg chg="add del mod">
          <ac:chgData name="Roth, Dan" userId="18da4c67-dd89-43a7-9856-8592f867a23c" providerId="ADAL" clId="{74641EA1-6D78-4D81-89EF-0C639FB83408}" dt="2021-11-10T13:38:28.339" v="5099" actId="6264"/>
          <ac:spMkLst>
            <pc:docMk/>
            <pc:sldMk cId="1317989861" sldId="1540"/>
            <ac:spMk id="8" creationId="{932A8A8E-DF98-4443-9AEC-75C85B6FFCB4}"/>
          </ac:spMkLst>
        </pc:spChg>
        <pc:spChg chg="add del mod">
          <ac:chgData name="Roth, Dan" userId="18da4c67-dd89-43a7-9856-8592f867a23c" providerId="ADAL" clId="{74641EA1-6D78-4D81-89EF-0C639FB83408}" dt="2021-11-10T13:38:28.339" v="5099" actId="6264"/>
          <ac:spMkLst>
            <pc:docMk/>
            <pc:sldMk cId="1317989861" sldId="1540"/>
            <ac:spMk id="9" creationId="{611E9653-44C7-49D6-8359-781B9BB49122}"/>
          </ac:spMkLst>
        </pc:spChg>
        <pc:spChg chg="add mod">
          <ac:chgData name="Roth, Dan" userId="18da4c67-dd89-43a7-9856-8592f867a23c" providerId="ADAL" clId="{74641EA1-6D78-4D81-89EF-0C639FB83408}" dt="2021-11-10T13:41:12.388" v="5193" actId="14100"/>
          <ac:spMkLst>
            <pc:docMk/>
            <pc:sldMk cId="1317989861" sldId="1540"/>
            <ac:spMk id="11" creationId="{37C6BFD3-DAD1-4D06-9971-4DDF1C0B5DDD}"/>
          </ac:spMkLst>
        </pc:spChg>
      </pc:sldChg>
      <pc:sldMasterChg chg="delSldLayout">
        <pc:chgData name="Roth, Dan" userId="18da4c67-dd89-43a7-9856-8592f867a23c" providerId="ADAL" clId="{74641EA1-6D78-4D81-89EF-0C639FB83408}" dt="2021-11-10T03:22:24.905" v="3537" actId="47"/>
        <pc:sldMasterMkLst>
          <pc:docMk/>
          <pc:sldMasterMk cId="139450675" sldId="2147483660"/>
        </pc:sldMasterMkLst>
        <pc:sldLayoutChg chg="del">
          <pc:chgData name="Roth, Dan" userId="18da4c67-dd89-43a7-9856-8592f867a23c" providerId="ADAL" clId="{74641EA1-6D78-4D81-89EF-0C639FB83408}" dt="2021-11-10T03:22:24.905" v="3537" actId="47"/>
          <pc:sldLayoutMkLst>
            <pc:docMk/>
            <pc:sldMasterMk cId="139450675" sldId="2147483660"/>
            <pc:sldLayoutMk cId="159674285" sldId="2147483667"/>
          </pc:sldLayoutMkLst>
        </pc:sldLayoutChg>
        <pc:sldLayoutChg chg="del">
          <pc:chgData name="Roth, Dan" userId="18da4c67-dd89-43a7-9856-8592f867a23c" providerId="ADAL" clId="{74641EA1-6D78-4D81-89EF-0C639FB83408}" dt="2021-11-10T02:48:21.049" v="2949" actId="47"/>
          <pc:sldLayoutMkLst>
            <pc:docMk/>
            <pc:sldMasterMk cId="139450675" sldId="2147483660"/>
            <pc:sldLayoutMk cId="1157345913" sldId="2147483668"/>
          </pc:sldLayoutMkLst>
        </pc:sldLayoutChg>
      </pc:sldMasterChg>
    </pc:docChg>
  </pc:docChgLst>
  <pc:docChgLst>
    <pc:chgData name="Roth, Dan" userId="18da4c67-dd89-43a7-9856-8592f867a23c" providerId="ADAL" clId="{223632FE-FC4D-4A2F-B6E0-9F2ACEDD4BAD}"/>
    <pc:docChg chg="undo redo custSel addSld delSld modSld modMainMaster addSection delSection modSection">
      <pc:chgData name="Roth, Dan" userId="18da4c67-dd89-43a7-9856-8592f867a23c" providerId="ADAL" clId="{223632FE-FC4D-4A2F-B6E0-9F2ACEDD4BAD}" dt="2021-02-16T20:21:44.449" v="6329" actId="2696"/>
      <pc:docMkLst>
        <pc:docMk/>
      </pc:docMkLst>
      <pc:sldChg chg="addSp modSp mod chgLayout">
        <pc:chgData name="Roth, Dan" userId="18da4c67-dd89-43a7-9856-8592f867a23c" providerId="ADAL" clId="{223632FE-FC4D-4A2F-B6E0-9F2ACEDD4BAD}" dt="2021-02-16T18:41:32.352" v="6314" actId="12788"/>
        <pc:sldMkLst>
          <pc:docMk/>
          <pc:sldMk cId="3486614046" sldId="256"/>
        </pc:sldMkLst>
        <pc:spChg chg="mod ord">
          <ac:chgData name="Roth, Dan" userId="18da4c67-dd89-43a7-9856-8592f867a23c" providerId="ADAL" clId="{223632FE-FC4D-4A2F-B6E0-9F2ACEDD4BAD}" dt="2021-02-15T04:05:14.996" v="73" actId="14100"/>
          <ac:spMkLst>
            <pc:docMk/>
            <pc:sldMk cId="3486614046" sldId="256"/>
            <ac:spMk id="2" creationId="{AE3D48A3-CFBD-414D-A43B-9C893B9B79FD}"/>
          </ac:spMkLst>
        </pc:spChg>
        <pc:spChg chg="mod ord">
          <ac:chgData name="Roth, Dan" userId="18da4c67-dd89-43a7-9856-8592f867a23c" providerId="ADAL" clId="{223632FE-FC4D-4A2F-B6E0-9F2ACEDD4BAD}" dt="2021-02-15T04:05:32.678" v="76" actId="404"/>
          <ac:spMkLst>
            <pc:docMk/>
            <pc:sldMk cId="3486614046" sldId="256"/>
            <ac:spMk id="3" creationId="{3B6E6459-653B-1345-92B4-8F644399DF71}"/>
          </ac:spMkLst>
        </pc:spChg>
        <pc:spChg chg="add mod ord">
          <ac:chgData name="Roth, Dan" userId="18da4c67-dd89-43a7-9856-8592f867a23c" providerId="ADAL" clId="{223632FE-FC4D-4A2F-B6E0-9F2ACEDD4BAD}" dt="2021-02-16T18:41:32.352" v="6314" actId="12788"/>
          <ac:spMkLst>
            <pc:docMk/>
            <pc:sldMk cId="3486614046" sldId="256"/>
            <ac:spMk id="4" creationId="{4FD4E684-82BF-4C7F-A4A0-40216D0AB880}"/>
          </ac:spMkLst>
        </pc:spChg>
      </pc:sldChg>
      <pc:sldChg chg="addSp modSp mod modAnim">
        <pc:chgData name="Roth, Dan" userId="18da4c67-dd89-43a7-9856-8592f867a23c" providerId="ADAL" clId="{223632FE-FC4D-4A2F-B6E0-9F2ACEDD4BAD}" dt="2021-02-16T18:09:42.955" v="5856" actId="20577"/>
        <pc:sldMkLst>
          <pc:docMk/>
          <pc:sldMk cId="873437115" sldId="257"/>
        </pc:sldMkLst>
        <pc:spChg chg="mod">
          <ac:chgData name="Roth, Dan" userId="18da4c67-dd89-43a7-9856-8592f867a23c" providerId="ADAL" clId="{223632FE-FC4D-4A2F-B6E0-9F2ACEDD4BAD}" dt="2021-02-15T16:27:41.551" v="1626" actId="404"/>
          <ac:spMkLst>
            <pc:docMk/>
            <pc:sldMk cId="873437115" sldId="257"/>
            <ac:spMk id="2" creationId="{E14B5B3B-D1E2-4B4F-949B-14EDCA5E951C}"/>
          </ac:spMkLst>
        </pc:spChg>
        <pc:spChg chg="mod">
          <ac:chgData name="Roth, Dan" userId="18da4c67-dd89-43a7-9856-8592f867a23c" providerId="ADAL" clId="{223632FE-FC4D-4A2F-B6E0-9F2ACEDD4BAD}" dt="2021-02-16T18:09:42.955" v="5856" actId="20577"/>
          <ac:spMkLst>
            <pc:docMk/>
            <pc:sldMk cId="873437115" sldId="257"/>
            <ac:spMk id="3" creationId="{3FBE4B8A-DAF7-5742-9186-5DB456FBDC78}"/>
          </ac:spMkLst>
        </pc:spChg>
        <pc:picChg chg="add mod">
          <ac:chgData name="Roth, Dan" userId="18da4c67-dd89-43a7-9856-8592f867a23c" providerId="ADAL" clId="{223632FE-FC4D-4A2F-B6E0-9F2ACEDD4BAD}" dt="2021-02-16T04:40:15.468" v="4356" actId="1076"/>
          <ac:picMkLst>
            <pc:docMk/>
            <pc:sldMk cId="873437115" sldId="257"/>
            <ac:picMk id="2050" creationId="{7D3C3308-F05E-4162-BA0F-0CD3744FF2C9}"/>
          </ac:picMkLst>
        </pc:picChg>
      </pc:sldChg>
      <pc:sldChg chg="del mod modShow">
        <pc:chgData name="Roth, Dan" userId="18da4c67-dd89-43a7-9856-8592f867a23c" providerId="ADAL" clId="{223632FE-FC4D-4A2F-B6E0-9F2ACEDD4BAD}" dt="2021-02-16T04:43:12.645" v="4419" actId="47"/>
        <pc:sldMkLst>
          <pc:docMk/>
          <pc:sldMk cId="3268871415" sldId="258"/>
        </pc:sldMkLst>
      </pc:sldChg>
      <pc:sldChg chg="del">
        <pc:chgData name="Roth, Dan" userId="18da4c67-dd89-43a7-9856-8592f867a23c" providerId="ADAL" clId="{223632FE-FC4D-4A2F-B6E0-9F2ACEDD4BAD}" dt="2021-02-15T19:16:32.080" v="2328" actId="47"/>
        <pc:sldMkLst>
          <pc:docMk/>
          <pc:sldMk cId="792044951" sldId="259"/>
        </pc:sldMkLst>
      </pc:sldChg>
      <pc:sldChg chg="del">
        <pc:chgData name="Roth, Dan" userId="18da4c67-dd89-43a7-9856-8592f867a23c" providerId="ADAL" clId="{223632FE-FC4D-4A2F-B6E0-9F2ACEDD4BAD}" dt="2021-02-15T18:40:30.090" v="2179" actId="47"/>
        <pc:sldMkLst>
          <pc:docMk/>
          <pc:sldMk cId="2147520444" sldId="260"/>
        </pc:sldMkLst>
      </pc:sldChg>
      <pc:sldChg chg="modSp mod">
        <pc:chgData name="Roth, Dan" userId="18da4c67-dd89-43a7-9856-8592f867a23c" providerId="ADAL" clId="{223632FE-FC4D-4A2F-B6E0-9F2ACEDD4BAD}" dt="2021-02-16T04:47:06.806" v="4445" actId="14100"/>
        <pc:sldMkLst>
          <pc:docMk/>
          <pc:sldMk cId="2049874354" sldId="261"/>
        </pc:sldMkLst>
        <pc:spChg chg="mod">
          <ac:chgData name="Roth, Dan" userId="18da4c67-dd89-43a7-9856-8592f867a23c" providerId="ADAL" clId="{223632FE-FC4D-4A2F-B6E0-9F2ACEDD4BAD}" dt="2021-02-16T04:47:02.886" v="4444" actId="14100"/>
          <ac:spMkLst>
            <pc:docMk/>
            <pc:sldMk cId="2049874354" sldId="261"/>
            <ac:spMk id="20" creationId="{B39A2943-DC8A-A84A-B477-E8297E983715}"/>
          </ac:spMkLst>
        </pc:spChg>
        <pc:spChg chg="mod">
          <ac:chgData name="Roth, Dan" userId="18da4c67-dd89-43a7-9856-8592f867a23c" providerId="ADAL" clId="{223632FE-FC4D-4A2F-B6E0-9F2ACEDD4BAD}" dt="2021-02-16T04:47:06.806" v="4445" actId="14100"/>
          <ac:spMkLst>
            <pc:docMk/>
            <pc:sldMk cId="2049874354" sldId="261"/>
            <ac:spMk id="30" creationId="{5D107BE4-9EBB-8F47-A648-8C3F14B84A36}"/>
          </ac:spMkLst>
        </pc:spChg>
      </pc:sldChg>
      <pc:sldChg chg="mod modShow">
        <pc:chgData name="Roth, Dan" userId="18da4c67-dd89-43a7-9856-8592f867a23c" providerId="ADAL" clId="{223632FE-FC4D-4A2F-B6E0-9F2ACEDD4BAD}" dt="2021-02-16T04:43:49.901" v="4420" actId="729"/>
        <pc:sldMkLst>
          <pc:docMk/>
          <pc:sldMk cId="144563480" sldId="262"/>
        </pc:sldMkLst>
      </pc:sldChg>
      <pc:sldChg chg="mod modShow">
        <pc:chgData name="Roth, Dan" userId="18da4c67-dd89-43a7-9856-8592f867a23c" providerId="ADAL" clId="{223632FE-FC4D-4A2F-B6E0-9F2ACEDD4BAD}" dt="2021-02-16T04:43:53.206" v="4421" actId="729"/>
        <pc:sldMkLst>
          <pc:docMk/>
          <pc:sldMk cId="698191882" sldId="263"/>
        </pc:sldMkLst>
      </pc:sldChg>
      <pc:sldChg chg="modSp mod">
        <pc:chgData name="Roth, Dan" userId="18da4c67-dd89-43a7-9856-8592f867a23c" providerId="ADAL" clId="{223632FE-FC4D-4A2F-B6E0-9F2ACEDD4BAD}" dt="2021-02-15T19:00:22.829" v="2198" actId="1035"/>
        <pc:sldMkLst>
          <pc:docMk/>
          <pc:sldMk cId="3648280566" sldId="264"/>
        </pc:sldMkLst>
        <pc:spChg chg="mod">
          <ac:chgData name="Roth, Dan" userId="18da4c67-dd89-43a7-9856-8592f867a23c" providerId="ADAL" clId="{223632FE-FC4D-4A2F-B6E0-9F2ACEDD4BAD}" dt="2021-02-15T18:40:07.282" v="2174" actId="20577"/>
          <ac:spMkLst>
            <pc:docMk/>
            <pc:sldMk cId="3648280566" sldId="264"/>
            <ac:spMk id="2" creationId="{CBA885D3-0563-8E48-A065-9032DBE05B7E}"/>
          </ac:spMkLst>
        </pc:spChg>
        <pc:spChg chg="mod">
          <ac:chgData name="Roth, Dan" userId="18da4c67-dd89-43a7-9856-8592f867a23c" providerId="ADAL" clId="{223632FE-FC4D-4A2F-B6E0-9F2ACEDD4BAD}" dt="2021-02-15T18:40:22.027" v="2178" actId="15"/>
          <ac:spMkLst>
            <pc:docMk/>
            <pc:sldMk cId="3648280566" sldId="264"/>
            <ac:spMk id="3" creationId="{06A82102-69D3-1B47-88E4-77711D9AA358}"/>
          </ac:spMkLst>
        </pc:spChg>
        <pc:spChg chg="mod">
          <ac:chgData name="Roth, Dan" userId="18da4c67-dd89-43a7-9856-8592f867a23c" providerId="ADAL" clId="{223632FE-FC4D-4A2F-B6E0-9F2ACEDD4BAD}" dt="2021-02-15T19:00:22.829" v="2198" actId="1035"/>
          <ac:spMkLst>
            <pc:docMk/>
            <pc:sldMk cId="3648280566" sldId="264"/>
            <ac:spMk id="5" creationId="{1DC1ADFA-E797-5348-A0F2-7801117722B3}"/>
          </ac:spMkLst>
        </pc:spChg>
      </pc:sldChg>
      <pc:sldChg chg="modSp mod">
        <pc:chgData name="Roth, Dan" userId="18da4c67-dd89-43a7-9856-8592f867a23c" providerId="ADAL" clId="{223632FE-FC4D-4A2F-B6E0-9F2ACEDD4BAD}" dt="2021-02-15T17:43:01.201" v="2165" actId="15"/>
        <pc:sldMkLst>
          <pc:docMk/>
          <pc:sldMk cId="2284385173" sldId="265"/>
        </pc:sldMkLst>
        <pc:spChg chg="mod">
          <ac:chgData name="Roth, Dan" userId="18da4c67-dd89-43a7-9856-8592f867a23c" providerId="ADAL" clId="{223632FE-FC4D-4A2F-B6E0-9F2ACEDD4BAD}" dt="2021-02-15T17:43:01.201" v="2165" actId="15"/>
          <ac:spMkLst>
            <pc:docMk/>
            <pc:sldMk cId="2284385173" sldId="265"/>
            <ac:spMk id="3" creationId="{41492F37-3078-0B42-B331-2AFD02AEBEC0}"/>
          </ac:spMkLst>
        </pc:spChg>
      </pc:sldChg>
      <pc:sldChg chg="modSp mod">
        <pc:chgData name="Roth, Dan" userId="18da4c67-dd89-43a7-9856-8592f867a23c" providerId="ADAL" clId="{223632FE-FC4D-4A2F-B6E0-9F2ACEDD4BAD}" dt="2021-02-15T18:41:36.359" v="2181" actId="207"/>
        <pc:sldMkLst>
          <pc:docMk/>
          <pc:sldMk cId="2420957109" sldId="267"/>
        </pc:sldMkLst>
        <pc:spChg chg="mod">
          <ac:chgData name="Roth, Dan" userId="18da4c67-dd89-43a7-9856-8592f867a23c" providerId="ADAL" clId="{223632FE-FC4D-4A2F-B6E0-9F2ACEDD4BAD}" dt="2021-02-15T18:41:36.359" v="2181" actId="207"/>
          <ac:spMkLst>
            <pc:docMk/>
            <pc:sldMk cId="2420957109" sldId="267"/>
            <ac:spMk id="10" creationId="{48F7AE7D-DD57-B34B-B7E5-01909DB94E95}"/>
          </ac:spMkLst>
        </pc:spChg>
      </pc:sldChg>
      <pc:sldChg chg="del">
        <pc:chgData name="Roth, Dan" userId="18da4c67-dd89-43a7-9856-8592f867a23c" providerId="ADAL" clId="{223632FE-FC4D-4A2F-B6E0-9F2ACEDD4BAD}" dt="2021-02-15T19:00:46.730" v="2201" actId="47"/>
        <pc:sldMkLst>
          <pc:docMk/>
          <pc:sldMk cId="968504358" sldId="268"/>
        </pc:sldMkLst>
      </pc:sldChg>
      <pc:sldChg chg="modSp del mod modShow">
        <pc:chgData name="Roth, Dan" userId="18da4c67-dd89-43a7-9856-8592f867a23c" providerId="ADAL" clId="{223632FE-FC4D-4A2F-B6E0-9F2ACEDD4BAD}" dt="2021-02-16T05:00:35.486" v="4575" actId="47"/>
        <pc:sldMkLst>
          <pc:docMk/>
          <pc:sldMk cId="1482705069" sldId="269"/>
        </pc:sldMkLst>
        <pc:spChg chg="mod">
          <ac:chgData name="Roth, Dan" userId="18da4c67-dd89-43a7-9856-8592f867a23c" providerId="ADAL" clId="{223632FE-FC4D-4A2F-B6E0-9F2ACEDD4BAD}" dt="2021-02-15T19:02:55.744" v="2203" actId="207"/>
          <ac:spMkLst>
            <pc:docMk/>
            <pc:sldMk cId="1482705069" sldId="269"/>
            <ac:spMk id="3" creationId="{1D2DD480-1BA9-3245-81EF-5EDAD64D2865}"/>
          </ac:spMkLst>
        </pc:spChg>
      </pc:sldChg>
      <pc:sldChg chg="modSp del mod modShow">
        <pc:chgData name="Roth, Dan" userId="18da4c67-dd89-43a7-9856-8592f867a23c" providerId="ADAL" clId="{223632FE-FC4D-4A2F-B6E0-9F2ACEDD4BAD}" dt="2021-02-16T05:01:21.195" v="4578" actId="47"/>
        <pc:sldMkLst>
          <pc:docMk/>
          <pc:sldMk cId="3243906820" sldId="270"/>
        </pc:sldMkLst>
        <pc:spChg chg="mod">
          <ac:chgData name="Roth, Dan" userId="18da4c67-dd89-43a7-9856-8592f867a23c" providerId="ADAL" clId="{223632FE-FC4D-4A2F-B6E0-9F2ACEDD4BAD}" dt="2021-02-15T19:10:53.306" v="2309" actId="20577"/>
          <ac:spMkLst>
            <pc:docMk/>
            <pc:sldMk cId="3243906820" sldId="270"/>
            <ac:spMk id="3" creationId="{1D2DD480-1BA9-3245-81EF-5EDAD64D2865}"/>
          </ac:spMkLst>
        </pc:spChg>
      </pc:sldChg>
      <pc:sldChg chg="modSp mod">
        <pc:chgData name="Roth, Dan" userId="18da4c67-dd89-43a7-9856-8592f867a23c" providerId="ADAL" clId="{223632FE-FC4D-4A2F-B6E0-9F2ACEDD4BAD}" dt="2021-02-16T05:01:47.838" v="4586" actId="20577"/>
        <pc:sldMkLst>
          <pc:docMk/>
          <pc:sldMk cId="3939109230" sldId="271"/>
        </pc:sldMkLst>
        <pc:spChg chg="mod">
          <ac:chgData name="Roth, Dan" userId="18da4c67-dd89-43a7-9856-8592f867a23c" providerId="ADAL" clId="{223632FE-FC4D-4A2F-B6E0-9F2ACEDD4BAD}" dt="2021-02-16T04:58:55.656" v="4515" actId="404"/>
          <ac:spMkLst>
            <pc:docMk/>
            <pc:sldMk cId="3939109230" sldId="271"/>
            <ac:spMk id="2" creationId="{C71206B3-8D3A-7B4D-BD10-AE64DECB1741}"/>
          </ac:spMkLst>
        </pc:spChg>
        <pc:spChg chg="mod">
          <ac:chgData name="Roth, Dan" userId="18da4c67-dd89-43a7-9856-8592f867a23c" providerId="ADAL" clId="{223632FE-FC4D-4A2F-B6E0-9F2ACEDD4BAD}" dt="2021-02-16T05:01:47.838" v="4586" actId="20577"/>
          <ac:spMkLst>
            <pc:docMk/>
            <pc:sldMk cId="3939109230" sldId="271"/>
            <ac:spMk id="3" creationId="{E4CF0AC5-D6A5-6442-A256-F332F79BDA65}"/>
          </ac:spMkLst>
        </pc:spChg>
      </pc:sldChg>
      <pc:sldChg chg="modSp mod modAnim">
        <pc:chgData name="Roth, Dan" userId="18da4c67-dd89-43a7-9856-8592f867a23c" providerId="ADAL" clId="{223632FE-FC4D-4A2F-B6E0-9F2ACEDD4BAD}" dt="2021-02-16T04:52:16.057" v="4477" actId="1076"/>
        <pc:sldMkLst>
          <pc:docMk/>
          <pc:sldMk cId="1072458098" sldId="272"/>
        </pc:sldMkLst>
        <pc:spChg chg="mod">
          <ac:chgData name="Roth, Dan" userId="18da4c67-dd89-43a7-9856-8592f867a23c" providerId="ADAL" clId="{223632FE-FC4D-4A2F-B6E0-9F2ACEDD4BAD}" dt="2021-02-16T04:52:03.501" v="4474" actId="404"/>
          <ac:spMkLst>
            <pc:docMk/>
            <pc:sldMk cId="1072458098" sldId="272"/>
            <ac:spMk id="7" creationId="{83968006-80D0-DB42-962A-3F710326A848}"/>
          </ac:spMkLst>
        </pc:spChg>
        <pc:spChg chg="mod">
          <ac:chgData name="Roth, Dan" userId="18da4c67-dd89-43a7-9856-8592f867a23c" providerId="ADAL" clId="{223632FE-FC4D-4A2F-B6E0-9F2ACEDD4BAD}" dt="2021-02-16T04:52:16.057" v="4477" actId="1076"/>
          <ac:spMkLst>
            <pc:docMk/>
            <pc:sldMk cId="1072458098" sldId="272"/>
            <ac:spMk id="8" creationId="{1A86A10D-6BBB-A64E-A7FF-C291690FA71E}"/>
          </ac:spMkLst>
        </pc:spChg>
        <pc:spChg chg="mod">
          <ac:chgData name="Roth, Dan" userId="18da4c67-dd89-43a7-9856-8592f867a23c" providerId="ADAL" clId="{223632FE-FC4D-4A2F-B6E0-9F2ACEDD4BAD}" dt="2021-02-16T04:52:12.161" v="4476" actId="1076"/>
          <ac:spMkLst>
            <pc:docMk/>
            <pc:sldMk cId="1072458098" sldId="272"/>
            <ac:spMk id="9" creationId="{FEFAD92A-8CBD-A84A-9C7A-50F495A0F1A2}"/>
          </ac:spMkLst>
        </pc:spChg>
        <pc:picChg chg="mod">
          <ac:chgData name="Roth, Dan" userId="18da4c67-dd89-43a7-9856-8592f867a23c" providerId="ADAL" clId="{223632FE-FC4D-4A2F-B6E0-9F2ACEDD4BAD}" dt="2021-02-16T04:52:07.632" v="4475" actId="1076"/>
          <ac:picMkLst>
            <pc:docMk/>
            <pc:sldMk cId="1072458098" sldId="272"/>
            <ac:picMk id="6" creationId="{5E985F0B-87AB-254D-ABDA-D00E7DE04676}"/>
          </ac:picMkLst>
        </pc:picChg>
      </pc:sldChg>
      <pc:sldChg chg="del mod modShow">
        <pc:chgData name="Roth, Dan" userId="18da4c67-dd89-43a7-9856-8592f867a23c" providerId="ADAL" clId="{223632FE-FC4D-4A2F-B6E0-9F2ACEDD4BAD}" dt="2021-02-16T05:00:33.807" v="4574" actId="47"/>
        <pc:sldMkLst>
          <pc:docMk/>
          <pc:sldMk cId="1253929065" sldId="273"/>
        </pc:sldMkLst>
      </pc:sldChg>
      <pc:sldChg chg="modSp modAnim">
        <pc:chgData name="Roth, Dan" userId="18da4c67-dd89-43a7-9856-8592f867a23c" providerId="ADAL" clId="{223632FE-FC4D-4A2F-B6E0-9F2ACEDD4BAD}" dt="2021-02-16T18:14:20.014" v="5858"/>
        <pc:sldMkLst>
          <pc:docMk/>
          <pc:sldMk cId="2498060706" sldId="275"/>
        </pc:sldMkLst>
        <pc:spChg chg="mod">
          <ac:chgData name="Roth, Dan" userId="18da4c67-dd89-43a7-9856-8592f867a23c" providerId="ADAL" clId="{223632FE-FC4D-4A2F-B6E0-9F2ACEDD4BAD}" dt="2021-02-15T17:41:25.561" v="2015" actId="6549"/>
          <ac:spMkLst>
            <pc:docMk/>
            <pc:sldMk cId="2498060706" sldId="275"/>
            <ac:spMk id="3" creationId="{F29E2640-D6CF-2B44-897C-14BF9C049877}"/>
          </ac:spMkLst>
        </pc:spChg>
      </pc:sldChg>
      <pc:sldChg chg="addSp modSp mod">
        <pc:chgData name="Roth, Dan" userId="18da4c67-dd89-43a7-9856-8592f867a23c" providerId="ADAL" clId="{223632FE-FC4D-4A2F-B6E0-9F2ACEDD4BAD}" dt="2021-02-16T18:23:01.093" v="5889" actId="207"/>
        <pc:sldMkLst>
          <pc:docMk/>
          <pc:sldMk cId="3838637010" sldId="276"/>
        </pc:sldMkLst>
        <pc:spChg chg="add mod">
          <ac:chgData name="Roth, Dan" userId="18da4c67-dd89-43a7-9856-8592f867a23c" providerId="ADAL" clId="{223632FE-FC4D-4A2F-B6E0-9F2ACEDD4BAD}" dt="2021-02-16T18:23:01.093" v="5889" actId="207"/>
          <ac:spMkLst>
            <pc:docMk/>
            <pc:sldMk cId="3838637010" sldId="276"/>
            <ac:spMk id="3" creationId="{7EE0A911-8D6A-41F6-B4D2-A21D28A9FFAC}"/>
          </ac:spMkLst>
        </pc:spChg>
        <pc:spChg chg="mod">
          <ac:chgData name="Roth, Dan" userId="18da4c67-dd89-43a7-9856-8592f867a23c" providerId="ADAL" clId="{223632FE-FC4D-4A2F-B6E0-9F2ACEDD4BAD}" dt="2021-02-16T04:53:18.246" v="4488" actId="207"/>
          <ac:spMkLst>
            <pc:docMk/>
            <pc:sldMk cId="3838637010" sldId="276"/>
            <ac:spMk id="7" creationId="{AFDFEF6C-90C3-B74E-AC33-F2EB91227E9E}"/>
          </ac:spMkLst>
        </pc:spChg>
        <pc:spChg chg="mod">
          <ac:chgData name="Roth, Dan" userId="18da4c67-dd89-43a7-9856-8592f867a23c" providerId="ADAL" clId="{223632FE-FC4D-4A2F-B6E0-9F2ACEDD4BAD}" dt="2021-02-16T04:53:32.224" v="4490" actId="208"/>
          <ac:spMkLst>
            <pc:docMk/>
            <pc:sldMk cId="3838637010" sldId="276"/>
            <ac:spMk id="9" creationId="{37E74300-B8AE-324A-AC33-7EAFBC41A8C7}"/>
          </ac:spMkLst>
        </pc:spChg>
        <pc:spChg chg="mod">
          <ac:chgData name="Roth, Dan" userId="18da4c67-dd89-43a7-9856-8592f867a23c" providerId="ADAL" clId="{223632FE-FC4D-4A2F-B6E0-9F2ACEDD4BAD}" dt="2021-02-16T04:53:35.572" v="4491" actId="207"/>
          <ac:spMkLst>
            <pc:docMk/>
            <pc:sldMk cId="3838637010" sldId="276"/>
            <ac:spMk id="13" creationId="{D4153D27-3340-0442-955B-9E2BE8F1F094}"/>
          </ac:spMkLst>
        </pc:spChg>
        <pc:spChg chg="add mod">
          <ac:chgData name="Roth, Dan" userId="18da4c67-dd89-43a7-9856-8592f867a23c" providerId="ADAL" clId="{223632FE-FC4D-4A2F-B6E0-9F2ACEDD4BAD}" dt="2021-02-16T18:23:01.093" v="5889" actId="207"/>
          <ac:spMkLst>
            <pc:docMk/>
            <pc:sldMk cId="3838637010" sldId="276"/>
            <ac:spMk id="14" creationId="{C43A8A6F-B332-4DD2-BD9D-31881AE586D5}"/>
          </ac:spMkLst>
        </pc:spChg>
      </pc:sldChg>
      <pc:sldChg chg="del mod modShow">
        <pc:chgData name="Roth, Dan" userId="18da4c67-dd89-43a7-9856-8592f867a23c" providerId="ADAL" clId="{223632FE-FC4D-4A2F-B6E0-9F2ACEDD4BAD}" dt="2021-02-16T05:01:07.367" v="4576" actId="47"/>
        <pc:sldMkLst>
          <pc:docMk/>
          <pc:sldMk cId="3178508777" sldId="277"/>
        </pc:sldMkLst>
      </pc:sldChg>
      <pc:sldChg chg="del mod modShow">
        <pc:chgData name="Roth, Dan" userId="18da4c67-dd89-43a7-9856-8592f867a23c" providerId="ADAL" clId="{223632FE-FC4D-4A2F-B6E0-9F2ACEDD4BAD}" dt="2021-02-16T05:01:22.452" v="4579" actId="47"/>
        <pc:sldMkLst>
          <pc:docMk/>
          <pc:sldMk cId="2626743984" sldId="278"/>
        </pc:sldMkLst>
      </pc:sldChg>
      <pc:sldChg chg="del mod modShow">
        <pc:chgData name="Roth, Dan" userId="18da4c67-dd89-43a7-9856-8592f867a23c" providerId="ADAL" clId="{223632FE-FC4D-4A2F-B6E0-9F2ACEDD4BAD}" dt="2021-02-16T05:01:23.673" v="4580" actId="47"/>
        <pc:sldMkLst>
          <pc:docMk/>
          <pc:sldMk cId="1216097849" sldId="279"/>
        </pc:sldMkLst>
      </pc:sldChg>
      <pc:sldChg chg="del">
        <pc:chgData name="Roth, Dan" userId="18da4c67-dd89-43a7-9856-8592f867a23c" providerId="ADAL" clId="{223632FE-FC4D-4A2F-B6E0-9F2ACEDD4BAD}" dt="2021-02-16T05:01:32.122" v="4581" actId="47"/>
        <pc:sldMkLst>
          <pc:docMk/>
          <pc:sldMk cId="74664868" sldId="280"/>
        </pc:sldMkLst>
      </pc:sldChg>
      <pc:sldChg chg="modSp mod">
        <pc:chgData name="Roth, Dan" userId="18da4c67-dd89-43a7-9856-8592f867a23c" providerId="ADAL" clId="{223632FE-FC4D-4A2F-B6E0-9F2ACEDD4BAD}" dt="2021-02-15T19:18:14.744" v="2332" actId="15"/>
        <pc:sldMkLst>
          <pc:docMk/>
          <pc:sldMk cId="3912314498" sldId="282"/>
        </pc:sldMkLst>
        <pc:spChg chg="mod">
          <ac:chgData name="Roth, Dan" userId="18da4c67-dd89-43a7-9856-8592f867a23c" providerId="ADAL" clId="{223632FE-FC4D-4A2F-B6E0-9F2ACEDD4BAD}" dt="2021-02-15T19:18:14.744" v="2332" actId="15"/>
          <ac:spMkLst>
            <pc:docMk/>
            <pc:sldMk cId="3912314498" sldId="282"/>
            <ac:spMk id="3" creationId="{1CAAB7D3-3EBD-DD4F-BE98-647BD3CC538E}"/>
          </ac:spMkLst>
        </pc:spChg>
      </pc:sldChg>
      <pc:sldChg chg="addSp delSp modSp mod modAnim">
        <pc:chgData name="Roth, Dan" userId="18da4c67-dd89-43a7-9856-8592f867a23c" providerId="ADAL" clId="{223632FE-FC4D-4A2F-B6E0-9F2ACEDD4BAD}" dt="2021-02-16T18:27:32.324" v="5892"/>
        <pc:sldMkLst>
          <pc:docMk/>
          <pc:sldMk cId="3967384385" sldId="283"/>
        </pc:sldMkLst>
        <pc:spChg chg="add del mod">
          <ac:chgData name="Roth, Dan" userId="18da4c67-dd89-43a7-9856-8592f867a23c" providerId="ADAL" clId="{223632FE-FC4D-4A2F-B6E0-9F2ACEDD4BAD}" dt="2021-02-16T03:01:35.194" v="3055" actId="20577"/>
          <ac:spMkLst>
            <pc:docMk/>
            <pc:sldMk cId="3967384385" sldId="283"/>
            <ac:spMk id="12" creationId="{082A4889-B705-A944-AA97-BA2985FEC7AA}"/>
          </ac:spMkLst>
        </pc:spChg>
        <pc:spChg chg="add del mod">
          <ac:chgData name="Roth, Dan" userId="18da4c67-dd89-43a7-9856-8592f867a23c" providerId="ADAL" clId="{223632FE-FC4D-4A2F-B6E0-9F2ACEDD4BAD}" dt="2021-02-15T19:49:41.661" v="2366" actId="478"/>
          <ac:spMkLst>
            <pc:docMk/>
            <pc:sldMk cId="3967384385" sldId="283"/>
            <ac:spMk id="14" creationId="{CA574F93-3F85-214D-86EA-DC17EB46A21D}"/>
          </ac:spMkLst>
        </pc:spChg>
        <pc:spChg chg="del mod">
          <ac:chgData name="Roth, Dan" userId="18da4c67-dd89-43a7-9856-8592f867a23c" providerId="ADAL" clId="{223632FE-FC4D-4A2F-B6E0-9F2ACEDD4BAD}" dt="2021-02-15T19:50:10.725" v="2373" actId="478"/>
          <ac:spMkLst>
            <pc:docMk/>
            <pc:sldMk cId="3967384385" sldId="283"/>
            <ac:spMk id="15" creationId="{51E99735-8921-954B-AD68-0BBA476574FA}"/>
          </ac:spMkLst>
        </pc:spChg>
        <pc:spChg chg="del mod">
          <ac:chgData name="Roth, Dan" userId="18da4c67-dd89-43a7-9856-8592f867a23c" providerId="ADAL" clId="{223632FE-FC4D-4A2F-B6E0-9F2ACEDD4BAD}" dt="2021-02-15T19:50:07.966" v="2372" actId="478"/>
          <ac:spMkLst>
            <pc:docMk/>
            <pc:sldMk cId="3967384385" sldId="283"/>
            <ac:spMk id="16" creationId="{8675FCC3-8F8A-344E-B3CA-7464B791ABC0}"/>
          </ac:spMkLst>
        </pc:spChg>
        <pc:spChg chg="del mod">
          <ac:chgData name="Roth, Dan" userId="18da4c67-dd89-43a7-9856-8592f867a23c" providerId="ADAL" clId="{223632FE-FC4D-4A2F-B6E0-9F2ACEDD4BAD}" dt="2021-02-15T19:50:21.885" v="2376" actId="478"/>
          <ac:spMkLst>
            <pc:docMk/>
            <pc:sldMk cId="3967384385" sldId="283"/>
            <ac:spMk id="17" creationId="{7A7FF7B0-10AA-4142-97D7-65D9EF16DC76}"/>
          </ac:spMkLst>
        </pc:spChg>
        <pc:spChg chg="mod">
          <ac:chgData name="Roth, Dan" userId="18da4c67-dd89-43a7-9856-8592f867a23c" providerId="ADAL" clId="{223632FE-FC4D-4A2F-B6E0-9F2ACEDD4BAD}" dt="2021-02-15T19:47:20.535" v="2340" actId="14100"/>
          <ac:spMkLst>
            <pc:docMk/>
            <pc:sldMk cId="3967384385" sldId="283"/>
            <ac:spMk id="25" creationId="{69605999-9781-F94A-A7C2-D3D5B9CB1787}"/>
          </ac:spMkLst>
        </pc:spChg>
        <pc:spChg chg="mod">
          <ac:chgData name="Roth, Dan" userId="18da4c67-dd89-43a7-9856-8592f867a23c" providerId="ADAL" clId="{223632FE-FC4D-4A2F-B6E0-9F2ACEDD4BAD}" dt="2021-02-15T19:47:25.195" v="2341" actId="1076"/>
          <ac:spMkLst>
            <pc:docMk/>
            <pc:sldMk cId="3967384385" sldId="283"/>
            <ac:spMk id="26" creationId="{9BE70566-2178-F94D-9BEB-F65DF372123D}"/>
          </ac:spMkLst>
        </pc:spChg>
        <pc:spChg chg="del mod">
          <ac:chgData name="Roth, Dan" userId="18da4c67-dd89-43a7-9856-8592f867a23c" providerId="ADAL" clId="{223632FE-FC4D-4A2F-B6E0-9F2ACEDD4BAD}" dt="2021-02-15T19:48:38.421" v="2353" actId="478"/>
          <ac:spMkLst>
            <pc:docMk/>
            <pc:sldMk cId="3967384385" sldId="283"/>
            <ac:spMk id="43" creationId="{62288D22-5414-334F-A0A6-DF91B7E628D0}"/>
          </ac:spMkLst>
        </pc:spChg>
        <pc:spChg chg="del mod">
          <ac:chgData name="Roth, Dan" userId="18da4c67-dd89-43a7-9856-8592f867a23c" providerId="ADAL" clId="{223632FE-FC4D-4A2F-B6E0-9F2ACEDD4BAD}" dt="2021-02-15T19:49:00.315" v="2358" actId="478"/>
          <ac:spMkLst>
            <pc:docMk/>
            <pc:sldMk cId="3967384385" sldId="283"/>
            <ac:spMk id="44" creationId="{492BB853-808B-C948-848D-2A29D6D12092}"/>
          </ac:spMkLst>
        </pc:spChg>
        <pc:spChg chg="del">
          <ac:chgData name="Roth, Dan" userId="18da4c67-dd89-43a7-9856-8592f867a23c" providerId="ADAL" clId="{223632FE-FC4D-4A2F-B6E0-9F2ACEDD4BAD}" dt="2021-02-15T19:49:04.677" v="2359" actId="478"/>
          <ac:spMkLst>
            <pc:docMk/>
            <pc:sldMk cId="3967384385" sldId="283"/>
            <ac:spMk id="45" creationId="{290897F9-E7D3-7D4D-9D2A-8D762E0C939B}"/>
          </ac:spMkLst>
        </pc:spChg>
        <pc:spChg chg="del">
          <ac:chgData name="Roth, Dan" userId="18da4c67-dd89-43a7-9856-8592f867a23c" providerId="ADAL" clId="{223632FE-FC4D-4A2F-B6E0-9F2ACEDD4BAD}" dt="2021-02-15T19:49:11.332" v="2360" actId="478"/>
          <ac:spMkLst>
            <pc:docMk/>
            <pc:sldMk cId="3967384385" sldId="283"/>
            <ac:spMk id="46" creationId="{1634AE8A-6824-E044-959A-3B0AE607B0CD}"/>
          </ac:spMkLst>
        </pc:spChg>
        <pc:spChg chg="mod">
          <ac:chgData name="Roth, Dan" userId="18da4c67-dd89-43a7-9856-8592f867a23c" providerId="ADAL" clId="{223632FE-FC4D-4A2F-B6E0-9F2ACEDD4BAD}" dt="2021-02-15T19:53:59.228" v="2397" actId="1076"/>
          <ac:spMkLst>
            <pc:docMk/>
            <pc:sldMk cId="3967384385" sldId="283"/>
            <ac:spMk id="47" creationId="{442F15F4-3B70-3548-A25D-CDEEF1F5C136}"/>
          </ac:spMkLst>
        </pc:spChg>
        <pc:spChg chg="add mod">
          <ac:chgData name="Roth, Dan" userId="18da4c67-dd89-43a7-9856-8592f867a23c" providerId="ADAL" clId="{223632FE-FC4D-4A2F-B6E0-9F2ACEDD4BAD}" dt="2021-02-16T02:24:42.415" v="2536" actId="14100"/>
          <ac:spMkLst>
            <pc:docMk/>
            <pc:sldMk cId="3967384385" sldId="283"/>
            <ac:spMk id="48" creationId="{8B815C7B-9079-4E9F-A087-38AA9AF1FE39}"/>
          </ac:spMkLst>
        </pc:spChg>
      </pc:sldChg>
      <pc:sldChg chg="del">
        <pc:chgData name="Roth, Dan" userId="18da4c67-dd89-43a7-9856-8592f867a23c" providerId="ADAL" clId="{223632FE-FC4D-4A2F-B6E0-9F2ACEDD4BAD}" dt="2021-02-15T19:18:18.823" v="2333" actId="47"/>
        <pc:sldMkLst>
          <pc:docMk/>
          <pc:sldMk cId="2354598388" sldId="284"/>
        </pc:sldMkLst>
      </pc:sldChg>
      <pc:sldChg chg="addSp delSp modSp mod delAnim modAnim">
        <pc:chgData name="Roth, Dan" userId="18da4c67-dd89-43a7-9856-8592f867a23c" providerId="ADAL" clId="{223632FE-FC4D-4A2F-B6E0-9F2ACEDD4BAD}" dt="2021-02-16T18:29:21.344" v="5895" actId="6549"/>
        <pc:sldMkLst>
          <pc:docMk/>
          <pc:sldMk cId="247263238" sldId="285"/>
        </pc:sldMkLst>
        <pc:spChg chg="mod">
          <ac:chgData name="Roth, Dan" userId="18da4c67-dd89-43a7-9856-8592f867a23c" providerId="ADAL" clId="{223632FE-FC4D-4A2F-B6E0-9F2ACEDD4BAD}" dt="2021-02-16T03:01:06.421" v="3048" actId="20577"/>
          <ac:spMkLst>
            <pc:docMk/>
            <pc:sldMk cId="247263238" sldId="285"/>
            <ac:spMk id="2" creationId="{D1A223C8-0AD9-C040-8E42-66F5A84219D1}"/>
          </ac:spMkLst>
        </pc:spChg>
        <pc:spChg chg="mod">
          <ac:chgData name="Roth, Dan" userId="18da4c67-dd89-43a7-9856-8592f867a23c" providerId="ADAL" clId="{223632FE-FC4D-4A2F-B6E0-9F2ACEDD4BAD}" dt="2021-02-16T18:29:21.344" v="5895" actId="6549"/>
          <ac:spMkLst>
            <pc:docMk/>
            <pc:sldMk cId="247263238" sldId="285"/>
            <ac:spMk id="3" creationId="{34EA70B0-BCA4-1342-A404-F9592BC20E61}"/>
          </ac:spMkLst>
        </pc:spChg>
        <pc:spChg chg="mod">
          <ac:chgData name="Roth, Dan" userId="18da4c67-dd89-43a7-9856-8592f867a23c" providerId="ADAL" clId="{223632FE-FC4D-4A2F-B6E0-9F2ACEDD4BAD}" dt="2021-02-16T03:45:53.325" v="3965" actId="404"/>
          <ac:spMkLst>
            <pc:docMk/>
            <pc:sldMk cId="247263238" sldId="285"/>
            <ac:spMk id="5" creationId="{A87AC617-B861-894E-A20B-B52ACF760203}"/>
          </ac:spMkLst>
        </pc:spChg>
        <pc:spChg chg="mod">
          <ac:chgData name="Roth, Dan" userId="18da4c67-dd89-43a7-9856-8592f867a23c" providerId="ADAL" clId="{223632FE-FC4D-4A2F-B6E0-9F2ACEDD4BAD}" dt="2021-02-16T03:47:09.316" v="4052" actId="14100"/>
          <ac:spMkLst>
            <pc:docMk/>
            <pc:sldMk cId="247263238" sldId="285"/>
            <ac:spMk id="6" creationId="{ABD21A07-3835-784C-B8F4-9E1D39F79773}"/>
          </ac:spMkLst>
        </pc:spChg>
        <pc:spChg chg="del mod">
          <ac:chgData name="Roth, Dan" userId="18da4c67-dd89-43a7-9856-8592f867a23c" providerId="ADAL" clId="{223632FE-FC4D-4A2F-B6E0-9F2ACEDD4BAD}" dt="2021-02-16T03:47:48.133" v="4064" actId="478"/>
          <ac:spMkLst>
            <pc:docMk/>
            <pc:sldMk cId="247263238" sldId="285"/>
            <ac:spMk id="7" creationId="{EE1ED9FE-77AE-5A4D-810F-05B1F10155EE}"/>
          </ac:spMkLst>
        </pc:spChg>
        <pc:spChg chg="mod">
          <ac:chgData name="Roth, Dan" userId="18da4c67-dd89-43a7-9856-8592f867a23c" providerId="ADAL" clId="{223632FE-FC4D-4A2F-B6E0-9F2ACEDD4BAD}" dt="2021-02-16T04:25:13.890" v="4211" actId="208"/>
          <ac:spMkLst>
            <pc:docMk/>
            <pc:sldMk cId="247263238" sldId="285"/>
            <ac:spMk id="9" creationId="{E13DE130-E21A-5141-BE99-227594665441}"/>
          </ac:spMkLst>
        </pc:spChg>
        <pc:spChg chg="del">
          <ac:chgData name="Roth, Dan" userId="18da4c67-dd89-43a7-9856-8592f867a23c" providerId="ADAL" clId="{223632FE-FC4D-4A2F-B6E0-9F2ACEDD4BAD}" dt="2021-02-16T03:48:54.597" v="4073" actId="478"/>
          <ac:spMkLst>
            <pc:docMk/>
            <pc:sldMk cId="247263238" sldId="285"/>
            <ac:spMk id="10" creationId="{F0B9A32E-9E16-6E48-B865-AF12EC89DD1B}"/>
          </ac:spMkLst>
        </pc:spChg>
        <pc:spChg chg="del">
          <ac:chgData name="Roth, Dan" userId="18da4c67-dd89-43a7-9856-8592f867a23c" providerId="ADAL" clId="{223632FE-FC4D-4A2F-B6E0-9F2ACEDD4BAD}" dt="2021-02-16T03:49:08.032" v="4076" actId="478"/>
          <ac:spMkLst>
            <pc:docMk/>
            <pc:sldMk cId="247263238" sldId="285"/>
            <ac:spMk id="11" creationId="{514FFBB8-4EBC-D446-ADE2-8398C93D2510}"/>
          </ac:spMkLst>
        </pc:spChg>
        <pc:spChg chg="del">
          <ac:chgData name="Roth, Dan" userId="18da4c67-dd89-43a7-9856-8592f867a23c" providerId="ADAL" clId="{223632FE-FC4D-4A2F-B6E0-9F2ACEDD4BAD}" dt="2021-02-16T03:49:29.816" v="4080" actId="478"/>
          <ac:spMkLst>
            <pc:docMk/>
            <pc:sldMk cId="247263238" sldId="285"/>
            <ac:spMk id="12" creationId="{6BD25185-7BEA-CE46-BF5C-1A2B30ECDE8F}"/>
          </ac:spMkLst>
        </pc:spChg>
        <pc:spChg chg="mod">
          <ac:chgData name="Roth, Dan" userId="18da4c67-dd89-43a7-9856-8592f867a23c" providerId="ADAL" clId="{223632FE-FC4D-4A2F-B6E0-9F2ACEDD4BAD}" dt="2021-02-16T04:25:13.890" v="4211" actId="208"/>
          <ac:spMkLst>
            <pc:docMk/>
            <pc:sldMk cId="247263238" sldId="285"/>
            <ac:spMk id="13" creationId="{F67F15A4-9B29-3543-8043-C23F1CF15D5B}"/>
          </ac:spMkLst>
        </pc:spChg>
        <pc:spChg chg="mod">
          <ac:chgData name="Roth, Dan" userId="18da4c67-dd89-43a7-9856-8592f867a23c" providerId="ADAL" clId="{223632FE-FC4D-4A2F-B6E0-9F2ACEDD4BAD}" dt="2021-02-16T03:47:13.013" v="4053" actId="14100"/>
          <ac:spMkLst>
            <pc:docMk/>
            <pc:sldMk cId="247263238" sldId="285"/>
            <ac:spMk id="14" creationId="{10E03A6F-2EB8-D44E-B2DA-9AD9B85CC335}"/>
          </ac:spMkLst>
        </pc:spChg>
        <pc:spChg chg="mod">
          <ac:chgData name="Roth, Dan" userId="18da4c67-dd89-43a7-9856-8592f867a23c" providerId="ADAL" clId="{223632FE-FC4D-4A2F-B6E0-9F2ACEDD4BAD}" dt="2021-02-16T03:47:17.548" v="4054" actId="14100"/>
          <ac:spMkLst>
            <pc:docMk/>
            <pc:sldMk cId="247263238" sldId="285"/>
            <ac:spMk id="15" creationId="{0BBD08B2-C817-7645-8127-18472A5B0B0A}"/>
          </ac:spMkLst>
        </pc:spChg>
        <pc:spChg chg="mod">
          <ac:chgData name="Roth, Dan" userId="18da4c67-dd89-43a7-9856-8592f867a23c" providerId="ADAL" clId="{223632FE-FC4D-4A2F-B6E0-9F2ACEDD4BAD}" dt="2021-02-16T03:47:00.394" v="4051" actId="14100"/>
          <ac:spMkLst>
            <pc:docMk/>
            <pc:sldMk cId="247263238" sldId="285"/>
            <ac:spMk id="16" creationId="{D0D78492-E401-DA4E-A347-0BA6C3C7EAFF}"/>
          </ac:spMkLst>
        </pc:spChg>
        <pc:grpChg chg="add mod">
          <ac:chgData name="Roth, Dan" userId="18da4c67-dd89-43a7-9856-8592f867a23c" providerId="ADAL" clId="{223632FE-FC4D-4A2F-B6E0-9F2ACEDD4BAD}" dt="2021-02-16T03:45:26.779" v="3955" actId="164"/>
          <ac:grpSpMkLst>
            <pc:docMk/>
            <pc:sldMk cId="247263238" sldId="285"/>
            <ac:grpSpMk id="8" creationId="{8F67A268-A961-4354-AC7B-811DAD58ACCE}"/>
          </ac:grpSpMkLst>
        </pc:grpChg>
      </pc:sldChg>
      <pc:sldChg chg="del mod modShow">
        <pc:chgData name="Roth, Dan" userId="18da4c67-dd89-43a7-9856-8592f867a23c" providerId="ADAL" clId="{223632FE-FC4D-4A2F-B6E0-9F2ACEDD4BAD}" dt="2021-02-16T04:35:30.970" v="4347" actId="47"/>
        <pc:sldMkLst>
          <pc:docMk/>
          <pc:sldMk cId="3230105812" sldId="286"/>
        </pc:sldMkLst>
      </pc:sldChg>
      <pc:sldChg chg="modSp del mod modShow">
        <pc:chgData name="Roth, Dan" userId="18da4c67-dd89-43a7-9856-8592f867a23c" providerId="ADAL" clId="{223632FE-FC4D-4A2F-B6E0-9F2ACEDD4BAD}" dt="2021-02-16T04:35:30.970" v="4347" actId="47"/>
        <pc:sldMkLst>
          <pc:docMk/>
          <pc:sldMk cId="2528005775" sldId="287"/>
        </pc:sldMkLst>
        <pc:spChg chg="mod">
          <ac:chgData name="Roth, Dan" userId="18da4c67-dd89-43a7-9856-8592f867a23c" providerId="ADAL" clId="{223632FE-FC4D-4A2F-B6E0-9F2ACEDD4BAD}" dt="2021-02-16T02:34:27.319" v="2542" actId="20577"/>
          <ac:spMkLst>
            <pc:docMk/>
            <pc:sldMk cId="2528005775" sldId="287"/>
            <ac:spMk id="3" creationId="{D93E8F8C-0288-C246-A9B7-E1AB46C03DB7}"/>
          </ac:spMkLst>
        </pc:spChg>
      </pc:sldChg>
      <pc:sldChg chg="modSp mod">
        <pc:chgData name="Roth, Dan" userId="18da4c67-dd89-43a7-9856-8592f867a23c" providerId="ADAL" clId="{223632FE-FC4D-4A2F-B6E0-9F2ACEDD4BAD}" dt="2021-02-16T18:30:19.570" v="5905" actId="1035"/>
        <pc:sldMkLst>
          <pc:docMk/>
          <pc:sldMk cId="5400470" sldId="288"/>
        </pc:sldMkLst>
        <pc:spChg chg="mod">
          <ac:chgData name="Roth, Dan" userId="18da4c67-dd89-43a7-9856-8592f867a23c" providerId="ADAL" clId="{223632FE-FC4D-4A2F-B6E0-9F2ACEDD4BAD}" dt="2021-02-16T03:01:20.293" v="3052" actId="20577"/>
          <ac:spMkLst>
            <pc:docMk/>
            <pc:sldMk cId="5400470" sldId="288"/>
            <ac:spMk id="2" creationId="{5D8ED956-3C86-374A-A9CC-C34D372E8E79}"/>
          </ac:spMkLst>
        </pc:spChg>
        <pc:spChg chg="mod">
          <ac:chgData name="Roth, Dan" userId="18da4c67-dd89-43a7-9856-8592f867a23c" providerId="ADAL" clId="{223632FE-FC4D-4A2F-B6E0-9F2ACEDD4BAD}" dt="2021-02-16T02:48:31.634" v="2626" actId="6549"/>
          <ac:spMkLst>
            <pc:docMk/>
            <pc:sldMk cId="5400470" sldId="288"/>
            <ac:spMk id="3" creationId="{D7AD6B6A-2629-0046-BA09-1DC998AF6148}"/>
          </ac:spMkLst>
        </pc:spChg>
        <pc:picChg chg="mod">
          <ac:chgData name="Roth, Dan" userId="18da4c67-dd89-43a7-9856-8592f867a23c" providerId="ADAL" clId="{223632FE-FC4D-4A2F-B6E0-9F2ACEDD4BAD}" dt="2021-02-16T18:30:19.570" v="5905" actId="1035"/>
          <ac:picMkLst>
            <pc:docMk/>
            <pc:sldMk cId="5400470" sldId="288"/>
            <ac:picMk id="13" creationId="{B993B45A-AC28-6A49-A66A-40B101A1C443}"/>
          </ac:picMkLst>
        </pc:picChg>
      </pc:sldChg>
      <pc:sldChg chg="modSp del mod modShow">
        <pc:chgData name="Roth, Dan" userId="18da4c67-dd89-43a7-9856-8592f867a23c" providerId="ADAL" clId="{223632FE-FC4D-4A2F-B6E0-9F2ACEDD4BAD}" dt="2021-02-16T04:35:56.037" v="4348" actId="47"/>
        <pc:sldMkLst>
          <pc:docMk/>
          <pc:sldMk cId="2044359874" sldId="289"/>
        </pc:sldMkLst>
        <pc:spChg chg="mod">
          <ac:chgData name="Roth, Dan" userId="18da4c67-dd89-43a7-9856-8592f867a23c" providerId="ADAL" clId="{223632FE-FC4D-4A2F-B6E0-9F2ACEDD4BAD}" dt="2021-02-16T02:34:52.034" v="2543" actId="20577"/>
          <ac:spMkLst>
            <pc:docMk/>
            <pc:sldMk cId="2044359874" sldId="289"/>
            <ac:spMk id="3" creationId="{BFBF5891-63B5-7C4C-80F8-5BE25C197A95}"/>
          </ac:spMkLst>
        </pc:spChg>
      </pc:sldChg>
      <pc:sldChg chg="addSp delSp modSp mod delAnim modAnim">
        <pc:chgData name="Roth, Dan" userId="18da4c67-dd89-43a7-9856-8592f867a23c" providerId="ADAL" clId="{223632FE-FC4D-4A2F-B6E0-9F2ACEDD4BAD}" dt="2021-02-16T18:34:13.566" v="6032" actId="6549"/>
        <pc:sldMkLst>
          <pc:docMk/>
          <pc:sldMk cId="4034392402" sldId="290"/>
        </pc:sldMkLst>
        <pc:spChg chg="mod">
          <ac:chgData name="Roth, Dan" userId="18da4c67-dd89-43a7-9856-8592f867a23c" providerId="ADAL" clId="{223632FE-FC4D-4A2F-B6E0-9F2ACEDD4BAD}" dt="2021-02-16T03:01:46.213" v="3059" actId="20577"/>
          <ac:spMkLst>
            <pc:docMk/>
            <pc:sldMk cId="4034392402" sldId="290"/>
            <ac:spMk id="2" creationId="{378C6F71-786F-8640-8E23-8B8C191C9FB7}"/>
          </ac:spMkLst>
        </pc:spChg>
        <pc:spChg chg="mod">
          <ac:chgData name="Roth, Dan" userId="18da4c67-dd89-43a7-9856-8592f867a23c" providerId="ADAL" clId="{223632FE-FC4D-4A2F-B6E0-9F2ACEDD4BAD}" dt="2021-02-16T18:34:13.566" v="6032" actId="6549"/>
          <ac:spMkLst>
            <pc:docMk/>
            <pc:sldMk cId="4034392402" sldId="290"/>
            <ac:spMk id="3" creationId="{2D0D0E2A-6BB6-4B4A-A0ED-420F4B4C821A}"/>
          </ac:spMkLst>
        </pc:spChg>
        <pc:spChg chg="del mod">
          <ac:chgData name="Roth, Dan" userId="18da4c67-dd89-43a7-9856-8592f867a23c" providerId="ADAL" clId="{223632FE-FC4D-4A2F-B6E0-9F2ACEDD4BAD}" dt="2021-02-16T02:51:56.742" v="2672" actId="478"/>
          <ac:spMkLst>
            <pc:docMk/>
            <pc:sldMk cId="4034392402" sldId="290"/>
            <ac:spMk id="7" creationId="{4C757D26-6748-904B-A88D-309357018819}"/>
          </ac:spMkLst>
        </pc:spChg>
        <pc:spChg chg="mod">
          <ac:chgData name="Roth, Dan" userId="18da4c67-dd89-43a7-9856-8592f867a23c" providerId="ADAL" clId="{223632FE-FC4D-4A2F-B6E0-9F2ACEDD4BAD}" dt="2021-02-16T02:59:02.959" v="3000" actId="208"/>
          <ac:spMkLst>
            <pc:docMk/>
            <pc:sldMk cId="4034392402" sldId="290"/>
            <ac:spMk id="10" creationId="{BA4D533D-CB36-9A45-AFC2-CBB2EE39181D}"/>
          </ac:spMkLst>
        </pc:spChg>
        <pc:spChg chg="mod">
          <ac:chgData name="Roth, Dan" userId="18da4c67-dd89-43a7-9856-8592f867a23c" providerId="ADAL" clId="{223632FE-FC4D-4A2F-B6E0-9F2ACEDD4BAD}" dt="2021-02-16T02:59:32.616" v="3033" actId="207"/>
          <ac:spMkLst>
            <pc:docMk/>
            <pc:sldMk cId="4034392402" sldId="290"/>
            <ac:spMk id="11" creationId="{D1EFCB53-35A7-1645-BD9A-E7C7BC1F1239}"/>
          </ac:spMkLst>
        </pc:spChg>
        <pc:spChg chg="mod">
          <ac:chgData name="Roth, Dan" userId="18da4c67-dd89-43a7-9856-8592f867a23c" providerId="ADAL" clId="{223632FE-FC4D-4A2F-B6E0-9F2ACEDD4BAD}" dt="2021-02-16T02:59:22.464" v="3031" actId="1035"/>
          <ac:spMkLst>
            <pc:docMk/>
            <pc:sldMk cId="4034392402" sldId="290"/>
            <ac:spMk id="12" creationId="{38E8AC19-4A95-3442-94C8-C7193B7C855F}"/>
          </ac:spMkLst>
        </pc:spChg>
        <pc:spChg chg="mod">
          <ac:chgData name="Roth, Dan" userId="18da4c67-dd89-43a7-9856-8592f867a23c" providerId="ADAL" clId="{223632FE-FC4D-4A2F-B6E0-9F2ACEDD4BAD}" dt="2021-02-16T02:59:32.616" v="3033" actId="207"/>
          <ac:spMkLst>
            <pc:docMk/>
            <pc:sldMk cId="4034392402" sldId="290"/>
            <ac:spMk id="13" creationId="{EAD92347-8FDC-5749-91AE-D226A362FC56}"/>
          </ac:spMkLst>
        </pc:spChg>
        <pc:spChg chg="mod">
          <ac:chgData name="Roth, Dan" userId="18da4c67-dd89-43a7-9856-8592f867a23c" providerId="ADAL" clId="{223632FE-FC4D-4A2F-B6E0-9F2ACEDD4BAD}" dt="2021-02-16T02:59:32.616" v="3033" actId="207"/>
          <ac:spMkLst>
            <pc:docMk/>
            <pc:sldMk cId="4034392402" sldId="290"/>
            <ac:spMk id="14" creationId="{DE1B4C84-2A90-2E47-99C5-7753ABC87EC8}"/>
          </ac:spMkLst>
        </pc:spChg>
        <pc:spChg chg="add del">
          <ac:chgData name="Roth, Dan" userId="18da4c67-dd89-43a7-9856-8592f867a23c" providerId="ADAL" clId="{223632FE-FC4D-4A2F-B6E0-9F2ACEDD4BAD}" dt="2021-02-16T02:51:50.284" v="2669" actId="22"/>
          <ac:spMkLst>
            <pc:docMk/>
            <pc:sldMk cId="4034392402" sldId="290"/>
            <ac:spMk id="15" creationId="{96D9FF83-6B45-47A4-A1BA-97127715870A}"/>
          </ac:spMkLst>
        </pc:spChg>
        <pc:spChg chg="add mod">
          <ac:chgData name="Roth, Dan" userId="18da4c67-dd89-43a7-9856-8592f867a23c" providerId="ADAL" clId="{223632FE-FC4D-4A2F-B6E0-9F2ACEDD4BAD}" dt="2021-02-16T02:58:58.739" v="2998" actId="208"/>
          <ac:spMkLst>
            <pc:docMk/>
            <pc:sldMk cId="4034392402" sldId="290"/>
            <ac:spMk id="16" creationId="{E17A7B7A-610C-4B4E-BFAD-A45BE229448B}"/>
          </ac:spMkLst>
        </pc:spChg>
        <pc:spChg chg="add del mod">
          <ac:chgData name="Roth, Dan" userId="18da4c67-dd89-43a7-9856-8592f867a23c" providerId="ADAL" clId="{223632FE-FC4D-4A2F-B6E0-9F2ACEDD4BAD}" dt="2021-02-16T02:54:46.905" v="2791" actId="478"/>
          <ac:spMkLst>
            <pc:docMk/>
            <pc:sldMk cId="4034392402" sldId="290"/>
            <ac:spMk id="17" creationId="{6BF61661-6C70-47A9-ADE4-727924EEA902}"/>
          </ac:spMkLst>
        </pc:spChg>
        <pc:spChg chg="add del mod">
          <ac:chgData name="Roth, Dan" userId="18da4c67-dd89-43a7-9856-8592f867a23c" providerId="ADAL" clId="{223632FE-FC4D-4A2F-B6E0-9F2ACEDD4BAD}" dt="2021-02-16T02:55:08.162" v="2795" actId="478"/>
          <ac:spMkLst>
            <pc:docMk/>
            <pc:sldMk cId="4034392402" sldId="290"/>
            <ac:spMk id="18" creationId="{34DA60F2-C7D6-4583-88C6-6B29989AD4DC}"/>
          </ac:spMkLst>
        </pc:spChg>
        <pc:spChg chg="add del mod">
          <ac:chgData name="Roth, Dan" userId="18da4c67-dd89-43a7-9856-8592f867a23c" providerId="ADAL" clId="{223632FE-FC4D-4A2F-B6E0-9F2ACEDD4BAD}" dt="2021-02-16T02:56:16.784" v="2831" actId="478"/>
          <ac:spMkLst>
            <pc:docMk/>
            <pc:sldMk cId="4034392402" sldId="290"/>
            <ac:spMk id="19" creationId="{921A48D0-2236-4AED-9CAD-E4DAFB83A5FE}"/>
          </ac:spMkLst>
        </pc:spChg>
      </pc:sldChg>
      <pc:sldChg chg="modSp del mod modShow">
        <pc:chgData name="Roth, Dan" userId="18da4c67-dd89-43a7-9856-8592f867a23c" providerId="ADAL" clId="{223632FE-FC4D-4A2F-B6E0-9F2ACEDD4BAD}" dt="2021-02-16T04:35:59.536" v="4349" actId="47"/>
        <pc:sldMkLst>
          <pc:docMk/>
          <pc:sldMk cId="1133985693" sldId="291"/>
        </pc:sldMkLst>
        <pc:spChg chg="mod">
          <ac:chgData name="Roth, Dan" userId="18da4c67-dd89-43a7-9856-8592f867a23c" providerId="ADAL" clId="{223632FE-FC4D-4A2F-B6E0-9F2ACEDD4BAD}" dt="2021-02-16T02:36:15.416" v="2547" actId="20577"/>
          <ac:spMkLst>
            <pc:docMk/>
            <pc:sldMk cId="1133985693" sldId="291"/>
            <ac:spMk id="3" creationId="{0AE24778-D4DA-584B-8E29-43F263AF5D58}"/>
          </ac:spMkLst>
        </pc:spChg>
      </pc:sldChg>
      <pc:sldChg chg="modSp mod modShow">
        <pc:chgData name="Roth, Dan" userId="18da4c67-dd89-43a7-9856-8592f867a23c" providerId="ADAL" clId="{223632FE-FC4D-4A2F-B6E0-9F2ACEDD4BAD}" dt="2021-02-16T03:03:33.043" v="3067" actId="208"/>
        <pc:sldMkLst>
          <pc:docMk/>
          <pc:sldMk cId="1448791021" sldId="292"/>
        </pc:sldMkLst>
        <pc:spChg chg="mod">
          <ac:chgData name="Roth, Dan" userId="18da4c67-dd89-43a7-9856-8592f867a23c" providerId="ADAL" clId="{223632FE-FC4D-4A2F-B6E0-9F2ACEDD4BAD}" dt="2021-02-16T03:01:53.486" v="3063" actId="20577"/>
          <ac:spMkLst>
            <pc:docMk/>
            <pc:sldMk cId="1448791021" sldId="292"/>
            <ac:spMk id="2" creationId="{E51638C3-77C7-694A-A5D6-BD581CE1A2FD}"/>
          </ac:spMkLst>
        </pc:spChg>
        <pc:spChg chg="mod">
          <ac:chgData name="Roth, Dan" userId="18da4c67-dd89-43a7-9856-8592f867a23c" providerId="ADAL" clId="{223632FE-FC4D-4A2F-B6E0-9F2ACEDD4BAD}" dt="2021-02-16T03:03:29.103" v="3065" actId="208"/>
          <ac:spMkLst>
            <pc:docMk/>
            <pc:sldMk cId="1448791021" sldId="292"/>
            <ac:spMk id="11" creationId="{D9B46A58-AD08-AA42-9AED-B35E1D87DA96}"/>
          </ac:spMkLst>
        </pc:spChg>
        <pc:spChg chg="mod">
          <ac:chgData name="Roth, Dan" userId="18da4c67-dd89-43a7-9856-8592f867a23c" providerId="ADAL" clId="{223632FE-FC4D-4A2F-B6E0-9F2ACEDD4BAD}" dt="2021-02-16T03:03:33.043" v="3067" actId="208"/>
          <ac:spMkLst>
            <pc:docMk/>
            <pc:sldMk cId="1448791021" sldId="292"/>
            <ac:spMk id="12" creationId="{6B666C66-0594-2747-B512-20D51F8572A1}"/>
          </ac:spMkLst>
        </pc:spChg>
      </pc:sldChg>
      <pc:sldChg chg="modSp del mod modShow">
        <pc:chgData name="Roth, Dan" userId="18da4c67-dd89-43a7-9856-8592f867a23c" providerId="ADAL" clId="{223632FE-FC4D-4A2F-B6E0-9F2ACEDD4BAD}" dt="2021-02-16T04:36:03.764" v="4350" actId="47"/>
        <pc:sldMkLst>
          <pc:docMk/>
          <pc:sldMk cId="1683095241" sldId="294"/>
        </pc:sldMkLst>
        <pc:spChg chg="mod">
          <ac:chgData name="Roth, Dan" userId="18da4c67-dd89-43a7-9856-8592f867a23c" providerId="ADAL" clId="{223632FE-FC4D-4A2F-B6E0-9F2ACEDD4BAD}" dt="2021-02-16T03:00:04.624" v="3042" actId="20577"/>
          <ac:spMkLst>
            <pc:docMk/>
            <pc:sldMk cId="1683095241" sldId="294"/>
            <ac:spMk id="3" creationId="{29123DA2-934E-9048-A62E-B7C6E3B1F329}"/>
          </ac:spMkLst>
        </pc:spChg>
      </pc:sldChg>
      <pc:sldChg chg="addSp delSp modSp mod delAnim modAnim chgLayout">
        <pc:chgData name="Roth, Dan" userId="18da4c67-dd89-43a7-9856-8592f867a23c" providerId="ADAL" clId="{223632FE-FC4D-4A2F-B6E0-9F2ACEDD4BAD}" dt="2021-02-16T04:30:27.512" v="4314" actId="20577"/>
        <pc:sldMkLst>
          <pc:docMk/>
          <pc:sldMk cId="608070235" sldId="295"/>
        </pc:sldMkLst>
        <pc:spChg chg="mod ord">
          <ac:chgData name="Roth, Dan" userId="18da4c67-dd89-43a7-9856-8592f867a23c" providerId="ADAL" clId="{223632FE-FC4D-4A2F-B6E0-9F2ACEDD4BAD}" dt="2021-02-16T04:30:27.512" v="4314" actId="20577"/>
          <ac:spMkLst>
            <pc:docMk/>
            <pc:sldMk cId="608070235" sldId="295"/>
            <ac:spMk id="2" creationId="{4A219FD8-77B7-2A4D-9202-5045BAC6827B}"/>
          </ac:spMkLst>
        </pc:spChg>
        <pc:spChg chg="mod ord">
          <ac:chgData name="Roth, Dan" userId="18da4c67-dd89-43a7-9856-8592f867a23c" providerId="ADAL" clId="{223632FE-FC4D-4A2F-B6E0-9F2ACEDD4BAD}" dt="2021-02-16T03:21:26.455" v="3459" actId="20577"/>
          <ac:spMkLst>
            <pc:docMk/>
            <pc:sldMk cId="608070235" sldId="295"/>
            <ac:spMk id="3" creationId="{D1F13A1F-BC95-7045-915C-056E0F958531}"/>
          </ac:spMkLst>
        </pc:spChg>
        <pc:spChg chg="mod ord">
          <ac:chgData name="Roth, Dan" userId="18da4c67-dd89-43a7-9856-8592f867a23c" providerId="ADAL" clId="{223632FE-FC4D-4A2F-B6E0-9F2ACEDD4BAD}" dt="2021-02-16T03:12:06.337" v="3285" actId="6264"/>
          <ac:spMkLst>
            <pc:docMk/>
            <pc:sldMk cId="608070235" sldId="295"/>
            <ac:spMk id="4" creationId="{E26C7ED4-AF71-B44B-BC56-DE25D9E08E83}"/>
          </ac:spMkLst>
        </pc:spChg>
        <pc:spChg chg="add del mod">
          <ac:chgData name="Roth, Dan" userId="18da4c67-dd89-43a7-9856-8592f867a23c" providerId="ADAL" clId="{223632FE-FC4D-4A2F-B6E0-9F2ACEDD4BAD}" dt="2021-02-16T03:12:06.337" v="3285" actId="6264"/>
          <ac:spMkLst>
            <pc:docMk/>
            <pc:sldMk cId="608070235" sldId="295"/>
            <ac:spMk id="5" creationId="{EE1631EA-7985-4B17-A926-0915252C6A40}"/>
          </ac:spMkLst>
        </pc:spChg>
        <pc:spChg chg="del">
          <ac:chgData name="Roth, Dan" userId="18da4c67-dd89-43a7-9856-8592f867a23c" providerId="ADAL" clId="{223632FE-FC4D-4A2F-B6E0-9F2ACEDD4BAD}" dt="2021-02-16T03:09:03.579" v="3254" actId="478"/>
          <ac:spMkLst>
            <pc:docMk/>
            <pc:sldMk cId="608070235" sldId="295"/>
            <ac:spMk id="7" creationId="{81647DB5-3FF4-E649-9CA5-0EB14D7EFA04}"/>
          </ac:spMkLst>
        </pc:spChg>
        <pc:spChg chg="del">
          <ac:chgData name="Roth, Dan" userId="18da4c67-dd89-43a7-9856-8592f867a23c" providerId="ADAL" clId="{223632FE-FC4D-4A2F-B6E0-9F2ACEDD4BAD}" dt="2021-02-16T03:09:10.873" v="3256" actId="478"/>
          <ac:spMkLst>
            <pc:docMk/>
            <pc:sldMk cId="608070235" sldId="295"/>
            <ac:spMk id="8" creationId="{2F77962D-F053-0D4B-96AA-F514224920D7}"/>
          </ac:spMkLst>
        </pc:spChg>
        <pc:spChg chg="del mod">
          <ac:chgData name="Roth, Dan" userId="18da4c67-dd89-43a7-9856-8592f867a23c" providerId="ADAL" clId="{223632FE-FC4D-4A2F-B6E0-9F2ACEDD4BAD}" dt="2021-02-16T03:07:22.611" v="3230" actId="478"/>
          <ac:spMkLst>
            <pc:docMk/>
            <pc:sldMk cId="608070235" sldId="295"/>
            <ac:spMk id="9" creationId="{9D3D073E-4F62-414D-9797-BA524C1E1EFB}"/>
          </ac:spMkLst>
        </pc:spChg>
        <pc:spChg chg="del mod">
          <ac:chgData name="Roth, Dan" userId="18da4c67-dd89-43a7-9856-8592f867a23c" providerId="ADAL" clId="{223632FE-FC4D-4A2F-B6E0-9F2ACEDD4BAD}" dt="2021-02-16T03:07:26.252" v="3231" actId="478"/>
          <ac:spMkLst>
            <pc:docMk/>
            <pc:sldMk cId="608070235" sldId="295"/>
            <ac:spMk id="10" creationId="{5B09BE60-4774-7447-B5DC-8FEC3F60B90E}"/>
          </ac:spMkLst>
        </pc:spChg>
        <pc:spChg chg="del mod">
          <ac:chgData name="Roth, Dan" userId="18da4c67-dd89-43a7-9856-8592f867a23c" providerId="ADAL" clId="{223632FE-FC4D-4A2F-B6E0-9F2ACEDD4BAD}" dt="2021-02-16T03:15:49.856" v="3390" actId="478"/>
          <ac:spMkLst>
            <pc:docMk/>
            <pc:sldMk cId="608070235" sldId="295"/>
            <ac:spMk id="11" creationId="{6CC83E51-BF13-8848-8500-6EFE2C583D02}"/>
          </ac:spMkLst>
        </pc:spChg>
        <pc:spChg chg="mod">
          <ac:chgData name="Roth, Dan" userId="18da4c67-dd89-43a7-9856-8592f867a23c" providerId="ADAL" clId="{223632FE-FC4D-4A2F-B6E0-9F2ACEDD4BAD}" dt="2021-02-16T03:14:31.663" v="3346" actId="164"/>
          <ac:spMkLst>
            <pc:docMk/>
            <pc:sldMk cId="608070235" sldId="295"/>
            <ac:spMk id="12" creationId="{3A8053D9-87B3-1848-ADD1-09FF7DD89785}"/>
          </ac:spMkLst>
        </pc:spChg>
        <pc:spChg chg="del">
          <ac:chgData name="Roth, Dan" userId="18da4c67-dd89-43a7-9856-8592f867a23c" providerId="ADAL" clId="{223632FE-FC4D-4A2F-B6E0-9F2ACEDD4BAD}" dt="2021-02-16T03:09:08.976" v="3255" actId="478"/>
          <ac:spMkLst>
            <pc:docMk/>
            <pc:sldMk cId="608070235" sldId="295"/>
            <ac:spMk id="13" creationId="{413798B7-61FF-6F4A-BD02-A0CBBEA51305}"/>
          </ac:spMkLst>
        </pc:spChg>
        <pc:spChg chg="del">
          <ac:chgData name="Roth, Dan" userId="18da4c67-dd89-43a7-9856-8592f867a23c" providerId="ADAL" clId="{223632FE-FC4D-4A2F-B6E0-9F2ACEDD4BAD}" dt="2021-02-16T03:07:30.162" v="3232" actId="478"/>
          <ac:spMkLst>
            <pc:docMk/>
            <pc:sldMk cId="608070235" sldId="295"/>
            <ac:spMk id="14" creationId="{542FE221-F3D4-9147-ADAF-D5520FCD4286}"/>
          </ac:spMkLst>
        </pc:spChg>
        <pc:spChg chg="add mod">
          <ac:chgData name="Roth, Dan" userId="18da4c67-dd89-43a7-9856-8592f867a23c" providerId="ADAL" clId="{223632FE-FC4D-4A2F-B6E0-9F2ACEDD4BAD}" dt="2021-02-16T03:14:31.663" v="3346" actId="164"/>
          <ac:spMkLst>
            <pc:docMk/>
            <pc:sldMk cId="608070235" sldId="295"/>
            <ac:spMk id="15" creationId="{90160FEF-E675-44CD-B85C-6A4153E5C9B0}"/>
          </ac:spMkLst>
        </pc:spChg>
        <pc:spChg chg="add mod">
          <ac:chgData name="Roth, Dan" userId="18da4c67-dd89-43a7-9856-8592f867a23c" providerId="ADAL" clId="{223632FE-FC4D-4A2F-B6E0-9F2ACEDD4BAD}" dt="2021-02-16T03:14:31.663" v="3346" actId="164"/>
          <ac:spMkLst>
            <pc:docMk/>
            <pc:sldMk cId="608070235" sldId="295"/>
            <ac:spMk id="16" creationId="{B7499E28-9CF8-4228-8FDD-9B11BE90A293}"/>
          </ac:spMkLst>
        </pc:spChg>
        <pc:spChg chg="add mod">
          <ac:chgData name="Roth, Dan" userId="18da4c67-dd89-43a7-9856-8592f867a23c" providerId="ADAL" clId="{223632FE-FC4D-4A2F-B6E0-9F2ACEDD4BAD}" dt="2021-02-16T03:14:31.663" v="3346" actId="164"/>
          <ac:spMkLst>
            <pc:docMk/>
            <pc:sldMk cId="608070235" sldId="295"/>
            <ac:spMk id="17" creationId="{2DA20915-8DAD-4FF9-A61F-78681A9AE923}"/>
          </ac:spMkLst>
        </pc:spChg>
        <pc:spChg chg="add del mod">
          <ac:chgData name="Roth, Dan" userId="18da4c67-dd89-43a7-9856-8592f867a23c" providerId="ADAL" clId="{223632FE-FC4D-4A2F-B6E0-9F2ACEDD4BAD}" dt="2021-02-16T03:12:06.337" v="3285" actId="6264"/>
          <ac:spMkLst>
            <pc:docMk/>
            <pc:sldMk cId="608070235" sldId="295"/>
            <ac:spMk id="18" creationId="{C96DD9E7-EC8D-4AB1-ADE0-E24A9D68D501}"/>
          </ac:spMkLst>
        </pc:spChg>
        <pc:spChg chg="add del mod">
          <ac:chgData name="Roth, Dan" userId="18da4c67-dd89-43a7-9856-8592f867a23c" providerId="ADAL" clId="{223632FE-FC4D-4A2F-B6E0-9F2ACEDD4BAD}" dt="2021-02-16T03:12:06.337" v="3285" actId="6264"/>
          <ac:spMkLst>
            <pc:docMk/>
            <pc:sldMk cId="608070235" sldId="295"/>
            <ac:spMk id="19" creationId="{718C367C-58A3-4BCC-934A-DFC98FCE2E9E}"/>
          </ac:spMkLst>
        </pc:spChg>
        <pc:grpChg chg="add mod">
          <ac:chgData name="Roth, Dan" userId="18da4c67-dd89-43a7-9856-8592f867a23c" providerId="ADAL" clId="{223632FE-FC4D-4A2F-B6E0-9F2ACEDD4BAD}" dt="2021-02-16T03:14:51.126" v="3367" actId="1035"/>
          <ac:grpSpMkLst>
            <pc:docMk/>
            <pc:sldMk cId="608070235" sldId="295"/>
            <ac:grpSpMk id="20" creationId="{D17816DB-EF19-4321-872D-204EFC4DBC64}"/>
          </ac:grpSpMkLst>
        </pc:grpChg>
        <pc:picChg chg="mod ord">
          <ac:chgData name="Roth, Dan" userId="18da4c67-dd89-43a7-9856-8592f867a23c" providerId="ADAL" clId="{223632FE-FC4D-4A2F-B6E0-9F2ACEDD4BAD}" dt="2021-02-16T03:14:31.663" v="3346" actId="164"/>
          <ac:picMkLst>
            <pc:docMk/>
            <pc:sldMk cId="608070235" sldId="295"/>
            <ac:picMk id="6" creationId="{98DA4845-3B67-A047-9D3B-3B53C97C0A95}"/>
          </ac:picMkLst>
        </pc:picChg>
      </pc:sldChg>
      <pc:sldChg chg="mod modShow">
        <pc:chgData name="Roth, Dan" userId="18da4c67-dd89-43a7-9856-8592f867a23c" providerId="ADAL" clId="{223632FE-FC4D-4A2F-B6E0-9F2ACEDD4BAD}" dt="2021-02-16T03:32:49.747" v="3922" actId="729"/>
        <pc:sldMkLst>
          <pc:docMk/>
          <pc:sldMk cId="2491550202" sldId="296"/>
        </pc:sldMkLst>
      </pc:sldChg>
      <pc:sldChg chg="modSp mod">
        <pc:chgData name="Roth, Dan" userId="18da4c67-dd89-43a7-9856-8592f867a23c" providerId="ADAL" clId="{223632FE-FC4D-4A2F-B6E0-9F2ACEDD4BAD}" dt="2021-02-16T03:45:40.799" v="3963" actId="20577"/>
        <pc:sldMkLst>
          <pc:docMk/>
          <pc:sldMk cId="3362936199" sldId="297"/>
        </pc:sldMkLst>
        <pc:spChg chg="mod">
          <ac:chgData name="Roth, Dan" userId="18da4c67-dd89-43a7-9856-8592f867a23c" providerId="ADAL" clId="{223632FE-FC4D-4A2F-B6E0-9F2ACEDD4BAD}" dt="2021-02-16T03:41:18.892" v="3930" actId="6549"/>
          <ac:spMkLst>
            <pc:docMk/>
            <pc:sldMk cId="3362936199" sldId="297"/>
            <ac:spMk id="2" creationId="{A0B99F24-D646-964A-B241-2384A05A5B6A}"/>
          </ac:spMkLst>
        </pc:spChg>
        <pc:spChg chg="mod">
          <ac:chgData name="Roth, Dan" userId="18da4c67-dd89-43a7-9856-8592f867a23c" providerId="ADAL" clId="{223632FE-FC4D-4A2F-B6E0-9F2ACEDD4BAD}" dt="2021-02-16T03:45:40.799" v="3963" actId="20577"/>
          <ac:spMkLst>
            <pc:docMk/>
            <pc:sldMk cId="3362936199" sldId="297"/>
            <ac:spMk id="3" creationId="{46326514-0083-9E46-928F-047EA9C093B4}"/>
          </ac:spMkLst>
        </pc:spChg>
      </pc:sldChg>
      <pc:sldChg chg="addSp modSp mod modAnim">
        <pc:chgData name="Roth, Dan" userId="18da4c67-dd89-43a7-9856-8592f867a23c" providerId="ADAL" clId="{223632FE-FC4D-4A2F-B6E0-9F2ACEDD4BAD}" dt="2021-02-16T18:40:54.582" v="6313"/>
        <pc:sldMkLst>
          <pc:docMk/>
          <pc:sldMk cId="765481187" sldId="298"/>
        </pc:sldMkLst>
        <pc:spChg chg="mod">
          <ac:chgData name="Roth, Dan" userId="18da4c67-dd89-43a7-9856-8592f867a23c" providerId="ADAL" clId="{223632FE-FC4D-4A2F-B6E0-9F2ACEDD4BAD}" dt="2021-02-16T18:40:09.387" v="6310" actId="207"/>
          <ac:spMkLst>
            <pc:docMk/>
            <pc:sldMk cId="765481187" sldId="298"/>
            <ac:spMk id="3" creationId="{09D94FA1-781C-E043-A12A-A14E948227C5}"/>
          </ac:spMkLst>
        </pc:spChg>
        <pc:spChg chg="add mod">
          <ac:chgData name="Roth, Dan" userId="18da4c67-dd89-43a7-9856-8592f867a23c" providerId="ADAL" clId="{223632FE-FC4D-4A2F-B6E0-9F2ACEDD4BAD}" dt="2021-02-16T04:34:10.754" v="4341" actId="207"/>
          <ac:spMkLst>
            <pc:docMk/>
            <pc:sldMk cId="765481187" sldId="298"/>
            <ac:spMk id="6" creationId="{4D04D11A-7D09-4212-837A-B09851AF2F81}"/>
          </ac:spMkLst>
        </pc:spChg>
      </pc:sldChg>
      <pc:sldChg chg="del">
        <pc:chgData name="Roth, Dan" userId="18da4c67-dd89-43a7-9856-8592f867a23c" providerId="ADAL" clId="{223632FE-FC4D-4A2F-B6E0-9F2ACEDD4BAD}" dt="2021-02-16T04:35:08.878" v="4343" actId="47"/>
        <pc:sldMkLst>
          <pc:docMk/>
          <pc:sldMk cId="2964493413" sldId="300"/>
        </pc:sldMkLst>
      </pc:sldChg>
      <pc:sldChg chg="del">
        <pc:chgData name="Roth, Dan" userId="18da4c67-dd89-43a7-9856-8592f867a23c" providerId="ADAL" clId="{223632FE-FC4D-4A2F-B6E0-9F2ACEDD4BAD}" dt="2021-02-15T17:04:45.536" v="1843" actId="47"/>
        <pc:sldMkLst>
          <pc:docMk/>
          <pc:sldMk cId="2692404978" sldId="302"/>
        </pc:sldMkLst>
      </pc:sldChg>
      <pc:sldChg chg="modNotesTx">
        <pc:chgData name="Roth, Dan" userId="18da4c67-dd89-43a7-9856-8592f867a23c" providerId="ADAL" clId="{223632FE-FC4D-4A2F-B6E0-9F2ACEDD4BAD}" dt="2021-02-15T17:38:24.195" v="1947" actId="20577"/>
        <pc:sldMkLst>
          <pc:docMk/>
          <pc:sldMk cId="979683918" sldId="303"/>
        </pc:sldMkLst>
      </pc:sldChg>
      <pc:sldChg chg="modAnim">
        <pc:chgData name="Roth, Dan" userId="18da4c67-dd89-43a7-9856-8592f867a23c" providerId="ADAL" clId="{223632FE-FC4D-4A2F-B6E0-9F2ACEDD4BAD}" dt="2021-02-16T18:11:45.434" v="5857"/>
        <pc:sldMkLst>
          <pc:docMk/>
          <pc:sldMk cId="202112991" sldId="304"/>
        </pc:sldMkLst>
      </pc:sldChg>
      <pc:sldChg chg="del">
        <pc:chgData name="Roth, Dan" userId="18da4c67-dd89-43a7-9856-8592f867a23c" providerId="ADAL" clId="{223632FE-FC4D-4A2F-B6E0-9F2ACEDD4BAD}" dt="2021-02-15T17:39:38.841" v="1954" actId="47"/>
        <pc:sldMkLst>
          <pc:docMk/>
          <pc:sldMk cId="2224534931" sldId="306"/>
        </pc:sldMkLst>
      </pc:sldChg>
      <pc:sldChg chg="modSp mod modAnim">
        <pc:chgData name="Roth, Dan" userId="18da4c67-dd89-43a7-9856-8592f867a23c" providerId="ADAL" clId="{223632FE-FC4D-4A2F-B6E0-9F2ACEDD4BAD}" dt="2021-02-15T17:39:57.091" v="1966" actId="404"/>
        <pc:sldMkLst>
          <pc:docMk/>
          <pc:sldMk cId="3681980698" sldId="307"/>
        </pc:sldMkLst>
        <pc:spChg chg="mod">
          <ac:chgData name="Roth, Dan" userId="18da4c67-dd89-43a7-9856-8592f867a23c" providerId="ADAL" clId="{223632FE-FC4D-4A2F-B6E0-9F2ACEDD4BAD}" dt="2021-02-15T17:39:57.091" v="1966" actId="404"/>
          <ac:spMkLst>
            <pc:docMk/>
            <pc:sldMk cId="3681980698" sldId="307"/>
            <ac:spMk id="2" creationId="{5858F578-4B04-504B-9BDB-2DC03986916C}"/>
          </ac:spMkLst>
        </pc:spChg>
        <pc:spChg chg="mod">
          <ac:chgData name="Roth, Dan" userId="18da4c67-dd89-43a7-9856-8592f867a23c" providerId="ADAL" clId="{223632FE-FC4D-4A2F-B6E0-9F2ACEDD4BAD}" dt="2021-02-15T17:39:25.930" v="1953" actId="15"/>
          <ac:spMkLst>
            <pc:docMk/>
            <pc:sldMk cId="3681980698" sldId="307"/>
            <ac:spMk id="3" creationId="{34C9F837-A51B-E342-A4D0-D358417DBDB2}"/>
          </ac:spMkLst>
        </pc:spChg>
      </pc:sldChg>
      <pc:sldChg chg="del">
        <pc:chgData name="Roth, Dan" userId="18da4c67-dd89-43a7-9856-8592f867a23c" providerId="ADAL" clId="{223632FE-FC4D-4A2F-B6E0-9F2ACEDD4BAD}" dt="2021-02-15T19:14:50.702" v="2316" actId="47"/>
        <pc:sldMkLst>
          <pc:docMk/>
          <pc:sldMk cId="1511223803" sldId="308"/>
        </pc:sldMkLst>
      </pc:sldChg>
      <pc:sldChg chg="modSp del mod modShow">
        <pc:chgData name="Roth, Dan" userId="18da4c67-dd89-43a7-9856-8592f867a23c" providerId="ADAL" clId="{223632FE-FC4D-4A2F-B6E0-9F2ACEDD4BAD}" dt="2021-02-16T05:01:10.942" v="4577" actId="47"/>
        <pc:sldMkLst>
          <pc:docMk/>
          <pc:sldMk cId="3808279514" sldId="309"/>
        </pc:sldMkLst>
        <pc:spChg chg="mod">
          <ac:chgData name="Roth, Dan" userId="18da4c67-dd89-43a7-9856-8592f867a23c" providerId="ADAL" clId="{223632FE-FC4D-4A2F-B6E0-9F2ACEDD4BAD}" dt="2021-02-15T19:09:04.977" v="2207" actId="207"/>
          <ac:spMkLst>
            <pc:docMk/>
            <pc:sldMk cId="3808279514" sldId="309"/>
            <ac:spMk id="12" creationId="{0A400FBD-AC92-644E-B431-A240D05C6958}"/>
          </ac:spMkLst>
        </pc:spChg>
      </pc:sldChg>
      <pc:sldChg chg="addSp delSp modSp new mod">
        <pc:chgData name="Roth, Dan" userId="18da4c67-dd89-43a7-9856-8592f867a23c" providerId="ADAL" clId="{223632FE-FC4D-4A2F-B6E0-9F2ACEDD4BAD}" dt="2021-02-15T15:44:58.232" v="1022" actId="20577"/>
        <pc:sldMkLst>
          <pc:docMk/>
          <pc:sldMk cId="534904504" sldId="310"/>
        </pc:sldMkLst>
        <pc:spChg chg="mod">
          <ac:chgData name="Roth, Dan" userId="18da4c67-dd89-43a7-9856-8592f867a23c" providerId="ADAL" clId="{223632FE-FC4D-4A2F-B6E0-9F2ACEDD4BAD}" dt="2021-02-15T04:05:55.975" v="98" actId="20577"/>
          <ac:spMkLst>
            <pc:docMk/>
            <pc:sldMk cId="534904504" sldId="310"/>
            <ac:spMk id="2" creationId="{F0A222BC-7DFA-43BF-B761-F377AFA62261}"/>
          </ac:spMkLst>
        </pc:spChg>
        <pc:spChg chg="mod">
          <ac:chgData name="Roth, Dan" userId="18da4c67-dd89-43a7-9856-8592f867a23c" providerId="ADAL" clId="{223632FE-FC4D-4A2F-B6E0-9F2ACEDD4BAD}" dt="2021-02-15T15:44:58.232" v="1022" actId="20577"/>
          <ac:spMkLst>
            <pc:docMk/>
            <pc:sldMk cId="534904504" sldId="310"/>
            <ac:spMk id="3" creationId="{B0EA675B-03D0-426F-AAE2-83FA6F440497}"/>
          </ac:spMkLst>
        </pc:spChg>
        <pc:picChg chg="add del mod">
          <ac:chgData name="Roth, Dan" userId="18da4c67-dd89-43a7-9856-8592f867a23c" providerId="ADAL" clId="{223632FE-FC4D-4A2F-B6E0-9F2ACEDD4BAD}" dt="2021-02-15T04:30:15.737" v="728" actId="478"/>
          <ac:picMkLst>
            <pc:docMk/>
            <pc:sldMk cId="534904504" sldId="310"/>
            <ac:picMk id="1026" creationId="{157C1953-C783-4BC0-8CB9-0460363A61FF}"/>
          </ac:picMkLst>
        </pc:picChg>
        <pc:picChg chg="add del">
          <ac:chgData name="Roth, Dan" userId="18da4c67-dd89-43a7-9856-8592f867a23c" providerId="ADAL" clId="{223632FE-FC4D-4A2F-B6E0-9F2ACEDD4BAD}" dt="2021-02-15T04:30:14.681" v="727" actId="478"/>
          <ac:picMkLst>
            <pc:docMk/>
            <pc:sldMk cId="534904504" sldId="310"/>
            <ac:picMk id="1028" creationId="{C985E137-4E8D-454F-B26A-DAEC3A737BAD}"/>
          </ac:picMkLst>
        </pc:picChg>
      </pc:sldChg>
      <pc:sldChg chg="addSp modSp add mod">
        <pc:chgData name="Roth, Dan" userId="18da4c67-dd89-43a7-9856-8592f867a23c" providerId="ADAL" clId="{223632FE-FC4D-4A2F-B6E0-9F2ACEDD4BAD}" dt="2021-02-16T16:29:50.845" v="5704" actId="20577"/>
        <pc:sldMkLst>
          <pc:docMk/>
          <pc:sldMk cId="3390211999" sldId="311"/>
        </pc:sldMkLst>
        <pc:spChg chg="mod">
          <ac:chgData name="Roth, Dan" userId="18da4c67-dd89-43a7-9856-8592f867a23c" providerId="ADAL" clId="{223632FE-FC4D-4A2F-B6E0-9F2ACEDD4BAD}" dt="2021-02-15T04:12:47.154" v="377" actId="20577"/>
          <ac:spMkLst>
            <pc:docMk/>
            <pc:sldMk cId="3390211999" sldId="311"/>
            <ac:spMk id="2" creationId="{F0A222BC-7DFA-43BF-B761-F377AFA62261}"/>
          </ac:spMkLst>
        </pc:spChg>
        <pc:spChg chg="mod">
          <ac:chgData name="Roth, Dan" userId="18da4c67-dd89-43a7-9856-8592f867a23c" providerId="ADAL" clId="{223632FE-FC4D-4A2F-B6E0-9F2ACEDD4BAD}" dt="2021-02-16T16:29:50.845" v="5704" actId="20577"/>
          <ac:spMkLst>
            <pc:docMk/>
            <pc:sldMk cId="3390211999" sldId="311"/>
            <ac:spMk id="3" creationId="{B0EA675B-03D0-426F-AAE2-83FA6F440497}"/>
          </ac:spMkLst>
        </pc:spChg>
        <pc:picChg chg="mod">
          <ac:chgData name="Roth, Dan" userId="18da4c67-dd89-43a7-9856-8592f867a23c" providerId="ADAL" clId="{223632FE-FC4D-4A2F-B6E0-9F2ACEDD4BAD}" dt="2021-02-15T04:24:47.835" v="553" actId="1076"/>
          <ac:picMkLst>
            <pc:docMk/>
            <pc:sldMk cId="3390211999" sldId="311"/>
            <ac:picMk id="1026" creationId="{157C1953-C783-4BC0-8CB9-0460363A61FF}"/>
          </ac:picMkLst>
        </pc:picChg>
        <pc:picChg chg="mod">
          <ac:chgData name="Roth, Dan" userId="18da4c67-dd89-43a7-9856-8592f867a23c" providerId="ADAL" clId="{223632FE-FC4D-4A2F-B6E0-9F2ACEDD4BAD}" dt="2021-02-15T04:24:59.180" v="555" actId="1076"/>
          <ac:picMkLst>
            <pc:docMk/>
            <pc:sldMk cId="3390211999" sldId="311"/>
            <ac:picMk id="1028" creationId="{C985E137-4E8D-454F-B26A-DAEC3A737BAD}"/>
          </ac:picMkLst>
        </pc:picChg>
        <pc:cxnChg chg="add mod">
          <ac:chgData name="Roth, Dan" userId="18da4c67-dd89-43a7-9856-8592f867a23c" providerId="ADAL" clId="{223632FE-FC4D-4A2F-B6E0-9F2ACEDD4BAD}" dt="2021-02-16T16:29:38.066" v="5700" actId="1076"/>
          <ac:cxnSpMkLst>
            <pc:docMk/>
            <pc:sldMk cId="3390211999" sldId="311"/>
            <ac:cxnSpMk id="6" creationId="{62EBE8C1-1A61-4E35-920B-4CE85A6DB620}"/>
          </ac:cxnSpMkLst>
        </pc:cxnChg>
      </pc:sldChg>
      <pc:sldChg chg="addSp modSp new mod">
        <pc:chgData name="Roth, Dan" userId="18da4c67-dd89-43a7-9856-8592f867a23c" providerId="ADAL" clId="{223632FE-FC4D-4A2F-B6E0-9F2ACEDD4BAD}" dt="2021-02-16T17:32:29.025" v="5767" actId="207"/>
        <pc:sldMkLst>
          <pc:docMk/>
          <pc:sldMk cId="3957653638" sldId="312"/>
        </pc:sldMkLst>
        <pc:spChg chg="mod">
          <ac:chgData name="Roth, Dan" userId="18da4c67-dd89-43a7-9856-8592f867a23c" providerId="ADAL" clId="{223632FE-FC4D-4A2F-B6E0-9F2ACEDD4BAD}" dt="2021-02-16T17:32:29.025" v="5767" actId="207"/>
          <ac:spMkLst>
            <pc:docMk/>
            <pc:sldMk cId="3957653638" sldId="312"/>
            <ac:spMk id="3" creationId="{4775A59D-28D2-4E1D-861A-0A4C70E24CAF}"/>
          </ac:spMkLst>
        </pc:spChg>
        <pc:spChg chg="add mod">
          <ac:chgData name="Roth, Dan" userId="18da4c67-dd89-43a7-9856-8592f867a23c" providerId="ADAL" clId="{223632FE-FC4D-4A2F-B6E0-9F2ACEDD4BAD}" dt="2021-02-16T05:14:31.349" v="4736" actId="207"/>
          <ac:spMkLst>
            <pc:docMk/>
            <pc:sldMk cId="3957653638" sldId="312"/>
            <ac:spMk id="6" creationId="{22FB5A8D-76A1-4300-AF92-FCDE0CEC2558}"/>
          </ac:spMkLst>
        </pc:spChg>
      </pc:sldChg>
      <pc:sldChg chg="modSp add">
        <pc:chgData name="Roth, Dan" userId="18da4c67-dd89-43a7-9856-8592f867a23c" providerId="ADAL" clId="{223632FE-FC4D-4A2F-B6E0-9F2ACEDD4BAD}" dt="2021-02-16T17:44:53.494" v="5854" actId="6549"/>
        <pc:sldMkLst>
          <pc:docMk/>
          <pc:sldMk cId="2332147062" sldId="313"/>
        </pc:sldMkLst>
        <pc:spChg chg="mod">
          <ac:chgData name="Roth, Dan" userId="18da4c67-dd89-43a7-9856-8592f867a23c" providerId="ADAL" clId="{223632FE-FC4D-4A2F-B6E0-9F2ACEDD4BAD}" dt="2021-02-16T17:44:53.494" v="5854" actId="6549"/>
          <ac:spMkLst>
            <pc:docMk/>
            <pc:sldMk cId="2332147062" sldId="313"/>
            <ac:spMk id="3" creationId="{4775A59D-28D2-4E1D-861A-0A4C70E24CAF}"/>
          </ac:spMkLst>
        </pc:spChg>
      </pc:sldChg>
      <pc:sldChg chg="add del">
        <pc:chgData name="Roth, Dan" userId="18da4c67-dd89-43a7-9856-8592f867a23c" providerId="ADAL" clId="{223632FE-FC4D-4A2F-B6E0-9F2ACEDD4BAD}" dt="2021-02-15T15:47:59.448" v="1102"/>
        <pc:sldMkLst>
          <pc:docMk/>
          <pc:sldMk cId="1227886636" sldId="314"/>
        </pc:sldMkLst>
      </pc:sldChg>
      <pc:sldChg chg="addSp delSp modSp add mod">
        <pc:chgData name="Roth, Dan" userId="18da4c67-dd89-43a7-9856-8592f867a23c" providerId="ADAL" clId="{223632FE-FC4D-4A2F-B6E0-9F2ACEDD4BAD}" dt="2021-02-16T18:03:36.510" v="5855" actId="20577"/>
        <pc:sldMkLst>
          <pc:docMk/>
          <pc:sldMk cId="1355052540" sldId="314"/>
        </pc:sldMkLst>
        <pc:spChg chg="mod">
          <ac:chgData name="Roth, Dan" userId="18da4c67-dd89-43a7-9856-8592f867a23c" providerId="ADAL" clId="{223632FE-FC4D-4A2F-B6E0-9F2ACEDD4BAD}" dt="2021-02-15T15:48:13.533" v="1106" actId="404"/>
          <ac:spMkLst>
            <pc:docMk/>
            <pc:sldMk cId="1355052540" sldId="314"/>
            <ac:spMk id="10" creationId="{8D0A75D8-690B-E844-BA24-6D737918CB70}"/>
          </ac:spMkLst>
        </pc:spChg>
        <pc:spChg chg="mod">
          <ac:chgData name="Roth, Dan" userId="18da4c67-dd89-43a7-9856-8592f867a23c" providerId="ADAL" clId="{223632FE-FC4D-4A2F-B6E0-9F2ACEDD4BAD}" dt="2021-02-15T15:50:58.294" v="1159" actId="404"/>
          <ac:spMkLst>
            <pc:docMk/>
            <pc:sldMk cId="1355052540" sldId="314"/>
            <ac:spMk id="11" creationId="{DBBF93FD-0656-5F45-9EBA-A31B2F170C9F}"/>
          </ac:spMkLst>
        </pc:spChg>
        <pc:spChg chg="add mod">
          <ac:chgData name="Roth, Dan" userId="18da4c67-dd89-43a7-9856-8592f867a23c" providerId="ADAL" clId="{223632FE-FC4D-4A2F-B6E0-9F2ACEDD4BAD}" dt="2021-02-16T18:03:36.510" v="5855" actId="20577"/>
          <ac:spMkLst>
            <pc:docMk/>
            <pc:sldMk cId="1355052540" sldId="314"/>
            <ac:spMk id="68" creationId="{6EE0C915-6A01-49F8-881B-95115FB3FFA0}"/>
          </ac:spMkLst>
        </pc:spChg>
        <pc:spChg chg="add mod">
          <ac:chgData name="Roth, Dan" userId="18da4c67-dd89-43a7-9856-8592f867a23c" providerId="ADAL" clId="{223632FE-FC4D-4A2F-B6E0-9F2ACEDD4BAD}" dt="2021-02-15T15:57:53.675" v="1216" actId="1036"/>
          <ac:spMkLst>
            <pc:docMk/>
            <pc:sldMk cId="1355052540" sldId="314"/>
            <ac:spMk id="69" creationId="{79610E6C-6C0C-4838-91D0-BF7B3826D49B}"/>
          </ac:spMkLst>
        </pc:spChg>
        <pc:spChg chg="add mod">
          <ac:chgData name="Roth, Dan" userId="18da4c67-dd89-43a7-9856-8592f867a23c" providerId="ADAL" clId="{223632FE-FC4D-4A2F-B6E0-9F2ACEDD4BAD}" dt="2021-02-15T15:51:02.481" v="1160" actId="404"/>
          <ac:spMkLst>
            <pc:docMk/>
            <pc:sldMk cId="1355052540" sldId="314"/>
            <ac:spMk id="70" creationId="{7734CFEF-8F0D-4866-9380-181246493D41}"/>
          </ac:spMkLst>
        </pc:spChg>
        <pc:grpChg chg="del">
          <ac:chgData name="Roth, Dan" userId="18da4c67-dd89-43a7-9856-8592f867a23c" providerId="ADAL" clId="{223632FE-FC4D-4A2F-B6E0-9F2ACEDD4BAD}" dt="2021-02-15T15:48:29.077" v="1109" actId="478"/>
          <ac:grpSpMkLst>
            <pc:docMk/>
            <pc:sldMk cId="1355052540" sldId="314"/>
            <ac:grpSpMk id="8" creationId="{4F6961E9-F088-FD4B-B1AB-1573914F5F41}"/>
          </ac:grpSpMkLst>
        </pc:grpChg>
      </pc:sldChg>
      <pc:sldChg chg="addSp delSp modSp add mod delAnim modAnim">
        <pc:chgData name="Roth, Dan" userId="18da4c67-dd89-43a7-9856-8592f867a23c" providerId="ADAL" clId="{223632FE-FC4D-4A2F-B6E0-9F2ACEDD4BAD}" dt="2021-02-15T16:26:52.559" v="1573"/>
        <pc:sldMkLst>
          <pc:docMk/>
          <pc:sldMk cId="4187296632" sldId="315"/>
        </pc:sldMkLst>
        <pc:spChg chg="del">
          <ac:chgData name="Roth, Dan" userId="18da4c67-dd89-43a7-9856-8592f867a23c" providerId="ADAL" clId="{223632FE-FC4D-4A2F-B6E0-9F2ACEDD4BAD}" dt="2021-02-15T16:20:19.791" v="1368" actId="478"/>
          <ac:spMkLst>
            <pc:docMk/>
            <pc:sldMk cId="4187296632" sldId="315"/>
            <ac:spMk id="5" creationId="{6586CDDC-F865-D140-A618-442343A3D59B}"/>
          </ac:spMkLst>
        </pc:spChg>
        <pc:spChg chg="add mod">
          <ac:chgData name="Roth, Dan" userId="18da4c67-dd89-43a7-9856-8592f867a23c" providerId="ADAL" clId="{223632FE-FC4D-4A2F-B6E0-9F2ACEDD4BAD}" dt="2021-02-15T16:17:42.906" v="1355" actId="208"/>
          <ac:spMkLst>
            <pc:docMk/>
            <pc:sldMk cId="4187296632" sldId="315"/>
            <ac:spMk id="8" creationId="{9055EBC2-1F96-4477-9B31-45B477EC915D}"/>
          </ac:spMkLst>
        </pc:spChg>
        <pc:spChg chg="add mod">
          <ac:chgData name="Roth, Dan" userId="18da4c67-dd89-43a7-9856-8592f867a23c" providerId="ADAL" clId="{223632FE-FC4D-4A2F-B6E0-9F2ACEDD4BAD}" dt="2021-02-15T16:17:39.272" v="1353" actId="207"/>
          <ac:spMkLst>
            <pc:docMk/>
            <pc:sldMk cId="4187296632" sldId="315"/>
            <ac:spMk id="9" creationId="{60F3B7FD-3A69-4721-9AB1-E5EFF62ABF1D}"/>
          </ac:spMkLst>
        </pc:spChg>
        <pc:spChg chg="del">
          <ac:chgData name="Roth, Dan" userId="18da4c67-dd89-43a7-9856-8592f867a23c" providerId="ADAL" clId="{223632FE-FC4D-4A2F-B6E0-9F2ACEDD4BAD}" dt="2021-02-15T16:09:07.365" v="1224" actId="478"/>
          <ac:spMkLst>
            <pc:docMk/>
            <pc:sldMk cId="4187296632" sldId="315"/>
            <ac:spMk id="66" creationId="{160BF7F6-48F5-0C49-BF42-4E26ABF6002B}"/>
          </ac:spMkLst>
        </pc:spChg>
        <pc:spChg chg="mod">
          <ac:chgData name="Roth, Dan" userId="18da4c67-dd89-43a7-9856-8592f867a23c" providerId="ADAL" clId="{223632FE-FC4D-4A2F-B6E0-9F2ACEDD4BAD}" dt="2021-02-15T16:16:40.527" v="1347" actId="1038"/>
          <ac:spMkLst>
            <pc:docMk/>
            <pc:sldMk cId="4187296632" sldId="315"/>
            <ac:spMk id="68" creationId="{6EE0C915-6A01-49F8-881B-95115FB3FFA0}"/>
          </ac:spMkLst>
        </pc:spChg>
        <pc:spChg chg="mod">
          <ac:chgData name="Roth, Dan" userId="18da4c67-dd89-43a7-9856-8592f867a23c" providerId="ADAL" clId="{223632FE-FC4D-4A2F-B6E0-9F2ACEDD4BAD}" dt="2021-02-15T16:18:26.926" v="1357" actId="1076"/>
          <ac:spMkLst>
            <pc:docMk/>
            <pc:sldMk cId="4187296632" sldId="315"/>
            <ac:spMk id="70" creationId="{7734CFEF-8F0D-4866-9380-181246493D41}"/>
          </ac:spMkLst>
        </pc:spChg>
        <pc:spChg chg="add mod">
          <ac:chgData name="Roth, Dan" userId="18da4c67-dd89-43a7-9856-8592f867a23c" providerId="ADAL" clId="{223632FE-FC4D-4A2F-B6E0-9F2ACEDD4BAD}" dt="2021-02-15T16:19:53.318" v="1362"/>
          <ac:spMkLst>
            <pc:docMk/>
            <pc:sldMk cId="4187296632" sldId="315"/>
            <ac:spMk id="71" creationId="{567EFC65-CDA5-4444-90A6-480FA9537B16}"/>
          </ac:spMkLst>
        </pc:spChg>
        <pc:spChg chg="add mod">
          <ac:chgData name="Roth, Dan" userId="18da4c67-dd89-43a7-9856-8592f867a23c" providerId="ADAL" clId="{223632FE-FC4D-4A2F-B6E0-9F2ACEDD4BAD}" dt="2021-02-15T16:18:34.282" v="1358" actId="1076"/>
          <ac:spMkLst>
            <pc:docMk/>
            <pc:sldMk cId="4187296632" sldId="315"/>
            <ac:spMk id="72" creationId="{30A8F55B-B3B4-48B0-B09B-8333599DF66B}"/>
          </ac:spMkLst>
        </pc:spChg>
        <pc:spChg chg="add mod">
          <ac:chgData name="Roth, Dan" userId="18da4c67-dd89-43a7-9856-8592f867a23c" providerId="ADAL" clId="{223632FE-FC4D-4A2F-B6E0-9F2ACEDD4BAD}" dt="2021-02-15T16:19:57.115" v="1363"/>
          <ac:spMkLst>
            <pc:docMk/>
            <pc:sldMk cId="4187296632" sldId="315"/>
            <ac:spMk id="73" creationId="{C9241BDB-D6CB-40D2-8BA9-C7D2000D1172}"/>
          </ac:spMkLst>
        </pc:spChg>
        <pc:spChg chg="add mod">
          <ac:chgData name="Roth, Dan" userId="18da4c67-dd89-43a7-9856-8592f867a23c" providerId="ADAL" clId="{223632FE-FC4D-4A2F-B6E0-9F2ACEDD4BAD}" dt="2021-02-15T16:20:00.207" v="1364"/>
          <ac:spMkLst>
            <pc:docMk/>
            <pc:sldMk cId="4187296632" sldId="315"/>
            <ac:spMk id="74" creationId="{22B40BBD-B70E-4A8A-985E-F7668548EC55}"/>
          </ac:spMkLst>
        </pc:spChg>
        <pc:spChg chg="add mod">
          <ac:chgData name="Roth, Dan" userId="18da4c67-dd89-43a7-9856-8592f867a23c" providerId="ADAL" clId="{223632FE-FC4D-4A2F-B6E0-9F2ACEDD4BAD}" dt="2021-02-15T16:20:00.890" v="1365"/>
          <ac:spMkLst>
            <pc:docMk/>
            <pc:sldMk cId="4187296632" sldId="315"/>
            <ac:spMk id="75" creationId="{8550C32D-F0B7-4011-8FDF-E69324FC2B0A}"/>
          </ac:spMkLst>
        </pc:spChg>
        <pc:spChg chg="add mod">
          <ac:chgData name="Roth, Dan" userId="18da4c67-dd89-43a7-9856-8592f867a23c" providerId="ADAL" clId="{223632FE-FC4D-4A2F-B6E0-9F2ACEDD4BAD}" dt="2021-02-15T16:20:01.507" v="1366"/>
          <ac:spMkLst>
            <pc:docMk/>
            <pc:sldMk cId="4187296632" sldId="315"/>
            <ac:spMk id="76" creationId="{4E3950BE-A446-4DE9-AE1F-2B948DB88063}"/>
          </ac:spMkLst>
        </pc:spChg>
        <pc:spChg chg="add mod">
          <ac:chgData name="Roth, Dan" userId="18da4c67-dd89-43a7-9856-8592f867a23c" providerId="ADAL" clId="{223632FE-FC4D-4A2F-B6E0-9F2ACEDD4BAD}" dt="2021-02-15T16:20:02.497" v="1367"/>
          <ac:spMkLst>
            <pc:docMk/>
            <pc:sldMk cId="4187296632" sldId="315"/>
            <ac:spMk id="77" creationId="{EB24A58E-05EA-42D3-AD26-CD34BE422E00}"/>
          </ac:spMkLst>
        </pc:spChg>
        <pc:spChg chg="add mod">
          <ac:chgData name="Roth, Dan" userId="18da4c67-dd89-43a7-9856-8592f867a23c" providerId="ADAL" clId="{223632FE-FC4D-4A2F-B6E0-9F2ACEDD4BAD}" dt="2021-02-15T16:26:47.602" v="1572" actId="1582"/>
          <ac:spMkLst>
            <pc:docMk/>
            <pc:sldMk cId="4187296632" sldId="315"/>
            <ac:spMk id="78" creationId="{B4FE6853-E890-4964-9027-BAF28D52F4CC}"/>
          </ac:spMkLst>
        </pc:spChg>
        <pc:grpChg chg="del">
          <ac:chgData name="Roth, Dan" userId="18da4c67-dd89-43a7-9856-8592f867a23c" providerId="ADAL" clId="{223632FE-FC4D-4A2F-B6E0-9F2ACEDD4BAD}" dt="2021-02-15T16:08:58.472" v="1220" actId="478"/>
          <ac:grpSpMkLst>
            <pc:docMk/>
            <pc:sldMk cId="4187296632" sldId="315"/>
            <ac:grpSpMk id="3" creationId="{119186C4-C752-E34F-A3E8-2F8917821E1F}"/>
          </ac:grpSpMkLst>
        </pc:grpChg>
        <pc:grpChg chg="del mod">
          <ac:chgData name="Roth, Dan" userId="18da4c67-dd89-43a7-9856-8592f867a23c" providerId="ADAL" clId="{223632FE-FC4D-4A2F-B6E0-9F2ACEDD4BAD}" dt="2021-02-15T16:09:01.682" v="1222" actId="478"/>
          <ac:grpSpMkLst>
            <pc:docMk/>
            <pc:sldMk cId="4187296632" sldId="315"/>
            <ac:grpSpMk id="63" creationId="{B0BF6EA3-D3F4-D34E-B76C-80AC89D11C3F}"/>
          </ac:grpSpMkLst>
        </pc:grpChg>
        <pc:grpChg chg="del">
          <ac:chgData name="Roth, Dan" userId="18da4c67-dd89-43a7-9856-8592f867a23c" providerId="ADAL" clId="{223632FE-FC4D-4A2F-B6E0-9F2ACEDD4BAD}" dt="2021-02-15T16:09:04.896" v="1223" actId="478"/>
          <ac:grpSpMkLst>
            <pc:docMk/>
            <pc:sldMk cId="4187296632" sldId="315"/>
            <ac:grpSpMk id="64" creationId="{324DDAD8-7189-9948-944E-CAFB3BF0AB90}"/>
          </ac:grpSpMkLst>
        </pc:grpChg>
        <pc:grpChg chg="del">
          <ac:chgData name="Roth, Dan" userId="18da4c67-dd89-43a7-9856-8592f867a23c" providerId="ADAL" clId="{223632FE-FC4D-4A2F-B6E0-9F2ACEDD4BAD}" dt="2021-02-15T16:09:09.857" v="1225" actId="478"/>
          <ac:grpSpMkLst>
            <pc:docMk/>
            <pc:sldMk cId="4187296632" sldId="315"/>
            <ac:grpSpMk id="65" creationId="{159AADE9-2514-974C-91AC-C39569ED55CD}"/>
          </ac:grpSpMkLst>
        </pc:grpChg>
        <pc:picChg chg="add mod">
          <ac:chgData name="Roth, Dan" userId="18da4c67-dd89-43a7-9856-8592f867a23c" providerId="ADAL" clId="{223632FE-FC4D-4A2F-B6E0-9F2ACEDD4BAD}" dt="2021-02-15T16:18:21.017" v="1356" actId="1076"/>
          <ac:picMkLst>
            <pc:docMk/>
            <pc:sldMk cId="4187296632" sldId="315"/>
            <ac:picMk id="7" creationId="{5DA37DB0-6709-496D-BA94-7B3697D69D0A}"/>
          </ac:picMkLst>
        </pc:picChg>
      </pc:sldChg>
      <pc:sldChg chg="modSp add mod modAnim">
        <pc:chgData name="Roth, Dan" userId="18da4c67-dd89-43a7-9856-8592f867a23c" providerId="ADAL" clId="{223632FE-FC4D-4A2F-B6E0-9F2ACEDD4BAD}" dt="2021-02-16T18:18:23.006" v="5859"/>
        <pc:sldMkLst>
          <pc:docMk/>
          <pc:sldMk cId="1795015414" sldId="316"/>
        </pc:sldMkLst>
        <pc:spChg chg="mod">
          <ac:chgData name="Roth, Dan" userId="18da4c67-dd89-43a7-9856-8592f867a23c" providerId="ADAL" clId="{223632FE-FC4D-4A2F-B6E0-9F2ACEDD4BAD}" dt="2021-02-15T19:00:43.171" v="2200" actId="1076"/>
          <ac:spMkLst>
            <pc:docMk/>
            <pc:sldMk cId="1795015414" sldId="316"/>
            <ac:spMk id="5" creationId="{1DC1ADFA-E797-5348-A0F2-7801117722B3}"/>
          </ac:spMkLst>
        </pc:spChg>
      </pc:sldChg>
      <pc:sldChg chg="modSp add del mod modShow">
        <pc:chgData name="Roth, Dan" userId="18da4c67-dd89-43a7-9856-8592f867a23c" providerId="ADAL" clId="{223632FE-FC4D-4A2F-B6E0-9F2ACEDD4BAD}" dt="2021-02-15T19:13:29.446" v="2312" actId="47"/>
        <pc:sldMkLst>
          <pc:docMk/>
          <pc:sldMk cId="1036094202" sldId="317"/>
        </pc:sldMkLst>
        <pc:spChg chg="mod">
          <ac:chgData name="Roth, Dan" userId="18da4c67-dd89-43a7-9856-8592f867a23c" providerId="ADAL" clId="{223632FE-FC4D-4A2F-B6E0-9F2ACEDD4BAD}" dt="2021-02-15T19:11:03.301" v="2311" actId="20577"/>
          <ac:spMkLst>
            <pc:docMk/>
            <pc:sldMk cId="1036094202" sldId="317"/>
            <ac:spMk id="3" creationId="{1D2DD480-1BA9-3245-81EF-5EDAD64D2865}"/>
          </ac:spMkLst>
        </pc:spChg>
      </pc:sldChg>
      <pc:sldChg chg="modSp new mod">
        <pc:chgData name="Roth, Dan" userId="18da4c67-dd89-43a7-9856-8592f867a23c" providerId="ADAL" clId="{223632FE-FC4D-4A2F-B6E0-9F2ACEDD4BAD}" dt="2021-02-16T18:24:44.160" v="5891" actId="207"/>
        <pc:sldMkLst>
          <pc:docMk/>
          <pc:sldMk cId="1873216639" sldId="317"/>
        </pc:sldMkLst>
        <pc:spChg chg="mod">
          <ac:chgData name="Roth, Dan" userId="18da4c67-dd89-43a7-9856-8592f867a23c" providerId="ADAL" clId="{223632FE-FC4D-4A2F-B6E0-9F2ACEDD4BAD}" dt="2021-02-16T18:24:44.160" v="5891" actId="207"/>
          <ac:spMkLst>
            <pc:docMk/>
            <pc:sldMk cId="1873216639" sldId="317"/>
            <ac:spMk id="3" creationId="{D046CC2D-A7B6-4D13-B4FC-D87D58B30733}"/>
          </ac:spMkLst>
        </pc:spChg>
      </pc:sldChg>
      <pc:sldChg chg="modSp new mod">
        <pc:chgData name="Roth, Dan" userId="18da4c67-dd89-43a7-9856-8592f867a23c" providerId="ADAL" clId="{223632FE-FC4D-4A2F-B6E0-9F2ACEDD4BAD}" dt="2021-02-16T04:35:16.445" v="4346" actId="20577"/>
        <pc:sldMkLst>
          <pc:docMk/>
          <pc:sldMk cId="642055292" sldId="318"/>
        </pc:sldMkLst>
        <pc:spChg chg="mod">
          <ac:chgData name="Roth, Dan" userId="18da4c67-dd89-43a7-9856-8592f867a23c" providerId="ADAL" clId="{223632FE-FC4D-4A2F-B6E0-9F2ACEDD4BAD}" dt="2021-02-16T04:35:16.445" v="4346" actId="20577"/>
          <ac:spMkLst>
            <pc:docMk/>
            <pc:sldMk cId="642055292" sldId="318"/>
            <ac:spMk id="2" creationId="{90B1F819-9350-4854-8263-5A55920ED2BE}"/>
          </ac:spMkLst>
        </pc:spChg>
      </pc:sldChg>
      <pc:sldChg chg="modSp new mod">
        <pc:chgData name="Roth, Dan" userId="18da4c67-dd89-43a7-9856-8592f867a23c" providerId="ADAL" clId="{223632FE-FC4D-4A2F-B6E0-9F2ACEDD4BAD}" dt="2021-02-16T03:31:31.289" v="3915" actId="20577"/>
        <pc:sldMkLst>
          <pc:docMk/>
          <pc:sldMk cId="4097431494" sldId="319"/>
        </pc:sldMkLst>
        <pc:spChg chg="mod">
          <ac:chgData name="Roth, Dan" userId="18da4c67-dd89-43a7-9856-8592f867a23c" providerId="ADAL" clId="{223632FE-FC4D-4A2F-B6E0-9F2ACEDD4BAD}" dt="2021-02-16T03:24:26.675" v="3473" actId="20577"/>
          <ac:spMkLst>
            <pc:docMk/>
            <pc:sldMk cId="4097431494" sldId="319"/>
            <ac:spMk id="2" creationId="{7FC780C0-DCDD-4F92-AD96-D4D61CB9E5E3}"/>
          </ac:spMkLst>
        </pc:spChg>
        <pc:spChg chg="mod">
          <ac:chgData name="Roth, Dan" userId="18da4c67-dd89-43a7-9856-8592f867a23c" providerId="ADAL" clId="{223632FE-FC4D-4A2F-B6E0-9F2ACEDD4BAD}" dt="2021-02-16T03:31:31.289" v="3915" actId="20577"/>
          <ac:spMkLst>
            <pc:docMk/>
            <pc:sldMk cId="4097431494" sldId="319"/>
            <ac:spMk id="3" creationId="{2B53E766-1C07-4DBC-88BA-50FB8A39A7C0}"/>
          </ac:spMkLst>
        </pc:spChg>
      </pc:sldChg>
      <pc:sldChg chg="add del">
        <pc:chgData name="Roth, Dan" userId="18da4c67-dd89-43a7-9856-8592f867a23c" providerId="ADAL" clId="{223632FE-FC4D-4A2F-B6E0-9F2ACEDD4BAD}" dt="2021-02-16T20:21:33.178" v="6328" actId="2696"/>
        <pc:sldMkLst>
          <pc:docMk/>
          <pc:sldMk cId="3199463199" sldId="320"/>
        </pc:sldMkLst>
      </pc:sldChg>
      <pc:sldChg chg="add del">
        <pc:chgData name="Roth, Dan" userId="18da4c67-dd89-43a7-9856-8592f867a23c" providerId="ADAL" clId="{223632FE-FC4D-4A2F-B6E0-9F2ACEDD4BAD}" dt="2021-02-16T20:21:44.449" v="6329" actId="2696"/>
        <pc:sldMkLst>
          <pc:docMk/>
          <pc:sldMk cId="2535799130" sldId="321"/>
        </pc:sldMkLst>
      </pc:sldChg>
      <pc:sldChg chg="add del">
        <pc:chgData name="Roth, Dan" userId="18da4c67-dd89-43a7-9856-8592f867a23c" providerId="ADAL" clId="{223632FE-FC4D-4A2F-B6E0-9F2ACEDD4BAD}" dt="2021-02-16T20:21:44.449" v="6329" actId="2696"/>
        <pc:sldMkLst>
          <pc:docMk/>
          <pc:sldMk cId="313151588" sldId="322"/>
        </pc:sldMkLst>
      </pc:sldChg>
      <pc:sldChg chg="add del">
        <pc:chgData name="Roth, Dan" userId="18da4c67-dd89-43a7-9856-8592f867a23c" providerId="ADAL" clId="{223632FE-FC4D-4A2F-B6E0-9F2ACEDD4BAD}" dt="2021-02-16T20:21:44.449" v="6329" actId="2696"/>
        <pc:sldMkLst>
          <pc:docMk/>
          <pc:sldMk cId="3320483663" sldId="323"/>
        </pc:sldMkLst>
      </pc:sldChg>
      <pc:sldChg chg="add del">
        <pc:chgData name="Roth, Dan" userId="18da4c67-dd89-43a7-9856-8592f867a23c" providerId="ADAL" clId="{223632FE-FC4D-4A2F-B6E0-9F2ACEDD4BAD}" dt="2021-02-16T20:21:44.449" v="6329" actId="2696"/>
        <pc:sldMkLst>
          <pc:docMk/>
          <pc:sldMk cId="3836420073" sldId="324"/>
        </pc:sldMkLst>
      </pc:sldChg>
      <pc:sldChg chg="add del">
        <pc:chgData name="Roth, Dan" userId="18da4c67-dd89-43a7-9856-8592f867a23c" providerId="ADAL" clId="{223632FE-FC4D-4A2F-B6E0-9F2ACEDD4BAD}" dt="2021-02-16T20:21:44.449" v="6329" actId="2696"/>
        <pc:sldMkLst>
          <pc:docMk/>
          <pc:sldMk cId="3846552207" sldId="325"/>
        </pc:sldMkLst>
      </pc:sldChg>
      <pc:sldChg chg="add del">
        <pc:chgData name="Roth, Dan" userId="18da4c67-dd89-43a7-9856-8592f867a23c" providerId="ADAL" clId="{223632FE-FC4D-4A2F-B6E0-9F2ACEDD4BAD}" dt="2021-02-16T20:21:44.449" v="6329" actId="2696"/>
        <pc:sldMkLst>
          <pc:docMk/>
          <pc:sldMk cId="1535924339" sldId="326"/>
        </pc:sldMkLst>
      </pc:sldChg>
      <pc:sldChg chg="add del">
        <pc:chgData name="Roth, Dan" userId="18da4c67-dd89-43a7-9856-8592f867a23c" providerId="ADAL" clId="{223632FE-FC4D-4A2F-B6E0-9F2ACEDD4BAD}" dt="2021-02-16T20:21:44.449" v="6329" actId="2696"/>
        <pc:sldMkLst>
          <pc:docMk/>
          <pc:sldMk cId="3730525407" sldId="327"/>
        </pc:sldMkLst>
      </pc:sldChg>
      <pc:sldChg chg="add del">
        <pc:chgData name="Roth, Dan" userId="18da4c67-dd89-43a7-9856-8592f867a23c" providerId="ADAL" clId="{223632FE-FC4D-4A2F-B6E0-9F2ACEDD4BAD}" dt="2021-02-16T20:21:44.449" v="6329" actId="2696"/>
        <pc:sldMkLst>
          <pc:docMk/>
          <pc:sldMk cId="3311832000" sldId="328"/>
        </pc:sldMkLst>
      </pc:sldChg>
      <pc:sldChg chg="add del">
        <pc:chgData name="Roth, Dan" userId="18da4c67-dd89-43a7-9856-8592f867a23c" providerId="ADAL" clId="{223632FE-FC4D-4A2F-B6E0-9F2ACEDD4BAD}" dt="2021-02-16T20:21:44.449" v="6329" actId="2696"/>
        <pc:sldMkLst>
          <pc:docMk/>
          <pc:sldMk cId="3740052659" sldId="329"/>
        </pc:sldMkLst>
      </pc:sldChg>
      <pc:sldChg chg="add del">
        <pc:chgData name="Roth, Dan" userId="18da4c67-dd89-43a7-9856-8592f867a23c" providerId="ADAL" clId="{223632FE-FC4D-4A2F-B6E0-9F2ACEDD4BAD}" dt="2021-02-16T20:21:44.449" v="6329" actId="2696"/>
        <pc:sldMkLst>
          <pc:docMk/>
          <pc:sldMk cId="3208898353" sldId="330"/>
        </pc:sldMkLst>
      </pc:sldChg>
      <pc:sldChg chg="add del">
        <pc:chgData name="Roth, Dan" userId="18da4c67-dd89-43a7-9856-8592f867a23c" providerId="ADAL" clId="{223632FE-FC4D-4A2F-B6E0-9F2ACEDD4BAD}" dt="2021-02-16T20:21:44.449" v="6329" actId="2696"/>
        <pc:sldMkLst>
          <pc:docMk/>
          <pc:sldMk cId="3967780361" sldId="331"/>
        </pc:sldMkLst>
      </pc:sldChg>
      <pc:sldChg chg="add del">
        <pc:chgData name="Roth, Dan" userId="18da4c67-dd89-43a7-9856-8592f867a23c" providerId="ADAL" clId="{223632FE-FC4D-4A2F-B6E0-9F2ACEDD4BAD}" dt="2021-02-16T20:21:44.449" v="6329" actId="2696"/>
        <pc:sldMkLst>
          <pc:docMk/>
          <pc:sldMk cId="2834088450" sldId="332"/>
        </pc:sldMkLst>
      </pc:sldChg>
      <pc:sldChg chg="add del">
        <pc:chgData name="Roth, Dan" userId="18da4c67-dd89-43a7-9856-8592f867a23c" providerId="ADAL" clId="{223632FE-FC4D-4A2F-B6E0-9F2ACEDD4BAD}" dt="2021-02-16T20:21:33.178" v="6328" actId="2696"/>
        <pc:sldMkLst>
          <pc:docMk/>
          <pc:sldMk cId="1098810294" sldId="333"/>
        </pc:sldMkLst>
      </pc:sldChg>
      <pc:sldChg chg="add del">
        <pc:chgData name="Roth, Dan" userId="18da4c67-dd89-43a7-9856-8592f867a23c" providerId="ADAL" clId="{223632FE-FC4D-4A2F-B6E0-9F2ACEDD4BAD}" dt="2021-02-16T20:21:33.178" v="6328" actId="2696"/>
        <pc:sldMkLst>
          <pc:docMk/>
          <pc:sldMk cId="3982815099" sldId="334"/>
        </pc:sldMkLst>
      </pc:sldChg>
      <pc:sldChg chg="add del">
        <pc:chgData name="Roth, Dan" userId="18da4c67-dd89-43a7-9856-8592f867a23c" providerId="ADAL" clId="{223632FE-FC4D-4A2F-B6E0-9F2ACEDD4BAD}" dt="2021-02-16T20:21:33.178" v="6328" actId="2696"/>
        <pc:sldMkLst>
          <pc:docMk/>
          <pc:sldMk cId="3890800554" sldId="335"/>
        </pc:sldMkLst>
      </pc:sldChg>
      <pc:sldChg chg="add del">
        <pc:chgData name="Roth, Dan" userId="18da4c67-dd89-43a7-9856-8592f867a23c" providerId="ADAL" clId="{223632FE-FC4D-4A2F-B6E0-9F2ACEDD4BAD}" dt="2021-02-16T20:21:33.178" v="6328" actId="2696"/>
        <pc:sldMkLst>
          <pc:docMk/>
          <pc:sldMk cId="546108097" sldId="336"/>
        </pc:sldMkLst>
      </pc:sldChg>
      <pc:sldChg chg="add del">
        <pc:chgData name="Roth, Dan" userId="18da4c67-dd89-43a7-9856-8592f867a23c" providerId="ADAL" clId="{223632FE-FC4D-4A2F-B6E0-9F2ACEDD4BAD}" dt="2021-02-16T20:21:33.178" v="6328" actId="2696"/>
        <pc:sldMkLst>
          <pc:docMk/>
          <pc:sldMk cId="3842980639" sldId="337"/>
        </pc:sldMkLst>
      </pc:sldChg>
      <pc:sldChg chg="add del">
        <pc:chgData name="Roth, Dan" userId="18da4c67-dd89-43a7-9856-8592f867a23c" providerId="ADAL" clId="{223632FE-FC4D-4A2F-B6E0-9F2ACEDD4BAD}" dt="2021-02-16T20:21:33.178" v="6328" actId="2696"/>
        <pc:sldMkLst>
          <pc:docMk/>
          <pc:sldMk cId="2010152062" sldId="338"/>
        </pc:sldMkLst>
      </pc:sldChg>
      <pc:sldChg chg="add del">
        <pc:chgData name="Roth, Dan" userId="18da4c67-dd89-43a7-9856-8592f867a23c" providerId="ADAL" clId="{223632FE-FC4D-4A2F-B6E0-9F2ACEDD4BAD}" dt="2021-02-16T20:21:33.178" v="6328" actId="2696"/>
        <pc:sldMkLst>
          <pc:docMk/>
          <pc:sldMk cId="1478926385" sldId="339"/>
        </pc:sldMkLst>
      </pc:sldChg>
      <pc:sldChg chg="add del">
        <pc:chgData name="Roth, Dan" userId="18da4c67-dd89-43a7-9856-8592f867a23c" providerId="ADAL" clId="{223632FE-FC4D-4A2F-B6E0-9F2ACEDD4BAD}" dt="2021-02-16T20:21:33.178" v="6328" actId="2696"/>
        <pc:sldMkLst>
          <pc:docMk/>
          <pc:sldMk cId="426093717" sldId="340"/>
        </pc:sldMkLst>
      </pc:sldChg>
      <pc:sldChg chg="add del">
        <pc:chgData name="Roth, Dan" userId="18da4c67-dd89-43a7-9856-8592f867a23c" providerId="ADAL" clId="{223632FE-FC4D-4A2F-B6E0-9F2ACEDD4BAD}" dt="2021-02-16T20:21:33.178" v="6328" actId="2696"/>
        <pc:sldMkLst>
          <pc:docMk/>
          <pc:sldMk cId="2059263645" sldId="341"/>
        </pc:sldMkLst>
      </pc:sldChg>
      <pc:sldChg chg="add del">
        <pc:chgData name="Roth, Dan" userId="18da4c67-dd89-43a7-9856-8592f867a23c" providerId="ADAL" clId="{223632FE-FC4D-4A2F-B6E0-9F2ACEDD4BAD}" dt="2021-02-16T20:21:33.178" v="6328" actId="2696"/>
        <pc:sldMkLst>
          <pc:docMk/>
          <pc:sldMk cId="33107999" sldId="342"/>
        </pc:sldMkLst>
      </pc:sldChg>
      <pc:sldChg chg="add del">
        <pc:chgData name="Roth, Dan" userId="18da4c67-dd89-43a7-9856-8592f867a23c" providerId="ADAL" clId="{223632FE-FC4D-4A2F-B6E0-9F2ACEDD4BAD}" dt="2021-02-16T20:21:33.178" v="6328" actId="2696"/>
        <pc:sldMkLst>
          <pc:docMk/>
          <pc:sldMk cId="3022304352" sldId="343"/>
        </pc:sldMkLst>
      </pc:sldChg>
      <pc:sldChg chg="add del">
        <pc:chgData name="Roth, Dan" userId="18da4c67-dd89-43a7-9856-8592f867a23c" providerId="ADAL" clId="{223632FE-FC4D-4A2F-B6E0-9F2ACEDD4BAD}" dt="2021-02-16T20:21:33.178" v="6328" actId="2696"/>
        <pc:sldMkLst>
          <pc:docMk/>
          <pc:sldMk cId="848253152" sldId="344"/>
        </pc:sldMkLst>
      </pc:sldChg>
      <pc:sldChg chg="addSp delSp modSp add mod modAnim chgLayout">
        <pc:chgData name="Roth, Dan" userId="18da4c67-dd89-43a7-9856-8592f867a23c" providerId="ADAL" clId="{223632FE-FC4D-4A2F-B6E0-9F2ACEDD4BAD}" dt="2021-02-16T17:33:50.464" v="5777" actId="207"/>
        <pc:sldMkLst>
          <pc:docMk/>
          <pc:sldMk cId="0" sldId="1315"/>
        </pc:sldMkLst>
        <pc:spChg chg="add del mod">
          <ac:chgData name="Roth, Dan" userId="18da4c67-dd89-43a7-9856-8592f867a23c" providerId="ADAL" clId="{223632FE-FC4D-4A2F-B6E0-9F2ACEDD4BAD}" dt="2021-02-16T05:10:57.872" v="4590" actId="6264"/>
          <ac:spMkLst>
            <pc:docMk/>
            <pc:sldMk cId="0" sldId="1315"/>
            <ac:spMk id="3" creationId="{EF836DF2-B6A1-4921-BECB-DCCD7ACDFEA9}"/>
          </ac:spMkLst>
        </pc:spChg>
        <pc:spChg chg="add del mod">
          <ac:chgData name="Roth, Dan" userId="18da4c67-dd89-43a7-9856-8592f867a23c" providerId="ADAL" clId="{223632FE-FC4D-4A2F-B6E0-9F2ACEDD4BAD}" dt="2021-02-16T05:10:57.872" v="4590" actId="6264"/>
          <ac:spMkLst>
            <pc:docMk/>
            <pc:sldMk cId="0" sldId="1315"/>
            <ac:spMk id="4" creationId="{185C06F6-1824-44B2-9885-B533A98E2DE6}"/>
          </ac:spMkLst>
        </pc:spChg>
        <pc:spChg chg="mod">
          <ac:chgData name="Roth, Dan" userId="18da4c67-dd89-43a7-9856-8592f867a23c" providerId="ADAL" clId="{223632FE-FC4D-4A2F-B6E0-9F2ACEDD4BAD}" dt="2021-02-16T05:37:31.782" v="5347" actId="1076"/>
          <ac:spMkLst>
            <pc:docMk/>
            <pc:sldMk cId="0" sldId="1315"/>
            <ac:spMk id="5" creationId="{0E529D5C-BB58-4254-8F3A-DEC93862DCEE}"/>
          </ac:spMkLst>
        </pc:spChg>
        <pc:spChg chg="add del mod">
          <ac:chgData name="Roth, Dan" userId="18da4c67-dd89-43a7-9856-8592f867a23c" providerId="ADAL" clId="{223632FE-FC4D-4A2F-B6E0-9F2ACEDD4BAD}" dt="2021-02-16T05:10:57.872" v="4590" actId="6264"/>
          <ac:spMkLst>
            <pc:docMk/>
            <pc:sldMk cId="0" sldId="1315"/>
            <ac:spMk id="6" creationId="{F664C13C-B9DC-4E6E-9071-41B6557975F3}"/>
          </ac:spMkLst>
        </pc:spChg>
        <pc:spChg chg="add del">
          <ac:chgData name="Roth, Dan" userId="18da4c67-dd89-43a7-9856-8592f867a23c" providerId="ADAL" clId="{223632FE-FC4D-4A2F-B6E0-9F2ACEDD4BAD}" dt="2021-02-16T17:32:41.004" v="5769" actId="478"/>
          <ac:spMkLst>
            <pc:docMk/>
            <pc:sldMk cId="0" sldId="1315"/>
            <ac:spMk id="7" creationId="{95D8901B-F746-4545-9622-EDAC707D8BC9}"/>
          </ac:spMkLst>
        </pc:spChg>
        <pc:spChg chg="add mod">
          <ac:chgData name="Roth, Dan" userId="18da4c67-dd89-43a7-9856-8592f867a23c" providerId="ADAL" clId="{223632FE-FC4D-4A2F-B6E0-9F2ACEDD4BAD}" dt="2021-02-16T17:33:50.464" v="5777" actId="207"/>
          <ac:spMkLst>
            <pc:docMk/>
            <pc:sldMk cId="0" sldId="1315"/>
            <ac:spMk id="8" creationId="{B192B68F-AE6D-4AF6-B757-B88D5BEE3398}"/>
          </ac:spMkLst>
        </pc:spChg>
        <pc:spChg chg="add mod">
          <ac:chgData name="Roth, Dan" userId="18da4c67-dd89-43a7-9856-8592f867a23c" providerId="ADAL" clId="{223632FE-FC4D-4A2F-B6E0-9F2ACEDD4BAD}" dt="2021-02-16T17:33:50.464" v="5777" actId="207"/>
          <ac:spMkLst>
            <pc:docMk/>
            <pc:sldMk cId="0" sldId="1315"/>
            <ac:spMk id="11" creationId="{BACBC85E-88B8-472B-B062-C9C7E9A5F29B}"/>
          </ac:spMkLst>
        </pc:spChg>
        <pc:spChg chg="mod ord">
          <ac:chgData name="Roth, Dan" userId="18da4c67-dd89-43a7-9856-8592f867a23c" providerId="ADAL" clId="{223632FE-FC4D-4A2F-B6E0-9F2ACEDD4BAD}" dt="2021-02-16T05:10:57.872" v="4590" actId="6264"/>
          <ac:spMkLst>
            <pc:docMk/>
            <pc:sldMk cId="0" sldId="1315"/>
            <ac:spMk id="7170" creationId="{147F17EB-88D2-43F6-A113-C570A1B3DD02}"/>
          </ac:spMkLst>
        </pc:spChg>
        <pc:spChg chg="del mod ord">
          <ac:chgData name="Roth, Dan" userId="18da4c67-dd89-43a7-9856-8592f867a23c" providerId="ADAL" clId="{223632FE-FC4D-4A2F-B6E0-9F2ACEDD4BAD}" dt="2021-02-16T05:37:37.150" v="5348" actId="478"/>
          <ac:spMkLst>
            <pc:docMk/>
            <pc:sldMk cId="0" sldId="1315"/>
            <ac:spMk id="7188" creationId="{921A1994-A2DE-42FD-8B1D-7BCA03A4CE04}"/>
          </ac:spMkLst>
        </pc:spChg>
        <pc:graphicFrameChg chg="mod ord">
          <ac:chgData name="Roth, Dan" userId="18da4c67-dd89-43a7-9856-8592f867a23c" providerId="ADAL" clId="{223632FE-FC4D-4A2F-B6E0-9F2ACEDD4BAD}" dt="2021-02-16T05:14:42.951" v="4737" actId="12788"/>
          <ac:graphicFrameMkLst>
            <pc:docMk/>
            <pc:sldMk cId="0" sldId="1315"/>
            <ac:graphicFrameMk id="2" creationId="{05325BCE-EEFF-4999-9E80-28F926B5D690}"/>
          </ac:graphicFrameMkLst>
        </pc:graphicFrameChg>
      </pc:sldChg>
      <pc:sldChg chg="addSp delSp modSp add mod chgLayout">
        <pc:chgData name="Roth, Dan" userId="18da4c67-dd89-43a7-9856-8592f867a23c" providerId="ADAL" clId="{223632FE-FC4D-4A2F-B6E0-9F2ACEDD4BAD}" dt="2021-02-16T16:36:53.659" v="5766" actId="113"/>
        <pc:sldMkLst>
          <pc:docMk/>
          <pc:sldMk cId="0" sldId="1317"/>
        </pc:sldMkLst>
        <pc:spChg chg="add del mod">
          <ac:chgData name="Roth, Dan" userId="18da4c67-dd89-43a7-9856-8592f867a23c" providerId="ADAL" clId="{223632FE-FC4D-4A2F-B6E0-9F2ACEDD4BAD}" dt="2021-02-16T05:10:57.872" v="4590" actId="6264"/>
          <ac:spMkLst>
            <pc:docMk/>
            <pc:sldMk cId="0" sldId="1317"/>
            <ac:spMk id="2" creationId="{61A1ED45-3EBF-4647-8636-BCECCD6383B6}"/>
          </ac:spMkLst>
        </pc:spChg>
        <pc:spChg chg="add del mod">
          <ac:chgData name="Roth, Dan" userId="18da4c67-dd89-43a7-9856-8592f867a23c" providerId="ADAL" clId="{223632FE-FC4D-4A2F-B6E0-9F2ACEDD4BAD}" dt="2021-02-16T05:10:57.872" v="4590" actId="6264"/>
          <ac:spMkLst>
            <pc:docMk/>
            <pc:sldMk cId="0" sldId="1317"/>
            <ac:spMk id="3" creationId="{6101E878-3B3D-49A5-A24C-563A2F46B585}"/>
          </ac:spMkLst>
        </pc:spChg>
        <pc:spChg chg="add del mod">
          <ac:chgData name="Roth, Dan" userId="18da4c67-dd89-43a7-9856-8592f867a23c" providerId="ADAL" clId="{223632FE-FC4D-4A2F-B6E0-9F2ACEDD4BAD}" dt="2021-02-16T05:10:57.872" v="4590" actId="6264"/>
          <ac:spMkLst>
            <pc:docMk/>
            <pc:sldMk cId="0" sldId="1317"/>
            <ac:spMk id="4" creationId="{4B6B8989-A5E1-4D1F-B71C-66D662046824}"/>
          </ac:spMkLst>
        </pc:spChg>
        <pc:spChg chg="mod ord">
          <ac:chgData name="Roth, Dan" userId="18da4c67-dd89-43a7-9856-8592f867a23c" providerId="ADAL" clId="{223632FE-FC4D-4A2F-B6E0-9F2ACEDD4BAD}" dt="2021-02-16T05:10:57.872" v="4590" actId="6264"/>
          <ac:spMkLst>
            <pc:docMk/>
            <pc:sldMk cId="0" sldId="1317"/>
            <ac:spMk id="8194" creationId="{32B85900-D6D3-4895-A391-C640BFADD57D}"/>
          </ac:spMkLst>
        </pc:spChg>
        <pc:spChg chg="mod ord">
          <ac:chgData name="Roth, Dan" userId="18da4c67-dd89-43a7-9856-8592f867a23c" providerId="ADAL" clId="{223632FE-FC4D-4A2F-B6E0-9F2ACEDD4BAD}" dt="2021-02-16T16:36:53.659" v="5766" actId="113"/>
          <ac:spMkLst>
            <pc:docMk/>
            <pc:sldMk cId="0" sldId="1317"/>
            <ac:spMk id="8195" creationId="{CAEE74AE-5FFB-412A-8CF0-82FFB26256EC}"/>
          </ac:spMkLst>
        </pc:spChg>
        <pc:spChg chg="del mod ord">
          <ac:chgData name="Roth, Dan" userId="18da4c67-dd89-43a7-9856-8592f867a23c" providerId="ADAL" clId="{223632FE-FC4D-4A2F-B6E0-9F2ACEDD4BAD}" dt="2021-02-16T05:15:56.553" v="4740" actId="478"/>
          <ac:spMkLst>
            <pc:docMk/>
            <pc:sldMk cId="0" sldId="1317"/>
            <ac:spMk id="8196" creationId="{528EE4B0-BCAE-49E3-80BF-903EFCE86021}"/>
          </ac:spMkLst>
        </pc:spChg>
      </pc:sldChg>
      <pc:sldChg chg="addSp delSp modSp add del mod chgLayout">
        <pc:chgData name="Roth, Dan" userId="18da4c67-dd89-43a7-9856-8592f867a23c" providerId="ADAL" clId="{223632FE-FC4D-4A2F-B6E0-9F2ACEDD4BAD}" dt="2021-02-16T05:19:20.861" v="4844" actId="47"/>
        <pc:sldMkLst>
          <pc:docMk/>
          <pc:sldMk cId="0" sldId="1318"/>
        </pc:sldMkLst>
        <pc:spChg chg="add del mod">
          <ac:chgData name="Roth, Dan" userId="18da4c67-dd89-43a7-9856-8592f867a23c" providerId="ADAL" clId="{223632FE-FC4D-4A2F-B6E0-9F2ACEDD4BAD}" dt="2021-02-16T05:10:57.872" v="4590" actId="6264"/>
          <ac:spMkLst>
            <pc:docMk/>
            <pc:sldMk cId="0" sldId="1318"/>
            <ac:spMk id="2" creationId="{2095ADE2-B635-4699-A736-02C3BF680803}"/>
          </ac:spMkLst>
        </pc:spChg>
        <pc:spChg chg="mod ord">
          <ac:chgData name="Roth, Dan" userId="18da4c67-dd89-43a7-9856-8592f867a23c" providerId="ADAL" clId="{223632FE-FC4D-4A2F-B6E0-9F2ACEDD4BAD}" dt="2021-02-16T05:10:57.872" v="4590" actId="6264"/>
          <ac:spMkLst>
            <pc:docMk/>
            <pc:sldMk cId="0" sldId="1318"/>
            <ac:spMk id="3" creationId="{6077BB15-010B-4289-AEAE-6A8EE461BC7C}"/>
          </ac:spMkLst>
        </pc:spChg>
        <pc:spChg chg="add del mod">
          <ac:chgData name="Roth, Dan" userId="18da4c67-dd89-43a7-9856-8592f867a23c" providerId="ADAL" clId="{223632FE-FC4D-4A2F-B6E0-9F2ACEDD4BAD}" dt="2021-02-16T05:10:57.872" v="4590" actId="6264"/>
          <ac:spMkLst>
            <pc:docMk/>
            <pc:sldMk cId="0" sldId="1318"/>
            <ac:spMk id="4" creationId="{8D9D4379-B944-4872-BCA4-B45BA6BB2362}"/>
          </ac:spMkLst>
        </pc:spChg>
        <pc:spChg chg="add del mod">
          <ac:chgData name="Roth, Dan" userId="18da4c67-dd89-43a7-9856-8592f867a23c" providerId="ADAL" clId="{223632FE-FC4D-4A2F-B6E0-9F2ACEDD4BAD}" dt="2021-02-16T05:10:57.872" v="4590" actId="6264"/>
          <ac:spMkLst>
            <pc:docMk/>
            <pc:sldMk cId="0" sldId="1318"/>
            <ac:spMk id="5" creationId="{9984A9E5-8515-45BB-86E3-AA2E7F51A8E8}"/>
          </ac:spMkLst>
        </pc:spChg>
        <pc:spChg chg="mod ord">
          <ac:chgData name="Roth, Dan" userId="18da4c67-dd89-43a7-9856-8592f867a23c" providerId="ADAL" clId="{223632FE-FC4D-4A2F-B6E0-9F2ACEDD4BAD}" dt="2021-02-16T05:10:57.872" v="4590" actId="6264"/>
          <ac:spMkLst>
            <pc:docMk/>
            <pc:sldMk cId="0" sldId="1318"/>
            <ac:spMk id="9218" creationId="{05C79756-86AC-4CF3-ABDD-87D306F760D4}"/>
          </ac:spMkLst>
        </pc:spChg>
        <pc:spChg chg="mod ord">
          <ac:chgData name="Roth, Dan" userId="18da4c67-dd89-43a7-9856-8592f867a23c" providerId="ADAL" clId="{223632FE-FC4D-4A2F-B6E0-9F2ACEDD4BAD}" dt="2021-02-16T05:10:57.872" v="4590" actId="6264"/>
          <ac:spMkLst>
            <pc:docMk/>
            <pc:sldMk cId="0" sldId="1318"/>
            <ac:spMk id="9220" creationId="{78D1D183-D8FA-4022-8DF1-1D0B50CB5959}"/>
          </ac:spMkLst>
        </pc:spChg>
      </pc:sldChg>
      <pc:sldChg chg="addSp delSp modSp add mod modAnim chgLayout">
        <pc:chgData name="Roth, Dan" userId="18da4c67-dd89-43a7-9856-8592f867a23c" providerId="ADAL" clId="{223632FE-FC4D-4A2F-B6E0-9F2ACEDD4BAD}" dt="2021-02-16T17:38:08.386" v="5804" actId="14100"/>
        <pc:sldMkLst>
          <pc:docMk/>
          <pc:sldMk cId="0" sldId="1319"/>
        </pc:sldMkLst>
        <pc:spChg chg="add del mod">
          <ac:chgData name="Roth, Dan" userId="18da4c67-dd89-43a7-9856-8592f867a23c" providerId="ADAL" clId="{223632FE-FC4D-4A2F-B6E0-9F2ACEDD4BAD}" dt="2021-02-16T05:10:57.872" v="4590" actId="6264"/>
          <ac:spMkLst>
            <pc:docMk/>
            <pc:sldMk cId="0" sldId="1319"/>
            <ac:spMk id="3" creationId="{52B3FC6D-FDD1-47CC-B3A8-65F8899C966E}"/>
          </ac:spMkLst>
        </pc:spChg>
        <pc:spChg chg="add del mod">
          <ac:chgData name="Roth, Dan" userId="18da4c67-dd89-43a7-9856-8592f867a23c" providerId="ADAL" clId="{223632FE-FC4D-4A2F-B6E0-9F2ACEDD4BAD}" dt="2021-02-16T05:10:57.872" v="4590" actId="6264"/>
          <ac:spMkLst>
            <pc:docMk/>
            <pc:sldMk cId="0" sldId="1319"/>
            <ac:spMk id="4" creationId="{A7FEE988-ACC1-4489-87C1-6BABB84A38B7}"/>
          </ac:spMkLst>
        </pc:spChg>
        <pc:spChg chg="mod">
          <ac:chgData name="Roth, Dan" userId="18da4c67-dd89-43a7-9856-8592f867a23c" providerId="ADAL" clId="{223632FE-FC4D-4A2F-B6E0-9F2ACEDD4BAD}" dt="2021-02-16T05:36:53.865" v="5344" actId="6549"/>
          <ac:spMkLst>
            <pc:docMk/>
            <pc:sldMk cId="0" sldId="1319"/>
            <ac:spMk id="5" creationId="{B0E8E56D-0856-4CCA-930C-6121FB1DE47E}"/>
          </ac:spMkLst>
        </pc:spChg>
        <pc:spChg chg="mod">
          <ac:chgData name="Roth, Dan" userId="18da4c67-dd89-43a7-9856-8592f867a23c" providerId="ADAL" clId="{223632FE-FC4D-4A2F-B6E0-9F2ACEDD4BAD}" dt="2021-02-16T05:36:50.099" v="5343" actId="6549"/>
          <ac:spMkLst>
            <pc:docMk/>
            <pc:sldMk cId="0" sldId="1319"/>
            <ac:spMk id="6" creationId="{2D499FA3-0FA8-40A4-B560-20C734CCB80E}"/>
          </ac:spMkLst>
        </pc:spChg>
        <pc:spChg chg="add del mod">
          <ac:chgData name="Roth, Dan" userId="18da4c67-dd89-43a7-9856-8592f867a23c" providerId="ADAL" clId="{223632FE-FC4D-4A2F-B6E0-9F2ACEDD4BAD}" dt="2021-02-16T05:10:57.872" v="4590" actId="6264"/>
          <ac:spMkLst>
            <pc:docMk/>
            <pc:sldMk cId="0" sldId="1319"/>
            <ac:spMk id="7" creationId="{EFB3AAD7-58CC-45E3-A5EB-48374B0C139D}"/>
          </ac:spMkLst>
        </pc:spChg>
        <pc:spChg chg="add mod">
          <ac:chgData name="Roth, Dan" userId="18da4c67-dd89-43a7-9856-8592f867a23c" providerId="ADAL" clId="{223632FE-FC4D-4A2F-B6E0-9F2ACEDD4BAD}" dt="2021-02-16T17:37:25.327" v="5788"/>
          <ac:spMkLst>
            <pc:docMk/>
            <pc:sldMk cId="0" sldId="1319"/>
            <ac:spMk id="10" creationId="{74CEF84F-722A-4162-89D2-9B8C3352C77D}"/>
          </ac:spMkLst>
        </pc:spChg>
        <pc:spChg chg="add mod">
          <ac:chgData name="Roth, Dan" userId="18da4c67-dd89-43a7-9856-8592f867a23c" providerId="ADAL" clId="{223632FE-FC4D-4A2F-B6E0-9F2ACEDD4BAD}" dt="2021-02-16T17:38:08.386" v="5804" actId="14100"/>
          <ac:spMkLst>
            <pc:docMk/>
            <pc:sldMk cId="0" sldId="1319"/>
            <ac:spMk id="11" creationId="{4825B8AF-72B4-4CE4-8640-4DC2BE9DB670}"/>
          </ac:spMkLst>
        </pc:spChg>
        <pc:spChg chg="add mod">
          <ac:chgData name="Roth, Dan" userId="18da4c67-dd89-43a7-9856-8592f867a23c" providerId="ADAL" clId="{223632FE-FC4D-4A2F-B6E0-9F2ACEDD4BAD}" dt="2021-02-16T17:38:00.350" v="5803" actId="1035"/>
          <ac:spMkLst>
            <pc:docMk/>
            <pc:sldMk cId="0" sldId="1319"/>
            <ac:spMk id="12" creationId="{5E412431-0917-4C0C-B639-B4865838FC1D}"/>
          </ac:spMkLst>
        </pc:spChg>
        <pc:spChg chg="mod ord">
          <ac:chgData name="Roth, Dan" userId="18da4c67-dd89-43a7-9856-8592f867a23c" providerId="ADAL" clId="{223632FE-FC4D-4A2F-B6E0-9F2ACEDD4BAD}" dt="2021-02-16T05:10:57.872" v="4590" actId="6264"/>
          <ac:spMkLst>
            <pc:docMk/>
            <pc:sldMk cId="0" sldId="1319"/>
            <ac:spMk id="11266" creationId="{36B6B1F2-D4D4-40B8-BBD5-734710DE8278}"/>
          </ac:spMkLst>
        </pc:spChg>
        <pc:spChg chg="del mod ord">
          <ac:chgData name="Roth, Dan" userId="18da4c67-dd89-43a7-9856-8592f867a23c" providerId="ADAL" clId="{223632FE-FC4D-4A2F-B6E0-9F2ACEDD4BAD}" dt="2021-02-16T05:37:49.902" v="5350" actId="478"/>
          <ac:spMkLst>
            <pc:docMk/>
            <pc:sldMk cId="0" sldId="1319"/>
            <ac:spMk id="11284" creationId="{C4ABC00F-E0B1-4FBC-8F85-E62E0F2F7697}"/>
          </ac:spMkLst>
        </pc:spChg>
        <pc:graphicFrameChg chg="mod ord">
          <ac:chgData name="Roth, Dan" userId="18da4c67-dd89-43a7-9856-8592f867a23c" providerId="ADAL" clId="{223632FE-FC4D-4A2F-B6E0-9F2ACEDD4BAD}" dt="2021-02-16T05:29:47.153" v="5317" actId="12788"/>
          <ac:graphicFrameMkLst>
            <pc:docMk/>
            <pc:sldMk cId="0" sldId="1319"/>
            <ac:graphicFrameMk id="2" creationId="{AA06E5F4-3889-4587-9117-EDD4372E12C7}"/>
          </ac:graphicFrameMkLst>
        </pc:graphicFrameChg>
      </pc:sldChg>
      <pc:sldChg chg="addSp delSp modSp add mod chgLayout">
        <pc:chgData name="Roth, Dan" userId="18da4c67-dd89-43a7-9856-8592f867a23c" providerId="ADAL" clId="{223632FE-FC4D-4A2F-B6E0-9F2ACEDD4BAD}" dt="2021-02-16T17:36:52.715" v="5787" actId="20577"/>
        <pc:sldMkLst>
          <pc:docMk/>
          <pc:sldMk cId="0" sldId="1320"/>
        </pc:sldMkLst>
        <pc:spChg chg="add del mod">
          <ac:chgData name="Roth, Dan" userId="18da4c67-dd89-43a7-9856-8592f867a23c" providerId="ADAL" clId="{223632FE-FC4D-4A2F-B6E0-9F2ACEDD4BAD}" dt="2021-02-16T05:10:57.872" v="4590" actId="6264"/>
          <ac:spMkLst>
            <pc:docMk/>
            <pc:sldMk cId="0" sldId="1320"/>
            <ac:spMk id="2" creationId="{5AEFF862-05C3-450F-80CB-9AD8C52BE344}"/>
          </ac:spMkLst>
        </pc:spChg>
        <pc:spChg chg="add del mod">
          <ac:chgData name="Roth, Dan" userId="18da4c67-dd89-43a7-9856-8592f867a23c" providerId="ADAL" clId="{223632FE-FC4D-4A2F-B6E0-9F2ACEDD4BAD}" dt="2021-02-16T05:10:57.872" v="4590" actId="6264"/>
          <ac:spMkLst>
            <pc:docMk/>
            <pc:sldMk cId="0" sldId="1320"/>
            <ac:spMk id="3" creationId="{B34BEC5A-FC30-4DA2-88AC-D32C5974F03D}"/>
          </ac:spMkLst>
        </pc:spChg>
        <pc:spChg chg="add del mod">
          <ac:chgData name="Roth, Dan" userId="18da4c67-dd89-43a7-9856-8592f867a23c" providerId="ADAL" clId="{223632FE-FC4D-4A2F-B6E0-9F2ACEDD4BAD}" dt="2021-02-16T05:10:57.872" v="4590" actId="6264"/>
          <ac:spMkLst>
            <pc:docMk/>
            <pc:sldMk cId="0" sldId="1320"/>
            <ac:spMk id="4" creationId="{E0458F40-B107-4D51-95C0-4E239FC5C8D3}"/>
          </ac:spMkLst>
        </pc:spChg>
        <pc:spChg chg="mod ord">
          <ac:chgData name="Roth, Dan" userId="18da4c67-dd89-43a7-9856-8592f867a23c" providerId="ADAL" clId="{223632FE-FC4D-4A2F-B6E0-9F2ACEDD4BAD}" dt="2021-02-16T05:19:50.166" v="4883" actId="6549"/>
          <ac:spMkLst>
            <pc:docMk/>
            <pc:sldMk cId="0" sldId="1320"/>
            <ac:spMk id="10242" creationId="{BEB4119B-74B5-4EEE-861E-9B625A553BCA}"/>
          </ac:spMkLst>
        </pc:spChg>
        <pc:spChg chg="mod ord">
          <ac:chgData name="Roth, Dan" userId="18da4c67-dd89-43a7-9856-8592f867a23c" providerId="ADAL" clId="{223632FE-FC4D-4A2F-B6E0-9F2ACEDD4BAD}" dt="2021-02-16T17:36:52.715" v="5787" actId="20577"/>
          <ac:spMkLst>
            <pc:docMk/>
            <pc:sldMk cId="0" sldId="1320"/>
            <ac:spMk id="10243" creationId="{CC8C83AF-C97A-48F9-9844-657B3013E6E3}"/>
          </ac:spMkLst>
        </pc:spChg>
        <pc:spChg chg="del mod ord">
          <ac:chgData name="Roth, Dan" userId="18da4c67-dd89-43a7-9856-8592f867a23c" providerId="ADAL" clId="{223632FE-FC4D-4A2F-B6E0-9F2ACEDD4BAD}" dt="2021-02-16T05:37:46.061" v="5349" actId="478"/>
          <ac:spMkLst>
            <pc:docMk/>
            <pc:sldMk cId="0" sldId="1320"/>
            <ac:spMk id="10244" creationId="{13DD95F2-8CA9-48AC-8BA8-F91D92F883A7}"/>
          </ac:spMkLst>
        </pc:spChg>
        <pc:cxnChg chg="add mod">
          <ac:chgData name="Roth, Dan" userId="18da4c67-dd89-43a7-9856-8592f867a23c" providerId="ADAL" clId="{223632FE-FC4D-4A2F-B6E0-9F2ACEDD4BAD}" dt="2021-02-16T17:36:32.392" v="5780" actId="14100"/>
          <ac:cxnSpMkLst>
            <pc:docMk/>
            <pc:sldMk cId="0" sldId="1320"/>
            <ac:cxnSpMk id="8" creationId="{BB0E59A2-8949-457A-964F-5887D35EA369}"/>
          </ac:cxnSpMkLst>
        </pc:cxnChg>
      </pc:sldChg>
      <pc:sldChg chg="addSp delSp modSp add mod modAnim chgLayout">
        <pc:chgData name="Roth, Dan" userId="18da4c67-dd89-43a7-9856-8592f867a23c" providerId="ADAL" clId="{223632FE-FC4D-4A2F-B6E0-9F2ACEDD4BAD}" dt="2021-02-16T16:35:22.688" v="5765" actId="12"/>
        <pc:sldMkLst>
          <pc:docMk/>
          <pc:sldMk cId="0" sldId="1326"/>
        </pc:sldMkLst>
        <pc:spChg chg="add del mod">
          <ac:chgData name="Roth, Dan" userId="18da4c67-dd89-43a7-9856-8592f867a23c" providerId="ADAL" clId="{223632FE-FC4D-4A2F-B6E0-9F2ACEDD4BAD}" dt="2021-02-16T05:10:57.872" v="4590" actId="6264"/>
          <ac:spMkLst>
            <pc:docMk/>
            <pc:sldMk cId="0" sldId="1326"/>
            <ac:spMk id="2" creationId="{1906370A-459B-49A0-AFEE-88836886A69B}"/>
          </ac:spMkLst>
        </pc:spChg>
        <pc:spChg chg="mod ord">
          <ac:chgData name="Roth, Dan" userId="18da4c67-dd89-43a7-9856-8592f867a23c" providerId="ADAL" clId="{223632FE-FC4D-4A2F-B6E0-9F2ACEDD4BAD}" dt="2021-02-16T05:43:28.398" v="5481" actId="14100"/>
          <ac:spMkLst>
            <pc:docMk/>
            <pc:sldMk cId="0" sldId="1326"/>
            <ac:spMk id="3" creationId="{58A097A5-9A39-4329-8823-106E2CDD41C5}"/>
          </ac:spMkLst>
        </pc:spChg>
        <pc:spChg chg="add del mod">
          <ac:chgData name="Roth, Dan" userId="18da4c67-dd89-43a7-9856-8592f867a23c" providerId="ADAL" clId="{223632FE-FC4D-4A2F-B6E0-9F2ACEDD4BAD}" dt="2021-02-16T05:10:57.872" v="4590" actId="6264"/>
          <ac:spMkLst>
            <pc:docMk/>
            <pc:sldMk cId="0" sldId="1326"/>
            <ac:spMk id="4" creationId="{A3D0359E-1F06-47ED-ACC8-2BD19F886A20}"/>
          </ac:spMkLst>
        </pc:spChg>
        <pc:spChg chg="add del mod">
          <ac:chgData name="Roth, Dan" userId="18da4c67-dd89-43a7-9856-8592f867a23c" providerId="ADAL" clId="{223632FE-FC4D-4A2F-B6E0-9F2ACEDD4BAD}" dt="2021-02-16T05:10:57.872" v="4590" actId="6264"/>
          <ac:spMkLst>
            <pc:docMk/>
            <pc:sldMk cId="0" sldId="1326"/>
            <ac:spMk id="5" creationId="{6DA21564-49F9-44A1-9AEA-020BDAF2771A}"/>
          </ac:spMkLst>
        </pc:spChg>
        <pc:spChg chg="del mod">
          <ac:chgData name="Roth, Dan" userId="18da4c67-dd89-43a7-9856-8592f867a23c" providerId="ADAL" clId="{223632FE-FC4D-4A2F-B6E0-9F2ACEDD4BAD}" dt="2021-02-16T05:44:06.149" v="5587" actId="478"/>
          <ac:spMkLst>
            <pc:docMk/>
            <pc:sldMk cId="0" sldId="1326"/>
            <ac:spMk id="10" creationId="{57A48253-90C0-49B0-823C-E71567ADAC8E}"/>
          </ac:spMkLst>
        </pc:spChg>
        <pc:spChg chg="add mod">
          <ac:chgData name="Roth, Dan" userId="18da4c67-dd89-43a7-9856-8592f867a23c" providerId="ADAL" clId="{223632FE-FC4D-4A2F-B6E0-9F2ACEDD4BAD}" dt="2021-02-16T16:35:22.688" v="5765" actId="12"/>
          <ac:spMkLst>
            <pc:docMk/>
            <pc:sldMk cId="0" sldId="1326"/>
            <ac:spMk id="12" creationId="{3C53FF17-D896-4F16-8C67-BBF7F6A7CB52}"/>
          </ac:spMkLst>
        </pc:spChg>
        <pc:spChg chg="mod ord">
          <ac:chgData name="Roth, Dan" userId="18da4c67-dd89-43a7-9856-8592f867a23c" providerId="ADAL" clId="{223632FE-FC4D-4A2F-B6E0-9F2ACEDD4BAD}" dt="2021-02-16T05:10:57.872" v="4590" actId="6264"/>
          <ac:spMkLst>
            <pc:docMk/>
            <pc:sldMk cId="0" sldId="1326"/>
            <ac:spMk id="13314" creationId="{7E4076DC-8E03-469A-B62A-FA7B5D928EFF}"/>
          </ac:spMkLst>
        </pc:spChg>
        <pc:spChg chg="del mod ord">
          <ac:chgData name="Roth, Dan" userId="18da4c67-dd89-43a7-9856-8592f867a23c" providerId="ADAL" clId="{223632FE-FC4D-4A2F-B6E0-9F2ACEDD4BAD}" dt="2021-02-16T05:37:53.406" v="5351" actId="478"/>
          <ac:spMkLst>
            <pc:docMk/>
            <pc:sldMk cId="0" sldId="1326"/>
            <ac:spMk id="13316" creationId="{BA0E12CD-A3A7-4262-B7B2-91FE77ED17DC}"/>
          </ac:spMkLst>
        </pc:spChg>
        <pc:spChg chg="mod">
          <ac:chgData name="Roth, Dan" userId="18da4c67-dd89-43a7-9856-8592f867a23c" providerId="ADAL" clId="{223632FE-FC4D-4A2F-B6E0-9F2ACEDD4BAD}" dt="2021-02-16T05:44:19.151" v="5591" actId="1076"/>
          <ac:spMkLst>
            <pc:docMk/>
            <pc:sldMk cId="0" sldId="1326"/>
            <ac:spMk id="13318" creationId="{2D45515C-DB00-4A01-8565-D49B47908813}"/>
          </ac:spMkLst>
        </pc:spChg>
        <pc:picChg chg="mod">
          <ac:chgData name="Roth, Dan" userId="18da4c67-dd89-43a7-9856-8592f867a23c" providerId="ADAL" clId="{223632FE-FC4D-4A2F-B6E0-9F2ACEDD4BAD}" dt="2021-02-16T05:40:51.983" v="5468" actId="1076"/>
          <ac:picMkLst>
            <pc:docMk/>
            <pc:sldMk cId="0" sldId="1326"/>
            <ac:picMk id="13319" creationId="{5D8380E2-A6FF-4CEC-8498-BDC13C9EDB35}"/>
          </ac:picMkLst>
        </pc:picChg>
      </pc:sldChg>
      <pc:sldMasterChg chg="modSp modSldLayout">
        <pc:chgData name="Roth, Dan" userId="18da4c67-dd89-43a7-9856-8592f867a23c" providerId="ADAL" clId="{223632FE-FC4D-4A2F-B6E0-9F2ACEDD4BAD}" dt="2021-02-15T04:03:36.180" v="27" actId="207"/>
        <pc:sldMasterMkLst>
          <pc:docMk/>
          <pc:sldMasterMk cId="139450675" sldId="2147483660"/>
        </pc:sldMasterMkLst>
        <pc:spChg chg="mod">
          <ac:chgData name="Roth, Dan" userId="18da4c67-dd89-43a7-9856-8592f867a23c" providerId="ADAL" clId="{223632FE-FC4D-4A2F-B6E0-9F2ACEDD4BAD}" dt="2021-02-15T04:00:41.451" v="23" actId="207"/>
          <ac:spMkLst>
            <pc:docMk/>
            <pc:sldMasterMk cId="139450675" sldId="2147483660"/>
            <ac:spMk id="1029" creationId="{00000000-0000-0000-0000-000000000000}"/>
          </ac:spMkLst>
        </pc:spChg>
        <pc:sldLayoutChg chg="addSp modSp">
          <pc:chgData name="Roth, Dan" userId="18da4c67-dd89-43a7-9856-8592f867a23c" providerId="ADAL" clId="{223632FE-FC4D-4A2F-B6E0-9F2ACEDD4BAD}" dt="2021-02-15T04:03:36.180" v="27" actId="207"/>
          <pc:sldLayoutMkLst>
            <pc:docMk/>
            <pc:sldMasterMk cId="139450675" sldId="2147483660"/>
            <pc:sldLayoutMk cId="842835848" sldId="2147483661"/>
          </pc:sldLayoutMkLst>
          <pc:spChg chg="add mod">
            <ac:chgData name="Roth, Dan" userId="18da4c67-dd89-43a7-9856-8592f867a23c" providerId="ADAL" clId="{223632FE-FC4D-4A2F-B6E0-9F2ACEDD4BAD}" dt="2021-02-15T04:03:36.180" v="27" actId="207"/>
            <ac:spMkLst>
              <pc:docMk/>
              <pc:sldMasterMk cId="139450675" sldId="2147483660"/>
              <pc:sldLayoutMk cId="842835848" sldId="2147483661"/>
              <ac:spMk id="10" creationId="{844AFEC6-3F82-4F46-A044-A2FC626132A6}"/>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After “grant”</a:t>
            </a:r>
          </a:p>
        </c:rich>
      </c:tx>
      <c:layout>
        <c:manualLayout>
          <c:xMode val="edge"/>
          <c:yMode val="edge"/>
          <c:x val="0.33328910836612802"/>
          <c:y val="2.58558033384524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6753-4F9D-9940-49A87F684650}"/>
            </c:ext>
          </c:extLst>
        </c:ser>
        <c:dLbls>
          <c:showLegendKey val="0"/>
          <c:showVal val="0"/>
          <c:showCatName val="0"/>
          <c:showSerName val="0"/>
          <c:showPercent val="0"/>
          <c:showBubbleSize val="0"/>
        </c:dLbls>
        <c:gapWidth val="15"/>
        <c:overlap val="-19"/>
        <c:axId val="-1916632784"/>
        <c:axId val="-1898747152"/>
      </c:barChart>
      <c:catAx>
        <c:axId val="-191663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98747152"/>
        <c:crosses val="autoZero"/>
        <c:auto val="1"/>
        <c:lblAlgn val="ctr"/>
        <c:lblOffset val="100"/>
        <c:noMultiLvlLbl val="0"/>
      </c:catAx>
      <c:valAx>
        <c:axId val="-189874715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j-lt"/>
                <a:ea typeface="+mn-ea"/>
                <a:cs typeface="Times New Roman" panose="02020603050405020304" pitchFamily="18" charset="0"/>
              </a:defRPr>
            </a:pPr>
            <a:endParaRPr lang="en-US"/>
          </a:p>
        </c:txPr>
        <c:crossAx val="-191663278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Before “grant”</a:t>
            </a:r>
          </a:p>
        </c:rich>
      </c:tx>
      <c:layout>
        <c:manualLayout>
          <c:xMode val="edge"/>
          <c:yMode val="edge"/>
          <c:x val="0.307973241293372"/>
          <c:y val="2.72520590146556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4E28-4560-83A1-4555CA6472B0}"/>
            </c:ext>
          </c:extLst>
        </c:ser>
        <c:dLbls>
          <c:showLegendKey val="0"/>
          <c:showVal val="0"/>
          <c:showCatName val="0"/>
          <c:showSerName val="0"/>
          <c:showPercent val="0"/>
          <c:showBubbleSize val="0"/>
        </c:dLbls>
        <c:gapWidth val="15"/>
        <c:overlap val="-19"/>
        <c:axId val="-1948643168"/>
        <c:axId val="-1900461616"/>
      </c:barChart>
      <c:catAx>
        <c:axId val="-19486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0461616"/>
        <c:crosses val="autoZero"/>
        <c:auto val="1"/>
        <c:lblAlgn val="ctr"/>
        <c:lblOffset val="100"/>
        <c:noMultiLvlLbl val="0"/>
      </c:catAx>
      <c:valAx>
        <c:axId val="-190046161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j-lt"/>
                <a:ea typeface="+mn-ea"/>
                <a:cs typeface="Times New Roman" panose="02020603050405020304" pitchFamily="18" charset="0"/>
              </a:defRPr>
            </a:pPr>
            <a:endParaRPr lang="en-US"/>
          </a:p>
        </c:txPr>
        <c:crossAx val="-194864316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Naïve Best</c:v>
                </c:pt>
                <c:pt idx="1">
                  <c:v>ESIM + GloVe</c:v>
                </c:pt>
                <c:pt idx="2">
                  <c:v>ESIM + ELMo</c:v>
                </c:pt>
                <c:pt idx="3">
                  <c:v>BERT</c:v>
                </c:pt>
                <c:pt idx="4">
                  <c:v>BERT + Unit Normalization</c:v>
                </c:pt>
                <c:pt idx="5">
                  <c:v>RoBERTa (post publication)</c:v>
                </c:pt>
              </c:strCache>
            </c:strRef>
          </c:cat>
          <c:val>
            <c:numRef>
              <c:f>Sheet1!$B$2:$B$7</c:f>
              <c:numCache>
                <c:formatCode>General</c:formatCode>
                <c:ptCount val="6"/>
                <c:pt idx="0">
                  <c:v>49.8</c:v>
                </c:pt>
                <c:pt idx="1">
                  <c:v>50.3</c:v>
                </c:pt>
                <c:pt idx="2">
                  <c:v>54.9</c:v>
                </c:pt>
                <c:pt idx="3">
                  <c:v>66.099999999999994</c:v>
                </c:pt>
                <c:pt idx="4">
                  <c:v>69.900000000000006</c:v>
                </c:pt>
                <c:pt idx="5">
                  <c:v>72.3</c:v>
                </c:pt>
              </c:numCache>
            </c:numRef>
          </c:val>
          <c:extLst>
            <c:ext xmlns:c16="http://schemas.microsoft.com/office/drawing/2014/chart" uri="{C3380CC4-5D6E-409C-BE32-E72D297353CC}">
              <c16:uniqueId val="{00000000-54E1-D842-A63A-FC0E30090AF3}"/>
            </c:ext>
          </c:extLst>
        </c:ser>
        <c:ser>
          <c:idx val="1"/>
          <c:order val="1"/>
          <c:tx>
            <c:strRef>
              <c:f>Sheet1!$C$1</c:f>
              <c:strCache>
                <c:ptCount val="1"/>
                <c:pt idx="0">
                  <c:v>Exact Match</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Naïve Best</c:v>
                </c:pt>
                <c:pt idx="1">
                  <c:v>ESIM + GloVe</c:v>
                </c:pt>
                <c:pt idx="2">
                  <c:v>ESIM + ELMo</c:v>
                </c:pt>
                <c:pt idx="3">
                  <c:v>BERT</c:v>
                </c:pt>
                <c:pt idx="4">
                  <c:v>BERT + Unit Normalization</c:v>
                </c:pt>
                <c:pt idx="5">
                  <c:v>RoBERTa (post publication)</c:v>
                </c:pt>
              </c:strCache>
            </c:strRef>
          </c:cat>
          <c:val>
            <c:numRef>
              <c:f>Sheet1!$C$2:$C$7</c:f>
              <c:numCache>
                <c:formatCode>General</c:formatCode>
                <c:ptCount val="6"/>
                <c:pt idx="0">
                  <c:v>17.399999999999999</c:v>
                </c:pt>
                <c:pt idx="1">
                  <c:v>20.9</c:v>
                </c:pt>
                <c:pt idx="2">
                  <c:v>26.4</c:v>
                </c:pt>
                <c:pt idx="3">
                  <c:v>39.6</c:v>
                </c:pt>
                <c:pt idx="4">
                  <c:v>42.7</c:v>
                </c:pt>
                <c:pt idx="5">
                  <c:v>43.6</c:v>
                </c:pt>
              </c:numCache>
            </c:numRef>
          </c:val>
          <c:extLst>
            <c:ext xmlns:c16="http://schemas.microsoft.com/office/drawing/2014/chart" uri="{C3380CC4-5D6E-409C-BE32-E72D297353CC}">
              <c16:uniqueId val="{00000001-54E1-D842-A63A-FC0E30090AF3}"/>
            </c:ext>
          </c:extLst>
        </c:ser>
        <c:dLbls>
          <c:dLblPos val="outEnd"/>
          <c:showLegendKey val="0"/>
          <c:showVal val="1"/>
          <c:showCatName val="0"/>
          <c:showSerName val="0"/>
          <c:showPercent val="0"/>
          <c:showBubbleSize val="0"/>
        </c:dLbls>
        <c:gapWidth val="164"/>
        <c:overlap val="-22"/>
        <c:axId val="578491776"/>
        <c:axId val="578493408"/>
      </c:barChart>
      <c:catAx>
        <c:axId val="5784917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578493408"/>
        <c:crosses val="autoZero"/>
        <c:auto val="1"/>
        <c:lblAlgn val="ctr"/>
        <c:lblOffset val="100"/>
        <c:noMultiLvlLbl val="0"/>
      </c:catAx>
      <c:valAx>
        <c:axId val="578493408"/>
        <c:scaling>
          <c:orientation val="minMax"/>
          <c:max val="100"/>
        </c:scaling>
        <c:delete val="0"/>
        <c:axPos val="l"/>
        <c:majorGridlines>
          <c:spPr>
            <a:ln>
              <a:no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578491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B84BD7A-5DE0-41ED-9834-ECD97FC6D19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688C1B93-3BF1-41C1-B8DF-50B7209033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2292" name="Slide Number Placeholder 3">
            <a:extLst>
              <a:ext uri="{FF2B5EF4-FFF2-40B4-BE49-F238E27FC236}">
                <a16:creationId xmlns:a16="http://schemas.microsoft.com/office/drawing/2014/main" id="{853103F3-7EF4-4EFC-BC05-BC44FE63FD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F344C41-D749-415E-B3D4-2FF247FC5DDB}"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026b4b87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b026b4b87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Move the example on top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026b4b872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026b4b872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026b4b872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026b4b872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026b4b872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026b4b872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026b4b87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b026b4b872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026b4b87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026b4b87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026b4b872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026b4b872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5e739d70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5e739d70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60d754a0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60d754a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Check if we can separate between the first 100 and the rest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f617e763f8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f617e763f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9</a:t>
            </a:fld>
            <a:endParaRPr lang="en-US"/>
          </a:p>
        </p:txBody>
      </p:sp>
    </p:spTree>
    <p:extLst>
      <p:ext uri="{BB962C8B-B14F-4D97-AF65-F5344CB8AC3E}">
        <p14:creationId xmlns:p14="http://schemas.microsoft.com/office/powerpoint/2010/main" val="338109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f617e763f8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f617e763f8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type of systems we have today, LM based, get a lot of things right accidentally, so to really know how well we are doing we need to evaluate it carefully. In this case, we can only allow exact match as an answer.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827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003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evaluation should be done relative to an information need; we don’t do it this way. Instead, </a:t>
            </a:r>
          </a:p>
        </p:txBody>
      </p:sp>
      <p:sp>
        <p:nvSpPr>
          <p:cNvPr id="4" name="Slide Number Placeholder 3"/>
          <p:cNvSpPr>
            <a:spLocks noGrp="1"/>
          </p:cNvSpPr>
          <p:nvPr>
            <p:ph type="sldNum" sz="quarter" idx="5"/>
          </p:nvPr>
        </p:nvSpPr>
        <p:spPr/>
        <p:txBody>
          <a:bodyPr/>
          <a:lstStyle/>
          <a:p>
            <a:fld id="{2FDDFA38-32CD-004A-B2D7-6BDBF10281FC}" type="slidenum">
              <a:rPr lang="en-US" smtClean="0"/>
              <a:t>13</a:t>
            </a:fld>
            <a:endParaRPr lang="en-US"/>
          </a:p>
        </p:txBody>
      </p:sp>
    </p:spTree>
    <p:extLst>
      <p:ext uri="{BB962C8B-B14F-4D97-AF65-F5344CB8AC3E}">
        <p14:creationId xmlns:p14="http://schemas.microsoft.com/office/powerpoint/2010/main" val="130016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DFA38-32CD-004A-B2D7-6BDBF10281FC}" type="slidenum">
              <a:rPr lang="en-US" smtClean="0"/>
              <a:t>14</a:t>
            </a:fld>
            <a:endParaRPr lang="en-US"/>
          </a:p>
        </p:txBody>
      </p:sp>
    </p:spTree>
    <p:extLst>
      <p:ext uri="{BB962C8B-B14F-4D97-AF65-F5344CB8AC3E}">
        <p14:creationId xmlns:p14="http://schemas.microsoft.com/office/powerpoint/2010/main" val="412836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DDFA38-32CD-004A-B2D7-6BDBF10281FC}" type="slidenum">
              <a:rPr lang="en-US" smtClean="0"/>
              <a:t>25</a:t>
            </a:fld>
            <a:endParaRPr lang="en-US"/>
          </a:p>
        </p:txBody>
      </p:sp>
    </p:spTree>
    <p:extLst>
      <p:ext uri="{BB962C8B-B14F-4D97-AF65-F5344CB8AC3E}">
        <p14:creationId xmlns:p14="http://schemas.microsoft.com/office/powerpoint/2010/main" val="147721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31</a:t>
            </a:fld>
            <a:endParaRPr lang="en-US"/>
          </a:p>
        </p:txBody>
      </p:sp>
    </p:spTree>
    <p:extLst>
      <p:ext uri="{BB962C8B-B14F-4D97-AF65-F5344CB8AC3E}">
        <p14:creationId xmlns:p14="http://schemas.microsoft.com/office/powerpoint/2010/main" val="321796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1" name="Google Shape;119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38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5" name="Google Shape;120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6" name="Google Shape;120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64141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60d754a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60d754a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2"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72" y="1045030"/>
            <a:ext cx="2223552" cy="616856"/>
          </a:xfrm>
          <a:prstGeom prst="rect">
            <a:avLst/>
          </a:prstGeom>
        </p:spPr>
      </p:pic>
      <p:sp>
        <p:nvSpPr>
          <p:cNvPr id="10" name="Text Placeholder 2">
            <a:extLst>
              <a:ext uri="{FF2B5EF4-FFF2-40B4-BE49-F238E27FC236}">
                <a16:creationId xmlns:a16="http://schemas.microsoft.com/office/drawing/2014/main" id="{844AFEC6-3F82-4F46-A044-A2FC626132A6}"/>
              </a:ext>
            </a:extLst>
          </p:cNvPr>
          <p:cNvSpPr>
            <a:spLocks noGrp="1"/>
          </p:cNvSpPr>
          <p:nvPr>
            <p:ph type="body" idx="10"/>
          </p:nvPr>
        </p:nvSpPr>
        <p:spPr>
          <a:xfrm>
            <a:off x="914400" y="5082362"/>
            <a:ext cx="10363200" cy="580231"/>
          </a:xfrm>
          <a:solidFill>
            <a:schemeClr val="bg1">
              <a:lumMod val="95000"/>
            </a:schemeClr>
          </a:solidFill>
          <a:ln>
            <a:solidFill>
              <a:schemeClr val="accent1"/>
            </a:solidFill>
          </a:ln>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4283584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ftr" sz="quarter" idx="10"/>
          </p:nvPr>
        </p:nvSpPr>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ftr" sz="quarter" idx="10"/>
          </p:nvPr>
        </p:nvSpPr>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endParaRPr lang="en-US"/>
          </a:p>
        </p:txBody>
      </p:sp>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5892800" y="6248400"/>
            <a:ext cx="538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endParaRPr lang="en-US"/>
          </a:p>
        </p:txBody>
      </p:sp>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8"/>
          <a:stretch>
            <a:fillRect/>
          </a:stretch>
        </p:blipFill>
        <p:spPr>
          <a:xfrm>
            <a:off x="11172792" y="130628"/>
            <a:ext cx="669578" cy="669578"/>
          </a:xfrm>
          <a:prstGeom prst="rect">
            <a:avLst/>
          </a:prstGeom>
        </p:spPr>
      </p:pic>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r="74706" b="-294"/>
          <a:stretch/>
        </p:blipFill>
        <p:spPr>
          <a:xfrm>
            <a:off x="10613572" y="181430"/>
            <a:ext cx="562428" cy="618670"/>
          </a:xfrm>
          <a:prstGeom prst="rect">
            <a:avLst/>
          </a:prstGeom>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spd="med"/>
  <p:hf hdr="0" ftr="0" dt="0"/>
  <p:txStyles>
    <p:titleStyle>
      <a:lvl1pPr algn="l" rtl="0" eaLnBrk="1" fontAlgn="base" hangingPunct="1">
        <a:spcBef>
          <a:spcPct val="0"/>
        </a:spcBef>
        <a:spcAft>
          <a:spcPct val="0"/>
        </a:spcAft>
        <a:defRPr sz="4000" b="0" i="0">
          <a:solidFill>
            <a:srgbClr val="3366CC"/>
          </a:solidFill>
          <a:latin typeface="Helvetica Light" charset="0"/>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Tx/>
        <a:buSzPct val="75000"/>
        <a:buFont typeface="Wingdings" charset="2"/>
        <a:buChar char="n"/>
        <a:defRPr sz="2400" b="0" i="0">
          <a:solidFill>
            <a:schemeClr val="tx1"/>
          </a:solidFill>
          <a:latin typeface="Helvetica Light" charset="0"/>
          <a:ea typeface="Helvetica Light" charset="0"/>
          <a:cs typeface="Helvetica Light" charset="0"/>
        </a:defRPr>
      </a:lvl1pPr>
      <a:lvl2pPr marL="742950" indent="-285750" algn="l" rtl="0" eaLnBrk="1" fontAlgn="base" hangingPunct="1">
        <a:spcBef>
          <a:spcPct val="20000"/>
        </a:spcBef>
        <a:spcAft>
          <a:spcPct val="0"/>
        </a:spcAft>
        <a:buClr>
          <a:srgbClr val="3366CC"/>
        </a:buClr>
        <a:buSzPct val="80000"/>
        <a:buFont typeface="Wingdings" charset="2"/>
        <a:buChar char="¨"/>
        <a:defRPr sz="2000" b="0" i="0">
          <a:solidFill>
            <a:srgbClr val="3366CC"/>
          </a:solidFill>
          <a:latin typeface="Helvetica Light" charset="0"/>
          <a:ea typeface="Helvetica Light" charset="0"/>
          <a:cs typeface="Helvetica Light" charset="0"/>
        </a:defRPr>
      </a:lvl2pPr>
      <a:lvl3pPr marL="1143000" indent="-228600" algn="l" rtl="0" eaLnBrk="1" fontAlgn="base" hangingPunct="1">
        <a:spcBef>
          <a:spcPct val="20000"/>
        </a:spcBef>
        <a:spcAft>
          <a:spcPct val="0"/>
        </a:spcAft>
        <a:buClrTx/>
        <a:buSzPct val="65000"/>
        <a:buFont typeface="Wingdings" charset="2"/>
        <a:buChar char="n"/>
        <a:defRPr b="0" i="0">
          <a:solidFill>
            <a:schemeClr val="tx1"/>
          </a:solidFill>
          <a:latin typeface="Helvetica Light" charset="0"/>
          <a:ea typeface="Helvetica Light" charset="0"/>
          <a:cs typeface="Helvetica Light" charset="0"/>
        </a:defRPr>
      </a:lvl3pPr>
      <a:lvl4pPr marL="1600200" indent="-228600" algn="l" rtl="0" eaLnBrk="1" fontAlgn="base" hangingPunct="1">
        <a:spcBef>
          <a:spcPct val="20000"/>
        </a:spcBef>
        <a:spcAft>
          <a:spcPct val="0"/>
        </a:spcAft>
        <a:buClr>
          <a:srgbClr val="3366CC"/>
        </a:buClr>
        <a:buSzPct val="70000"/>
        <a:buFont typeface="Wingdings" charset="2"/>
        <a:buChar char="¨"/>
        <a:defRPr sz="1600" b="0" i="0">
          <a:solidFill>
            <a:srgbClr val="3366CC"/>
          </a:solidFill>
          <a:latin typeface="Helvetica Light" charset="0"/>
          <a:ea typeface="Helvetica Light" charset="0"/>
          <a:cs typeface="Helvetica Light" charset="0"/>
        </a:defRPr>
      </a:lvl4pPr>
      <a:lvl5pPr marL="2057400" indent="-228600" algn="l" rtl="0" eaLnBrk="1" fontAlgn="base" hangingPunct="1">
        <a:spcBef>
          <a:spcPct val="20000"/>
        </a:spcBef>
        <a:spcAft>
          <a:spcPct val="0"/>
        </a:spcAft>
        <a:buClrTx/>
        <a:buFont typeface="Wingdings" charset="2"/>
        <a:buChar char="§"/>
        <a:defRPr sz="1600" b="0" i="0">
          <a:solidFill>
            <a:schemeClr val="tx1"/>
          </a:solidFill>
          <a:latin typeface="Helvetica Light" charset="0"/>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png"/><Relationship Id="rId50" Type="http://schemas.openxmlformats.org/officeDocument/2006/relationships/image" Target="../media/image87.png"/><Relationship Id="rId55" Type="http://schemas.openxmlformats.org/officeDocument/2006/relationships/image" Target="../media/image92.png"/><Relationship Id="rId7" Type="http://schemas.openxmlformats.org/officeDocument/2006/relationships/image" Target="../media/image44.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41" Type="http://schemas.openxmlformats.org/officeDocument/2006/relationships/image" Target="../media/image78.png"/><Relationship Id="rId54" Type="http://schemas.openxmlformats.org/officeDocument/2006/relationships/image" Target="../media/image91.png"/><Relationship Id="rId6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82.png"/><Relationship Id="rId53" Type="http://schemas.openxmlformats.org/officeDocument/2006/relationships/image" Target="../media/image90.png"/><Relationship Id="rId58" Type="http://schemas.openxmlformats.org/officeDocument/2006/relationships/image" Target="../media/image95.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png"/><Relationship Id="rId57" Type="http://schemas.openxmlformats.org/officeDocument/2006/relationships/image" Target="../media/image94.png"/><Relationship Id="rId61" Type="http://schemas.openxmlformats.org/officeDocument/2006/relationships/image" Target="../media/image98.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png"/><Relationship Id="rId52" Type="http://schemas.openxmlformats.org/officeDocument/2006/relationships/image" Target="../media/image89.png"/><Relationship Id="rId60" Type="http://schemas.openxmlformats.org/officeDocument/2006/relationships/image" Target="../media/image9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 Id="rId43" Type="http://schemas.openxmlformats.org/officeDocument/2006/relationships/image" Target="../media/image80.png"/><Relationship Id="rId48" Type="http://schemas.openxmlformats.org/officeDocument/2006/relationships/image" Target="../media/image85.png"/><Relationship Id="rId56" Type="http://schemas.openxmlformats.org/officeDocument/2006/relationships/image" Target="../media/image93.png"/><Relationship Id="rId8" Type="http://schemas.openxmlformats.org/officeDocument/2006/relationships/image" Target="../media/image45.png"/><Relationship Id="rId51" Type="http://schemas.openxmlformats.org/officeDocument/2006/relationships/image" Target="../media/image88.png"/><Relationship Id="rId3" Type="http://schemas.openxmlformats.org/officeDocument/2006/relationships/image" Target="../media/image40.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46" Type="http://schemas.openxmlformats.org/officeDocument/2006/relationships/image" Target="../media/image83.png"/><Relationship Id="rId59" Type="http://schemas.openxmlformats.org/officeDocument/2006/relationships/image" Target="../media/image9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48A3-CFBD-414D-A43B-9C893B9B79FD}"/>
              </a:ext>
            </a:extLst>
          </p:cNvPr>
          <p:cNvSpPr>
            <a:spLocks noGrp="1"/>
          </p:cNvSpPr>
          <p:nvPr>
            <p:ph type="title"/>
          </p:nvPr>
        </p:nvSpPr>
        <p:spPr>
          <a:xfrm>
            <a:off x="963083" y="2282885"/>
            <a:ext cx="10363200" cy="785898"/>
          </a:xfrm>
        </p:spPr>
        <p:txBody>
          <a:bodyPr/>
          <a:lstStyle/>
          <a:p>
            <a:r>
              <a:rPr lang="en-US" dirty="0"/>
              <a:t>Evaluating Evaluation</a:t>
            </a:r>
          </a:p>
        </p:txBody>
      </p:sp>
      <p:sp>
        <p:nvSpPr>
          <p:cNvPr id="3" name="Text Placeholder 2">
            <a:extLst>
              <a:ext uri="{FF2B5EF4-FFF2-40B4-BE49-F238E27FC236}">
                <a16:creationId xmlns:a16="http://schemas.microsoft.com/office/drawing/2014/main" id="{3B6E6459-653B-1345-92B4-8F644399DF71}"/>
              </a:ext>
            </a:extLst>
          </p:cNvPr>
          <p:cNvSpPr>
            <a:spLocks noGrp="1"/>
          </p:cNvSpPr>
          <p:nvPr>
            <p:ph type="body" idx="1"/>
          </p:nvPr>
        </p:nvSpPr>
        <p:spPr>
          <a:xfrm>
            <a:off x="941313" y="3350720"/>
            <a:ext cx="10363200" cy="1449705"/>
          </a:xfrm>
        </p:spPr>
        <p:txBody>
          <a:bodyPr/>
          <a:lstStyle/>
          <a:p>
            <a:r>
              <a:rPr lang="en-US" sz="2400" dirty="0"/>
              <a:t>Dan Roth </a:t>
            </a:r>
          </a:p>
          <a:p>
            <a:endParaRPr lang="en-US" sz="2400" dirty="0"/>
          </a:p>
          <a:p>
            <a:r>
              <a:rPr lang="en-US" sz="2400" dirty="0"/>
              <a:t>University of Pennsylvania &amp; Amazon AWS AI</a:t>
            </a:r>
          </a:p>
        </p:txBody>
      </p:sp>
      <p:sp>
        <p:nvSpPr>
          <p:cNvPr id="4" name="Text Placeholder 3">
            <a:extLst>
              <a:ext uri="{FF2B5EF4-FFF2-40B4-BE49-F238E27FC236}">
                <a16:creationId xmlns:a16="http://schemas.microsoft.com/office/drawing/2014/main" id="{4FD4E684-82BF-4C7F-A4A0-40216D0AB880}"/>
              </a:ext>
            </a:extLst>
          </p:cNvPr>
          <p:cNvSpPr>
            <a:spLocks noGrp="1"/>
          </p:cNvSpPr>
          <p:nvPr>
            <p:ph type="body" idx="10"/>
          </p:nvPr>
        </p:nvSpPr>
        <p:spPr>
          <a:xfrm>
            <a:off x="3429000" y="5631873"/>
            <a:ext cx="5334000" cy="1032163"/>
          </a:xfrm>
        </p:spPr>
        <p:txBody>
          <a:bodyPr/>
          <a:lstStyle/>
          <a:p>
            <a:pPr algn="ctr"/>
            <a:r>
              <a:rPr lang="en-US" sz="1800" dirty="0"/>
              <a:t>Eval4NLP @ EMNLP </a:t>
            </a:r>
          </a:p>
          <a:p>
            <a:pPr algn="ctr"/>
            <a:endParaRPr lang="en-US" sz="1800" dirty="0"/>
          </a:p>
          <a:p>
            <a:pPr algn="ctr"/>
            <a:r>
              <a:rPr lang="en-US" sz="1800" dirty="0"/>
              <a:t>November 2021</a:t>
            </a:r>
          </a:p>
        </p:txBody>
      </p:sp>
    </p:spTree>
    <p:extLst>
      <p:ext uri="{BB962C8B-B14F-4D97-AF65-F5344CB8AC3E}">
        <p14:creationId xmlns:p14="http://schemas.microsoft.com/office/powerpoint/2010/main" val="34866140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EB85-375A-4E3A-91A5-182D5BCFC7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75A59D-28D2-4E1D-861A-0A4C70E24CAF}"/>
              </a:ext>
            </a:extLst>
          </p:cNvPr>
          <p:cNvSpPr>
            <a:spLocks noGrp="1"/>
          </p:cNvSpPr>
          <p:nvPr>
            <p:ph idx="1"/>
          </p:nvPr>
        </p:nvSpPr>
        <p:spPr>
          <a:xfrm>
            <a:off x="609600" y="1251856"/>
            <a:ext cx="10972800" cy="4705599"/>
          </a:xfrm>
        </p:spPr>
        <p:txBody>
          <a:bodyPr/>
          <a:lstStyle/>
          <a:p>
            <a:pPr marL="0" indent="0" algn="ctr">
              <a:buNone/>
            </a:pPr>
            <a:endParaRPr lang="en-US" sz="4000" dirty="0"/>
          </a:p>
          <a:p>
            <a:pPr marL="0" indent="0" algn="ctr">
              <a:buNone/>
            </a:pPr>
            <a:r>
              <a:rPr lang="en-US" sz="4000" dirty="0"/>
              <a:t>Summarization</a:t>
            </a:r>
          </a:p>
          <a:p>
            <a:pPr marL="0" indent="0" algn="ctr">
              <a:buNone/>
            </a:pPr>
            <a:endParaRPr lang="en-US" sz="4000" dirty="0"/>
          </a:p>
          <a:p>
            <a:pPr marL="0" indent="0" algn="ctr">
              <a:buNone/>
            </a:pPr>
            <a:endParaRPr lang="en-US" sz="1800" dirty="0">
              <a:solidFill>
                <a:srgbClr val="3366CC"/>
              </a:solidFill>
            </a:endParaRPr>
          </a:p>
          <a:p>
            <a:pPr marL="0" indent="0" algn="ctr">
              <a:buNone/>
            </a:pPr>
            <a:r>
              <a:rPr lang="en-US" sz="1800" dirty="0">
                <a:solidFill>
                  <a:srgbClr val="3366CC"/>
                </a:solidFill>
              </a:rPr>
              <a:t>Understanding the Extent to which Content Quality Metrics Measure the Information Quality of Summaries</a:t>
            </a:r>
          </a:p>
          <a:p>
            <a:pPr marL="0" indent="0" algn="ctr">
              <a:buNone/>
            </a:pPr>
            <a:r>
              <a:rPr lang="en-US" sz="1600" dirty="0"/>
              <a:t>Dan Deutsch, Dan Roth</a:t>
            </a:r>
          </a:p>
          <a:p>
            <a:pPr marL="0" indent="0" algn="ctr">
              <a:buNone/>
            </a:pPr>
            <a:r>
              <a:rPr lang="en-US" sz="1600" dirty="0"/>
              <a:t>CoNLL-2021</a:t>
            </a:r>
          </a:p>
          <a:p>
            <a:pPr marL="0" indent="0" algn="ctr">
              <a:buNone/>
            </a:pPr>
            <a:r>
              <a:rPr lang="en-US" sz="1800" dirty="0">
                <a:solidFill>
                  <a:srgbClr val="3366CC"/>
                </a:solidFill>
              </a:rPr>
              <a:t>Towards Question-Answering as an Automatic Metric for Evaluating the Content Quality of a Summary </a:t>
            </a:r>
          </a:p>
          <a:p>
            <a:pPr marL="0" indent="0" algn="ctr">
              <a:buNone/>
            </a:pPr>
            <a:r>
              <a:rPr lang="en-US" sz="1600" dirty="0"/>
              <a:t>Dan Deutsch, Tanya Bedrax-Weiss, Dan Roth</a:t>
            </a:r>
          </a:p>
          <a:p>
            <a:pPr marL="0" indent="0" algn="ctr">
              <a:buNone/>
            </a:pPr>
            <a:r>
              <a:rPr lang="en-US" sz="1600" dirty="0"/>
              <a:t>TACL-2021</a:t>
            </a:r>
          </a:p>
          <a:p>
            <a:pPr marL="0" indent="0" algn="ctr">
              <a:buNone/>
            </a:pPr>
            <a:r>
              <a:rPr lang="en-US" sz="1800" dirty="0">
                <a:solidFill>
                  <a:srgbClr val="3366CC"/>
                </a:solidFill>
              </a:rPr>
              <a:t>A Statistical Analysis of Summarization Evaluation Metrics Using Resampling Methods </a:t>
            </a:r>
          </a:p>
          <a:p>
            <a:pPr marL="0" indent="0" algn="ctr">
              <a:buNone/>
            </a:pPr>
            <a:r>
              <a:rPr lang="en-US" sz="1600" dirty="0"/>
              <a:t>Daniel Deutsch, Rotem Dror, Dan Roth</a:t>
            </a:r>
          </a:p>
          <a:p>
            <a:pPr marL="0" indent="0" algn="ctr">
              <a:buNone/>
            </a:pPr>
            <a:r>
              <a:rPr lang="en-US" sz="1600" dirty="0"/>
              <a:t>TACL-2021</a:t>
            </a: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C97808A-82AC-4002-89F0-944174E760F2}"/>
              </a:ext>
            </a:extLst>
          </p:cNvPr>
          <p:cNvSpPr>
            <a:spLocks noGrp="1"/>
          </p:cNvSpPr>
          <p:nvPr>
            <p:ph type="sldNum" sz="quarter" idx="11"/>
          </p:nvPr>
        </p:nvSpPr>
        <p:spPr/>
        <p:txBody>
          <a:bodyPr/>
          <a:lstStyle/>
          <a:p>
            <a:fld id="{BDF588C3-71D6-5D45-B118-1C664482E1C2}" type="slidenum">
              <a:rPr lang="en-US" smtClean="0"/>
              <a:t>10</a:t>
            </a:fld>
            <a:endParaRPr lang="en-US"/>
          </a:p>
        </p:txBody>
      </p:sp>
      <p:sp>
        <p:nvSpPr>
          <p:cNvPr id="10" name="TextBox 9">
            <a:extLst>
              <a:ext uri="{FF2B5EF4-FFF2-40B4-BE49-F238E27FC236}">
                <a16:creationId xmlns:a16="http://schemas.microsoft.com/office/drawing/2014/main" id="{C2B2FCC7-4405-4F2A-8617-4E5F7AFBBC86}"/>
              </a:ext>
            </a:extLst>
          </p:cNvPr>
          <p:cNvSpPr txBox="1"/>
          <p:nvPr/>
        </p:nvSpPr>
        <p:spPr>
          <a:xfrm>
            <a:off x="3910446" y="2676621"/>
            <a:ext cx="4371109" cy="769441"/>
          </a:xfrm>
          <a:prstGeom prst="rect">
            <a:avLst/>
          </a:prstGeom>
          <a:solidFill>
            <a:schemeClr val="bg1">
              <a:lumMod val="95000"/>
            </a:schemeClr>
          </a:solidFill>
          <a:ln>
            <a:solidFill>
              <a:schemeClr val="accent1"/>
            </a:solidFill>
          </a:ln>
        </p:spPr>
        <p:txBody>
          <a:bodyPr wrap="square">
            <a:spAutoFit/>
          </a:bodyPr>
          <a:lstStyle/>
          <a:p>
            <a:pPr marL="685800" indent="-742950" fontAlgn="base">
              <a:spcBef>
                <a:spcPct val="20000"/>
              </a:spcBef>
              <a:spcAft>
                <a:spcPct val="0"/>
              </a:spcAft>
              <a:buClr>
                <a:srgbClr val="E7E6E6">
                  <a:lumMod val="25000"/>
                </a:srgbClr>
              </a:buClr>
              <a:buSzPct val="80000"/>
              <a:buFont typeface="Wingdings" charset="2"/>
              <a:buAutoNum type="arabicPeriod"/>
              <a:defRPr/>
            </a:pPr>
            <a:r>
              <a:rPr kumimoji="0" lang="en-US" sz="2000" b="0" i="0" u="none" strike="noStrike" kern="0" cap="none" spc="0" normalizeH="0" baseline="0" noProof="0" dirty="0">
                <a:ln>
                  <a:noFill/>
                </a:ln>
                <a:solidFill>
                  <a:srgbClr val="3366CC"/>
                </a:solidFill>
                <a:effectLst/>
                <a:uLnTx/>
                <a:uFillTx/>
                <a:latin typeface="Calibri"/>
              </a:rPr>
              <a:t>How to evaluate?</a:t>
            </a:r>
          </a:p>
          <a:p>
            <a:pPr marL="685800" indent="-742950" fontAlgn="base">
              <a:spcBef>
                <a:spcPct val="20000"/>
              </a:spcBef>
              <a:spcAft>
                <a:spcPct val="0"/>
              </a:spcAft>
              <a:buClr>
                <a:srgbClr val="E7E6E6">
                  <a:lumMod val="25000"/>
                </a:srgbClr>
              </a:buClr>
              <a:buSzPct val="80000"/>
              <a:buFont typeface="Wingdings" charset="2"/>
              <a:buAutoNum type="arabicPeriod"/>
              <a:defRPr/>
            </a:pPr>
            <a:r>
              <a:rPr kumimoji="0" lang="en-US" sz="2000" b="0" i="0" u="none" strike="noStrike" kern="0" cap="none" spc="0" normalizeH="0" baseline="0" noProof="0" dirty="0">
                <a:ln>
                  <a:noFill/>
                </a:ln>
                <a:solidFill>
                  <a:srgbClr val="3366CC"/>
                </a:solidFill>
                <a:effectLst/>
                <a:uLnTx/>
                <a:uFillTx/>
                <a:latin typeface="Calibri"/>
              </a:rPr>
              <a:t>Are we sure? (Statistical View)</a:t>
            </a:r>
          </a:p>
        </p:txBody>
      </p:sp>
    </p:spTree>
    <p:extLst>
      <p:ext uri="{BB962C8B-B14F-4D97-AF65-F5344CB8AC3E}">
        <p14:creationId xmlns:p14="http://schemas.microsoft.com/office/powerpoint/2010/main" val="23321470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00FD-BA8B-6A4A-AA28-12B758A0EE55}"/>
              </a:ext>
            </a:extLst>
          </p:cNvPr>
          <p:cNvSpPr>
            <a:spLocks noGrp="1"/>
          </p:cNvSpPr>
          <p:nvPr>
            <p:ph type="title"/>
          </p:nvPr>
        </p:nvSpPr>
        <p:spPr/>
        <p:txBody>
          <a:bodyPr/>
          <a:lstStyle/>
          <a:p>
            <a:r>
              <a:rPr lang="en-US" dirty="0"/>
              <a:t>Evaluating summaries</a:t>
            </a:r>
          </a:p>
        </p:txBody>
      </p:sp>
      <p:sp>
        <p:nvSpPr>
          <p:cNvPr id="4" name="Slide Number Placeholder 3">
            <a:extLst>
              <a:ext uri="{FF2B5EF4-FFF2-40B4-BE49-F238E27FC236}">
                <a16:creationId xmlns:a16="http://schemas.microsoft.com/office/drawing/2014/main" id="{24D55B74-4BC9-8944-960B-B4073374DDB3}"/>
              </a:ext>
            </a:extLst>
          </p:cNvPr>
          <p:cNvSpPr>
            <a:spLocks noGrp="1"/>
          </p:cNvSpPr>
          <p:nvPr>
            <p:ph type="sldNum" sz="quarter" idx="11"/>
          </p:nvPr>
        </p:nvSpPr>
        <p:spPr/>
        <p:txBody>
          <a:bodyPr/>
          <a:lstStyle/>
          <a:p>
            <a:fld id="{BDF588C3-71D6-5D45-B118-1C664482E1C2}" type="slidenum">
              <a:rPr lang="en-US" smtClean="0"/>
              <a:t>11</a:t>
            </a:fld>
            <a:endParaRPr lang="en-US"/>
          </a:p>
        </p:txBody>
      </p:sp>
      <p:sp>
        <p:nvSpPr>
          <p:cNvPr id="11" name="TextBox 10">
            <a:extLst>
              <a:ext uri="{FF2B5EF4-FFF2-40B4-BE49-F238E27FC236}">
                <a16:creationId xmlns:a16="http://schemas.microsoft.com/office/drawing/2014/main" id="{DBBF93FD-0656-5F45-9EBA-A31B2F170C9F}"/>
              </a:ext>
            </a:extLst>
          </p:cNvPr>
          <p:cNvSpPr txBox="1"/>
          <p:nvPr/>
        </p:nvSpPr>
        <p:spPr>
          <a:xfrm>
            <a:off x="457200" y="897820"/>
            <a:ext cx="1828065" cy="461665"/>
          </a:xfrm>
          <a:prstGeom prst="rect">
            <a:avLst/>
          </a:prstGeom>
          <a:noFill/>
        </p:spPr>
        <p:txBody>
          <a:bodyPr wrap="none" rtlCol="0">
            <a:spAutoFit/>
          </a:bodyPr>
          <a:lstStyle/>
          <a:p>
            <a:r>
              <a:rPr lang="en-US" sz="2400" b="1" dirty="0"/>
              <a:t>Document(s)</a:t>
            </a:r>
          </a:p>
        </p:txBody>
      </p:sp>
      <p:grpSp>
        <p:nvGrpSpPr>
          <p:cNvPr id="63" name="Group 62">
            <a:extLst>
              <a:ext uri="{FF2B5EF4-FFF2-40B4-BE49-F238E27FC236}">
                <a16:creationId xmlns:a16="http://schemas.microsoft.com/office/drawing/2014/main" id="{B0BF6EA3-D3F4-D34E-B76C-80AC89D11C3F}"/>
              </a:ext>
            </a:extLst>
          </p:cNvPr>
          <p:cNvGrpSpPr/>
          <p:nvPr/>
        </p:nvGrpSpPr>
        <p:grpSpPr>
          <a:xfrm>
            <a:off x="6036196" y="2918042"/>
            <a:ext cx="4760843" cy="761342"/>
            <a:chOff x="6023496" y="2857905"/>
            <a:chExt cx="4760843" cy="761342"/>
          </a:xfrm>
        </p:grpSpPr>
        <p:grpSp>
          <p:nvGrpSpPr>
            <p:cNvPr id="39" name="Group 38">
              <a:extLst>
                <a:ext uri="{FF2B5EF4-FFF2-40B4-BE49-F238E27FC236}">
                  <a16:creationId xmlns:a16="http://schemas.microsoft.com/office/drawing/2014/main" id="{0F6E7144-0633-F743-89F8-2C28B5926378}"/>
                </a:ext>
              </a:extLst>
            </p:cNvPr>
            <p:cNvGrpSpPr/>
            <p:nvPr/>
          </p:nvGrpSpPr>
          <p:grpSpPr>
            <a:xfrm>
              <a:off x="6023496" y="2857905"/>
              <a:ext cx="4459157" cy="761342"/>
              <a:chOff x="5883796" y="1194401"/>
              <a:chExt cx="4459157" cy="761342"/>
            </a:xfrm>
          </p:grpSpPr>
          <p:grpSp>
            <p:nvGrpSpPr>
              <p:cNvPr id="40" name="Group 39">
                <a:extLst>
                  <a:ext uri="{FF2B5EF4-FFF2-40B4-BE49-F238E27FC236}">
                    <a16:creationId xmlns:a16="http://schemas.microsoft.com/office/drawing/2014/main" id="{E5F440AB-4238-3B48-AD2B-CF91C83185E0}"/>
                  </a:ext>
                </a:extLst>
              </p:cNvPr>
              <p:cNvGrpSpPr/>
              <p:nvPr/>
            </p:nvGrpSpPr>
            <p:grpSpPr>
              <a:xfrm>
                <a:off x="6240853" y="1599628"/>
                <a:ext cx="4102100" cy="342900"/>
                <a:chOff x="6457950" y="2641600"/>
                <a:chExt cx="4102100" cy="342900"/>
              </a:xfrm>
            </p:grpSpPr>
            <p:cxnSp>
              <p:nvCxnSpPr>
                <p:cNvPr id="44" name="Straight Connector 43">
                  <a:extLst>
                    <a:ext uri="{FF2B5EF4-FFF2-40B4-BE49-F238E27FC236}">
                      <a16:creationId xmlns:a16="http://schemas.microsoft.com/office/drawing/2014/main" id="{E57C9066-5773-E84B-AB8C-017016E3D0BF}"/>
                    </a:ext>
                  </a:extLst>
                </p:cNvPr>
                <p:cNvCxnSpPr/>
                <p:nvPr/>
              </p:nvCxnSpPr>
              <p:spPr>
                <a:xfrm>
                  <a:off x="6457950" y="2813050"/>
                  <a:ext cx="410210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994A81B-2411-2746-AE9A-1E6E491D1F6F}"/>
                    </a:ext>
                  </a:extLst>
                </p:cNvPr>
                <p:cNvSpPr/>
                <p:nvPr/>
              </p:nvSpPr>
              <p:spPr>
                <a:xfrm>
                  <a:off x="8965628" y="2641600"/>
                  <a:ext cx="342900" cy="342900"/>
                </a:xfrm>
                <a:prstGeom prst="ellipse">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sp>
            <p:nvSpPr>
              <p:cNvPr id="41" name="TextBox 40">
                <a:extLst>
                  <a:ext uri="{FF2B5EF4-FFF2-40B4-BE49-F238E27FC236}">
                    <a16:creationId xmlns:a16="http://schemas.microsoft.com/office/drawing/2014/main" id="{5FA4DFDF-75D3-004F-8919-46B0A9615E17}"/>
                  </a:ext>
                </a:extLst>
              </p:cNvPr>
              <p:cNvSpPr txBox="1"/>
              <p:nvPr/>
            </p:nvSpPr>
            <p:spPr>
              <a:xfrm>
                <a:off x="8664050" y="1206903"/>
                <a:ext cx="476412" cy="369332"/>
              </a:xfrm>
              <a:prstGeom prst="rect">
                <a:avLst/>
              </a:prstGeom>
              <a:noFill/>
            </p:spPr>
            <p:txBody>
              <a:bodyPr wrap="none" rtlCol="0">
                <a:spAutoFit/>
              </a:bodyPr>
              <a:lstStyle/>
              <a:p>
                <a:r>
                  <a:rPr lang="en-US" dirty="0"/>
                  <a:t>3.9</a:t>
                </a:r>
              </a:p>
            </p:txBody>
          </p:sp>
          <p:sp>
            <p:nvSpPr>
              <p:cNvPr id="42" name="TextBox 41">
                <a:extLst>
                  <a:ext uri="{FF2B5EF4-FFF2-40B4-BE49-F238E27FC236}">
                    <a16:creationId xmlns:a16="http://schemas.microsoft.com/office/drawing/2014/main" id="{1C900F15-A580-8E4D-9BEC-AF31F9C761BF}"/>
                  </a:ext>
                </a:extLst>
              </p:cNvPr>
              <p:cNvSpPr txBox="1"/>
              <p:nvPr/>
            </p:nvSpPr>
            <p:spPr>
              <a:xfrm>
                <a:off x="6093148" y="1194401"/>
                <a:ext cx="1463542" cy="400110"/>
              </a:xfrm>
              <a:prstGeom prst="rect">
                <a:avLst/>
              </a:prstGeom>
              <a:noFill/>
            </p:spPr>
            <p:txBody>
              <a:bodyPr wrap="none" rtlCol="0">
                <a:spAutoFit/>
              </a:bodyPr>
              <a:lstStyle/>
              <a:p>
                <a:r>
                  <a:rPr lang="en-US" sz="2000" b="1" dirty="0"/>
                  <a:t>Faithfulness</a:t>
                </a:r>
              </a:p>
            </p:txBody>
          </p:sp>
          <p:sp>
            <p:nvSpPr>
              <p:cNvPr id="43" name="TextBox 42">
                <a:extLst>
                  <a:ext uri="{FF2B5EF4-FFF2-40B4-BE49-F238E27FC236}">
                    <a16:creationId xmlns:a16="http://schemas.microsoft.com/office/drawing/2014/main" id="{A0B4D274-AC81-BC4A-95A1-16D7CF5B6E07}"/>
                  </a:ext>
                </a:extLst>
              </p:cNvPr>
              <p:cNvSpPr txBox="1"/>
              <p:nvPr/>
            </p:nvSpPr>
            <p:spPr>
              <a:xfrm>
                <a:off x="5883796" y="1586411"/>
                <a:ext cx="439322" cy="369332"/>
              </a:xfrm>
              <a:prstGeom prst="rect">
                <a:avLst/>
              </a:prstGeom>
              <a:noFill/>
            </p:spPr>
            <p:txBody>
              <a:bodyPr wrap="square" rtlCol="0">
                <a:spAutoFit/>
              </a:bodyPr>
              <a:lstStyle/>
              <a:p>
                <a:r>
                  <a:rPr lang="en-US" dirty="0"/>
                  <a:t>0</a:t>
                </a:r>
              </a:p>
            </p:txBody>
          </p:sp>
        </p:grpSp>
        <p:sp>
          <p:nvSpPr>
            <p:cNvPr id="60" name="TextBox 59">
              <a:extLst>
                <a:ext uri="{FF2B5EF4-FFF2-40B4-BE49-F238E27FC236}">
                  <a16:creationId xmlns:a16="http://schemas.microsoft.com/office/drawing/2014/main" id="{AFCC35E9-8D8D-D14D-8057-C76805F41296}"/>
                </a:ext>
              </a:extLst>
            </p:cNvPr>
            <p:cNvSpPr txBox="1"/>
            <p:nvPr/>
          </p:nvSpPr>
          <p:spPr>
            <a:xfrm>
              <a:off x="10482653" y="3236700"/>
              <a:ext cx="301686" cy="369332"/>
            </a:xfrm>
            <a:prstGeom prst="rect">
              <a:avLst/>
            </a:prstGeom>
            <a:noFill/>
          </p:spPr>
          <p:txBody>
            <a:bodyPr wrap="none" rtlCol="0">
              <a:spAutoFit/>
            </a:bodyPr>
            <a:lstStyle/>
            <a:p>
              <a:r>
                <a:rPr lang="en-US" dirty="0"/>
                <a:t>5</a:t>
              </a:r>
            </a:p>
          </p:txBody>
        </p:sp>
      </p:grpSp>
      <p:grpSp>
        <p:nvGrpSpPr>
          <p:cNvPr id="64" name="Group 63">
            <a:extLst>
              <a:ext uri="{FF2B5EF4-FFF2-40B4-BE49-F238E27FC236}">
                <a16:creationId xmlns:a16="http://schemas.microsoft.com/office/drawing/2014/main" id="{324DDAD8-7189-9948-944E-CAFB3BF0AB90}"/>
              </a:ext>
            </a:extLst>
          </p:cNvPr>
          <p:cNvGrpSpPr/>
          <p:nvPr/>
        </p:nvGrpSpPr>
        <p:grpSpPr>
          <a:xfrm>
            <a:off x="6036196" y="3959747"/>
            <a:ext cx="4877861" cy="757746"/>
            <a:chOff x="6023496" y="4365010"/>
            <a:chExt cx="4877861" cy="757746"/>
          </a:xfrm>
        </p:grpSpPr>
        <p:grpSp>
          <p:nvGrpSpPr>
            <p:cNvPr id="46" name="Group 45">
              <a:extLst>
                <a:ext uri="{FF2B5EF4-FFF2-40B4-BE49-F238E27FC236}">
                  <a16:creationId xmlns:a16="http://schemas.microsoft.com/office/drawing/2014/main" id="{6FB01A64-A630-854C-9A95-82E0173648DF}"/>
                </a:ext>
              </a:extLst>
            </p:cNvPr>
            <p:cNvGrpSpPr/>
            <p:nvPr/>
          </p:nvGrpSpPr>
          <p:grpSpPr>
            <a:xfrm>
              <a:off x="6023496" y="4365010"/>
              <a:ext cx="4459157" cy="757746"/>
              <a:chOff x="5883796" y="1197997"/>
              <a:chExt cx="4459157" cy="757746"/>
            </a:xfrm>
          </p:grpSpPr>
          <p:grpSp>
            <p:nvGrpSpPr>
              <p:cNvPr id="47" name="Group 46">
                <a:extLst>
                  <a:ext uri="{FF2B5EF4-FFF2-40B4-BE49-F238E27FC236}">
                    <a16:creationId xmlns:a16="http://schemas.microsoft.com/office/drawing/2014/main" id="{5CF348D0-58B6-6F46-AE0F-980E4AD0320D}"/>
                  </a:ext>
                </a:extLst>
              </p:cNvPr>
              <p:cNvGrpSpPr/>
              <p:nvPr/>
            </p:nvGrpSpPr>
            <p:grpSpPr>
              <a:xfrm>
                <a:off x="6240853" y="1599628"/>
                <a:ext cx="4102100" cy="342900"/>
                <a:chOff x="6457950" y="2641600"/>
                <a:chExt cx="4102100" cy="342900"/>
              </a:xfrm>
            </p:grpSpPr>
            <p:cxnSp>
              <p:nvCxnSpPr>
                <p:cNvPr id="51" name="Straight Connector 50">
                  <a:extLst>
                    <a:ext uri="{FF2B5EF4-FFF2-40B4-BE49-F238E27FC236}">
                      <a16:creationId xmlns:a16="http://schemas.microsoft.com/office/drawing/2014/main" id="{0ADB6F16-8D9E-9E4A-BE7B-16AB18C7F1E7}"/>
                    </a:ext>
                  </a:extLst>
                </p:cNvPr>
                <p:cNvCxnSpPr/>
                <p:nvPr/>
              </p:nvCxnSpPr>
              <p:spPr>
                <a:xfrm>
                  <a:off x="6457950" y="2813050"/>
                  <a:ext cx="410210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FF69F071-A3AC-CE40-84E0-C5CA7CA95C7B}"/>
                    </a:ext>
                  </a:extLst>
                </p:cNvPr>
                <p:cNvSpPr/>
                <p:nvPr/>
              </p:nvSpPr>
              <p:spPr>
                <a:xfrm>
                  <a:off x="10109262" y="2641600"/>
                  <a:ext cx="342900" cy="342900"/>
                </a:xfrm>
                <a:prstGeom prst="ellipse">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sp>
            <p:nvSpPr>
              <p:cNvPr id="48" name="TextBox 47">
                <a:extLst>
                  <a:ext uri="{FF2B5EF4-FFF2-40B4-BE49-F238E27FC236}">
                    <a16:creationId xmlns:a16="http://schemas.microsoft.com/office/drawing/2014/main" id="{C42A7BD7-8FA6-E74D-8611-83E3BCFE4452}"/>
                  </a:ext>
                </a:extLst>
              </p:cNvPr>
              <p:cNvSpPr txBox="1"/>
              <p:nvPr/>
            </p:nvSpPr>
            <p:spPr>
              <a:xfrm>
                <a:off x="9825409" y="1206903"/>
                <a:ext cx="476412" cy="369332"/>
              </a:xfrm>
              <a:prstGeom prst="rect">
                <a:avLst/>
              </a:prstGeom>
              <a:noFill/>
            </p:spPr>
            <p:txBody>
              <a:bodyPr wrap="none" rtlCol="0">
                <a:spAutoFit/>
              </a:bodyPr>
              <a:lstStyle/>
              <a:p>
                <a:r>
                  <a:rPr lang="en-US" dirty="0"/>
                  <a:t>9.8</a:t>
                </a:r>
              </a:p>
            </p:txBody>
          </p:sp>
          <p:sp>
            <p:nvSpPr>
              <p:cNvPr id="49" name="TextBox 48">
                <a:extLst>
                  <a:ext uri="{FF2B5EF4-FFF2-40B4-BE49-F238E27FC236}">
                    <a16:creationId xmlns:a16="http://schemas.microsoft.com/office/drawing/2014/main" id="{666CAAC6-9BEE-3A4A-8AB1-CD8A81613530}"/>
                  </a:ext>
                </a:extLst>
              </p:cNvPr>
              <p:cNvSpPr txBox="1"/>
              <p:nvPr/>
            </p:nvSpPr>
            <p:spPr>
              <a:xfrm>
                <a:off x="6093148" y="1197997"/>
                <a:ext cx="1319913" cy="400110"/>
              </a:xfrm>
              <a:prstGeom prst="rect">
                <a:avLst/>
              </a:prstGeom>
              <a:noFill/>
            </p:spPr>
            <p:txBody>
              <a:bodyPr wrap="none" rtlCol="0">
                <a:spAutoFit/>
              </a:bodyPr>
              <a:lstStyle/>
              <a:p>
                <a:r>
                  <a:rPr lang="en-US" sz="2000" b="1" dirty="0"/>
                  <a:t>Coherence</a:t>
                </a:r>
              </a:p>
            </p:txBody>
          </p:sp>
          <p:sp>
            <p:nvSpPr>
              <p:cNvPr id="50" name="TextBox 49">
                <a:extLst>
                  <a:ext uri="{FF2B5EF4-FFF2-40B4-BE49-F238E27FC236}">
                    <a16:creationId xmlns:a16="http://schemas.microsoft.com/office/drawing/2014/main" id="{494B2CE9-8E90-584B-A654-D355272C3FB3}"/>
                  </a:ext>
                </a:extLst>
              </p:cNvPr>
              <p:cNvSpPr txBox="1"/>
              <p:nvPr/>
            </p:nvSpPr>
            <p:spPr>
              <a:xfrm>
                <a:off x="5883796" y="1586411"/>
                <a:ext cx="439322" cy="369332"/>
              </a:xfrm>
              <a:prstGeom prst="rect">
                <a:avLst/>
              </a:prstGeom>
              <a:noFill/>
            </p:spPr>
            <p:txBody>
              <a:bodyPr wrap="square" rtlCol="0">
                <a:spAutoFit/>
              </a:bodyPr>
              <a:lstStyle/>
              <a:p>
                <a:r>
                  <a:rPr lang="en-US" dirty="0"/>
                  <a:t>0</a:t>
                </a:r>
              </a:p>
            </p:txBody>
          </p:sp>
        </p:grpSp>
        <p:sp>
          <p:nvSpPr>
            <p:cNvPr id="61" name="TextBox 60">
              <a:extLst>
                <a:ext uri="{FF2B5EF4-FFF2-40B4-BE49-F238E27FC236}">
                  <a16:creationId xmlns:a16="http://schemas.microsoft.com/office/drawing/2014/main" id="{C73FE945-EA33-984C-BD19-8F5852ECDA3E}"/>
                </a:ext>
              </a:extLst>
            </p:cNvPr>
            <p:cNvSpPr txBox="1"/>
            <p:nvPr/>
          </p:nvSpPr>
          <p:spPr>
            <a:xfrm>
              <a:off x="10482653" y="4726992"/>
              <a:ext cx="418704" cy="369332"/>
            </a:xfrm>
            <a:prstGeom prst="rect">
              <a:avLst/>
            </a:prstGeom>
            <a:noFill/>
          </p:spPr>
          <p:txBody>
            <a:bodyPr wrap="none" rtlCol="0">
              <a:spAutoFit/>
            </a:bodyPr>
            <a:lstStyle/>
            <a:p>
              <a:r>
                <a:rPr lang="en-US" dirty="0"/>
                <a:t>10</a:t>
              </a:r>
            </a:p>
          </p:txBody>
        </p:sp>
      </p:grpSp>
      <p:grpSp>
        <p:nvGrpSpPr>
          <p:cNvPr id="65" name="Group 64">
            <a:extLst>
              <a:ext uri="{FF2B5EF4-FFF2-40B4-BE49-F238E27FC236}">
                <a16:creationId xmlns:a16="http://schemas.microsoft.com/office/drawing/2014/main" id="{159AADE9-2514-974C-91AC-C39569ED55CD}"/>
              </a:ext>
            </a:extLst>
          </p:cNvPr>
          <p:cNvGrpSpPr/>
          <p:nvPr/>
        </p:nvGrpSpPr>
        <p:grpSpPr>
          <a:xfrm>
            <a:off x="6036196" y="4997855"/>
            <a:ext cx="4816214" cy="757746"/>
            <a:chOff x="6023496" y="5868518"/>
            <a:chExt cx="4816214" cy="757746"/>
          </a:xfrm>
        </p:grpSpPr>
        <p:grpSp>
          <p:nvGrpSpPr>
            <p:cNvPr id="53" name="Group 52">
              <a:extLst>
                <a:ext uri="{FF2B5EF4-FFF2-40B4-BE49-F238E27FC236}">
                  <a16:creationId xmlns:a16="http://schemas.microsoft.com/office/drawing/2014/main" id="{A5EEF99B-813C-E343-A5CB-2E8B55A1766A}"/>
                </a:ext>
              </a:extLst>
            </p:cNvPr>
            <p:cNvGrpSpPr/>
            <p:nvPr/>
          </p:nvGrpSpPr>
          <p:grpSpPr>
            <a:xfrm>
              <a:off x="6023496" y="5868518"/>
              <a:ext cx="4459157" cy="757746"/>
              <a:chOff x="5883796" y="1197997"/>
              <a:chExt cx="4459157" cy="757746"/>
            </a:xfrm>
          </p:grpSpPr>
          <p:grpSp>
            <p:nvGrpSpPr>
              <p:cNvPr id="54" name="Group 53">
                <a:extLst>
                  <a:ext uri="{FF2B5EF4-FFF2-40B4-BE49-F238E27FC236}">
                    <a16:creationId xmlns:a16="http://schemas.microsoft.com/office/drawing/2014/main" id="{3C077151-2156-664F-95AE-59B5E16466BB}"/>
                  </a:ext>
                </a:extLst>
              </p:cNvPr>
              <p:cNvGrpSpPr/>
              <p:nvPr/>
            </p:nvGrpSpPr>
            <p:grpSpPr>
              <a:xfrm>
                <a:off x="6240853" y="1599628"/>
                <a:ext cx="4102100" cy="342900"/>
                <a:chOff x="6457950" y="2641600"/>
                <a:chExt cx="4102100" cy="342900"/>
              </a:xfrm>
            </p:grpSpPr>
            <p:cxnSp>
              <p:nvCxnSpPr>
                <p:cNvPr id="58" name="Straight Connector 57">
                  <a:extLst>
                    <a:ext uri="{FF2B5EF4-FFF2-40B4-BE49-F238E27FC236}">
                      <a16:creationId xmlns:a16="http://schemas.microsoft.com/office/drawing/2014/main" id="{ADEF428D-36F3-3941-9AF7-912B40D18CE3}"/>
                    </a:ext>
                  </a:extLst>
                </p:cNvPr>
                <p:cNvCxnSpPr/>
                <p:nvPr/>
              </p:nvCxnSpPr>
              <p:spPr>
                <a:xfrm>
                  <a:off x="6457950" y="2813050"/>
                  <a:ext cx="410210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A289FE6-D4BB-924C-B62E-8894A7DFD770}"/>
                    </a:ext>
                  </a:extLst>
                </p:cNvPr>
                <p:cNvSpPr/>
                <p:nvPr/>
              </p:nvSpPr>
              <p:spPr>
                <a:xfrm>
                  <a:off x="9680003" y="2641600"/>
                  <a:ext cx="342900" cy="342900"/>
                </a:xfrm>
                <a:prstGeom prst="ellipse">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sp>
            <p:nvSpPr>
              <p:cNvPr id="55" name="TextBox 54">
                <a:extLst>
                  <a:ext uri="{FF2B5EF4-FFF2-40B4-BE49-F238E27FC236}">
                    <a16:creationId xmlns:a16="http://schemas.microsoft.com/office/drawing/2014/main" id="{5AA10545-6A76-2045-BCE0-3B4E12F5E2C3}"/>
                  </a:ext>
                </a:extLst>
              </p:cNvPr>
              <p:cNvSpPr txBox="1"/>
              <p:nvPr/>
            </p:nvSpPr>
            <p:spPr>
              <a:xfrm>
                <a:off x="9394300" y="1206903"/>
                <a:ext cx="476412" cy="369332"/>
              </a:xfrm>
              <a:prstGeom prst="rect">
                <a:avLst/>
              </a:prstGeom>
              <a:noFill/>
            </p:spPr>
            <p:txBody>
              <a:bodyPr wrap="none" rtlCol="0">
                <a:spAutoFit/>
              </a:bodyPr>
              <a:lstStyle/>
              <a:p>
                <a:r>
                  <a:rPr lang="en-US" dirty="0"/>
                  <a:t>4.7</a:t>
                </a:r>
              </a:p>
            </p:txBody>
          </p:sp>
          <p:sp>
            <p:nvSpPr>
              <p:cNvPr id="56" name="TextBox 55">
                <a:extLst>
                  <a:ext uri="{FF2B5EF4-FFF2-40B4-BE49-F238E27FC236}">
                    <a16:creationId xmlns:a16="http://schemas.microsoft.com/office/drawing/2014/main" id="{BE3946E0-BD44-F349-A646-539450C5BB3A}"/>
                  </a:ext>
                </a:extLst>
              </p:cNvPr>
              <p:cNvSpPr txBox="1"/>
              <p:nvPr/>
            </p:nvSpPr>
            <p:spPr>
              <a:xfrm>
                <a:off x="6093148" y="1197997"/>
                <a:ext cx="1866345" cy="400110"/>
              </a:xfrm>
              <a:prstGeom prst="rect">
                <a:avLst/>
              </a:prstGeom>
              <a:noFill/>
            </p:spPr>
            <p:txBody>
              <a:bodyPr wrap="none" rtlCol="0">
                <a:spAutoFit/>
              </a:bodyPr>
              <a:lstStyle/>
              <a:p>
                <a:r>
                  <a:rPr lang="en-US" sz="2000" b="1" dirty="0"/>
                  <a:t>Content Quality</a:t>
                </a:r>
              </a:p>
            </p:txBody>
          </p:sp>
          <p:sp>
            <p:nvSpPr>
              <p:cNvPr id="57" name="TextBox 56">
                <a:extLst>
                  <a:ext uri="{FF2B5EF4-FFF2-40B4-BE49-F238E27FC236}">
                    <a16:creationId xmlns:a16="http://schemas.microsoft.com/office/drawing/2014/main" id="{C00E176D-A899-A54D-8552-6DD682C5B29E}"/>
                  </a:ext>
                </a:extLst>
              </p:cNvPr>
              <p:cNvSpPr txBox="1"/>
              <p:nvPr/>
            </p:nvSpPr>
            <p:spPr>
              <a:xfrm>
                <a:off x="5883796" y="1586411"/>
                <a:ext cx="439322" cy="369332"/>
              </a:xfrm>
              <a:prstGeom prst="rect">
                <a:avLst/>
              </a:prstGeom>
              <a:noFill/>
            </p:spPr>
            <p:txBody>
              <a:bodyPr wrap="square" rtlCol="0">
                <a:spAutoFit/>
              </a:bodyPr>
              <a:lstStyle/>
              <a:p>
                <a:r>
                  <a:rPr lang="en-US" dirty="0"/>
                  <a:t>0</a:t>
                </a:r>
              </a:p>
            </p:txBody>
          </p:sp>
        </p:grpSp>
        <p:sp>
          <p:nvSpPr>
            <p:cNvPr id="62" name="TextBox 61">
              <a:extLst>
                <a:ext uri="{FF2B5EF4-FFF2-40B4-BE49-F238E27FC236}">
                  <a16:creationId xmlns:a16="http://schemas.microsoft.com/office/drawing/2014/main" id="{28B5FC6B-C320-C34B-A657-3D0AD914D2F3}"/>
                </a:ext>
              </a:extLst>
            </p:cNvPr>
            <p:cNvSpPr txBox="1"/>
            <p:nvPr/>
          </p:nvSpPr>
          <p:spPr>
            <a:xfrm>
              <a:off x="10538024" y="6256932"/>
              <a:ext cx="301686" cy="369332"/>
            </a:xfrm>
            <a:prstGeom prst="rect">
              <a:avLst/>
            </a:prstGeom>
            <a:noFill/>
          </p:spPr>
          <p:txBody>
            <a:bodyPr wrap="none" rtlCol="0">
              <a:spAutoFit/>
            </a:bodyPr>
            <a:lstStyle/>
            <a:p>
              <a:r>
                <a:rPr lang="en-US" dirty="0"/>
                <a:t>5</a:t>
              </a:r>
            </a:p>
          </p:txBody>
        </p:sp>
      </p:grpSp>
      <p:sp>
        <p:nvSpPr>
          <p:cNvPr id="66" name="Rectangle 65">
            <a:extLst>
              <a:ext uri="{FF2B5EF4-FFF2-40B4-BE49-F238E27FC236}">
                <a16:creationId xmlns:a16="http://schemas.microsoft.com/office/drawing/2014/main" id="{160BF7F6-48F5-0C49-BF42-4E26ABF6002B}"/>
              </a:ext>
            </a:extLst>
          </p:cNvPr>
          <p:cNvSpPr/>
          <p:nvPr/>
        </p:nvSpPr>
        <p:spPr>
          <a:xfrm>
            <a:off x="6036196" y="4947001"/>
            <a:ext cx="4788686" cy="902469"/>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nvGrpSpPr>
          <p:cNvPr id="3" name="Group 2">
            <a:extLst>
              <a:ext uri="{FF2B5EF4-FFF2-40B4-BE49-F238E27FC236}">
                <a16:creationId xmlns:a16="http://schemas.microsoft.com/office/drawing/2014/main" id="{119186C4-C752-E34F-A3E8-2F8917821E1F}"/>
              </a:ext>
            </a:extLst>
          </p:cNvPr>
          <p:cNvGrpSpPr/>
          <p:nvPr/>
        </p:nvGrpSpPr>
        <p:grpSpPr>
          <a:xfrm>
            <a:off x="6036196" y="1876337"/>
            <a:ext cx="4788686" cy="761342"/>
            <a:chOff x="6036196" y="1876337"/>
            <a:chExt cx="4788686" cy="761342"/>
          </a:xfrm>
        </p:grpSpPr>
        <p:grpSp>
          <p:nvGrpSpPr>
            <p:cNvPr id="38" name="Group 37">
              <a:extLst>
                <a:ext uri="{FF2B5EF4-FFF2-40B4-BE49-F238E27FC236}">
                  <a16:creationId xmlns:a16="http://schemas.microsoft.com/office/drawing/2014/main" id="{1F391140-ED03-4D4D-8971-75B91B969C3D}"/>
                </a:ext>
              </a:extLst>
            </p:cNvPr>
            <p:cNvGrpSpPr/>
            <p:nvPr/>
          </p:nvGrpSpPr>
          <p:grpSpPr>
            <a:xfrm>
              <a:off x="6036196" y="1876337"/>
              <a:ext cx="4459157" cy="761342"/>
              <a:chOff x="5883796" y="1194401"/>
              <a:chExt cx="4459157" cy="761342"/>
            </a:xfrm>
          </p:grpSpPr>
          <p:grpSp>
            <p:nvGrpSpPr>
              <p:cNvPr id="15" name="Group 14">
                <a:extLst>
                  <a:ext uri="{FF2B5EF4-FFF2-40B4-BE49-F238E27FC236}">
                    <a16:creationId xmlns:a16="http://schemas.microsoft.com/office/drawing/2014/main" id="{9180FA47-F8ED-414B-BBAC-01D8DB3FCEFC}"/>
                  </a:ext>
                </a:extLst>
              </p:cNvPr>
              <p:cNvGrpSpPr/>
              <p:nvPr/>
            </p:nvGrpSpPr>
            <p:grpSpPr>
              <a:xfrm>
                <a:off x="6240853" y="1599628"/>
                <a:ext cx="4102100" cy="342900"/>
                <a:chOff x="6457950" y="2641600"/>
                <a:chExt cx="4102100" cy="342900"/>
              </a:xfrm>
            </p:grpSpPr>
            <p:cxnSp>
              <p:nvCxnSpPr>
                <p:cNvPr id="14" name="Straight Connector 13">
                  <a:extLst>
                    <a:ext uri="{FF2B5EF4-FFF2-40B4-BE49-F238E27FC236}">
                      <a16:creationId xmlns:a16="http://schemas.microsoft.com/office/drawing/2014/main" id="{CF6B6EBD-C2D5-1646-B54A-17F3F8E1B3E8}"/>
                    </a:ext>
                  </a:extLst>
                </p:cNvPr>
                <p:cNvCxnSpPr/>
                <p:nvPr/>
              </p:nvCxnSpPr>
              <p:spPr>
                <a:xfrm>
                  <a:off x="6457950" y="2813050"/>
                  <a:ext cx="4102100"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7BA78E1-8727-0A40-AEB3-21C5F9B3E994}"/>
                    </a:ext>
                  </a:extLst>
                </p:cNvPr>
                <p:cNvSpPr/>
                <p:nvPr/>
              </p:nvSpPr>
              <p:spPr>
                <a:xfrm>
                  <a:off x="8621728" y="2641600"/>
                  <a:ext cx="342900" cy="342900"/>
                </a:xfrm>
                <a:prstGeom prst="ellipse">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sp>
            <p:nvSpPr>
              <p:cNvPr id="16" name="TextBox 15">
                <a:extLst>
                  <a:ext uri="{FF2B5EF4-FFF2-40B4-BE49-F238E27FC236}">
                    <a16:creationId xmlns:a16="http://schemas.microsoft.com/office/drawing/2014/main" id="{B0A815E3-429D-FB4D-BF13-26407A5DA0B5}"/>
                  </a:ext>
                </a:extLst>
              </p:cNvPr>
              <p:cNvSpPr txBox="1"/>
              <p:nvPr/>
            </p:nvSpPr>
            <p:spPr>
              <a:xfrm>
                <a:off x="8338956" y="1194660"/>
                <a:ext cx="476412" cy="369332"/>
              </a:xfrm>
              <a:prstGeom prst="rect">
                <a:avLst/>
              </a:prstGeom>
              <a:noFill/>
            </p:spPr>
            <p:txBody>
              <a:bodyPr wrap="none" rtlCol="0">
                <a:spAutoFit/>
              </a:bodyPr>
              <a:lstStyle/>
              <a:p>
                <a:r>
                  <a:rPr lang="en-US" dirty="0"/>
                  <a:t>3.4</a:t>
                </a:r>
              </a:p>
            </p:txBody>
          </p:sp>
          <p:sp>
            <p:nvSpPr>
              <p:cNvPr id="27" name="TextBox 26">
                <a:extLst>
                  <a:ext uri="{FF2B5EF4-FFF2-40B4-BE49-F238E27FC236}">
                    <a16:creationId xmlns:a16="http://schemas.microsoft.com/office/drawing/2014/main" id="{9F26FCE5-3607-C74C-82DD-9BA70F6BED30}"/>
                  </a:ext>
                </a:extLst>
              </p:cNvPr>
              <p:cNvSpPr txBox="1"/>
              <p:nvPr/>
            </p:nvSpPr>
            <p:spPr>
              <a:xfrm>
                <a:off x="6093148" y="1194401"/>
                <a:ext cx="2007601" cy="400110"/>
              </a:xfrm>
              <a:prstGeom prst="rect">
                <a:avLst/>
              </a:prstGeom>
              <a:noFill/>
            </p:spPr>
            <p:txBody>
              <a:bodyPr wrap="none" rtlCol="0">
                <a:spAutoFit/>
              </a:bodyPr>
              <a:lstStyle/>
              <a:p>
                <a:r>
                  <a:rPr lang="en-US" sz="2000" b="1" dirty="0"/>
                  <a:t>Linguistic Quality</a:t>
                </a:r>
              </a:p>
            </p:txBody>
          </p:sp>
          <p:sp>
            <p:nvSpPr>
              <p:cNvPr id="37" name="TextBox 36">
                <a:extLst>
                  <a:ext uri="{FF2B5EF4-FFF2-40B4-BE49-F238E27FC236}">
                    <a16:creationId xmlns:a16="http://schemas.microsoft.com/office/drawing/2014/main" id="{E00B6765-981F-8643-A0F0-9E6915A0C8B1}"/>
                  </a:ext>
                </a:extLst>
              </p:cNvPr>
              <p:cNvSpPr txBox="1"/>
              <p:nvPr/>
            </p:nvSpPr>
            <p:spPr>
              <a:xfrm>
                <a:off x="5883796" y="1586411"/>
                <a:ext cx="439322" cy="369332"/>
              </a:xfrm>
              <a:prstGeom prst="rect">
                <a:avLst/>
              </a:prstGeom>
              <a:noFill/>
            </p:spPr>
            <p:txBody>
              <a:bodyPr wrap="square" rtlCol="0">
                <a:spAutoFit/>
              </a:bodyPr>
              <a:lstStyle/>
              <a:p>
                <a:r>
                  <a:rPr lang="en-US" dirty="0"/>
                  <a:t>0</a:t>
                </a:r>
              </a:p>
            </p:txBody>
          </p:sp>
        </p:grpSp>
        <p:sp>
          <p:nvSpPr>
            <p:cNvPr id="67" name="TextBox 66">
              <a:extLst>
                <a:ext uri="{FF2B5EF4-FFF2-40B4-BE49-F238E27FC236}">
                  <a16:creationId xmlns:a16="http://schemas.microsoft.com/office/drawing/2014/main" id="{44777DE1-4627-004B-B8EC-D009C753DDE8}"/>
                </a:ext>
              </a:extLst>
            </p:cNvPr>
            <p:cNvSpPr txBox="1"/>
            <p:nvPr/>
          </p:nvSpPr>
          <p:spPr>
            <a:xfrm>
              <a:off x="10523196" y="2255132"/>
              <a:ext cx="301686" cy="369332"/>
            </a:xfrm>
            <a:prstGeom prst="rect">
              <a:avLst/>
            </a:prstGeom>
            <a:noFill/>
          </p:spPr>
          <p:txBody>
            <a:bodyPr wrap="none" rtlCol="0">
              <a:spAutoFit/>
            </a:bodyPr>
            <a:lstStyle/>
            <a:p>
              <a:r>
                <a:rPr lang="en-US" dirty="0"/>
                <a:t>5</a:t>
              </a:r>
            </a:p>
          </p:txBody>
        </p:sp>
      </p:grpSp>
      <p:sp>
        <p:nvSpPr>
          <p:cNvPr id="5" name="TextBox 4">
            <a:extLst>
              <a:ext uri="{FF2B5EF4-FFF2-40B4-BE49-F238E27FC236}">
                <a16:creationId xmlns:a16="http://schemas.microsoft.com/office/drawing/2014/main" id="{6586CDDC-F865-D140-A618-442343A3D59B}"/>
              </a:ext>
            </a:extLst>
          </p:cNvPr>
          <p:cNvSpPr txBox="1"/>
          <p:nvPr/>
        </p:nvSpPr>
        <p:spPr>
          <a:xfrm>
            <a:off x="3062287" y="6132774"/>
            <a:ext cx="8357224" cy="369332"/>
          </a:xfrm>
          <a:prstGeom prst="rect">
            <a:avLst/>
          </a:prstGeom>
          <a:noFill/>
        </p:spPr>
        <p:txBody>
          <a:bodyPr wrap="none" rtlCol="0">
            <a:spAutoFit/>
          </a:bodyPr>
          <a:lstStyle/>
          <a:p>
            <a:r>
              <a:rPr lang="en-US" dirty="0"/>
              <a:t>There are different metrics to measure all of these, but we will focus on content quality</a:t>
            </a:r>
          </a:p>
        </p:txBody>
      </p:sp>
      <p:sp>
        <p:nvSpPr>
          <p:cNvPr id="68" name="TextBox 67">
            <a:extLst>
              <a:ext uri="{FF2B5EF4-FFF2-40B4-BE49-F238E27FC236}">
                <a16:creationId xmlns:a16="http://schemas.microsoft.com/office/drawing/2014/main" id="{6EE0C915-6A01-49F8-881B-95115FB3FFA0}"/>
              </a:ext>
            </a:extLst>
          </p:cNvPr>
          <p:cNvSpPr txBox="1"/>
          <p:nvPr/>
        </p:nvSpPr>
        <p:spPr>
          <a:xfrm>
            <a:off x="3080496" y="2807411"/>
            <a:ext cx="2909099" cy="1569660"/>
          </a:xfrm>
          <a:prstGeom prst="rect">
            <a:avLst/>
          </a:prstGeom>
          <a:solidFill>
            <a:schemeClr val="bg1">
              <a:lumMod val="85000"/>
            </a:schemeClr>
          </a:solidFill>
          <a:ln>
            <a:solidFill>
              <a:schemeClr val="accent1"/>
            </a:solidFill>
          </a:ln>
        </p:spPr>
        <p:txBody>
          <a:bodyPr wrap="square" rtlCol="0">
            <a:spAutoFit/>
          </a:bodyPr>
          <a:lstStyle/>
          <a:p>
            <a:r>
              <a:rPr lang="en-US" sz="1200" dirty="0"/>
              <a:t>The super jumbo Airbus A380, the world's largest commercial airliner, took off Wednesday into cloudy skies over southwestern France for its second test flight. The European aircraft maker, based in the French city of Toulouse, said the second flight -- which came exactly a week after the A380's highly…</a:t>
            </a:r>
          </a:p>
        </p:txBody>
      </p:sp>
      <p:sp>
        <p:nvSpPr>
          <p:cNvPr id="69" name="TextBox 68">
            <a:extLst>
              <a:ext uri="{FF2B5EF4-FFF2-40B4-BE49-F238E27FC236}">
                <a16:creationId xmlns:a16="http://schemas.microsoft.com/office/drawing/2014/main" id="{79610E6C-6C0C-4838-91D0-BF7B3826D49B}"/>
              </a:ext>
            </a:extLst>
          </p:cNvPr>
          <p:cNvSpPr txBox="1"/>
          <p:nvPr/>
        </p:nvSpPr>
        <p:spPr>
          <a:xfrm>
            <a:off x="172993" y="1477233"/>
            <a:ext cx="2885114" cy="5078313"/>
          </a:xfrm>
          <a:prstGeom prst="rect">
            <a:avLst/>
          </a:prstGeom>
          <a:solidFill>
            <a:schemeClr val="bg1">
              <a:lumMod val="95000"/>
            </a:schemeClr>
          </a:solidFill>
          <a:ln>
            <a:solidFill>
              <a:schemeClr val="accent1"/>
            </a:solidFill>
          </a:ln>
        </p:spPr>
        <p:txBody>
          <a:bodyPr wrap="square">
            <a:spAutoFit/>
          </a:bodyPr>
          <a:lstStyle/>
          <a:p>
            <a:r>
              <a:rPr lang="en-US" sz="1200" dirty="0"/>
              <a:t>The Airbus A380 is a wide-body aircraft manufactured by Airbus. It is the world's largest passenger airliner. Airbus studies started in 1988 and the project was announced in 1990 to challenge the dominance of the Boeing 747 in the long haul market. The then-designated A3XX project was presented in 1994; Airbus launched the €9.5 billion ($10.7 billion) A380 </a:t>
            </a:r>
            <a:r>
              <a:rPr lang="en-US" sz="1200" dirty="0" err="1"/>
              <a:t>programme</a:t>
            </a:r>
            <a:r>
              <a:rPr lang="en-US" sz="1200" dirty="0"/>
              <a:t> on 19 December 2000. The first prototype was unveiled in Toulouse on 18 January 2005, with its first flight on 27 April 2005. Difficulties in electrical wiring caused a two-year delay and the development cost ballooned to €18 billion. It obtained its type certificate from the European Aviation Safety Agency (EASA) and the US Federal Aviation Administration (FAA) on 12 December 2006. It was first delivered to Singapore Airlines on 15 October 2007 and entered service on 25 October. Production peaked at 30 per year in 2012 and 2014. However, Airbus concedes that its $25 billion investment for the aircraft cannot be recouped. On 14 February 2019, after Emirates reduced its last orders……</a:t>
            </a:r>
          </a:p>
        </p:txBody>
      </p:sp>
      <p:sp>
        <p:nvSpPr>
          <p:cNvPr id="70" name="TextBox 69">
            <a:extLst>
              <a:ext uri="{FF2B5EF4-FFF2-40B4-BE49-F238E27FC236}">
                <a16:creationId xmlns:a16="http://schemas.microsoft.com/office/drawing/2014/main" id="{7734CFEF-8F0D-4866-9380-181246493D41}"/>
              </a:ext>
            </a:extLst>
          </p:cNvPr>
          <p:cNvSpPr txBox="1"/>
          <p:nvPr/>
        </p:nvSpPr>
        <p:spPr>
          <a:xfrm>
            <a:off x="3866354" y="897820"/>
            <a:ext cx="1404295" cy="461665"/>
          </a:xfrm>
          <a:prstGeom prst="rect">
            <a:avLst/>
          </a:prstGeom>
          <a:noFill/>
        </p:spPr>
        <p:txBody>
          <a:bodyPr wrap="none" rtlCol="0">
            <a:spAutoFit/>
          </a:bodyPr>
          <a:lstStyle/>
          <a:p>
            <a:r>
              <a:rPr lang="en-US" sz="2400" b="1" dirty="0"/>
              <a:t>Summary</a:t>
            </a:r>
          </a:p>
        </p:txBody>
      </p:sp>
      <p:sp>
        <p:nvSpPr>
          <p:cNvPr id="71" name="TextBox 70">
            <a:extLst>
              <a:ext uri="{FF2B5EF4-FFF2-40B4-BE49-F238E27FC236}">
                <a16:creationId xmlns:a16="http://schemas.microsoft.com/office/drawing/2014/main" id="{3B1B562F-A4A1-4553-BD23-5C76529EEFD8}"/>
              </a:ext>
            </a:extLst>
          </p:cNvPr>
          <p:cNvSpPr txBox="1"/>
          <p:nvPr/>
        </p:nvSpPr>
        <p:spPr>
          <a:xfrm>
            <a:off x="9555635" y="2905463"/>
            <a:ext cx="2482807" cy="400110"/>
          </a:xfrm>
          <a:prstGeom prst="rect">
            <a:avLst/>
          </a:prstGeom>
          <a:solidFill>
            <a:schemeClr val="bg1">
              <a:lumMod val="95000"/>
            </a:schemeClr>
          </a:solidFill>
          <a:ln>
            <a:solidFill>
              <a:schemeClr val="accent1"/>
            </a:solidFill>
          </a:ln>
        </p:spPr>
        <p:txBody>
          <a:bodyPr wrap="square">
            <a:spAutoFit/>
          </a:bodyPr>
          <a:lstStyle/>
          <a:p>
            <a:pPr fontAlgn="base">
              <a:spcBef>
                <a:spcPct val="20000"/>
              </a:spcBef>
              <a:spcAft>
                <a:spcPct val="0"/>
              </a:spcAft>
              <a:buClr>
                <a:srgbClr val="E7E6E6">
                  <a:lumMod val="25000"/>
                </a:srgbClr>
              </a:buClr>
              <a:buSzPct val="80000"/>
              <a:defRPr/>
            </a:pPr>
            <a:r>
              <a:rPr kumimoji="0" lang="en-US" sz="2000" b="0" i="0" u="none" strike="noStrike" kern="0" cap="none" spc="0" normalizeH="0" baseline="0" noProof="0" dirty="0">
                <a:ln>
                  <a:noFill/>
                </a:ln>
                <a:solidFill>
                  <a:srgbClr val="3366CC"/>
                </a:solidFill>
                <a:effectLst/>
                <a:uLnTx/>
                <a:uFillTx/>
                <a:latin typeface="Calibri"/>
              </a:rPr>
              <a:t>Chen et al. NAACL’21</a:t>
            </a:r>
          </a:p>
        </p:txBody>
      </p:sp>
    </p:spTree>
    <p:extLst>
      <p:ext uri="{BB962C8B-B14F-4D97-AF65-F5344CB8AC3E}">
        <p14:creationId xmlns:p14="http://schemas.microsoft.com/office/powerpoint/2010/main" val="13550525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 grpId="0"/>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00FD-BA8B-6A4A-AA28-12B758A0EE55}"/>
              </a:ext>
            </a:extLst>
          </p:cNvPr>
          <p:cNvSpPr>
            <a:spLocks noGrp="1"/>
          </p:cNvSpPr>
          <p:nvPr>
            <p:ph type="title"/>
          </p:nvPr>
        </p:nvSpPr>
        <p:spPr/>
        <p:txBody>
          <a:bodyPr/>
          <a:lstStyle/>
          <a:p>
            <a:r>
              <a:rPr lang="en-US" dirty="0"/>
              <a:t>Evaluating summaries</a:t>
            </a:r>
          </a:p>
        </p:txBody>
      </p:sp>
      <p:sp>
        <p:nvSpPr>
          <p:cNvPr id="4" name="Slide Number Placeholder 3">
            <a:extLst>
              <a:ext uri="{FF2B5EF4-FFF2-40B4-BE49-F238E27FC236}">
                <a16:creationId xmlns:a16="http://schemas.microsoft.com/office/drawing/2014/main" id="{24D55B74-4BC9-8944-960B-B4073374DDB3}"/>
              </a:ext>
            </a:extLst>
          </p:cNvPr>
          <p:cNvSpPr>
            <a:spLocks noGrp="1"/>
          </p:cNvSpPr>
          <p:nvPr>
            <p:ph type="sldNum" sz="quarter" idx="11"/>
          </p:nvPr>
        </p:nvSpPr>
        <p:spPr/>
        <p:txBody>
          <a:bodyPr/>
          <a:lstStyle/>
          <a:p>
            <a:fld id="{BDF588C3-71D6-5D45-B118-1C664482E1C2}" type="slidenum">
              <a:rPr lang="en-US" smtClean="0"/>
              <a:t>12</a:t>
            </a:fld>
            <a:endParaRPr lang="en-US"/>
          </a:p>
        </p:txBody>
      </p:sp>
      <p:sp>
        <p:nvSpPr>
          <p:cNvPr id="11" name="TextBox 10">
            <a:extLst>
              <a:ext uri="{FF2B5EF4-FFF2-40B4-BE49-F238E27FC236}">
                <a16:creationId xmlns:a16="http://schemas.microsoft.com/office/drawing/2014/main" id="{DBBF93FD-0656-5F45-9EBA-A31B2F170C9F}"/>
              </a:ext>
            </a:extLst>
          </p:cNvPr>
          <p:cNvSpPr txBox="1"/>
          <p:nvPr/>
        </p:nvSpPr>
        <p:spPr>
          <a:xfrm>
            <a:off x="457200" y="897820"/>
            <a:ext cx="1828065" cy="461665"/>
          </a:xfrm>
          <a:prstGeom prst="rect">
            <a:avLst/>
          </a:prstGeom>
          <a:noFill/>
        </p:spPr>
        <p:txBody>
          <a:bodyPr wrap="none" rtlCol="0">
            <a:spAutoFit/>
          </a:bodyPr>
          <a:lstStyle/>
          <a:p>
            <a:r>
              <a:rPr lang="en-US" sz="2400" b="1" dirty="0"/>
              <a:t>Document(s)</a:t>
            </a:r>
          </a:p>
        </p:txBody>
      </p:sp>
      <p:sp>
        <p:nvSpPr>
          <p:cNvPr id="68" name="TextBox 67">
            <a:extLst>
              <a:ext uri="{FF2B5EF4-FFF2-40B4-BE49-F238E27FC236}">
                <a16:creationId xmlns:a16="http://schemas.microsoft.com/office/drawing/2014/main" id="{6EE0C915-6A01-49F8-881B-95115FB3FFA0}"/>
              </a:ext>
            </a:extLst>
          </p:cNvPr>
          <p:cNvSpPr txBox="1"/>
          <p:nvPr/>
        </p:nvSpPr>
        <p:spPr>
          <a:xfrm>
            <a:off x="3576756" y="1477233"/>
            <a:ext cx="2909099" cy="1569660"/>
          </a:xfrm>
          <a:prstGeom prst="rect">
            <a:avLst/>
          </a:prstGeom>
          <a:solidFill>
            <a:schemeClr val="bg1">
              <a:lumMod val="85000"/>
            </a:schemeClr>
          </a:solidFill>
          <a:ln>
            <a:solidFill>
              <a:schemeClr val="accent1"/>
            </a:solidFill>
          </a:ln>
        </p:spPr>
        <p:txBody>
          <a:bodyPr wrap="square" rtlCol="0">
            <a:spAutoFit/>
          </a:bodyPr>
          <a:lstStyle/>
          <a:p>
            <a:r>
              <a:rPr lang="en-US" sz="1200" dirty="0"/>
              <a:t>The superjumbo Airbus A380, the world's largest commercial airliner, took off Wednesday into cloudy skies over southwestern France for its second test flight. The European aircraft maker, based in the French city of Toulouse, said the second flight -- which came exactly a week after the A380's highly…</a:t>
            </a:r>
          </a:p>
        </p:txBody>
      </p:sp>
      <p:sp>
        <p:nvSpPr>
          <p:cNvPr id="69" name="TextBox 68">
            <a:extLst>
              <a:ext uri="{FF2B5EF4-FFF2-40B4-BE49-F238E27FC236}">
                <a16:creationId xmlns:a16="http://schemas.microsoft.com/office/drawing/2014/main" id="{79610E6C-6C0C-4838-91D0-BF7B3826D49B}"/>
              </a:ext>
            </a:extLst>
          </p:cNvPr>
          <p:cNvSpPr txBox="1"/>
          <p:nvPr/>
        </p:nvSpPr>
        <p:spPr>
          <a:xfrm>
            <a:off x="172993" y="1477233"/>
            <a:ext cx="2885114" cy="5078313"/>
          </a:xfrm>
          <a:prstGeom prst="rect">
            <a:avLst/>
          </a:prstGeom>
          <a:solidFill>
            <a:schemeClr val="bg1">
              <a:lumMod val="95000"/>
            </a:schemeClr>
          </a:solidFill>
          <a:ln>
            <a:solidFill>
              <a:schemeClr val="accent1"/>
            </a:solidFill>
          </a:ln>
        </p:spPr>
        <p:txBody>
          <a:bodyPr wrap="square">
            <a:spAutoFit/>
          </a:bodyPr>
          <a:lstStyle/>
          <a:p>
            <a:r>
              <a:rPr lang="en-US" sz="1200" dirty="0"/>
              <a:t>The Airbus A380 is a wide-body aircraft manufactured by Airbus. It is the world's largest passenger airliner. Airbus studies started in 1988 and the project was announced in 1990 to challenge the dominance of the Boeing 747 in the long haul market. The then-designated A3XX project was presented in 1994; Airbus launched the €9.5 billion ($10.7 billion) A380 </a:t>
            </a:r>
            <a:r>
              <a:rPr lang="en-US" sz="1200" dirty="0" err="1"/>
              <a:t>programme</a:t>
            </a:r>
            <a:r>
              <a:rPr lang="en-US" sz="1200" dirty="0"/>
              <a:t> on 19 December 2000. The first prototype was unveiled in Toulouse on 18 January 2005, with its first flight on 27 April 2005. Difficulties in electrical wiring caused a two-year delay and the development cost ballooned to €18 billion. It obtained its type certificate from the European Aviation Safety Agency (EASA) and the US Federal Aviation Administration (FAA) on 12 December 2006. It was first delivered to Singapore Airlines on 15 October 2007 and entered service on 25 October. Production peaked at 30 per year in 2012 and 2014. However, Airbus concedes that its $25 billion investment for the aircraft cannot be recouped. On 14 February 2019, after Emirates reduced its last orders……</a:t>
            </a:r>
          </a:p>
        </p:txBody>
      </p:sp>
      <p:sp>
        <p:nvSpPr>
          <p:cNvPr id="70" name="TextBox 69">
            <a:extLst>
              <a:ext uri="{FF2B5EF4-FFF2-40B4-BE49-F238E27FC236}">
                <a16:creationId xmlns:a16="http://schemas.microsoft.com/office/drawing/2014/main" id="{7734CFEF-8F0D-4866-9380-181246493D41}"/>
              </a:ext>
            </a:extLst>
          </p:cNvPr>
          <p:cNvSpPr txBox="1"/>
          <p:nvPr/>
        </p:nvSpPr>
        <p:spPr>
          <a:xfrm>
            <a:off x="4263257" y="877898"/>
            <a:ext cx="1404295" cy="461665"/>
          </a:xfrm>
          <a:prstGeom prst="rect">
            <a:avLst/>
          </a:prstGeom>
          <a:noFill/>
        </p:spPr>
        <p:txBody>
          <a:bodyPr wrap="none" rtlCol="0">
            <a:spAutoFit/>
          </a:bodyPr>
          <a:lstStyle/>
          <a:p>
            <a:r>
              <a:rPr lang="en-US" sz="2400" b="1" dirty="0"/>
              <a:t>Summary</a:t>
            </a:r>
          </a:p>
        </p:txBody>
      </p:sp>
      <p:pic>
        <p:nvPicPr>
          <p:cNvPr id="7" name="Picture 6">
            <a:extLst>
              <a:ext uri="{FF2B5EF4-FFF2-40B4-BE49-F238E27FC236}">
                <a16:creationId xmlns:a16="http://schemas.microsoft.com/office/drawing/2014/main" id="{5DA37DB0-6709-496D-BA94-7B3697D69D0A}"/>
              </a:ext>
            </a:extLst>
          </p:cNvPr>
          <p:cNvPicPr>
            <a:picLocks noChangeAspect="1"/>
          </p:cNvPicPr>
          <p:nvPr/>
        </p:nvPicPr>
        <p:blipFill>
          <a:blip r:embed="rId2"/>
          <a:stretch>
            <a:fillRect/>
          </a:stretch>
        </p:blipFill>
        <p:spPr>
          <a:xfrm>
            <a:off x="7744173" y="2343409"/>
            <a:ext cx="3621495" cy="3058381"/>
          </a:xfrm>
          <a:prstGeom prst="rect">
            <a:avLst/>
          </a:prstGeom>
        </p:spPr>
      </p:pic>
      <p:sp>
        <p:nvSpPr>
          <p:cNvPr id="71" name="TextBox 70">
            <a:extLst>
              <a:ext uri="{FF2B5EF4-FFF2-40B4-BE49-F238E27FC236}">
                <a16:creationId xmlns:a16="http://schemas.microsoft.com/office/drawing/2014/main" id="{567EFC65-CDA5-4444-90A6-480FA9537B16}"/>
              </a:ext>
            </a:extLst>
          </p:cNvPr>
          <p:cNvSpPr txBox="1"/>
          <p:nvPr/>
        </p:nvSpPr>
        <p:spPr>
          <a:xfrm>
            <a:off x="3576755" y="4117647"/>
            <a:ext cx="2909099" cy="1938992"/>
          </a:xfrm>
          <a:prstGeom prst="rect">
            <a:avLst/>
          </a:prstGeom>
          <a:solidFill>
            <a:schemeClr val="bg1">
              <a:lumMod val="85000"/>
            </a:schemeClr>
          </a:solidFill>
          <a:ln>
            <a:solidFill>
              <a:schemeClr val="accent1"/>
            </a:solidFill>
          </a:ln>
        </p:spPr>
        <p:txBody>
          <a:bodyPr wrap="square" rtlCol="0">
            <a:spAutoFit/>
          </a:bodyPr>
          <a:lstStyle/>
          <a:p>
            <a:r>
              <a:rPr lang="en-US" sz="12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t>
            </a:r>
          </a:p>
        </p:txBody>
      </p:sp>
      <p:sp>
        <p:nvSpPr>
          <p:cNvPr id="72" name="TextBox 71">
            <a:extLst>
              <a:ext uri="{FF2B5EF4-FFF2-40B4-BE49-F238E27FC236}">
                <a16:creationId xmlns:a16="http://schemas.microsoft.com/office/drawing/2014/main" id="{30A8F55B-B3B4-48B0-B09B-8333599DF66B}"/>
              </a:ext>
            </a:extLst>
          </p:cNvPr>
          <p:cNvSpPr txBox="1"/>
          <p:nvPr/>
        </p:nvSpPr>
        <p:spPr>
          <a:xfrm>
            <a:off x="3654869" y="3641766"/>
            <a:ext cx="2752869" cy="461665"/>
          </a:xfrm>
          <a:prstGeom prst="rect">
            <a:avLst/>
          </a:prstGeom>
          <a:noFill/>
        </p:spPr>
        <p:txBody>
          <a:bodyPr wrap="none" rtlCol="0">
            <a:spAutoFit/>
          </a:bodyPr>
          <a:lstStyle/>
          <a:p>
            <a:r>
              <a:rPr lang="en-US" sz="2400" b="1" dirty="0"/>
              <a:t>Reference Summary</a:t>
            </a:r>
          </a:p>
        </p:txBody>
      </p:sp>
      <p:sp>
        <p:nvSpPr>
          <p:cNvPr id="8" name="Arrow: Left-Right 7">
            <a:extLst>
              <a:ext uri="{FF2B5EF4-FFF2-40B4-BE49-F238E27FC236}">
                <a16:creationId xmlns:a16="http://schemas.microsoft.com/office/drawing/2014/main" id="{9055EBC2-1F96-4477-9B31-45B477EC915D}"/>
              </a:ext>
            </a:extLst>
          </p:cNvPr>
          <p:cNvSpPr/>
          <p:nvPr/>
        </p:nvSpPr>
        <p:spPr>
          <a:xfrm>
            <a:off x="3092749" y="2247716"/>
            <a:ext cx="453546" cy="191386"/>
          </a:xfrm>
          <a:prstGeom prst="leftRight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9" name="Arrow: Up-Down 8">
            <a:extLst>
              <a:ext uri="{FF2B5EF4-FFF2-40B4-BE49-F238E27FC236}">
                <a16:creationId xmlns:a16="http://schemas.microsoft.com/office/drawing/2014/main" id="{60F3B7FD-3A69-4721-9AB1-E5EFF62ABF1D}"/>
              </a:ext>
            </a:extLst>
          </p:cNvPr>
          <p:cNvSpPr/>
          <p:nvPr/>
        </p:nvSpPr>
        <p:spPr>
          <a:xfrm>
            <a:off x="4848447" y="3164641"/>
            <a:ext cx="233916" cy="461665"/>
          </a:xfrm>
          <a:prstGeom prst="upDown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3" name="TextBox 72">
            <a:extLst>
              <a:ext uri="{FF2B5EF4-FFF2-40B4-BE49-F238E27FC236}">
                <a16:creationId xmlns:a16="http://schemas.microsoft.com/office/drawing/2014/main" id="{C9241BDB-D6CB-40D2-8BA9-C7D2000D1172}"/>
              </a:ext>
            </a:extLst>
          </p:cNvPr>
          <p:cNvSpPr txBox="1"/>
          <p:nvPr/>
        </p:nvSpPr>
        <p:spPr>
          <a:xfrm>
            <a:off x="3729155" y="4270047"/>
            <a:ext cx="2909099" cy="1938992"/>
          </a:xfrm>
          <a:prstGeom prst="rect">
            <a:avLst/>
          </a:prstGeom>
          <a:solidFill>
            <a:schemeClr val="bg1">
              <a:lumMod val="85000"/>
            </a:schemeClr>
          </a:solidFill>
          <a:ln>
            <a:solidFill>
              <a:schemeClr val="accent1"/>
            </a:solidFill>
          </a:ln>
        </p:spPr>
        <p:txBody>
          <a:bodyPr wrap="square" rtlCol="0">
            <a:spAutoFit/>
          </a:bodyPr>
          <a:lstStyle/>
          <a:p>
            <a:r>
              <a:rPr lang="en-US" sz="12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t>
            </a:r>
          </a:p>
        </p:txBody>
      </p:sp>
      <p:sp>
        <p:nvSpPr>
          <p:cNvPr id="74" name="TextBox 73">
            <a:extLst>
              <a:ext uri="{FF2B5EF4-FFF2-40B4-BE49-F238E27FC236}">
                <a16:creationId xmlns:a16="http://schemas.microsoft.com/office/drawing/2014/main" id="{22B40BBD-B70E-4A8A-985E-F7668548EC55}"/>
              </a:ext>
            </a:extLst>
          </p:cNvPr>
          <p:cNvSpPr txBox="1"/>
          <p:nvPr/>
        </p:nvSpPr>
        <p:spPr>
          <a:xfrm>
            <a:off x="3881555" y="4422447"/>
            <a:ext cx="2909099" cy="1938992"/>
          </a:xfrm>
          <a:prstGeom prst="rect">
            <a:avLst/>
          </a:prstGeom>
          <a:solidFill>
            <a:schemeClr val="bg1">
              <a:lumMod val="85000"/>
            </a:schemeClr>
          </a:solidFill>
          <a:ln>
            <a:solidFill>
              <a:schemeClr val="accent1"/>
            </a:solidFill>
          </a:ln>
        </p:spPr>
        <p:txBody>
          <a:bodyPr wrap="square" rtlCol="0">
            <a:spAutoFit/>
          </a:bodyPr>
          <a:lstStyle/>
          <a:p>
            <a:r>
              <a:rPr lang="en-US" sz="12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t>
            </a:r>
          </a:p>
        </p:txBody>
      </p:sp>
      <p:sp>
        <p:nvSpPr>
          <p:cNvPr id="75" name="TextBox 74">
            <a:extLst>
              <a:ext uri="{FF2B5EF4-FFF2-40B4-BE49-F238E27FC236}">
                <a16:creationId xmlns:a16="http://schemas.microsoft.com/office/drawing/2014/main" id="{8550C32D-F0B7-4011-8FDF-E69324FC2B0A}"/>
              </a:ext>
            </a:extLst>
          </p:cNvPr>
          <p:cNvSpPr txBox="1"/>
          <p:nvPr/>
        </p:nvSpPr>
        <p:spPr>
          <a:xfrm>
            <a:off x="4033955" y="4574847"/>
            <a:ext cx="2909099" cy="1938992"/>
          </a:xfrm>
          <a:prstGeom prst="rect">
            <a:avLst/>
          </a:prstGeom>
          <a:solidFill>
            <a:schemeClr val="bg1">
              <a:lumMod val="85000"/>
            </a:schemeClr>
          </a:solidFill>
          <a:ln>
            <a:solidFill>
              <a:schemeClr val="accent1"/>
            </a:solidFill>
          </a:ln>
        </p:spPr>
        <p:txBody>
          <a:bodyPr wrap="square" rtlCol="0">
            <a:spAutoFit/>
          </a:bodyPr>
          <a:lstStyle/>
          <a:p>
            <a:r>
              <a:rPr lang="en-US" sz="12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t>
            </a:r>
          </a:p>
        </p:txBody>
      </p:sp>
      <p:sp>
        <p:nvSpPr>
          <p:cNvPr id="76" name="TextBox 75">
            <a:extLst>
              <a:ext uri="{FF2B5EF4-FFF2-40B4-BE49-F238E27FC236}">
                <a16:creationId xmlns:a16="http://schemas.microsoft.com/office/drawing/2014/main" id="{4E3950BE-A446-4DE9-AE1F-2B948DB88063}"/>
              </a:ext>
            </a:extLst>
          </p:cNvPr>
          <p:cNvSpPr txBox="1"/>
          <p:nvPr/>
        </p:nvSpPr>
        <p:spPr>
          <a:xfrm>
            <a:off x="4186355" y="4727247"/>
            <a:ext cx="2909099" cy="1938992"/>
          </a:xfrm>
          <a:prstGeom prst="rect">
            <a:avLst/>
          </a:prstGeom>
          <a:solidFill>
            <a:schemeClr val="bg1">
              <a:lumMod val="85000"/>
            </a:schemeClr>
          </a:solidFill>
          <a:ln>
            <a:solidFill>
              <a:schemeClr val="accent1"/>
            </a:solidFill>
          </a:ln>
        </p:spPr>
        <p:txBody>
          <a:bodyPr wrap="square" rtlCol="0">
            <a:spAutoFit/>
          </a:bodyPr>
          <a:lstStyle/>
          <a:p>
            <a:r>
              <a:rPr lang="en-US" sz="12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t>
            </a:r>
          </a:p>
        </p:txBody>
      </p:sp>
      <p:sp>
        <p:nvSpPr>
          <p:cNvPr id="77" name="TextBox 76">
            <a:extLst>
              <a:ext uri="{FF2B5EF4-FFF2-40B4-BE49-F238E27FC236}">
                <a16:creationId xmlns:a16="http://schemas.microsoft.com/office/drawing/2014/main" id="{EB24A58E-05EA-42D3-AD26-CD34BE422E00}"/>
              </a:ext>
            </a:extLst>
          </p:cNvPr>
          <p:cNvSpPr txBox="1"/>
          <p:nvPr/>
        </p:nvSpPr>
        <p:spPr>
          <a:xfrm>
            <a:off x="4338755" y="4879647"/>
            <a:ext cx="2909099" cy="1938992"/>
          </a:xfrm>
          <a:prstGeom prst="rect">
            <a:avLst/>
          </a:prstGeom>
          <a:solidFill>
            <a:schemeClr val="bg1">
              <a:lumMod val="85000"/>
            </a:schemeClr>
          </a:solidFill>
          <a:ln>
            <a:solidFill>
              <a:schemeClr val="accent1"/>
            </a:solidFill>
          </a:ln>
        </p:spPr>
        <p:txBody>
          <a:bodyPr wrap="square" rtlCol="0">
            <a:spAutoFit/>
          </a:bodyPr>
          <a:lstStyle/>
          <a:p>
            <a:r>
              <a:rPr lang="en-US" sz="12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t>
            </a:r>
          </a:p>
        </p:txBody>
      </p:sp>
      <p:sp>
        <p:nvSpPr>
          <p:cNvPr id="78" name="TextBox 77">
            <a:extLst>
              <a:ext uri="{FF2B5EF4-FFF2-40B4-BE49-F238E27FC236}">
                <a16:creationId xmlns:a16="http://schemas.microsoft.com/office/drawing/2014/main" id="{B4FE6853-E890-4964-9027-BAF28D52F4CC}"/>
              </a:ext>
            </a:extLst>
          </p:cNvPr>
          <p:cNvSpPr txBox="1"/>
          <p:nvPr/>
        </p:nvSpPr>
        <p:spPr>
          <a:xfrm>
            <a:off x="7744173" y="5473078"/>
            <a:ext cx="4055943" cy="1200329"/>
          </a:xfrm>
          <a:prstGeom prst="rect">
            <a:avLst/>
          </a:prstGeom>
          <a:solidFill>
            <a:schemeClr val="bg1">
              <a:lumMod val="95000"/>
            </a:schemeClr>
          </a:solidFill>
          <a:ln w="19050">
            <a:solidFill>
              <a:schemeClr val="accent1"/>
            </a:solidFill>
          </a:ln>
        </p:spPr>
        <p:txBody>
          <a:bodyPr wrap="square">
            <a:spAutoFit/>
          </a:bodyPr>
          <a:lstStyle/>
          <a:p>
            <a:r>
              <a:rPr lang="en-US" sz="1800" dirty="0"/>
              <a:t>Since there are </a:t>
            </a:r>
            <a:r>
              <a:rPr lang="en-US" sz="1800" b="1" dirty="0"/>
              <a:t>multiple golds </a:t>
            </a:r>
            <a:r>
              <a:rPr lang="en-US" sz="1800" dirty="0"/>
              <a:t>comparing a generated summary to </a:t>
            </a:r>
            <a:r>
              <a:rPr lang="en-US" sz="1800" b="1" dirty="0"/>
              <a:t>a single reference limits our ability to evaluate </a:t>
            </a:r>
            <a:r>
              <a:rPr lang="en-US" sz="1800" dirty="0"/>
              <a:t>the quality of a generated summary. </a:t>
            </a:r>
            <a:endParaRPr lang="en-US" dirty="0"/>
          </a:p>
        </p:txBody>
      </p:sp>
    </p:spTree>
    <p:extLst>
      <p:ext uri="{BB962C8B-B14F-4D97-AF65-F5344CB8AC3E}">
        <p14:creationId xmlns:p14="http://schemas.microsoft.com/office/powerpoint/2010/main" val="4187296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up)">
                                      <p:cBhvr>
                                        <p:cTn id="7" dur="500"/>
                                        <p:tgtEl>
                                          <p:spTgt spid="7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wipe(up)">
                                      <p:cBhvr>
                                        <p:cTn id="10" dur="500"/>
                                        <p:tgtEl>
                                          <p:spTgt spid="7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up)">
                                      <p:cBhvr>
                                        <p:cTn id="18" dur="500"/>
                                        <p:tgtEl>
                                          <p:spTgt spid="73"/>
                                        </p:tgtEl>
                                      </p:cBhvr>
                                    </p:animEffec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up)">
                                      <p:cBhvr>
                                        <p:cTn id="22" dur="500"/>
                                        <p:tgtEl>
                                          <p:spTgt spid="74"/>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up)">
                                      <p:cBhvr>
                                        <p:cTn id="26" dur="500"/>
                                        <p:tgtEl>
                                          <p:spTgt spid="75"/>
                                        </p:tgtEl>
                                      </p:cBhvr>
                                    </p:animEffect>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up)">
                                      <p:cBhvr>
                                        <p:cTn id="30" dur="500"/>
                                        <p:tgtEl>
                                          <p:spTgt spid="76"/>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up)">
                                      <p:cBhvr>
                                        <p:cTn id="34" dur="500"/>
                                        <p:tgtEl>
                                          <p:spTgt spid="7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9" grpId="0" animBg="1"/>
      <p:bldP spid="73" grpId="0" animBg="1"/>
      <p:bldP spid="74" grpId="0" animBg="1"/>
      <p:bldP spid="75" grpId="0" animBg="1"/>
      <p:bldP spid="76"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848A-EB3F-0947-A898-2BD4B1F7A5C9}"/>
              </a:ext>
            </a:extLst>
          </p:cNvPr>
          <p:cNvSpPr>
            <a:spLocks noGrp="1"/>
          </p:cNvSpPr>
          <p:nvPr>
            <p:ph type="title"/>
          </p:nvPr>
        </p:nvSpPr>
        <p:spPr/>
        <p:txBody>
          <a:bodyPr/>
          <a:lstStyle/>
          <a:p>
            <a:r>
              <a:rPr lang="en-US" dirty="0"/>
              <a:t>Content Quality</a:t>
            </a:r>
          </a:p>
        </p:txBody>
      </p:sp>
      <p:sp>
        <p:nvSpPr>
          <p:cNvPr id="3" name="Content Placeholder 2">
            <a:extLst>
              <a:ext uri="{FF2B5EF4-FFF2-40B4-BE49-F238E27FC236}">
                <a16:creationId xmlns:a16="http://schemas.microsoft.com/office/drawing/2014/main" id="{16A521B2-22D3-4647-A6AD-0A809E44B424}"/>
              </a:ext>
            </a:extLst>
          </p:cNvPr>
          <p:cNvSpPr>
            <a:spLocks noGrp="1"/>
          </p:cNvSpPr>
          <p:nvPr>
            <p:ph idx="1"/>
          </p:nvPr>
        </p:nvSpPr>
        <p:spPr/>
        <p:txBody>
          <a:bodyPr/>
          <a:lstStyle/>
          <a:p>
            <a:r>
              <a:rPr lang="en-US" dirty="0"/>
              <a:t>Content quality: Does the summary say the “right” things?</a:t>
            </a:r>
          </a:p>
          <a:p>
            <a:r>
              <a:rPr lang="en-US" dirty="0"/>
              <a:t>What is “right?”</a:t>
            </a:r>
          </a:p>
        </p:txBody>
      </p:sp>
      <p:sp>
        <p:nvSpPr>
          <p:cNvPr id="4" name="Slide Number Placeholder 3">
            <a:extLst>
              <a:ext uri="{FF2B5EF4-FFF2-40B4-BE49-F238E27FC236}">
                <a16:creationId xmlns:a16="http://schemas.microsoft.com/office/drawing/2014/main" id="{C49EE99F-F650-EB45-A37B-2216F287CAA6}"/>
              </a:ext>
            </a:extLst>
          </p:cNvPr>
          <p:cNvSpPr>
            <a:spLocks noGrp="1"/>
          </p:cNvSpPr>
          <p:nvPr>
            <p:ph type="sldNum" sz="quarter" idx="11"/>
          </p:nvPr>
        </p:nvSpPr>
        <p:spPr/>
        <p:txBody>
          <a:bodyPr/>
          <a:lstStyle/>
          <a:p>
            <a:fld id="{BDF588C3-71D6-5D45-B118-1C664482E1C2}" type="slidenum">
              <a:rPr lang="en-US" smtClean="0"/>
              <a:t>13</a:t>
            </a:fld>
            <a:endParaRPr lang="en-US"/>
          </a:p>
        </p:txBody>
      </p:sp>
      <p:sp>
        <p:nvSpPr>
          <p:cNvPr id="5" name="TextBox 4">
            <a:extLst>
              <a:ext uri="{FF2B5EF4-FFF2-40B4-BE49-F238E27FC236}">
                <a16:creationId xmlns:a16="http://schemas.microsoft.com/office/drawing/2014/main" id="{AC43C720-117B-4344-B6A5-6299036D7682}"/>
              </a:ext>
            </a:extLst>
          </p:cNvPr>
          <p:cNvSpPr txBox="1"/>
          <p:nvPr/>
        </p:nvSpPr>
        <p:spPr>
          <a:xfrm>
            <a:off x="1796254" y="3010809"/>
            <a:ext cx="4800601" cy="3570208"/>
          </a:xfrm>
          <a:prstGeom prst="rect">
            <a:avLst/>
          </a:prstGeom>
          <a:noFill/>
        </p:spPr>
        <p:txBody>
          <a:bodyPr wrap="square" rtlCol="0">
            <a:spAutoFit/>
          </a:bodyPr>
          <a:lstStyle/>
          <a:p>
            <a:r>
              <a:rPr lang="en-US" sz="16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 backlog of orders has developed. Airbus must sell at least 250 planes to break even financially. The A380 is overweight and modifications to meet the weight requirements impacted the budget. Additional test flights are planned.</a:t>
            </a:r>
          </a:p>
          <a:p>
            <a:endParaRPr lang="en-US" sz="1600" dirty="0"/>
          </a:p>
        </p:txBody>
      </p:sp>
      <p:sp>
        <p:nvSpPr>
          <p:cNvPr id="6" name="TextBox 5">
            <a:extLst>
              <a:ext uri="{FF2B5EF4-FFF2-40B4-BE49-F238E27FC236}">
                <a16:creationId xmlns:a16="http://schemas.microsoft.com/office/drawing/2014/main" id="{DBE41BFA-F38D-2745-84C0-D39E2967984B}"/>
              </a:ext>
            </a:extLst>
          </p:cNvPr>
          <p:cNvSpPr txBox="1"/>
          <p:nvPr/>
        </p:nvSpPr>
        <p:spPr>
          <a:xfrm>
            <a:off x="6921697" y="3032554"/>
            <a:ext cx="4724400" cy="3323987"/>
          </a:xfrm>
          <a:prstGeom prst="rect">
            <a:avLst/>
          </a:prstGeom>
          <a:noFill/>
        </p:spPr>
        <p:txBody>
          <a:bodyPr wrap="square" rtlCol="0">
            <a:spAutoFit/>
          </a:bodyPr>
          <a:lstStyle/>
          <a:p>
            <a:r>
              <a:rPr lang="en-US" sz="1600" dirty="0"/>
              <a:t>The European Aeronautic </a:t>
            </a:r>
            <a:r>
              <a:rPr lang="en-US" sz="1600" dirty="0" err="1"/>
              <a:t>Defence</a:t>
            </a:r>
            <a:r>
              <a:rPr lang="en-US" sz="1600" dirty="0"/>
              <a:t> and Space Co., which owns 80 percent of Airbus, says the A380 program will break even at about 250 sales. The A380 'superjumbo', which will be presented to the world in a lavish ceremony in southern France on Tuesday, will be profitable from 2008, its maker Airbus told the French financial newspaper La Tribune. Federal Express has ordered 10 of the planes. The A380 will take over from the Boeing 747 as the biggest jet in the skies. French President Jacques Chirac immediately hailed the "total success of the first test flight of the Airbus A380."</a:t>
            </a:r>
          </a:p>
          <a:p>
            <a:endParaRPr lang="en-US" sz="1600" dirty="0"/>
          </a:p>
        </p:txBody>
      </p:sp>
      <p:sp>
        <p:nvSpPr>
          <p:cNvPr id="7" name="TextBox 6">
            <a:extLst>
              <a:ext uri="{FF2B5EF4-FFF2-40B4-BE49-F238E27FC236}">
                <a16:creationId xmlns:a16="http://schemas.microsoft.com/office/drawing/2014/main" id="{AAAEFC26-2E5B-B04E-BE54-73ACF9413000}"/>
              </a:ext>
            </a:extLst>
          </p:cNvPr>
          <p:cNvSpPr txBox="1"/>
          <p:nvPr/>
        </p:nvSpPr>
        <p:spPr>
          <a:xfrm>
            <a:off x="1594637" y="2328568"/>
            <a:ext cx="8885189" cy="369332"/>
          </a:xfrm>
          <a:prstGeom prst="rect">
            <a:avLst/>
          </a:prstGeom>
          <a:noFill/>
        </p:spPr>
        <p:txBody>
          <a:bodyPr wrap="none" rtlCol="0">
            <a:spAutoFit/>
          </a:bodyPr>
          <a:lstStyle/>
          <a:p>
            <a:r>
              <a:rPr lang="en-US" b="1" dirty="0"/>
              <a:t>Information Need: Describe developments in the production and launch of the Airbus A380</a:t>
            </a:r>
          </a:p>
        </p:txBody>
      </p:sp>
      <p:sp>
        <p:nvSpPr>
          <p:cNvPr id="9" name="Rectangle 8">
            <a:extLst>
              <a:ext uri="{FF2B5EF4-FFF2-40B4-BE49-F238E27FC236}">
                <a16:creationId xmlns:a16="http://schemas.microsoft.com/office/drawing/2014/main" id="{AC72265E-E90A-E548-9F6E-AEFDF8F84717}"/>
              </a:ext>
            </a:extLst>
          </p:cNvPr>
          <p:cNvSpPr/>
          <p:nvPr/>
        </p:nvSpPr>
        <p:spPr>
          <a:xfrm>
            <a:off x="1841268" y="3033895"/>
            <a:ext cx="4663227" cy="511119"/>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ectangle 9">
            <a:extLst>
              <a:ext uri="{FF2B5EF4-FFF2-40B4-BE49-F238E27FC236}">
                <a16:creationId xmlns:a16="http://schemas.microsoft.com/office/drawing/2014/main" id="{F644BF3C-1E62-B442-A725-9A02D4EF1187}"/>
              </a:ext>
            </a:extLst>
          </p:cNvPr>
          <p:cNvSpPr/>
          <p:nvPr/>
        </p:nvSpPr>
        <p:spPr>
          <a:xfrm>
            <a:off x="1841268" y="3800827"/>
            <a:ext cx="4663227" cy="950817"/>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Rectangle 10">
            <a:extLst>
              <a:ext uri="{FF2B5EF4-FFF2-40B4-BE49-F238E27FC236}">
                <a16:creationId xmlns:a16="http://schemas.microsoft.com/office/drawing/2014/main" id="{F08473FE-C4E9-8346-B5D6-7BB6AD691ADF}"/>
              </a:ext>
            </a:extLst>
          </p:cNvPr>
          <p:cNvSpPr/>
          <p:nvPr/>
        </p:nvSpPr>
        <p:spPr>
          <a:xfrm>
            <a:off x="6952283" y="3817667"/>
            <a:ext cx="4663227" cy="514584"/>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4" name="Rectangle 13">
            <a:extLst>
              <a:ext uri="{FF2B5EF4-FFF2-40B4-BE49-F238E27FC236}">
                <a16:creationId xmlns:a16="http://schemas.microsoft.com/office/drawing/2014/main" id="{550A86CE-92CE-E045-87BD-AD4D2F5E42D8}"/>
              </a:ext>
            </a:extLst>
          </p:cNvPr>
          <p:cNvSpPr/>
          <p:nvPr/>
        </p:nvSpPr>
        <p:spPr>
          <a:xfrm>
            <a:off x="6952283" y="5265503"/>
            <a:ext cx="4663227" cy="771614"/>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F2E1C4BE-0599-6844-96F7-502962DD3DB9}"/>
              </a:ext>
            </a:extLst>
          </p:cNvPr>
          <p:cNvSpPr/>
          <p:nvPr/>
        </p:nvSpPr>
        <p:spPr>
          <a:xfrm>
            <a:off x="1841268" y="4795914"/>
            <a:ext cx="4663227" cy="450958"/>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52606998-8144-474B-A1E5-C1C3FC9619EC}"/>
              </a:ext>
            </a:extLst>
          </p:cNvPr>
          <p:cNvSpPr/>
          <p:nvPr/>
        </p:nvSpPr>
        <p:spPr>
          <a:xfrm>
            <a:off x="1841267" y="5277206"/>
            <a:ext cx="4663227" cy="450958"/>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Rectangle 16">
            <a:extLst>
              <a:ext uri="{FF2B5EF4-FFF2-40B4-BE49-F238E27FC236}">
                <a16:creationId xmlns:a16="http://schemas.microsoft.com/office/drawing/2014/main" id="{4789A003-8777-6440-9031-ADDCFEF123AC}"/>
              </a:ext>
            </a:extLst>
          </p:cNvPr>
          <p:cNvSpPr/>
          <p:nvPr/>
        </p:nvSpPr>
        <p:spPr>
          <a:xfrm>
            <a:off x="1841266" y="5769704"/>
            <a:ext cx="4663227" cy="511119"/>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8" name="Rectangle 17">
            <a:extLst>
              <a:ext uri="{FF2B5EF4-FFF2-40B4-BE49-F238E27FC236}">
                <a16:creationId xmlns:a16="http://schemas.microsoft.com/office/drawing/2014/main" id="{E97919D6-038B-AE42-9FC7-663C4521493D}"/>
              </a:ext>
            </a:extLst>
          </p:cNvPr>
          <p:cNvSpPr/>
          <p:nvPr/>
        </p:nvSpPr>
        <p:spPr>
          <a:xfrm>
            <a:off x="213126" y="3232358"/>
            <a:ext cx="373967" cy="312656"/>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TextBox 18">
            <a:extLst>
              <a:ext uri="{FF2B5EF4-FFF2-40B4-BE49-F238E27FC236}">
                <a16:creationId xmlns:a16="http://schemas.microsoft.com/office/drawing/2014/main" id="{07B8D6F4-8DE3-8B4C-940D-EEAFB9FA87E6}"/>
              </a:ext>
            </a:extLst>
          </p:cNvPr>
          <p:cNvSpPr txBox="1"/>
          <p:nvPr/>
        </p:nvSpPr>
        <p:spPr>
          <a:xfrm>
            <a:off x="615087" y="3203963"/>
            <a:ext cx="856325" cy="369332"/>
          </a:xfrm>
          <a:prstGeom prst="rect">
            <a:avLst/>
          </a:prstGeom>
          <a:noFill/>
        </p:spPr>
        <p:txBody>
          <a:bodyPr wrap="none" rtlCol="0">
            <a:spAutoFit/>
          </a:bodyPr>
          <a:lstStyle/>
          <a:p>
            <a:r>
              <a:rPr lang="en-US" dirty="0"/>
              <a:t>Launch</a:t>
            </a:r>
          </a:p>
        </p:txBody>
      </p:sp>
      <p:sp>
        <p:nvSpPr>
          <p:cNvPr id="20" name="TextBox 19">
            <a:extLst>
              <a:ext uri="{FF2B5EF4-FFF2-40B4-BE49-F238E27FC236}">
                <a16:creationId xmlns:a16="http://schemas.microsoft.com/office/drawing/2014/main" id="{F2594F15-4255-684A-AB18-63AB4B597B07}"/>
              </a:ext>
            </a:extLst>
          </p:cNvPr>
          <p:cNvSpPr txBox="1"/>
          <p:nvPr/>
        </p:nvSpPr>
        <p:spPr>
          <a:xfrm>
            <a:off x="594684" y="3726601"/>
            <a:ext cx="1216487" cy="369332"/>
          </a:xfrm>
          <a:prstGeom prst="rect">
            <a:avLst/>
          </a:prstGeom>
          <a:noFill/>
        </p:spPr>
        <p:txBody>
          <a:bodyPr wrap="none" rtlCol="0">
            <a:spAutoFit/>
          </a:bodyPr>
          <a:lstStyle/>
          <a:p>
            <a:r>
              <a:rPr lang="en-US" dirty="0"/>
              <a:t>Production</a:t>
            </a:r>
          </a:p>
        </p:txBody>
      </p:sp>
      <p:sp>
        <p:nvSpPr>
          <p:cNvPr id="21" name="Rectangle 20">
            <a:extLst>
              <a:ext uri="{FF2B5EF4-FFF2-40B4-BE49-F238E27FC236}">
                <a16:creationId xmlns:a16="http://schemas.microsoft.com/office/drawing/2014/main" id="{7D3ED34C-85C7-0B4F-A852-C64055B86E94}"/>
              </a:ext>
            </a:extLst>
          </p:cNvPr>
          <p:cNvSpPr/>
          <p:nvPr/>
        </p:nvSpPr>
        <p:spPr>
          <a:xfrm>
            <a:off x="213126" y="3734673"/>
            <a:ext cx="396474" cy="321968"/>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979683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0" grpId="0" animBg="1"/>
      <p:bldP spid="11" grpId="0" animBg="1"/>
      <p:bldP spid="14" grpId="0" animBg="1"/>
      <p:bldP spid="15" grpId="0" animBg="1"/>
      <p:bldP spid="16" grpId="0" animBg="1"/>
      <p:bldP spid="17" grpId="0" animBg="1"/>
      <p:bldP spid="18" grpId="0" animBg="1"/>
      <p:bldP spid="19"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179B-ABCF-8743-9AA3-62EEF08CABCE}"/>
              </a:ext>
            </a:extLst>
          </p:cNvPr>
          <p:cNvSpPr>
            <a:spLocks noGrp="1"/>
          </p:cNvSpPr>
          <p:nvPr>
            <p:ph type="title"/>
          </p:nvPr>
        </p:nvSpPr>
        <p:spPr/>
        <p:txBody>
          <a:bodyPr/>
          <a:lstStyle/>
          <a:p>
            <a:r>
              <a:rPr lang="en-US" dirty="0"/>
              <a:t>Reference-Based Metrics</a:t>
            </a:r>
          </a:p>
        </p:txBody>
      </p:sp>
      <p:sp>
        <p:nvSpPr>
          <p:cNvPr id="3" name="Content Placeholder 2">
            <a:extLst>
              <a:ext uri="{FF2B5EF4-FFF2-40B4-BE49-F238E27FC236}">
                <a16:creationId xmlns:a16="http://schemas.microsoft.com/office/drawing/2014/main" id="{0928289C-DB6E-6644-B78B-516E762F8DEE}"/>
              </a:ext>
            </a:extLst>
          </p:cNvPr>
          <p:cNvSpPr>
            <a:spLocks noGrp="1"/>
          </p:cNvSpPr>
          <p:nvPr>
            <p:ph idx="1"/>
          </p:nvPr>
        </p:nvSpPr>
        <p:spPr/>
        <p:txBody>
          <a:bodyPr/>
          <a:lstStyle/>
          <a:p>
            <a:r>
              <a:rPr lang="en-US" dirty="0"/>
              <a:t>Data-driven definition of “good” quality content</a:t>
            </a:r>
          </a:p>
          <a:p>
            <a:r>
              <a:rPr lang="en-US" dirty="0"/>
              <a:t>Assumption: if a candidate summary is similar to a reference summary, it’s good</a:t>
            </a:r>
          </a:p>
          <a:p>
            <a:pPr lvl="1"/>
            <a:r>
              <a:rPr lang="en-US" dirty="0"/>
              <a:t>Reduced problem to comparing two summaries</a:t>
            </a:r>
          </a:p>
        </p:txBody>
      </p:sp>
      <p:sp>
        <p:nvSpPr>
          <p:cNvPr id="4" name="Slide Number Placeholder 3">
            <a:extLst>
              <a:ext uri="{FF2B5EF4-FFF2-40B4-BE49-F238E27FC236}">
                <a16:creationId xmlns:a16="http://schemas.microsoft.com/office/drawing/2014/main" id="{2192B04A-843F-2F4A-A88C-9548ACDF87C3}"/>
              </a:ext>
            </a:extLst>
          </p:cNvPr>
          <p:cNvSpPr>
            <a:spLocks noGrp="1"/>
          </p:cNvSpPr>
          <p:nvPr>
            <p:ph type="sldNum" sz="quarter" idx="11"/>
          </p:nvPr>
        </p:nvSpPr>
        <p:spPr/>
        <p:txBody>
          <a:bodyPr/>
          <a:lstStyle/>
          <a:p>
            <a:fld id="{BDF588C3-71D6-5D45-B118-1C664482E1C2}" type="slidenum">
              <a:rPr lang="en-US" smtClean="0"/>
              <a:t>14</a:t>
            </a:fld>
            <a:endParaRPr lang="en-US"/>
          </a:p>
        </p:txBody>
      </p:sp>
      <p:grpSp>
        <p:nvGrpSpPr>
          <p:cNvPr id="5" name="Group 4">
            <a:extLst>
              <a:ext uri="{FF2B5EF4-FFF2-40B4-BE49-F238E27FC236}">
                <a16:creationId xmlns:a16="http://schemas.microsoft.com/office/drawing/2014/main" id="{58D2D5D8-2E92-8841-A5CB-C3A2C8B43C5B}"/>
              </a:ext>
            </a:extLst>
          </p:cNvPr>
          <p:cNvGrpSpPr/>
          <p:nvPr/>
        </p:nvGrpSpPr>
        <p:grpSpPr>
          <a:xfrm>
            <a:off x="2642431" y="4857310"/>
            <a:ext cx="1908783" cy="1954381"/>
            <a:chOff x="6197600" y="2013157"/>
            <a:chExt cx="3708400" cy="3796989"/>
          </a:xfrm>
        </p:grpSpPr>
        <p:sp>
          <p:nvSpPr>
            <p:cNvPr id="6" name="Rectangle 5">
              <a:extLst>
                <a:ext uri="{FF2B5EF4-FFF2-40B4-BE49-F238E27FC236}">
                  <a16:creationId xmlns:a16="http://schemas.microsoft.com/office/drawing/2014/main" id="{42028E59-5582-D84B-994B-679A6A98E576}"/>
                </a:ext>
              </a:extLst>
            </p:cNvPr>
            <p:cNvSpPr/>
            <p:nvPr/>
          </p:nvSpPr>
          <p:spPr>
            <a:xfrm>
              <a:off x="6197600" y="2013157"/>
              <a:ext cx="3708400" cy="378167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TextBox 6">
              <a:extLst>
                <a:ext uri="{FF2B5EF4-FFF2-40B4-BE49-F238E27FC236}">
                  <a16:creationId xmlns:a16="http://schemas.microsoft.com/office/drawing/2014/main" id="{388756A8-1ECD-AD42-822A-8CCAA93F2674}"/>
                </a:ext>
              </a:extLst>
            </p:cNvPr>
            <p:cNvSpPr txBox="1"/>
            <p:nvPr/>
          </p:nvSpPr>
          <p:spPr>
            <a:xfrm>
              <a:off x="6197600" y="2013157"/>
              <a:ext cx="3708400" cy="3796989"/>
            </a:xfrm>
            <a:prstGeom prst="rect">
              <a:avLst/>
            </a:prstGeom>
            <a:noFill/>
          </p:spPr>
          <p:txBody>
            <a:bodyPr wrap="square" rtlCol="0">
              <a:spAutoFit/>
            </a:bodyPr>
            <a:lstStyle/>
            <a:p>
              <a:r>
                <a:rPr lang="en-US" sz="11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t>
              </a:r>
            </a:p>
          </p:txBody>
        </p:sp>
      </p:grpSp>
      <p:sp>
        <p:nvSpPr>
          <p:cNvPr id="8" name="TextBox 7">
            <a:extLst>
              <a:ext uri="{FF2B5EF4-FFF2-40B4-BE49-F238E27FC236}">
                <a16:creationId xmlns:a16="http://schemas.microsoft.com/office/drawing/2014/main" id="{9728F7E3-F2FF-FF44-B4BB-456BA6726419}"/>
              </a:ext>
            </a:extLst>
          </p:cNvPr>
          <p:cNvSpPr txBox="1"/>
          <p:nvPr/>
        </p:nvSpPr>
        <p:spPr>
          <a:xfrm>
            <a:off x="942180" y="3270686"/>
            <a:ext cx="1798584" cy="830997"/>
          </a:xfrm>
          <a:prstGeom prst="rect">
            <a:avLst/>
          </a:prstGeom>
          <a:noFill/>
        </p:spPr>
        <p:txBody>
          <a:bodyPr wrap="square" rtlCol="0">
            <a:spAutoFit/>
          </a:bodyPr>
          <a:lstStyle/>
          <a:p>
            <a:r>
              <a:rPr lang="en-US" sz="2400" b="1" dirty="0"/>
              <a:t>Candidate Summary</a:t>
            </a:r>
          </a:p>
        </p:txBody>
      </p:sp>
      <p:grpSp>
        <p:nvGrpSpPr>
          <p:cNvPr id="9" name="Group 8">
            <a:extLst>
              <a:ext uri="{FF2B5EF4-FFF2-40B4-BE49-F238E27FC236}">
                <a16:creationId xmlns:a16="http://schemas.microsoft.com/office/drawing/2014/main" id="{0CD87550-6331-0940-9F01-42476B842986}"/>
              </a:ext>
            </a:extLst>
          </p:cNvPr>
          <p:cNvGrpSpPr/>
          <p:nvPr/>
        </p:nvGrpSpPr>
        <p:grpSpPr>
          <a:xfrm>
            <a:off x="2636533" y="2868218"/>
            <a:ext cx="1914681" cy="1954381"/>
            <a:chOff x="6197600" y="2013157"/>
            <a:chExt cx="3708401" cy="3785295"/>
          </a:xfrm>
        </p:grpSpPr>
        <p:sp>
          <p:nvSpPr>
            <p:cNvPr id="10" name="Rectangle 9">
              <a:extLst>
                <a:ext uri="{FF2B5EF4-FFF2-40B4-BE49-F238E27FC236}">
                  <a16:creationId xmlns:a16="http://schemas.microsoft.com/office/drawing/2014/main" id="{E1FCCAAE-A23E-A24D-932B-84F8EC94802E}"/>
                </a:ext>
              </a:extLst>
            </p:cNvPr>
            <p:cNvSpPr/>
            <p:nvPr/>
          </p:nvSpPr>
          <p:spPr>
            <a:xfrm>
              <a:off x="6197600" y="2013157"/>
              <a:ext cx="3708400" cy="378167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TextBox 10">
              <a:extLst>
                <a:ext uri="{FF2B5EF4-FFF2-40B4-BE49-F238E27FC236}">
                  <a16:creationId xmlns:a16="http://schemas.microsoft.com/office/drawing/2014/main" id="{F7F0F024-579A-1944-BAC9-BB7D8E27E909}"/>
                </a:ext>
              </a:extLst>
            </p:cNvPr>
            <p:cNvSpPr txBox="1"/>
            <p:nvPr/>
          </p:nvSpPr>
          <p:spPr>
            <a:xfrm>
              <a:off x="6197601" y="2013157"/>
              <a:ext cx="3708400" cy="3785295"/>
            </a:xfrm>
            <a:prstGeom prst="rect">
              <a:avLst/>
            </a:prstGeom>
            <a:noFill/>
          </p:spPr>
          <p:txBody>
            <a:bodyPr wrap="square" rtlCol="0">
              <a:spAutoFit/>
            </a:bodyPr>
            <a:lstStyle/>
            <a:p>
              <a:r>
                <a:rPr lang="en-US" sz="1100" dirty="0"/>
                <a:t>The superjumbo Airbus A380, the world's largest commercial airliner, took off Wednesday into cloudy skies over southwestern France for its second test flight. The European aircraft maker, based in the French city of Toulouse, said the second flight -- which came exactly a week after the A380's highly…</a:t>
              </a:r>
            </a:p>
          </p:txBody>
        </p:sp>
      </p:grpSp>
      <p:sp>
        <p:nvSpPr>
          <p:cNvPr id="12" name="TextBox 11">
            <a:extLst>
              <a:ext uri="{FF2B5EF4-FFF2-40B4-BE49-F238E27FC236}">
                <a16:creationId xmlns:a16="http://schemas.microsoft.com/office/drawing/2014/main" id="{A009F0D5-9059-6440-9CFC-6816B39494FD}"/>
              </a:ext>
            </a:extLst>
          </p:cNvPr>
          <p:cNvSpPr txBox="1"/>
          <p:nvPr/>
        </p:nvSpPr>
        <p:spPr>
          <a:xfrm>
            <a:off x="942180" y="5153324"/>
            <a:ext cx="1798584" cy="1200329"/>
          </a:xfrm>
          <a:prstGeom prst="rect">
            <a:avLst/>
          </a:prstGeom>
          <a:noFill/>
        </p:spPr>
        <p:txBody>
          <a:bodyPr wrap="square" rtlCol="0">
            <a:spAutoFit/>
          </a:bodyPr>
          <a:lstStyle/>
          <a:p>
            <a:r>
              <a:rPr lang="en-US" sz="2400" b="1" dirty="0"/>
              <a:t>Reference (Human) Summary</a:t>
            </a:r>
          </a:p>
        </p:txBody>
      </p:sp>
      <p:sp>
        <p:nvSpPr>
          <p:cNvPr id="13" name="Rectangle 12">
            <a:extLst>
              <a:ext uri="{FF2B5EF4-FFF2-40B4-BE49-F238E27FC236}">
                <a16:creationId xmlns:a16="http://schemas.microsoft.com/office/drawing/2014/main" id="{A8E92387-2743-164C-9C5C-22519B07CE6F}"/>
              </a:ext>
            </a:extLst>
          </p:cNvPr>
          <p:cNvSpPr/>
          <p:nvPr/>
        </p:nvSpPr>
        <p:spPr>
          <a:xfrm>
            <a:off x="5474607" y="4067424"/>
            <a:ext cx="1434002" cy="1181100"/>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Helvetica Neue" charset="0"/>
                <a:ea typeface="Helvetica Neue" charset="0"/>
                <a:cs typeface="Helvetica Neue" charset="0"/>
              </a:rPr>
              <a:t>Reference-Based Evaluation Metric</a:t>
            </a:r>
          </a:p>
        </p:txBody>
      </p:sp>
      <p:cxnSp>
        <p:nvCxnSpPr>
          <p:cNvPr id="15" name="Straight Connector 14">
            <a:extLst>
              <a:ext uri="{FF2B5EF4-FFF2-40B4-BE49-F238E27FC236}">
                <a16:creationId xmlns:a16="http://schemas.microsoft.com/office/drawing/2014/main" id="{1F10E785-9DBF-7345-9C96-03DD40EDD53D}"/>
              </a:ext>
            </a:extLst>
          </p:cNvPr>
          <p:cNvCxnSpPr>
            <a:cxnSpLocks/>
          </p:cNvCxnSpPr>
          <p:nvPr/>
        </p:nvCxnSpPr>
        <p:spPr>
          <a:xfrm>
            <a:off x="8375979" y="4696636"/>
            <a:ext cx="2461738" cy="0"/>
          </a:xfrm>
          <a:prstGeom prst="line">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08CE350-E9BB-564E-ACE4-DD0AFD981F00}"/>
              </a:ext>
            </a:extLst>
          </p:cNvPr>
          <p:cNvSpPr/>
          <p:nvPr/>
        </p:nvSpPr>
        <p:spPr>
          <a:xfrm>
            <a:off x="10198970" y="4525186"/>
            <a:ext cx="342900" cy="342900"/>
          </a:xfrm>
          <a:prstGeom prst="ellipse">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TextBox 16">
            <a:extLst>
              <a:ext uri="{FF2B5EF4-FFF2-40B4-BE49-F238E27FC236}">
                <a16:creationId xmlns:a16="http://schemas.microsoft.com/office/drawing/2014/main" id="{D0EDBB72-244A-1549-B063-750EF74EC604}"/>
              </a:ext>
            </a:extLst>
          </p:cNvPr>
          <p:cNvSpPr txBox="1"/>
          <p:nvPr/>
        </p:nvSpPr>
        <p:spPr>
          <a:xfrm>
            <a:off x="10130364" y="4132461"/>
            <a:ext cx="476412" cy="369332"/>
          </a:xfrm>
          <a:prstGeom prst="rect">
            <a:avLst/>
          </a:prstGeom>
          <a:noFill/>
        </p:spPr>
        <p:txBody>
          <a:bodyPr wrap="none" rtlCol="0">
            <a:spAutoFit/>
          </a:bodyPr>
          <a:lstStyle/>
          <a:p>
            <a:r>
              <a:rPr lang="en-US" dirty="0"/>
              <a:t>4.7</a:t>
            </a:r>
          </a:p>
        </p:txBody>
      </p:sp>
      <p:sp>
        <p:nvSpPr>
          <p:cNvPr id="18" name="TextBox 17">
            <a:extLst>
              <a:ext uri="{FF2B5EF4-FFF2-40B4-BE49-F238E27FC236}">
                <a16:creationId xmlns:a16="http://schemas.microsoft.com/office/drawing/2014/main" id="{62BFA322-62B4-B441-9973-DF881C1840F0}"/>
              </a:ext>
            </a:extLst>
          </p:cNvPr>
          <p:cNvSpPr txBox="1"/>
          <p:nvPr/>
        </p:nvSpPr>
        <p:spPr>
          <a:xfrm>
            <a:off x="8257145" y="4101683"/>
            <a:ext cx="1866345" cy="400110"/>
          </a:xfrm>
          <a:prstGeom prst="rect">
            <a:avLst/>
          </a:prstGeom>
          <a:noFill/>
        </p:spPr>
        <p:txBody>
          <a:bodyPr wrap="none" rtlCol="0">
            <a:spAutoFit/>
          </a:bodyPr>
          <a:lstStyle/>
          <a:p>
            <a:r>
              <a:rPr lang="en-US" sz="2000" b="1" dirty="0"/>
              <a:t>Content Quality</a:t>
            </a:r>
          </a:p>
        </p:txBody>
      </p:sp>
      <p:sp>
        <p:nvSpPr>
          <p:cNvPr id="19" name="TextBox 18">
            <a:extLst>
              <a:ext uri="{FF2B5EF4-FFF2-40B4-BE49-F238E27FC236}">
                <a16:creationId xmlns:a16="http://schemas.microsoft.com/office/drawing/2014/main" id="{D384DA7C-0FFE-2E45-8C20-A5DFC3B135AB}"/>
              </a:ext>
            </a:extLst>
          </p:cNvPr>
          <p:cNvSpPr txBox="1"/>
          <p:nvPr/>
        </p:nvSpPr>
        <p:spPr>
          <a:xfrm>
            <a:off x="8074677" y="4535118"/>
            <a:ext cx="439322" cy="369332"/>
          </a:xfrm>
          <a:prstGeom prst="rect">
            <a:avLst/>
          </a:prstGeom>
          <a:noFill/>
        </p:spPr>
        <p:txBody>
          <a:bodyPr wrap="square" rtlCol="0">
            <a:spAutoFit/>
          </a:bodyPr>
          <a:lstStyle/>
          <a:p>
            <a:r>
              <a:rPr lang="en-US" dirty="0"/>
              <a:t>0</a:t>
            </a:r>
          </a:p>
        </p:txBody>
      </p:sp>
      <p:sp>
        <p:nvSpPr>
          <p:cNvPr id="20" name="TextBox 19">
            <a:extLst>
              <a:ext uri="{FF2B5EF4-FFF2-40B4-BE49-F238E27FC236}">
                <a16:creationId xmlns:a16="http://schemas.microsoft.com/office/drawing/2014/main" id="{88E2D784-02D2-B243-8DAA-4D025D8B82BC}"/>
              </a:ext>
            </a:extLst>
          </p:cNvPr>
          <p:cNvSpPr txBox="1"/>
          <p:nvPr/>
        </p:nvSpPr>
        <p:spPr>
          <a:xfrm>
            <a:off x="10893088" y="4511969"/>
            <a:ext cx="301686" cy="369332"/>
          </a:xfrm>
          <a:prstGeom prst="rect">
            <a:avLst/>
          </a:prstGeom>
          <a:noFill/>
        </p:spPr>
        <p:txBody>
          <a:bodyPr wrap="none" rtlCol="0">
            <a:spAutoFit/>
          </a:bodyPr>
          <a:lstStyle/>
          <a:p>
            <a:r>
              <a:rPr lang="en-US" dirty="0"/>
              <a:t>5</a:t>
            </a:r>
          </a:p>
        </p:txBody>
      </p:sp>
      <p:sp>
        <p:nvSpPr>
          <p:cNvPr id="22" name="Right Arrow 21">
            <a:extLst>
              <a:ext uri="{FF2B5EF4-FFF2-40B4-BE49-F238E27FC236}">
                <a16:creationId xmlns:a16="http://schemas.microsoft.com/office/drawing/2014/main" id="{201BF88D-885E-8A48-8E42-84F223F3CB94}"/>
              </a:ext>
            </a:extLst>
          </p:cNvPr>
          <p:cNvSpPr/>
          <p:nvPr/>
        </p:nvSpPr>
        <p:spPr>
          <a:xfrm rot="2236609">
            <a:off x="4656008" y="3753751"/>
            <a:ext cx="682907" cy="393539"/>
          </a:xfrm>
          <a:prstGeom prst="rightArrow">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3" name="Right Arrow 22">
            <a:extLst>
              <a:ext uri="{FF2B5EF4-FFF2-40B4-BE49-F238E27FC236}">
                <a16:creationId xmlns:a16="http://schemas.microsoft.com/office/drawing/2014/main" id="{2C5FFB7B-F91B-7142-93A6-3C29ABE23B18}"/>
              </a:ext>
            </a:extLst>
          </p:cNvPr>
          <p:cNvSpPr/>
          <p:nvPr/>
        </p:nvSpPr>
        <p:spPr>
          <a:xfrm rot="18705631">
            <a:off x="4681855" y="5293025"/>
            <a:ext cx="682907" cy="393539"/>
          </a:xfrm>
          <a:prstGeom prst="rightArrow">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4" name="Right Arrow 23">
            <a:extLst>
              <a:ext uri="{FF2B5EF4-FFF2-40B4-BE49-F238E27FC236}">
                <a16:creationId xmlns:a16="http://schemas.microsoft.com/office/drawing/2014/main" id="{AD54C34C-3CBD-3E44-A28C-F7F016AF2D6B}"/>
              </a:ext>
            </a:extLst>
          </p:cNvPr>
          <p:cNvSpPr/>
          <p:nvPr/>
        </p:nvSpPr>
        <p:spPr>
          <a:xfrm>
            <a:off x="7230002" y="4423459"/>
            <a:ext cx="682907" cy="393539"/>
          </a:xfrm>
          <a:prstGeom prst="rightArrow">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2112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6" grpId="0" animBg="1"/>
      <p:bldP spid="17" grpId="0"/>
      <p:bldP spid="18" grpId="0"/>
      <p:bldP spid="19" grpId="0"/>
      <p:bldP spid="20" grpId="0"/>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84D2-7B4F-C943-B118-D98C622CD2B8}"/>
              </a:ext>
            </a:extLst>
          </p:cNvPr>
          <p:cNvSpPr>
            <a:spLocks noGrp="1"/>
          </p:cNvSpPr>
          <p:nvPr>
            <p:ph type="title"/>
          </p:nvPr>
        </p:nvSpPr>
        <p:spPr/>
        <p:txBody>
          <a:bodyPr/>
          <a:lstStyle/>
          <a:p>
            <a:r>
              <a:rPr lang="en-US" dirty="0"/>
              <a:t>Datasets</a:t>
            </a:r>
          </a:p>
        </p:txBody>
      </p:sp>
      <p:sp>
        <p:nvSpPr>
          <p:cNvPr id="3" name="Content Placeholder 2">
            <a:extLst>
              <a:ext uri="{FF2B5EF4-FFF2-40B4-BE49-F238E27FC236}">
                <a16:creationId xmlns:a16="http://schemas.microsoft.com/office/drawing/2014/main" id="{88176636-E847-F042-AF37-78DAD212E89E}"/>
              </a:ext>
            </a:extLst>
          </p:cNvPr>
          <p:cNvSpPr>
            <a:spLocks noGrp="1"/>
          </p:cNvSpPr>
          <p:nvPr>
            <p:ph idx="1"/>
          </p:nvPr>
        </p:nvSpPr>
        <p:spPr/>
        <p:txBody>
          <a:bodyPr/>
          <a:lstStyle/>
          <a:p>
            <a:r>
              <a:rPr lang="en-US" dirty="0"/>
              <a:t>TAC 2008 and 2009</a:t>
            </a:r>
          </a:p>
          <a:p>
            <a:pPr lvl="1"/>
            <a:r>
              <a:rPr lang="en-US" dirty="0"/>
              <a:t>48/44 multi-document summarization instances</a:t>
            </a:r>
          </a:p>
          <a:p>
            <a:pPr lvl="1"/>
            <a:r>
              <a:rPr lang="en-US" dirty="0"/>
              <a:t>Provided an information need that the summary should be about</a:t>
            </a:r>
          </a:p>
          <a:p>
            <a:pPr lvl="1"/>
            <a:r>
              <a:rPr lang="en-US" dirty="0"/>
              <a:t>4 human-written references for each instance</a:t>
            </a:r>
          </a:p>
          <a:p>
            <a:pPr lvl="1"/>
            <a:r>
              <a:rPr lang="en-US" dirty="0"/>
              <a:t>~50 summarization systems’ outputs for all inputs judged for responsiveness to the information need</a:t>
            </a:r>
          </a:p>
          <a:p>
            <a:pPr lvl="1"/>
            <a:r>
              <a:rPr lang="en-US" dirty="0"/>
              <a:t>We evaluate the metrics on these 50 systems’ outputs across 48/44 instances</a:t>
            </a:r>
          </a:p>
          <a:p>
            <a:r>
              <a:rPr lang="en-US" dirty="0"/>
              <a:t>CNN/</a:t>
            </a:r>
            <a:r>
              <a:rPr lang="en-US" dirty="0" err="1"/>
              <a:t>DailyMail</a:t>
            </a:r>
            <a:endParaRPr lang="en-US" dirty="0"/>
          </a:p>
          <a:p>
            <a:pPr lvl="1"/>
            <a:r>
              <a:rPr lang="en-US" dirty="0"/>
              <a:t>Single-document summarization dataset crawled from CNN and </a:t>
            </a:r>
            <a:r>
              <a:rPr lang="en-US" dirty="0" err="1"/>
              <a:t>DailyMail</a:t>
            </a:r>
            <a:r>
              <a:rPr lang="en-US" dirty="0"/>
              <a:t> websites</a:t>
            </a:r>
          </a:p>
          <a:p>
            <a:pPr lvl="1"/>
            <a:r>
              <a:rPr lang="en-US" dirty="0"/>
              <a:t>300k instances, but no quality judgments</a:t>
            </a:r>
          </a:p>
        </p:txBody>
      </p:sp>
      <p:sp>
        <p:nvSpPr>
          <p:cNvPr id="4" name="Slide Number Placeholder 3">
            <a:extLst>
              <a:ext uri="{FF2B5EF4-FFF2-40B4-BE49-F238E27FC236}">
                <a16:creationId xmlns:a16="http://schemas.microsoft.com/office/drawing/2014/main" id="{CC94B0E7-E68E-B046-ACC7-281CE2A4B962}"/>
              </a:ext>
            </a:extLst>
          </p:cNvPr>
          <p:cNvSpPr>
            <a:spLocks noGrp="1"/>
          </p:cNvSpPr>
          <p:nvPr>
            <p:ph type="sldNum" sz="quarter" idx="11"/>
          </p:nvPr>
        </p:nvSpPr>
        <p:spPr/>
        <p:txBody>
          <a:bodyPr/>
          <a:lstStyle/>
          <a:p>
            <a:fld id="{BDF588C3-71D6-5D45-B118-1C664482E1C2}" type="slidenum">
              <a:rPr lang="en-US" smtClean="0"/>
              <a:t>15</a:t>
            </a:fld>
            <a:endParaRPr lang="en-US"/>
          </a:p>
        </p:txBody>
      </p:sp>
    </p:spTree>
    <p:extLst>
      <p:ext uri="{BB962C8B-B14F-4D97-AF65-F5344CB8AC3E}">
        <p14:creationId xmlns:p14="http://schemas.microsoft.com/office/powerpoint/2010/main" val="39064520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21FC-9A05-D742-B792-5FF6AC644D7C}"/>
              </a:ext>
            </a:extLst>
          </p:cNvPr>
          <p:cNvSpPr>
            <a:spLocks noGrp="1"/>
          </p:cNvSpPr>
          <p:nvPr>
            <p:ph type="title"/>
          </p:nvPr>
        </p:nvSpPr>
        <p:spPr/>
        <p:txBody>
          <a:bodyPr/>
          <a:lstStyle/>
          <a:p>
            <a:r>
              <a:rPr lang="en-US" dirty="0"/>
              <a:t>Current Methodology: Alignment-Based</a:t>
            </a:r>
          </a:p>
        </p:txBody>
      </p:sp>
      <p:sp>
        <p:nvSpPr>
          <p:cNvPr id="3" name="Content Placeholder 2">
            <a:extLst>
              <a:ext uri="{FF2B5EF4-FFF2-40B4-BE49-F238E27FC236}">
                <a16:creationId xmlns:a16="http://schemas.microsoft.com/office/drawing/2014/main" id="{41492F37-3078-0B42-B331-2AFD02AEBEC0}"/>
              </a:ext>
            </a:extLst>
          </p:cNvPr>
          <p:cNvSpPr>
            <a:spLocks noGrp="1"/>
          </p:cNvSpPr>
          <p:nvPr>
            <p:ph idx="1"/>
          </p:nvPr>
        </p:nvSpPr>
        <p:spPr>
          <a:xfrm>
            <a:off x="609600" y="1251856"/>
            <a:ext cx="10972800" cy="4484915"/>
          </a:xfrm>
        </p:spPr>
        <p:txBody>
          <a:bodyPr/>
          <a:lstStyle/>
          <a:p>
            <a:r>
              <a:rPr lang="en-US" dirty="0"/>
              <a:t>Both ROUGE/</a:t>
            </a:r>
            <a:r>
              <a:rPr lang="en-US" dirty="0" err="1"/>
              <a:t>BERTScore</a:t>
            </a:r>
            <a:r>
              <a:rPr lang="en-US" dirty="0"/>
              <a:t> can be cast as computing weighted alignments</a:t>
            </a:r>
          </a:p>
          <a:p>
            <a:pPr lvl="1"/>
            <a:r>
              <a:rPr lang="en-US" dirty="0"/>
              <a:t>Many-to-many, some tokens may be unaligned</a:t>
            </a:r>
          </a:p>
          <a:p>
            <a:pPr lvl="1"/>
            <a:r>
              <a:rPr lang="en-US" dirty="0"/>
              <a:t>Weight of the alignment = sum of the weight of the edges</a:t>
            </a:r>
          </a:p>
        </p:txBody>
      </p:sp>
      <p:sp>
        <p:nvSpPr>
          <p:cNvPr id="4" name="Slide Number Placeholder 3">
            <a:extLst>
              <a:ext uri="{FF2B5EF4-FFF2-40B4-BE49-F238E27FC236}">
                <a16:creationId xmlns:a16="http://schemas.microsoft.com/office/drawing/2014/main" id="{29B4CEF5-FA26-B246-815B-81E7540C97AC}"/>
              </a:ext>
            </a:extLst>
          </p:cNvPr>
          <p:cNvSpPr>
            <a:spLocks noGrp="1"/>
          </p:cNvSpPr>
          <p:nvPr>
            <p:ph type="sldNum" sz="quarter" idx="11"/>
          </p:nvPr>
        </p:nvSpPr>
        <p:spPr/>
        <p:txBody>
          <a:bodyPr/>
          <a:lstStyle/>
          <a:p>
            <a:fld id="{BDF588C3-71D6-5D45-B118-1C664482E1C2}" type="slidenum">
              <a:rPr lang="en-US" smtClean="0"/>
              <a:t>16</a:t>
            </a:fld>
            <a:endParaRPr lang="en-US"/>
          </a:p>
        </p:txBody>
      </p:sp>
      <p:sp>
        <p:nvSpPr>
          <p:cNvPr id="5" name="TextBox 4">
            <a:extLst>
              <a:ext uri="{FF2B5EF4-FFF2-40B4-BE49-F238E27FC236}">
                <a16:creationId xmlns:a16="http://schemas.microsoft.com/office/drawing/2014/main" id="{1200B3D9-99A1-624A-92AD-3578C34E3B15}"/>
              </a:ext>
            </a:extLst>
          </p:cNvPr>
          <p:cNvSpPr txBox="1"/>
          <p:nvPr/>
        </p:nvSpPr>
        <p:spPr>
          <a:xfrm>
            <a:off x="1753272" y="3361174"/>
            <a:ext cx="8745415" cy="461665"/>
          </a:xfrm>
          <a:prstGeom prst="rect">
            <a:avLst/>
          </a:prstGeom>
          <a:noFill/>
        </p:spPr>
        <p:txBody>
          <a:bodyPr wrap="square" rtlCol="0">
            <a:spAutoFit/>
          </a:bodyPr>
          <a:lstStyle/>
          <a:p>
            <a:pPr algn="ctr"/>
            <a:r>
              <a:rPr lang="en-US" sz="2400" dirty="0"/>
              <a:t>Gavin and Reese were jumping on the trampoline when Gavin fell off.</a:t>
            </a:r>
          </a:p>
        </p:txBody>
      </p:sp>
      <p:sp>
        <p:nvSpPr>
          <p:cNvPr id="6" name="TextBox 5">
            <a:extLst>
              <a:ext uri="{FF2B5EF4-FFF2-40B4-BE49-F238E27FC236}">
                <a16:creationId xmlns:a16="http://schemas.microsoft.com/office/drawing/2014/main" id="{E030F27C-8B26-F94E-97E2-34CB8A4A89CA}"/>
              </a:ext>
            </a:extLst>
          </p:cNvPr>
          <p:cNvSpPr txBox="1"/>
          <p:nvPr/>
        </p:nvSpPr>
        <p:spPr>
          <a:xfrm>
            <a:off x="1568313" y="4925506"/>
            <a:ext cx="8745415" cy="461665"/>
          </a:xfrm>
          <a:prstGeom prst="rect">
            <a:avLst/>
          </a:prstGeom>
          <a:noFill/>
        </p:spPr>
        <p:txBody>
          <a:bodyPr wrap="square" rtlCol="0">
            <a:spAutoFit/>
          </a:bodyPr>
          <a:lstStyle/>
          <a:p>
            <a:pPr algn="ctr"/>
            <a:r>
              <a:rPr lang="en-US" sz="2400" dirty="0"/>
              <a:t>Reese watched Gavin when he fell off the trampoline.</a:t>
            </a:r>
          </a:p>
        </p:txBody>
      </p:sp>
      <p:cxnSp>
        <p:nvCxnSpPr>
          <p:cNvPr id="8" name="Straight Connector 7">
            <a:extLst>
              <a:ext uri="{FF2B5EF4-FFF2-40B4-BE49-F238E27FC236}">
                <a16:creationId xmlns:a16="http://schemas.microsoft.com/office/drawing/2014/main" id="{7093A162-DDCE-694C-BC7D-ECBCC879C484}"/>
              </a:ext>
            </a:extLst>
          </p:cNvPr>
          <p:cNvCxnSpPr>
            <a:cxnSpLocks/>
          </p:cNvCxnSpPr>
          <p:nvPr/>
        </p:nvCxnSpPr>
        <p:spPr>
          <a:xfrm flipH="1">
            <a:off x="3045421" y="3872801"/>
            <a:ext cx="456239" cy="1052705"/>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A1682DA-DCB7-D14E-B745-F0752A6CE08C}"/>
              </a:ext>
            </a:extLst>
          </p:cNvPr>
          <p:cNvCxnSpPr>
            <a:cxnSpLocks/>
          </p:cNvCxnSpPr>
          <p:nvPr/>
        </p:nvCxnSpPr>
        <p:spPr>
          <a:xfrm flipH="1">
            <a:off x="4846739" y="3822839"/>
            <a:ext cx="4200312" cy="1102667"/>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763DA14-0F06-7743-9279-7163271DD3CC}"/>
              </a:ext>
            </a:extLst>
          </p:cNvPr>
          <p:cNvCxnSpPr>
            <a:cxnSpLocks/>
          </p:cNvCxnSpPr>
          <p:nvPr/>
        </p:nvCxnSpPr>
        <p:spPr>
          <a:xfrm flipH="1">
            <a:off x="6232929" y="3802757"/>
            <a:ext cx="2814122" cy="1122749"/>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F6E70D4-B8DD-684A-86A6-A04EEFA887EC}"/>
              </a:ext>
            </a:extLst>
          </p:cNvPr>
          <p:cNvCxnSpPr>
            <a:cxnSpLocks/>
          </p:cNvCxnSpPr>
          <p:nvPr/>
        </p:nvCxnSpPr>
        <p:spPr>
          <a:xfrm flipH="1">
            <a:off x="6771605" y="3767950"/>
            <a:ext cx="2955384" cy="1172281"/>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7C30341-76FA-0343-B9A8-8AE268CAA7CB}"/>
              </a:ext>
            </a:extLst>
          </p:cNvPr>
          <p:cNvCxnSpPr>
            <a:cxnSpLocks/>
          </p:cNvCxnSpPr>
          <p:nvPr/>
        </p:nvCxnSpPr>
        <p:spPr>
          <a:xfrm flipH="1">
            <a:off x="7310281" y="3767950"/>
            <a:ext cx="2840069" cy="1172281"/>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0AC9D3D-62FD-204E-B36D-2AA1922C2DCD}"/>
              </a:ext>
            </a:extLst>
          </p:cNvPr>
          <p:cNvCxnSpPr>
            <a:cxnSpLocks/>
          </p:cNvCxnSpPr>
          <p:nvPr/>
        </p:nvCxnSpPr>
        <p:spPr>
          <a:xfrm flipH="1" flipV="1">
            <a:off x="6348755" y="3842679"/>
            <a:ext cx="1111269" cy="1097552"/>
          </a:xfrm>
          <a:prstGeom prst="line">
            <a:avLst/>
          </a:prstGeom>
          <a:ln w="28575">
            <a:tailEnd type="non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974C2E6-B248-3541-9124-9A942672BEE6}"/>
              </a:ext>
            </a:extLst>
          </p:cNvPr>
          <p:cNvCxnSpPr>
            <a:cxnSpLocks/>
          </p:cNvCxnSpPr>
          <p:nvPr/>
        </p:nvCxnSpPr>
        <p:spPr>
          <a:xfrm flipH="1" flipV="1">
            <a:off x="7146903" y="3872800"/>
            <a:ext cx="1218134" cy="1102239"/>
          </a:xfrm>
          <a:prstGeom prst="line">
            <a:avLst/>
          </a:prstGeom>
          <a:ln w="28575">
            <a:tailEnd type="non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4B7729CA-5E48-1E4D-ABE7-842B2BC18C80}"/>
              </a:ext>
            </a:extLst>
          </p:cNvPr>
          <p:cNvSpPr txBox="1"/>
          <p:nvPr/>
        </p:nvSpPr>
        <p:spPr>
          <a:xfrm>
            <a:off x="2783300" y="4094509"/>
            <a:ext cx="476412" cy="369332"/>
          </a:xfrm>
          <a:prstGeom prst="rect">
            <a:avLst/>
          </a:prstGeom>
          <a:noFill/>
        </p:spPr>
        <p:txBody>
          <a:bodyPr wrap="none" rtlCol="0">
            <a:spAutoFit/>
          </a:bodyPr>
          <a:lstStyle/>
          <a:p>
            <a:r>
              <a:rPr lang="en-US" dirty="0"/>
              <a:t>1.0</a:t>
            </a:r>
          </a:p>
        </p:txBody>
      </p:sp>
      <p:sp>
        <p:nvSpPr>
          <p:cNvPr id="27" name="TextBox 26">
            <a:extLst>
              <a:ext uri="{FF2B5EF4-FFF2-40B4-BE49-F238E27FC236}">
                <a16:creationId xmlns:a16="http://schemas.microsoft.com/office/drawing/2014/main" id="{793AA573-25B3-A74E-81C0-2A0A98FAF7F4}"/>
              </a:ext>
            </a:extLst>
          </p:cNvPr>
          <p:cNvSpPr txBox="1"/>
          <p:nvPr/>
        </p:nvSpPr>
        <p:spPr>
          <a:xfrm>
            <a:off x="5902896" y="3813746"/>
            <a:ext cx="476412" cy="369332"/>
          </a:xfrm>
          <a:prstGeom prst="rect">
            <a:avLst/>
          </a:prstGeom>
          <a:noFill/>
        </p:spPr>
        <p:txBody>
          <a:bodyPr wrap="none" rtlCol="0">
            <a:spAutoFit/>
          </a:bodyPr>
          <a:lstStyle/>
          <a:p>
            <a:r>
              <a:rPr lang="en-US" dirty="0"/>
              <a:t>0.7</a:t>
            </a:r>
          </a:p>
        </p:txBody>
      </p:sp>
      <p:sp>
        <p:nvSpPr>
          <p:cNvPr id="28" name="TextBox 27">
            <a:extLst>
              <a:ext uri="{FF2B5EF4-FFF2-40B4-BE49-F238E27FC236}">
                <a16:creationId xmlns:a16="http://schemas.microsoft.com/office/drawing/2014/main" id="{A69C82B8-0DA5-0D45-B0D0-3E90C1034189}"/>
              </a:ext>
            </a:extLst>
          </p:cNvPr>
          <p:cNvSpPr txBox="1"/>
          <p:nvPr/>
        </p:nvSpPr>
        <p:spPr>
          <a:xfrm>
            <a:off x="7287822" y="3678404"/>
            <a:ext cx="476412" cy="369332"/>
          </a:xfrm>
          <a:prstGeom prst="rect">
            <a:avLst/>
          </a:prstGeom>
          <a:noFill/>
        </p:spPr>
        <p:txBody>
          <a:bodyPr wrap="none" rtlCol="0">
            <a:spAutoFit/>
          </a:bodyPr>
          <a:lstStyle/>
          <a:p>
            <a:r>
              <a:rPr lang="en-US" dirty="0"/>
              <a:t>0.9</a:t>
            </a:r>
          </a:p>
        </p:txBody>
      </p:sp>
      <p:sp>
        <p:nvSpPr>
          <p:cNvPr id="29" name="TextBox 28">
            <a:extLst>
              <a:ext uri="{FF2B5EF4-FFF2-40B4-BE49-F238E27FC236}">
                <a16:creationId xmlns:a16="http://schemas.microsoft.com/office/drawing/2014/main" id="{53D214C4-6619-1745-AA77-206B016DD3F4}"/>
              </a:ext>
            </a:extLst>
          </p:cNvPr>
          <p:cNvSpPr txBox="1"/>
          <p:nvPr/>
        </p:nvSpPr>
        <p:spPr>
          <a:xfrm>
            <a:off x="4584708" y="4515943"/>
            <a:ext cx="476412" cy="369332"/>
          </a:xfrm>
          <a:prstGeom prst="rect">
            <a:avLst/>
          </a:prstGeom>
          <a:noFill/>
        </p:spPr>
        <p:txBody>
          <a:bodyPr wrap="none" rtlCol="0">
            <a:spAutoFit/>
          </a:bodyPr>
          <a:lstStyle/>
          <a:p>
            <a:r>
              <a:rPr lang="en-US" dirty="0"/>
              <a:t>1.0</a:t>
            </a:r>
          </a:p>
        </p:txBody>
      </p:sp>
      <p:sp>
        <p:nvSpPr>
          <p:cNvPr id="30" name="TextBox 29">
            <a:extLst>
              <a:ext uri="{FF2B5EF4-FFF2-40B4-BE49-F238E27FC236}">
                <a16:creationId xmlns:a16="http://schemas.microsoft.com/office/drawing/2014/main" id="{D1FCA849-6ED2-9749-9ECA-5F5062C2EDA7}"/>
              </a:ext>
            </a:extLst>
          </p:cNvPr>
          <p:cNvSpPr txBox="1"/>
          <p:nvPr/>
        </p:nvSpPr>
        <p:spPr>
          <a:xfrm>
            <a:off x="5784951" y="4644743"/>
            <a:ext cx="476412" cy="369332"/>
          </a:xfrm>
          <a:prstGeom prst="rect">
            <a:avLst/>
          </a:prstGeom>
          <a:noFill/>
        </p:spPr>
        <p:txBody>
          <a:bodyPr wrap="none" rtlCol="0">
            <a:spAutoFit/>
          </a:bodyPr>
          <a:lstStyle/>
          <a:p>
            <a:r>
              <a:rPr lang="en-US" dirty="0"/>
              <a:t>0.8</a:t>
            </a:r>
          </a:p>
        </p:txBody>
      </p:sp>
      <p:sp>
        <p:nvSpPr>
          <p:cNvPr id="31" name="TextBox 30">
            <a:extLst>
              <a:ext uri="{FF2B5EF4-FFF2-40B4-BE49-F238E27FC236}">
                <a16:creationId xmlns:a16="http://schemas.microsoft.com/office/drawing/2014/main" id="{C6DA62F2-A2E9-3F4F-8665-ABFA385799CC}"/>
              </a:ext>
            </a:extLst>
          </p:cNvPr>
          <p:cNvSpPr txBox="1"/>
          <p:nvPr/>
        </p:nvSpPr>
        <p:spPr>
          <a:xfrm>
            <a:off x="6427977" y="4686425"/>
            <a:ext cx="476412" cy="369332"/>
          </a:xfrm>
          <a:prstGeom prst="rect">
            <a:avLst/>
          </a:prstGeom>
          <a:noFill/>
        </p:spPr>
        <p:txBody>
          <a:bodyPr wrap="none" rtlCol="0">
            <a:spAutoFit/>
          </a:bodyPr>
          <a:lstStyle/>
          <a:p>
            <a:r>
              <a:rPr lang="en-US" dirty="0"/>
              <a:t>1.0</a:t>
            </a:r>
          </a:p>
        </p:txBody>
      </p:sp>
      <p:sp>
        <p:nvSpPr>
          <p:cNvPr id="32" name="TextBox 31">
            <a:extLst>
              <a:ext uri="{FF2B5EF4-FFF2-40B4-BE49-F238E27FC236}">
                <a16:creationId xmlns:a16="http://schemas.microsoft.com/office/drawing/2014/main" id="{49501C97-8CAA-904C-B3C7-85CCBA9DFDF9}"/>
              </a:ext>
            </a:extLst>
          </p:cNvPr>
          <p:cNvSpPr txBox="1"/>
          <p:nvPr/>
        </p:nvSpPr>
        <p:spPr>
          <a:xfrm>
            <a:off x="7539246" y="4720725"/>
            <a:ext cx="476412" cy="369332"/>
          </a:xfrm>
          <a:prstGeom prst="rect">
            <a:avLst/>
          </a:prstGeom>
          <a:noFill/>
        </p:spPr>
        <p:txBody>
          <a:bodyPr wrap="none" rtlCol="0">
            <a:spAutoFit/>
          </a:bodyPr>
          <a:lstStyle/>
          <a:p>
            <a:r>
              <a:rPr lang="en-US" dirty="0"/>
              <a:t>0.9</a:t>
            </a:r>
          </a:p>
        </p:txBody>
      </p:sp>
      <p:sp>
        <p:nvSpPr>
          <p:cNvPr id="33" name="TextBox 32">
            <a:extLst>
              <a:ext uri="{FF2B5EF4-FFF2-40B4-BE49-F238E27FC236}">
                <a16:creationId xmlns:a16="http://schemas.microsoft.com/office/drawing/2014/main" id="{EB26C4D7-652C-BF40-A1F2-CE46124449C8}"/>
              </a:ext>
            </a:extLst>
          </p:cNvPr>
          <p:cNvSpPr txBox="1"/>
          <p:nvPr/>
        </p:nvSpPr>
        <p:spPr>
          <a:xfrm>
            <a:off x="1079660" y="5914269"/>
            <a:ext cx="3407279" cy="461665"/>
          </a:xfrm>
          <a:prstGeom prst="rect">
            <a:avLst/>
          </a:prstGeom>
          <a:noFill/>
        </p:spPr>
        <p:txBody>
          <a:bodyPr wrap="none" rtlCol="0">
            <a:spAutoFit/>
          </a:bodyPr>
          <a:lstStyle/>
          <a:p>
            <a:r>
              <a:rPr lang="en-US" sz="2400" dirty="0"/>
              <a:t>Weight of alignment = 6.3</a:t>
            </a:r>
          </a:p>
        </p:txBody>
      </p:sp>
    </p:spTree>
    <p:extLst>
      <p:ext uri="{BB962C8B-B14F-4D97-AF65-F5344CB8AC3E}">
        <p14:creationId xmlns:p14="http://schemas.microsoft.com/office/powerpoint/2010/main" val="22843851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D470-441E-9149-9827-BDDC329612B0}"/>
              </a:ext>
            </a:extLst>
          </p:cNvPr>
          <p:cNvSpPr>
            <a:spLocks noGrp="1"/>
          </p:cNvSpPr>
          <p:nvPr>
            <p:ph type="title"/>
          </p:nvPr>
        </p:nvSpPr>
        <p:spPr/>
        <p:txBody>
          <a:bodyPr/>
          <a:lstStyle/>
          <a:p>
            <a:r>
              <a:rPr lang="en-US" dirty="0"/>
              <a:t>ROUGE as an Alignment</a:t>
            </a:r>
          </a:p>
        </p:txBody>
      </p:sp>
      <p:sp>
        <p:nvSpPr>
          <p:cNvPr id="3" name="Content Placeholder 2">
            <a:extLst>
              <a:ext uri="{FF2B5EF4-FFF2-40B4-BE49-F238E27FC236}">
                <a16:creationId xmlns:a16="http://schemas.microsoft.com/office/drawing/2014/main" id="{8D1BC4FE-051F-F547-9976-A7924C583BB4}"/>
              </a:ext>
            </a:extLst>
          </p:cNvPr>
          <p:cNvSpPr>
            <a:spLocks noGrp="1"/>
          </p:cNvSpPr>
          <p:nvPr>
            <p:ph idx="1"/>
          </p:nvPr>
        </p:nvSpPr>
        <p:spPr/>
        <p:txBody>
          <a:bodyPr/>
          <a:lstStyle/>
          <a:p>
            <a:r>
              <a:rPr lang="en-US" dirty="0"/>
              <a:t>ROUGE calculates a score between two summaries based on their token overlap</a:t>
            </a:r>
          </a:p>
          <a:p>
            <a:r>
              <a:rPr lang="en-US" dirty="0"/>
              <a:t>ROUGE score can be interpreted via (maybe many) alignments</a:t>
            </a:r>
          </a:p>
          <a:p>
            <a:pPr marL="0" indent="0">
              <a:buNone/>
            </a:pPr>
            <a:endParaRPr lang="en-US" dirty="0"/>
          </a:p>
        </p:txBody>
      </p:sp>
      <p:sp>
        <p:nvSpPr>
          <p:cNvPr id="4" name="Slide Number Placeholder 3">
            <a:extLst>
              <a:ext uri="{FF2B5EF4-FFF2-40B4-BE49-F238E27FC236}">
                <a16:creationId xmlns:a16="http://schemas.microsoft.com/office/drawing/2014/main" id="{CD322A1D-3889-AB4A-96A1-288483EA5C50}"/>
              </a:ext>
            </a:extLst>
          </p:cNvPr>
          <p:cNvSpPr>
            <a:spLocks noGrp="1"/>
          </p:cNvSpPr>
          <p:nvPr>
            <p:ph type="sldNum" sz="quarter" idx="11"/>
          </p:nvPr>
        </p:nvSpPr>
        <p:spPr/>
        <p:txBody>
          <a:bodyPr/>
          <a:lstStyle/>
          <a:p>
            <a:fld id="{BDF588C3-71D6-5D45-B118-1C664482E1C2}" type="slidenum">
              <a:rPr lang="en-US" smtClean="0"/>
              <a:t>17</a:t>
            </a:fld>
            <a:endParaRPr lang="en-US"/>
          </a:p>
        </p:txBody>
      </p:sp>
      <p:sp>
        <p:nvSpPr>
          <p:cNvPr id="5" name="TextBox 4">
            <a:extLst>
              <a:ext uri="{FF2B5EF4-FFF2-40B4-BE49-F238E27FC236}">
                <a16:creationId xmlns:a16="http://schemas.microsoft.com/office/drawing/2014/main" id="{36ABA4D5-1A2F-DF4B-9522-BB220B56A3C8}"/>
              </a:ext>
            </a:extLst>
          </p:cNvPr>
          <p:cNvSpPr txBox="1"/>
          <p:nvPr/>
        </p:nvSpPr>
        <p:spPr>
          <a:xfrm>
            <a:off x="1708301" y="2311862"/>
            <a:ext cx="8745415" cy="461665"/>
          </a:xfrm>
          <a:prstGeom prst="rect">
            <a:avLst/>
          </a:prstGeom>
          <a:noFill/>
        </p:spPr>
        <p:txBody>
          <a:bodyPr wrap="square" rtlCol="0">
            <a:spAutoFit/>
          </a:bodyPr>
          <a:lstStyle/>
          <a:p>
            <a:pPr algn="ctr"/>
            <a:r>
              <a:rPr lang="en-US" sz="2400" dirty="0"/>
              <a:t>Gavin and Reese were jumping on the trampoline when Gavin fell off.</a:t>
            </a:r>
          </a:p>
        </p:txBody>
      </p:sp>
      <p:sp>
        <p:nvSpPr>
          <p:cNvPr id="6" name="TextBox 5">
            <a:extLst>
              <a:ext uri="{FF2B5EF4-FFF2-40B4-BE49-F238E27FC236}">
                <a16:creationId xmlns:a16="http://schemas.microsoft.com/office/drawing/2014/main" id="{D43A0DD1-4207-5845-B5A1-AC749A971881}"/>
              </a:ext>
            </a:extLst>
          </p:cNvPr>
          <p:cNvSpPr txBox="1"/>
          <p:nvPr/>
        </p:nvSpPr>
        <p:spPr>
          <a:xfrm>
            <a:off x="1592385" y="3322949"/>
            <a:ext cx="8745415" cy="461665"/>
          </a:xfrm>
          <a:prstGeom prst="rect">
            <a:avLst/>
          </a:prstGeom>
          <a:noFill/>
        </p:spPr>
        <p:txBody>
          <a:bodyPr wrap="square" rtlCol="0">
            <a:spAutoFit/>
          </a:bodyPr>
          <a:lstStyle/>
          <a:p>
            <a:pPr algn="ctr"/>
            <a:r>
              <a:rPr lang="en-US" sz="2400" dirty="0"/>
              <a:t>Reese watched Gavin when he fell off the trampoline.</a:t>
            </a:r>
          </a:p>
        </p:txBody>
      </p:sp>
      <p:cxnSp>
        <p:nvCxnSpPr>
          <p:cNvPr id="22" name="Straight Connector 21">
            <a:extLst>
              <a:ext uri="{FF2B5EF4-FFF2-40B4-BE49-F238E27FC236}">
                <a16:creationId xmlns:a16="http://schemas.microsoft.com/office/drawing/2014/main" id="{FB427758-4CF8-204F-B2ED-4EACE6781A80}"/>
              </a:ext>
            </a:extLst>
          </p:cNvPr>
          <p:cNvCxnSpPr/>
          <p:nvPr/>
        </p:nvCxnSpPr>
        <p:spPr>
          <a:xfrm flipH="1">
            <a:off x="3102964" y="2773527"/>
            <a:ext cx="314793" cy="58427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EF6003-844A-7D4C-8475-083E89D9DCDE}"/>
              </a:ext>
            </a:extLst>
          </p:cNvPr>
          <p:cNvCxnSpPr>
            <a:cxnSpLocks/>
          </p:cNvCxnSpPr>
          <p:nvPr/>
        </p:nvCxnSpPr>
        <p:spPr>
          <a:xfrm>
            <a:off x="2248236" y="2756103"/>
            <a:ext cx="2650120" cy="601694"/>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8BC5842-169A-5F40-A1AB-1BEABA867C6F}"/>
              </a:ext>
            </a:extLst>
          </p:cNvPr>
          <p:cNvCxnSpPr>
            <a:cxnSpLocks/>
          </p:cNvCxnSpPr>
          <p:nvPr/>
        </p:nvCxnSpPr>
        <p:spPr>
          <a:xfrm flipH="1">
            <a:off x="5753084" y="2756103"/>
            <a:ext cx="2476516" cy="60169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A3DA92-AC6E-BD46-86E7-DB3F45D009CF}"/>
              </a:ext>
            </a:extLst>
          </p:cNvPr>
          <p:cNvCxnSpPr>
            <a:cxnSpLocks/>
          </p:cNvCxnSpPr>
          <p:nvPr/>
        </p:nvCxnSpPr>
        <p:spPr>
          <a:xfrm flipH="1">
            <a:off x="6684972" y="2756103"/>
            <a:ext cx="2978912" cy="6041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3C4494-31F3-284D-8282-D4236929326C}"/>
              </a:ext>
            </a:extLst>
          </p:cNvPr>
          <p:cNvCxnSpPr>
            <a:cxnSpLocks/>
          </p:cNvCxnSpPr>
          <p:nvPr/>
        </p:nvCxnSpPr>
        <p:spPr>
          <a:xfrm flipH="1">
            <a:off x="7249314" y="2773527"/>
            <a:ext cx="2978912" cy="6041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6BA6DA-578F-4046-9384-6B95AD624B0A}"/>
              </a:ext>
            </a:extLst>
          </p:cNvPr>
          <p:cNvCxnSpPr>
            <a:cxnSpLocks/>
          </p:cNvCxnSpPr>
          <p:nvPr/>
        </p:nvCxnSpPr>
        <p:spPr>
          <a:xfrm>
            <a:off x="6265889" y="2753605"/>
            <a:ext cx="1334124" cy="6491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9B0BE45-0C5D-0041-AF6B-4C90ECD7EA41}"/>
              </a:ext>
            </a:extLst>
          </p:cNvPr>
          <p:cNvCxnSpPr>
            <a:cxnSpLocks/>
          </p:cNvCxnSpPr>
          <p:nvPr/>
        </p:nvCxnSpPr>
        <p:spPr>
          <a:xfrm>
            <a:off x="7210270" y="2753605"/>
            <a:ext cx="1334124" cy="6491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E202929-3805-9149-8982-121CC038942B}"/>
              </a:ext>
            </a:extLst>
          </p:cNvPr>
          <p:cNvSpPr txBox="1"/>
          <p:nvPr/>
        </p:nvSpPr>
        <p:spPr>
          <a:xfrm>
            <a:off x="1708301" y="4033186"/>
            <a:ext cx="8745415" cy="461665"/>
          </a:xfrm>
          <a:prstGeom prst="rect">
            <a:avLst/>
          </a:prstGeom>
          <a:noFill/>
        </p:spPr>
        <p:txBody>
          <a:bodyPr wrap="square" rtlCol="0">
            <a:spAutoFit/>
          </a:bodyPr>
          <a:lstStyle/>
          <a:p>
            <a:pPr algn="ctr"/>
            <a:r>
              <a:rPr lang="en-US" sz="2400" dirty="0"/>
              <a:t>Gavin and Reese were jumping on the trampoline when Gavin fell off.</a:t>
            </a:r>
          </a:p>
        </p:txBody>
      </p:sp>
      <p:sp>
        <p:nvSpPr>
          <p:cNvPr id="37" name="TextBox 36">
            <a:extLst>
              <a:ext uri="{FF2B5EF4-FFF2-40B4-BE49-F238E27FC236}">
                <a16:creationId xmlns:a16="http://schemas.microsoft.com/office/drawing/2014/main" id="{1D87F313-A6A5-3C4B-8077-17BB8F56311E}"/>
              </a:ext>
            </a:extLst>
          </p:cNvPr>
          <p:cNvSpPr txBox="1"/>
          <p:nvPr/>
        </p:nvSpPr>
        <p:spPr>
          <a:xfrm>
            <a:off x="1592385" y="5044273"/>
            <a:ext cx="8745415" cy="461665"/>
          </a:xfrm>
          <a:prstGeom prst="rect">
            <a:avLst/>
          </a:prstGeom>
          <a:noFill/>
        </p:spPr>
        <p:txBody>
          <a:bodyPr wrap="square" rtlCol="0">
            <a:spAutoFit/>
          </a:bodyPr>
          <a:lstStyle/>
          <a:p>
            <a:pPr algn="ctr"/>
            <a:r>
              <a:rPr lang="en-US" sz="2400" dirty="0"/>
              <a:t>Reese watched Gavin when he fell off the trampoline.</a:t>
            </a:r>
          </a:p>
        </p:txBody>
      </p:sp>
      <p:cxnSp>
        <p:nvCxnSpPr>
          <p:cNvPr id="38" name="Straight Connector 37">
            <a:extLst>
              <a:ext uri="{FF2B5EF4-FFF2-40B4-BE49-F238E27FC236}">
                <a16:creationId xmlns:a16="http://schemas.microsoft.com/office/drawing/2014/main" id="{9EE88BAA-F60A-124A-9519-BA04FD8FB63D}"/>
              </a:ext>
            </a:extLst>
          </p:cNvPr>
          <p:cNvCxnSpPr/>
          <p:nvPr/>
        </p:nvCxnSpPr>
        <p:spPr>
          <a:xfrm flipH="1">
            <a:off x="3102964" y="4494851"/>
            <a:ext cx="314793" cy="58427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2674D22-B4E9-2C48-B61C-CA071780FF91}"/>
              </a:ext>
            </a:extLst>
          </p:cNvPr>
          <p:cNvCxnSpPr>
            <a:cxnSpLocks/>
          </p:cNvCxnSpPr>
          <p:nvPr/>
        </p:nvCxnSpPr>
        <p:spPr>
          <a:xfrm flipH="1">
            <a:off x="4898356" y="4468715"/>
            <a:ext cx="4169171" cy="610406"/>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82B1E4-7354-7147-ACD5-E9D058644050}"/>
              </a:ext>
            </a:extLst>
          </p:cNvPr>
          <p:cNvCxnSpPr>
            <a:cxnSpLocks/>
          </p:cNvCxnSpPr>
          <p:nvPr/>
        </p:nvCxnSpPr>
        <p:spPr>
          <a:xfrm flipH="1">
            <a:off x="5753084" y="4477427"/>
            <a:ext cx="2476516" cy="60169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E7BA13F-6A1F-2244-83B1-FD15578DED3E}"/>
              </a:ext>
            </a:extLst>
          </p:cNvPr>
          <p:cNvCxnSpPr>
            <a:cxnSpLocks/>
          </p:cNvCxnSpPr>
          <p:nvPr/>
        </p:nvCxnSpPr>
        <p:spPr>
          <a:xfrm flipH="1">
            <a:off x="6684972" y="4477427"/>
            <a:ext cx="2978912" cy="6041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C2A4C7-C9F9-2F45-B278-6ED13C8DFA2A}"/>
              </a:ext>
            </a:extLst>
          </p:cNvPr>
          <p:cNvCxnSpPr>
            <a:cxnSpLocks/>
          </p:cNvCxnSpPr>
          <p:nvPr/>
        </p:nvCxnSpPr>
        <p:spPr>
          <a:xfrm flipH="1">
            <a:off x="7249314" y="4494851"/>
            <a:ext cx="2978912" cy="6041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37BBA3D-A1C4-C748-8DE4-AA1E04F6DFB5}"/>
              </a:ext>
            </a:extLst>
          </p:cNvPr>
          <p:cNvCxnSpPr>
            <a:cxnSpLocks/>
          </p:cNvCxnSpPr>
          <p:nvPr/>
        </p:nvCxnSpPr>
        <p:spPr>
          <a:xfrm>
            <a:off x="6265889" y="4474929"/>
            <a:ext cx="1334124" cy="6491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CF1C7E-6089-A645-AA31-C2D5DD83CFB8}"/>
              </a:ext>
            </a:extLst>
          </p:cNvPr>
          <p:cNvCxnSpPr>
            <a:cxnSpLocks/>
          </p:cNvCxnSpPr>
          <p:nvPr/>
        </p:nvCxnSpPr>
        <p:spPr>
          <a:xfrm>
            <a:off x="7210270" y="4474929"/>
            <a:ext cx="1334124" cy="6491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D04C0AE-0605-0C49-B563-ED552CF0E7F8}"/>
              </a:ext>
            </a:extLst>
          </p:cNvPr>
          <p:cNvSpPr txBox="1"/>
          <p:nvPr/>
        </p:nvSpPr>
        <p:spPr>
          <a:xfrm>
            <a:off x="111395" y="2863572"/>
            <a:ext cx="1716175" cy="369332"/>
          </a:xfrm>
          <a:prstGeom prst="rect">
            <a:avLst/>
          </a:prstGeom>
          <a:noFill/>
        </p:spPr>
        <p:txBody>
          <a:bodyPr wrap="none" rtlCol="0">
            <a:spAutoFit/>
          </a:bodyPr>
          <a:lstStyle/>
          <a:p>
            <a:r>
              <a:rPr lang="en-US" dirty="0"/>
              <a:t>All weights = 1.0</a:t>
            </a:r>
          </a:p>
        </p:txBody>
      </p:sp>
      <p:sp>
        <p:nvSpPr>
          <p:cNvPr id="47" name="TextBox 46">
            <a:extLst>
              <a:ext uri="{FF2B5EF4-FFF2-40B4-BE49-F238E27FC236}">
                <a16:creationId xmlns:a16="http://schemas.microsoft.com/office/drawing/2014/main" id="{D254A87E-EC3B-0D45-8EBD-1E2751A2BAAD}"/>
              </a:ext>
            </a:extLst>
          </p:cNvPr>
          <p:cNvSpPr txBox="1"/>
          <p:nvPr/>
        </p:nvSpPr>
        <p:spPr>
          <a:xfrm>
            <a:off x="457200" y="5689901"/>
            <a:ext cx="9340442" cy="400110"/>
          </a:xfrm>
          <a:prstGeom prst="rect">
            <a:avLst/>
          </a:prstGeom>
          <a:noFill/>
        </p:spPr>
        <p:txBody>
          <a:bodyPr wrap="none" rtlCol="0">
            <a:spAutoFit/>
          </a:bodyPr>
          <a:lstStyle/>
          <a:p>
            <a:r>
              <a:rPr lang="en-US" sz="2000" dirty="0"/>
              <a:t>ROUGE-1 score is the weight of the alignment, then normalized to get precision or recall</a:t>
            </a:r>
          </a:p>
        </p:txBody>
      </p:sp>
      <p:sp>
        <p:nvSpPr>
          <p:cNvPr id="48" name="TextBox 47">
            <a:extLst>
              <a:ext uri="{FF2B5EF4-FFF2-40B4-BE49-F238E27FC236}">
                <a16:creationId xmlns:a16="http://schemas.microsoft.com/office/drawing/2014/main" id="{F577AE2F-EE1D-AF4D-AADC-A6DAB2E5E215}"/>
              </a:ext>
            </a:extLst>
          </p:cNvPr>
          <p:cNvSpPr txBox="1"/>
          <p:nvPr/>
        </p:nvSpPr>
        <p:spPr>
          <a:xfrm>
            <a:off x="457200" y="6112363"/>
            <a:ext cx="6215741" cy="400110"/>
          </a:xfrm>
          <a:prstGeom prst="rect">
            <a:avLst/>
          </a:prstGeom>
          <a:noFill/>
        </p:spPr>
        <p:txBody>
          <a:bodyPr wrap="none" rtlCol="0">
            <a:spAutoFit/>
          </a:bodyPr>
          <a:lstStyle/>
          <a:p>
            <a:r>
              <a:rPr lang="en-US" sz="2000" dirty="0"/>
              <a:t>We are only concerned about the weight of the alignment</a:t>
            </a:r>
          </a:p>
        </p:txBody>
      </p:sp>
      <p:sp>
        <p:nvSpPr>
          <p:cNvPr id="49" name="TextBox 48">
            <a:extLst>
              <a:ext uri="{FF2B5EF4-FFF2-40B4-BE49-F238E27FC236}">
                <a16:creationId xmlns:a16="http://schemas.microsoft.com/office/drawing/2014/main" id="{1AD3F32B-FA18-884C-BC6D-EDC4D88F16C9}"/>
              </a:ext>
            </a:extLst>
          </p:cNvPr>
          <p:cNvSpPr txBox="1"/>
          <p:nvPr/>
        </p:nvSpPr>
        <p:spPr>
          <a:xfrm>
            <a:off x="9918152" y="5544274"/>
            <a:ext cx="1071127" cy="369332"/>
          </a:xfrm>
          <a:prstGeom prst="rect">
            <a:avLst/>
          </a:prstGeom>
          <a:noFill/>
        </p:spPr>
        <p:txBody>
          <a:bodyPr wrap="none" rtlCol="0">
            <a:spAutoFit/>
          </a:bodyPr>
          <a:lstStyle/>
          <a:p>
            <a:r>
              <a:rPr lang="en-US" dirty="0"/>
              <a:t>P = 7 / 12</a:t>
            </a:r>
          </a:p>
        </p:txBody>
      </p:sp>
      <p:sp>
        <p:nvSpPr>
          <p:cNvPr id="50" name="TextBox 49">
            <a:extLst>
              <a:ext uri="{FF2B5EF4-FFF2-40B4-BE49-F238E27FC236}">
                <a16:creationId xmlns:a16="http://schemas.microsoft.com/office/drawing/2014/main" id="{C7F973DD-02CA-ED45-9CA1-61270BF38B75}"/>
              </a:ext>
            </a:extLst>
          </p:cNvPr>
          <p:cNvSpPr txBox="1"/>
          <p:nvPr/>
        </p:nvSpPr>
        <p:spPr>
          <a:xfrm>
            <a:off x="9918151" y="5859745"/>
            <a:ext cx="960519" cy="369332"/>
          </a:xfrm>
          <a:prstGeom prst="rect">
            <a:avLst/>
          </a:prstGeom>
          <a:noFill/>
        </p:spPr>
        <p:txBody>
          <a:bodyPr wrap="none" rtlCol="0">
            <a:spAutoFit/>
          </a:bodyPr>
          <a:lstStyle/>
          <a:p>
            <a:r>
              <a:rPr lang="en-US" dirty="0"/>
              <a:t>R = 7 / 9</a:t>
            </a:r>
          </a:p>
        </p:txBody>
      </p:sp>
    </p:spTree>
    <p:extLst>
      <p:ext uri="{BB962C8B-B14F-4D97-AF65-F5344CB8AC3E}">
        <p14:creationId xmlns:p14="http://schemas.microsoft.com/office/powerpoint/2010/main" val="1445634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36" grpId="0"/>
      <p:bldP spid="37"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00A0-A53E-6443-851F-3C0E39BA59B1}"/>
              </a:ext>
            </a:extLst>
          </p:cNvPr>
          <p:cNvSpPr>
            <a:spLocks noGrp="1"/>
          </p:cNvSpPr>
          <p:nvPr>
            <p:ph type="title"/>
          </p:nvPr>
        </p:nvSpPr>
        <p:spPr/>
        <p:txBody>
          <a:bodyPr/>
          <a:lstStyle/>
          <a:p>
            <a:r>
              <a:rPr lang="en-US" dirty="0" err="1"/>
              <a:t>BERTScore</a:t>
            </a:r>
            <a:r>
              <a:rPr lang="en-US" dirty="0"/>
              <a:t> as an Alignment</a:t>
            </a:r>
          </a:p>
        </p:txBody>
      </p:sp>
      <p:sp>
        <p:nvSpPr>
          <p:cNvPr id="3" name="Content Placeholder 2">
            <a:extLst>
              <a:ext uri="{FF2B5EF4-FFF2-40B4-BE49-F238E27FC236}">
                <a16:creationId xmlns:a16="http://schemas.microsoft.com/office/drawing/2014/main" id="{389BAADD-3464-F344-938F-A1A89B13FE3F}"/>
              </a:ext>
            </a:extLst>
          </p:cNvPr>
          <p:cNvSpPr>
            <a:spLocks noGrp="1"/>
          </p:cNvSpPr>
          <p:nvPr>
            <p:ph idx="1"/>
          </p:nvPr>
        </p:nvSpPr>
        <p:spPr/>
        <p:txBody>
          <a:bodyPr/>
          <a:lstStyle/>
          <a:p>
            <a:r>
              <a:rPr lang="en-US" dirty="0" err="1"/>
              <a:t>BERTScore</a:t>
            </a:r>
            <a:r>
              <a:rPr lang="en-US" dirty="0"/>
              <a:t> induces a unique alignment based on BERT embedding similarities</a:t>
            </a:r>
          </a:p>
        </p:txBody>
      </p:sp>
      <p:sp>
        <p:nvSpPr>
          <p:cNvPr id="4" name="Slide Number Placeholder 3">
            <a:extLst>
              <a:ext uri="{FF2B5EF4-FFF2-40B4-BE49-F238E27FC236}">
                <a16:creationId xmlns:a16="http://schemas.microsoft.com/office/drawing/2014/main" id="{512C2910-FCC3-BF41-B38B-8EE2D41488DB}"/>
              </a:ext>
            </a:extLst>
          </p:cNvPr>
          <p:cNvSpPr>
            <a:spLocks noGrp="1"/>
          </p:cNvSpPr>
          <p:nvPr>
            <p:ph type="sldNum" sz="quarter" idx="11"/>
          </p:nvPr>
        </p:nvSpPr>
        <p:spPr/>
        <p:txBody>
          <a:bodyPr/>
          <a:lstStyle/>
          <a:p>
            <a:fld id="{BDF588C3-71D6-5D45-B118-1C664482E1C2}" type="slidenum">
              <a:rPr lang="en-US" smtClean="0"/>
              <a:t>18</a:t>
            </a:fld>
            <a:endParaRPr lang="en-US"/>
          </a:p>
        </p:txBody>
      </p:sp>
      <p:sp>
        <p:nvSpPr>
          <p:cNvPr id="41" name="TextBox 40">
            <a:extLst>
              <a:ext uri="{FF2B5EF4-FFF2-40B4-BE49-F238E27FC236}">
                <a16:creationId xmlns:a16="http://schemas.microsoft.com/office/drawing/2014/main" id="{4E486AA5-653C-E34C-87EB-1B43CCD44C7A}"/>
              </a:ext>
            </a:extLst>
          </p:cNvPr>
          <p:cNvSpPr txBox="1"/>
          <p:nvPr/>
        </p:nvSpPr>
        <p:spPr>
          <a:xfrm>
            <a:off x="1376029" y="4462576"/>
            <a:ext cx="927883" cy="461665"/>
          </a:xfrm>
          <a:prstGeom prst="rect">
            <a:avLst/>
          </a:prstGeom>
          <a:noFill/>
        </p:spPr>
        <p:txBody>
          <a:bodyPr wrap="none" rtlCol="0">
            <a:spAutoFit/>
          </a:bodyPr>
          <a:lstStyle/>
          <a:p>
            <a:r>
              <a:rPr lang="en-US" sz="2400" dirty="0"/>
              <a:t>Reese</a:t>
            </a:r>
          </a:p>
        </p:txBody>
      </p:sp>
      <p:sp>
        <p:nvSpPr>
          <p:cNvPr id="42" name="TextBox 41">
            <a:extLst>
              <a:ext uri="{FF2B5EF4-FFF2-40B4-BE49-F238E27FC236}">
                <a16:creationId xmlns:a16="http://schemas.microsoft.com/office/drawing/2014/main" id="{7F851385-9283-5E4E-833F-669BFA76D456}"/>
              </a:ext>
            </a:extLst>
          </p:cNvPr>
          <p:cNvSpPr txBox="1"/>
          <p:nvPr/>
        </p:nvSpPr>
        <p:spPr>
          <a:xfrm>
            <a:off x="1130449" y="4924241"/>
            <a:ext cx="1251753" cy="461665"/>
          </a:xfrm>
          <a:prstGeom prst="rect">
            <a:avLst/>
          </a:prstGeom>
          <a:noFill/>
        </p:spPr>
        <p:txBody>
          <a:bodyPr wrap="none" rtlCol="0">
            <a:spAutoFit/>
          </a:bodyPr>
          <a:lstStyle/>
          <a:p>
            <a:r>
              <a:rPr lang="en-US" sz="2400" dirty="0"/>
              <a:t>watched</a:t>
            </a:r>
          </a:p>
        </p:txBody>
      </p:sp>
      <p:sp>
        <p:nvSpPr>
          <p:cNvPr id="43" name="TextBox 42">
            <a:extLst>
              <a:ext uri="{FF2B5EF4-FFF2-40B4-BE49-F238E27FC236}">
                <a16:creationId xmlns:a16="http://schemas.microsoft.com/office/drawing/2014/main" id="{720E1497-4C47-674C-86E3-FAF81ADEE90F}"/>
              </a:ext>
            </a:extLst>
          </p:cNvPr>
          <p:cNvSpPr txBox="1"/>
          <p:nvPr/>
        </p:nvSpPr>
        <p:spPr>
          <a:xfrm>
            <a:off x="1538381" y="5385906"/>
            <a:ext cx="892873" cy="461665"/>
          </a:xfrm>
          <a:prstGeom prst="rect">
            <a:avLst/>
          </a:prstGeom>
          <a:noFill/>
        </p:spPr>
        <p:txBody>
          <a:bodyPr wrap="none" rtlCol="0">
            <a:spAutoFit/>
          </a:bodyPr>
          <a:lstStyle/>
          <a:p>
            <a:r>
              <a:rPr lang="en-US" sz="2400" dirty="0"/>
              <a:t>Gavin</a:t>
            </a:r>
          </a:p>
        </p:txBody>
      </p:sp>
      <p:sp>
        <p:nvSpPr>
          <p:cNvPr id="44" name="TextBox 43">
            <a:extLst>
              <a:ext uri="{FF2B5EF4-FFF2-40B4-BE49-F238E27FC236}">
                <a16:creationId xmlns:a16="http://schemas.microsoft.com/office/drawing/2014/main" id="{A9B09067-DC12-E943-A89B-724F850AED4C}"/>
              </a:ext>
            </a:extLst>
          </p:cNvPr>
          <p:cNvSpPr txBox="1"/>
          <p:nvPr/>
        </p:nvSpPr>
        <p:spPr>
          <a:xfrm>
            <a:off x="1418029" y="5865294"/>
            <a:ext cx="881973" cy="461665"/>
          </a:xfrm>
          <a:prstGeom prst="rect">
            <a:avLst/>
          </a:prstGeom>
          <a:noFill/>
        </p:spPr>
        <p:txBody>
          <a:bodyPr wrap="none" rtlCol="0">
            <a:spAutoFit/>
          </a:bodyPr>
          <a:lstStyle/>
          <a:p>
            <a:r>
              <a:rPr lang="en-US" sz="2400" dirty="0"/>
              <a:t>when</a:t>
            </a:r>
          </a:p>
        </p:txBody>
      </p:sp>
      <p:sp>
        <p:nvSpPr>
          <p:cNvPr id="45" name="TextBox 44">
            <a:extLst>
              <a:ext uri="{FF2B5EF4-FFF2-40B4-BE49-F238E27FC236}">
                <a16:creationId xmlns:a16="http://schemas.microsoft.com/office/drawing/2014/main" id="{1298ACFC-02F2-9F4A-91CD-5A7A182A4FCB}"/>
              </a:ext>
            </a:extLst>
          </p:cNvPr>
          <p:cNvSpPr txBox="1"/>
          <p:nvPr/>
        </p:nvSpPr>
        <p:spPr>
          <a:xfrm>
            <a:off x="2440957" y="4000911"/>
            <a:ext cx="892873" cy="461665"/>
          </a:xfrm>
          <a:prstGeom prst="rect">
            <a:avLst/>
          </a:prstGeom>
          <a:noFill/>
        </p:spPr>
        <p:txBody>
          <a:bodyPr wrap="none" rtlCol="0">
            <a:spAutoFit/>
          </a:bodyPr>
          <a:lstStyle/>
          <a:p>
            <a:r>
              <a:rPr lang="en-US" sz="2400" dirty="0"/>
              <a:t>Gavin</a:t>
            </a:r>
          </a:p>
        </p:txBody>
      </p:sp>
      <p:sp>
        <p:nvSpPr>
          <p:cNvPr id="46" name="TextBox 45">
            <a:extLst>
              <a:ext uri="{FF2B5EF4-FFF2-40B4-BE49-F238E27FC236}">
                <a16:creationId xmlns:a16="http://schemas.microsoft.com/office/drawing/2014/main" id="{7EBAE420-A1D6-584F-83BD-476904B63B1C}"/>
              </a:ext>
            </a:extLst>
          </p:cNvPr>
          <p:cNvSpPr txBox="1"/>
          <p:nvPr/>
        </p:nvSpPr>
        <p:spPr>
          <a:xfrm>
            <a:off x="3536570" y="4018931"/>
            <a:ext cx="655949" cy="461665"/>
          </a:xfrm>
          <a:prstGeom prst="rect">
            <a:avLst/>
          </a:prstGeom>
          <a:noFill/>
        </p:spPr>
        <p:txBody>
          <a:bodyPr wrap="none" rtlCol="0">
            <a:spAutoFit/>
          </a:bodyPr>
          <a:lstStyle/>
          <a:p>
            <a:r>
              <a:rPr lang="en-US" sz="2400" dirty="0"/>
              <a:t>and</a:t>
            </a:r>
          </a:p>
        </p:txBody>
      </p:sp>
      <p:sp>
        <p:nvSpPr>
          <p:cNvPr id="47" name="TextBox 46">
            <a:extLst>
              <a:ext uri="{FF2B5EF4-FFF2-40B4-BE49-F238E27FC236}">
                <a16:creationId xmlns:a16="http://schemas.microsoft.com/office/drawing/2014/main" id="{15936539-A3CA-B14D-A118-35FC11AD4364}"/>
              </a:ext>
            </a:extLst>
          </p:cNvPr>
          <p:cNvSpPr txBox="1"/>
          <p:nvPr/>
        </p:nvSpPr>
        <p:spPr>
          <a:xfrm>
            <a:off x="4361679" y="4018930"/>
            <a:ext cx="927883" cy="461665"/>
          </a:xfrm>
          <a:prstGeom prst="rect">
            <a:avLst/>
          </a:prstGeom>
          <a:noFill/>
        </p:spPr>
        <p:txBody>
          <a:bodyPr wrap="none" rtlCol="0">
            <a:spAutoFit/>
          </a:bodyPr>
          <a:lstStyle/>
          <a:p>
            <a:r>
              <a:rPr lang="en-US" sz="2400" dirty="0"/>
              <a:t>Reese</a:t>
            </a:r>
          </a:p>
        </p:txBody>
      </p:sp>
      <p:sp>
        <p:nvSpPr>
          <p:cNvPr id="48" name="TextBox 47">
            <a:extLst>
              <a:ext uri="{FF2B5EF4-FFF2-40B4-BE49-F238E27FC236}">
                <a16:creationId xmlns:a16="http://schemas.microsoft.com/office/drawing/2014/main" id="{E3AD308F-0958-4B4A-B152-A29E3EF29312}"/>
              </a:ext>
            </a:extLst>
          </p:cNvPr>
          <p:cNvSpPr txBox="1"/>
          <p:nvPr/>
        </p:nvSpPr>
        <p:spPr>
          <a:xfrm>
            <a:off x="5456571" y="4003941"/>
            <a:ext cx="812723" cy="461665"/>
          </a:xfrm>
          <a:prstGeom prst="rect">
            <a:avLst/>
          </a:prstGeom>
          <a:noFill/>
        </p:spPr>
        <p:txBody>
          <a:bodyPr wrap="none" rtlCol="0">
            <a:spAutoFit/>
          </a:bodyPr>
          <a:lstStyle/>
          <a:p>
            <a:r>
              <a:rPr lang="en-US" sz="2400" dirty="0"/>
              <a:t>were</a:t>
            </a:r>
          </a:p>
        </p:txBody>
      </p:sp>
      <p:sp>
        <p:nvSpPr>
          <p:cNvPr id="49" name="TextBox 48">
            <a:extLst>
              <a:ext uri="{FF2B5EF4-FFF2-40B4-BE49-F238E27FC236}">
                <a16:creationId xmlns:a16="http://schemas.microsoft.com/office/drawing/2014/main" id="{FF500D43-7ADF-2C43-9871-3537859A5BB5}"/>
              </a:ext>
            </a:extLst>
          </p:cNvPr>
          <p:cNvSpPr txBox="1"/>
          <p:nvPr/>
        </p:nvSpPr>
        <p:spPr>
          <a:xfrm>
            <a:off x="5573198" y="4453754"/>
            <a:ext cx="572593" cy="461665"/>
          </a:xfrm>
          <a:prstGeom prst="rect">
            <a:avLst/>
          </a:prstGeom>
          <a:noFill/>
        </p:spPr>
        <p:txBody>
          <a:bodyPr wrap="none" rtlCol="0">
            <a:spAutoFit/>
          </a:bodyPr>
          <a:lstStyle/>
          <a:p>
            <a:r>
              <a:rPr lang="en-US" sz="2400" dirty="0"/>
              <a:t>0.1</a:t>
            </a:r>
          </a:p>
        </p:txBody>
      </p:sp>
      <p:sp>
        <p:nvSpPr>
          <p:cNvPr id="50" name="TextBox 49">
            <a:extLst>
              <a:ext uri="{FF2B5EF4-FFF2-40B4-BE49-F238E27FC236}">
                <a16:creationId xmlns:a16="http://schemas.microsoft.com/office/drawing/2014/main" id="{C696AF83-AA4A-EC41-97F1-E6E7E67147AD}"/>
              </a:ext>
            </a:extLst>
          </p:cNvPr>
          <p:cNvSpPr txBox="1"/>
          <p:nvPr/>
        </p:nvSpPr>
        <p:spPr>
          <a:xfrm>
            <a:off x="2616462" y="4462576"/>
            <a:ext cx="572593" cy="461665"/>
          </a:xfrm>
          <a:prstGeom prst="rect">
            <a:avLst/>
          </a:prstGeom>
          <a:noFill/>
          <a:ln w="34925">
            <a:noFill/>
          </a:ln>
        </p:spPr>
        <p:txBody>
          <a:bodyPr wrap="none" rtlCol="0">
            <a:spAutoFit/>
          </a:bodyPr>
          <a:lstStyle/>
          <a:p>
            <a:r>
              <a:rPr lang="en-US" sz="2400" dirty="0"/>
              <a:t>0.5</a:t>
            </a:r>
          </a:p>
        </p:txBody>
      </p:sp>
      <p:sp>
        <p:nvSpPr>
          <p:cNvPr id="51" name="TextBox 50">
            <a:extLst>
              <a:ext uri="{FF2B5EF4-FFF2-40B4-BE49-F238E27FC236}">
                <a16:creationId xmlns:a16="http://schemas.microsoft.com/office/drawing/2014/main" id="{0FF6B50D-B6AE-E946-B1AD-707B869CE548}"/>
              </a:ext>
            </a:extLst>
          </p:cNvPr>
          <p:cNvSpPr txBox="1"/>
          <p:nvPr/>
        </p:nvSpPr>
        <p:spPr>
          <a:xfrm>
            <a:off x="3562969" y="4462576"/>
            <a:ext cx="572593" cy="461665"/>
          </a:xfrm>
          <a:prstGeom prst="rect">
            <a:avLst/>
          </a:prstGeom>
          <a:noFill/>
        </p:spPr>
        <p:txBody>
          <a:bodyPr wrap="none" rtlCol="0">
            <a:spAutoFit/>
          </a:bodyPr>
          <a:lstStyle/>
          <a:p>
            <a:r>
              <a:rPr lang="en-US" sz="2400" dirty="0"/>
              <a:t>0.1</a:t>
            </a:r>
          </a:p>
        </p:txBody>
      </p:sp>
      <p:sp>
        <p:nvSpPr>
          <p:cNvPr id="52" name="TextBox 51">
            <a:extLst>
              <a:ext uri="{FF2B5EF4-FFF2-40B4-BE49-F238E27FC236}">
                <a16:creationId xmlns:a16="http://schemas.microsoft.com/office/drawing/2014/main" id="{FA4C94B2-F4ED-9947-9DD6-002E453C38C8}"/>
              </a:ext>
            </a:extLst>
          </p:cNvPr>
          <p:cNvSpPr txBox="1"/>
          <p:nvPr/>
        </p:nvSpPr>
        <p:spPr>
          <a:xfrm>
            <a:off x="4559936" y="4456650"/>
            <a:ext cx="572593" cy="461665"/>
          </a:xfrm>
          <a:prstGeom prst="rect">
            <a:avLst/>
          </a:prstGeom>
          <a:noFill/>
        </p:spPr>
        <p:txBody>
          <a:bodyPr wrap="none" rtlCol="0">
            <a:spAutoFit/>
          </a:bodyPr>
          <a:lstStyle/>
          <a:p>
            <a:r>
              <a:rPr lang="en-US" sz="2400" dirty="0"/>
              <a:t>0.9</a:t>
            </a:r>
          </a:p>
        </p:txBody>
      </p:sp>
      <p:sp>
        <p:nvSpPr>
          <p:cNvPr id="53" name="TextBox 52">
            <a:extLst>
              <a:ext uri="{FF2B5EF4-FFF2-40B4-BE49-F238E27FC236}">
                <a16:creationId xmlns:a16="http://schemas.microsoft.com/office/drawing/2014/main" id="{BD52B4A7-7685-A544-92D6-7CEB35406A2C}"/>
              </a:ext>
            </a:extLst>
          </p:cNvPr>
          <p:cNvSpPr txBox="1"/>
          <p:nvPr/>
        </p:nvSpPr>
        <p:spPr>
          <a:xfrm>
            <a:off x="5573198" y="4918449"/>
            <a:ext cx="572593" cy="461665"/>
          </a:xfrm>
          <a:prstGeom prst="rect">
            <a:avLst/>
          </a:prstGeom>
          <a:noFill/>
          <a:ln w="22225">
            <a:noFill/>
          </a:ln>
        </p:spPr>
        <p:txBody>
          <a:bodyPr wrap="none" rtlCol="0">
            <a:spAutoFit/>
          </a:bodyPr>
          <a:lstStyle/>
          <a:p>
            <a:r>
              <a:rPr lang="en-US" sz="2400" dirty="0"/>
              <a:t>0.5</a:t>
            </a:r>
          </a:p>
        </p:txBody>
      </p:sp>
      <p:sp>
        <p:nvSpPr>
          <p:cNvPr id="54" name="TextBox 53">
            <a:extLst>
              <a:ext uri="{FF2B5EF4-FFF2-40B4-BE49-F238E27FC236}">
                <a16:creationId xmlns:a16="http://schemas.microsoft.com/office/drawing/2014/main" id="{47FC9B12-1E2B-7B46-8B06-B51DBE1D5607}"/>
              </a:ext>
            </a:extLst>
          </p:cNvPr>
          <p:cNvSpPr txBox="1"/>
          <p:nvPr/>
        </p:nvSpPr>
        <p:spPr>
          <a:xfrm>
            <a:off x="2616462" y="4927271"/>
            <a:ext cx="572593" cy="461665"/>
          </a:xfrm>
          <a:prstGeom prst="rect">
            <a:avLst/>
          </a:prstGeom>
          <a:noFill/>
          <a:ln w="22225">
            <a:noFill/>
          </a:ln>
        </p:spPr>
        <p:txBody>
          <a:bodyPr wrap="none" rtlCol="0">
            <a:spAutoFit/>
          </a:bodyPr>
          <a:lstStyle/>
          <a:p>
            <a:r>
              <a:rPr lang="en-US" sz="2400" dirty="0"/>
              <a:t>0.2</a:t>
            </a:r>
          </a:p>
        </p:txBody>
      </p:sp>
      <p:sp>
        <p:nvSpPr>
          <p:cNvPr id="55" name="TextBox 54">
            <a:extLst>
              <a:ext uri="{FF2B5EF4-FFF2-40B4-BE49-F238E27FC236}">
                <a16:creationId xmlns:a16="http://schemas.microsoft.com/office/drawing/2014/main" id="{22468197-B98E-9045-AA6E-4BEE8ACB55CB}"/>
              </a:ext>
            </a:extLst>
          </p:cNvPr>
          <p:cNvSpPr txBox="1"/>
          <p:nvPr/>
        </p:nvSpPr>
        <p:spPr>
          <a:xfrm>
            <a:off x="3562969" y="4927271"/>
            <a:ext cx="572593" cy="461665"/>
          </a:xfrm>
          <a:prstGeom prst="rect">
            <a:avLst/>
          </a:prstGeom>
          <a:noFill/>
        </p:spPr>
        <p:txBody>
          <a:bodyPr wrap="none" rtlCol="0">
            <a:spAutoFit/>
          </a:bodyPr>
          <a:lstStyle/>
          <a:p>
            <a:r>
              <a:rPr lang="en-US" sz="2400" dirty="0"/>
              <a:t>0.1</a:t>
            </a:r>
          </a:p>
        </p:txBody>
      </p:sp>
      <p:sp>
        <p:nvSpPr>
          <p:cNvPr id="56" name="TextBox 55">
            <a:extLst>
              <a:ext uri="{FF2B5EF4-FFF2-40B4-BE49-F238E27FC236}">
                <a16:creationId xmlns:a16="http://schemas.microsoft.com/office/drawing/2014/main" id="{A646DCC9-4F3E-894D-A731-D20045742D69}"/>
              </a:ext>
            </a:extLst>
          </p:cNvPr>
          <p:cNvSpPr txBox="1"/>
          <p:nvPr/>
        </p:nvSpPr>
        <p:spPr>
          <a:xfrm>
            <a:off x="4559936" y="4921345"/>
            <a:ext cx="572593" cy="461665"/>
          </a:xfrm>
          <a:prstGeom prst="rect">
            <a:avLst/>
          </a:prstGeom>
          <a:noFill/>
        </p:spPr>
        <p:txBody>
          <a:bodyPr wrap="none" rtlCol="0">
            <a:spAutoFit/>
          </a:bodyPr>
          <a:lstStyle/>
          <a:p>
            <a:r>
              <a:rPr lang="en-US" sz="2400" dirty="0"/>
              <a:t>0.5</a:t>
            </a:r>
          </a:p>
        </p:txBody>
      </p:sp>
      <p:sp>
        <p:nvSpPr>
          <p:cNvPr id="57" name="TextBox 56">
            <a:extLst>
              <a:ext uri="{FF2B5EF4-FFF2-40B4-BE49-F238E27FC236}">
                <a16:creationId xmlns:a16="http://schemas.microsoft.com/office/drawing/2014/main" id="{6BA8E1AA-F965-0A46-AF2D-24E9B77EEB6D}"/>
              </a:ext>
            </a:extLst>
          </p:cNvPr>
          <p:cNvSpPr txBox="1"/>
          <p:nvPr/>
        </p:nvSpPr>
        <p:spPr>
          <a:xfrm>
            <a:off x="5573198" y="5394835"/>
            <a:ext cx="572593" cy="461665"/>
          </a:xfrm>
          <a:prstGeom prst="rect">
            <a:avLst/>
          </a:prstGeom>
          <a:noFill/>
        </p:spPr>
        <p:txBody>
          <a:bodyPr wrap="none" rtlCol="0">
            <a:spAutoFit/>
          </a:bodyPr>
          <a:lstStyle/>
          <a:p>
            <a:r>
              <a:rPr lang="en-US" sz="2400" dirty="0"/>
              <a:t>0.2</a:t>
            </a:r>
          </a:p>
        </p:txBody>
      </p:sp>
      <p:sp>
        <p:nvSpPr>
          <p:cNvPr id="58" name="TextBox 57">
            <a:extLst>
              <a:ext uri="{FF2B5EF4-FFF2-40B4-BE49-F238E27FC236}">
                <a16:creationId xmlns:a16="http://schemas.microsoft.com/office/drawing/2014/main" id="{A44A85BB-2A83-5348-937D-FE3E0B29038A}"/>
              </a:ext>
            </a:extLst>
          </p:cNvPr>
          <p:cNvSpPr txBox="1"/>
          <p:nvPr/>
        </p:nvSpPr>
        <p:spPr>
          <a:xfrm>
            <a:off x="2616462" y="5403657"/>
            <a:ext cx="572593" cy="461665"/>
          </a:xfrm>
          <a:prstGeom prst="rect">
            <a:avLst/>
          </a:prstGeom>
          <a:noFill/>
        </p:spPr>
        <p:txBody>
          <a:bodyPr wrap="none" rtlCol="0">
            <a:spAutoFit/>
          </a:bodyPr>
          <a:lstStyle/>
          <a:p>
            <a:r>
              <a:rPr lang="en-US" sz="2400" dirty="0"/>
              <a:t>0.8</a:t>
            </a:r>
          </a:p>
        </p:txBody>
      </p:sp>
      <p:sp>
        <p:nvSpPr>
          <p:cNvPr id="59" name="TextBox 58">
            <a:extLst>
              <a:ext uri="{FF2B5EF4-FFF2-40B4-BE49-F238E27FC236}">
                <a16:creationId xmlns:a16="http://schemas.microsoft.com/office/drawing/2014/main" id="{0908DDE6-2BB3-4849-AEE3-3BAB1DB42359}"/>
              </a:ext>
            </a:extLst>
          </p:cNvPr>
          <p:cNvSpPr txBox="1"/>
          <p:nvPr/>
        </p:nvSpPr>
        <p:spPr>
          <a:xfrm>
            <a:off x="3562969" y="5403657"/>
            <a:ext cx="572593" cy="461665"/>
          </a:xfrm>
          <a:prstGeom prst="rect">
            <a:avLst/>
          </a:prstGeom>
          <a:noFill/>
          <a:ln w="22225">
            <a:noFill/>
          </a:ln>
        </p:spPr>
        <p:txBody>
          <a:bodyPr wrap="none" rtlCol="0">
            <a:spAutoFit/>
          </a:bodyPr>
          <a:lstStyle/>
          <a:p>
            <a:r>
              <a:rPr lang="en-US" sz="2400" dirty="0"/>
              <a:t>0.3</a:t>
            </a:r>
          </a:p>
        </p:txBody>
      </p:sp>
      <p:sp>
        <p:nvSpPr>
          <p:cNvPr id="60" name="TextBox 59">
            <a:extLst>
              <a:ext uri="{FF2B5EF4-FFF2-40B4-BE49-F238E27FC236}">
                <a16:creationId xmlns:a16="http://schemas.microsoft.com/office/drawing/2014/main" id="{F989A4FC-AC11-824B-BB46-F0930E7ED0D8}"/>
              </a:ext>
            </a:extLst>
          </p:cNvPr>
          <p:cNvSpPr txBox="1"/>
          <p:nvPr/>
        </p:nvSpPr>
        <p:spPr>
          <a:xfrm>
            <a:off x="4559936" y="5397731"/>
            <a:ext cx="572593" cy="461665"/>
          </a:xfrm>
          <a:prstGeom prst="rect">
            <a:avLst/>
          </a:prstGeom>
          <a:noFill/>
        </p:spPr>
        <p:txBody>
          <a:bodyPr wrap="none" rtlCol="0">
            <a:spAutoFit/>
          </a:bodyPr>
          <a:lstStyle/>
          <a:p>
            <a:r>
              <a:rPr lang="en-US" sz="2400" dirty="0"/>
              <a:t>0.1</a:t>
            </a:r>
          </a:p>
        </p:txBody>
      </p:sp>
      <p:sp>
        <p:nvSpPr>
          <p:cNvPr id="61" name="TextBox 60">
            <a:extLst>
              <a:ext uri="{FF2B5EF4-FFF2-40B4-BE49-F238E27FC236}">
                <a16:creationId xmlns:a16="http://schemas.microsoft.com/office/drawing/2014/main" id="{03D84765-EDA4-ED4B-8627-9927B1127519}"/>
              </a:ext>
            </a:extLst>
          </p:cNvPr>
          <p:cNvSpPr txBox="1"/>
          <p:nvPr/>
        </p:nvSpPr>
        <p:spPr>
          <a:xfrm>
            <a:off x="5573198" y="5865295"/>
            <a:ext cx="572593" cy="461665"/>
          </a:xfrm>
          <a:prstGeom prst="rect">
            <a:avLst/>
          </a:prstGeom>
          <a:noFill/>
        </p:spPr>
        <p:txBody>
          <a:bodyPr wrap="none" rtlCol="0">
            <a:spAutoFit/>
          </a:bodyPr>
          <a:lstStyle/>
          <a:p>
            <a:r>
              <a:rPr lang="en-US" sz="2400" dirty="0"/>
              <a:t>0.1</a:t>
            </a:r>
          </a:p>
        </p:txBody>
      </p:sp>
      <p:sp>
        <p:nvSpPr>
          <p:cNvPr id="62" name="TextBox 61">
            <a:extLst>
              <a:ext uri="{FF2B5EF4-FFF2-40B4-BE49-F238E27FC236}">
                <a16:creationId xmlns:a16="http://schemas.microsoft.com/office/drawing/2014/main" id="{EB0E9D71-F219-BE42-8078-126ACB0AFBE7}"/>
              </a:ext>
            </a:extLst>
          </p:cNvPr>
          <p:cNvSpPr txBox="1"/>
          <p:nvPr/>
        </p:nvSpPr>
        <p:spPr>
          <a:xfrm>
            <a:off x="2616462" y="5874117"/>
            <a:ext cx="572593" cy="461665"/>
          </a:xfrm>
          <a:prstGeom prst="rect">
            <a:avLst/>
          </a:prstGeom>
          <a:noFill/>
        </p:spPr>
        <p:txBody>
          <a:bodyPr wrap="none" rtlCol="0">
            <a:spAutoFit/>
          </a:bodyPr>
          <a:lstStyle/>
          <a:p>
            <a:r>
              <a:rPr lang="en-US" sz="2400" dirty="0"/>
              <a:t>0.4</a:t>
            </a:r>
          </a:p>
        </p:txBody>
      </p:sp>
      <p:sp>
        <p:nvSpPr>
          <p:cNvPr id="63" name="TextBox 62">
            <a:extLst>
              <a:ext uri="{FF2B5EF4-FFF2-40B4-BE49-F238E27FC236}">
                <a16:creationId xmlns:a16="http://schemas.microsoft.com/office/drawing/2014/main" id="{3154845C-249F-584A-8166-C31B7BD1E408}"/>
              </a:ext>
            </a:extLst>
          </p:cNvPr>
          <p:cNvSpPr txBox="1"/>
          <p:nvPr/>
        </p:nvSpPr>
        <p:spPr>
          <a:xfrm>
            <a:off x="3562969" y="5874117"/>
            <a:ext cx="572593" cy="461665"/>
          </a:xfrm>
          <a:prstGeom prst="rect">
            <a:avLst/>
          </a:prstGeom>
          <a:noFill/>
        </p:spPr>
        <p:txBody>
          <a:bodyPr wrap="none" rtlCol="0">
            <a:spAutoFit/>
          </a:bodyPr>
          <a:lstStyle/>
          <a:p>
            <a:r>
              <a:rPr lang="en-US" sz="2400" dirty="0"/>
              <a:t>0.2</a:t>
            </a:r>
          </a:p>
        </p:txBody>
      </p:sp>
      <p:sp>
        <p:nvSpPr>
          <p:cNvPr id="64" name="TextBox 63">
            <a:extLst>
              <a:ext uri="{FF2B5EF4-FFF2-40B4-BE49-F238E27FC236}">
                <a16:creationId xmlns:a16="http://schemas.microsoft.com/office/drawing/2014/main" id="{3658531F-0539-A14F-9FC8-AAE3CAE0ECB9}"/>
              </a:ext>
            </a:extLst>
          </p:cNvPr>
          <p:cNvSpPr txBox="1"/>
          <p:nvPr/>
        </p:nvSpPr>
        <p:spPr>
          <a:xfrm>
            <a:off x="4559936" y="5868191"/>
            <a:ext cx="572593" cy="461665"/>
          </a:xfrm>
          <a:prstGeom prst="rect">
            <a:avLst/>
          </a:prstGeom>
          <a:noFill/>
          <a:ln w="22225">
            <a:noFill/>
          </a:ln>
        </p:spPr>
        <p:txBody>
          <a:bodyPr wrap="none" rtlCol="0">
            <a:spAutoFit/>
          </a:bodyPr>
          <a:lstStyle/>
          <a:p>
            <a:r>
              <a:rPr lang="en-US" sz="2400" dirty="0"/>
              <a:t>0.7</a:t>
            </a:r>
          </a:p>
        </p:txBody>
      </p:sp>
      <p:sp>
        <p:nvSpPr>
          <p:cNvPr id="65" name="TextBox 64">
            <a:extLst>
              <a:ext uri="{FF2B5EF4-FFF2-40B4-BE49-F238E27FC236}">
                <a16:creationId xmlns:a16="http://schemas.microsoft.com/office/drawing/2014/main" id="{337B3FF3-11BB-2B42-BBE0-6507E0A4D7D4}"/>
              </a:ext>
            </a:extLst>
          </p:cNvPr>
          <p:cNvSpPr txBox="1"/>
          <p:nvPr/>
        </p:nvSpPr>
        <p:spPr>
          <a:xfrm>
            <a:off x="6176465" y="3992089"/>
            <a:ext cx="397866" cy="461665"/>
          </a:xfrm>
          <a:prstGeom prst="rect">
            <a:avLst/>
          </a:prstGeom>
          <a:noFill/>
        </p:spPr>
        <p:txBody>
          <a:bodyPr wrap="none" rtlCol="0">
            <a:spAutoFit/>
          </a:bodyPr>
          <a:lstStyle/>
          <a:p>
            <a:r>
              <a:rPr lang="en-US" sz="2400" dirty="0"/>
              <a:t>…</a:t>
            </a:r>
          </a:p>
        </p:txBody>
      </p:sp>
      <p:sp>
        <p:nvSpPr>
          <p:cNvPr id="66" name="TextBox 65">
            <a:extLst>
              <a:ext uri="{FF2B5EF4-FFF2-40B4-BE49-F238E27FC236}">
                <a16:creationId xmlns:a16="http://schemas.microsoft.com/office/drawing/2014/main" id="{95E759CE-B33D-B045-B997-12E3D496CDC8}"/>
              </a:ext>
            </a:extLst>
          </p:cNvPr>
          <p:cNvSpPr txBox="1"/>
          <p:nvPr/>
        </p:nvSpPr>
        <p:spPr>
          <a:xfrm>
            <a:off x="1888156" y="6252940"/>
            <a:ext cx="397866" cy="461665"/>
          </a:xfrm>
          <a:prstGeom prst="rect">
            <a:avLst/>
          </a:prstGeom>
          <a:noFill/>
        </p:spPr>
        <p:txBody>
          <a:bodyPr wrap="none" rtlCol="0">
            <a:spAutoFit/>
          </a:bodyPr>
          <a:lstStyle/>
          <a:p>
            <a:r>
              <a:rPr lang="en-US" sz="2400" dirty="0"/>
              <a:t>…</a:t>
            </a:r>
          </a:p>
        </p:txBody>
      </p:sp>
      <p:sp>
        <p:nvSpPr>
          <p:cNvPr id="67" name="Rectangle 66">
            <a:extLst>
              <a:ext uri="{FF2B5EF4-FFF2-40B4-BE49-F238E27FC236}">
                <a16:creationId xmlns:a16="http://schemas.microsoft.com/office/drawing/2014/main" id="{3F2AD846-D6C5-1C4A-A023-37C3E151BE94}"/>
              </a:ext>
            </a:extLst>
          </p:cNvPr>
          <p:cNvSpPr/>
          <p:nvPr/>
        </p:nvSpPr>
        <p:spPr>
          <a:xfrm>
            <a:off x="2614974" y="5422610"/>
            <a:ext cx="561487" cy="420345"/>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68" name="Rectangle 67">
            <a:extLst>
              <a:ext uri="{FF2B5EF4-FFF2-40B4-BE49-F238E27FC236}">
                <a16:creationId xmlns:a16="http://schemas.microsoft.com/office/drawing/2014/main" id="{17F4D4FC-217D-464A-84E0-D4DEABE51BD9}"/>
              </a:ext>
            </a:extLst>
          </p:cNvPr>
          <p:cNvSpPr/>
          <p:nvPr/>
        </p:nvSpPr>
        <p:spPr>
          <a:xfrm>
            <a:off x="3572989" y="5415494"/>
            <a:ext cx="561487" cy="420345"/>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69" name="Rectangle 68">
            <a:extLst>
              <a:ext uri="{FF2B5EF4-FFF2-40B4-BE49-F238E27FC236}">
                <a16:creationId xmlns:a16="http://schemas.microsoft.com/office/drawing/2014/main" id="{22EBEC48-9F15-374A-9EA6-20BA31A7A832}"/>
              </a:ext>
            </a:extLst>
          </p:cNvPr>
          <p:cNvSpPr/>
          <p:nvPr/>
        </p:nvSpPr>
        <p:spPr>
          <a:xfrm>
            <a:off x="4575404" y="4480595"/>
            <a:ext cx="561487" cy="420345"/>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0" name="Rectangle 69">
            <a:extLst>
              <a:ext uri="{FF2B5EF4-FFF2-40B4-BE49-F238E27FC236}">
                <a16:creationId xmlns:a16="http://schemas.microsoft.com/office/drawing/2014/main" id="{A79CA8A0-AEE4-DB4E-8CDF-C9CAB0F64255}"/>
              </a:ext>
            </a:extLst>
          </p:cNvPr>
          <p:cNvSpPr/>
          <p:nvPr/>
        </p:nvSpPr>
        <p:spPr>
          <a:xfrm>
            <a:off x="5584304" y="4937319"/>
            <a:ext cx="561487" cy="420345"/>
          </a:xfrm>
          <a:prstGeom prst="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1" name="TextBox 70">
            <a:extLst>
              <a:ext uri="{FF2B5EF4-FFF2-40B4-BE49-F238E27FC236}">
                <a16:creationId xmlns:a16="http://schemas.microsoft.com/office/drawing/2014/main" id="{85AFF5DC-C9D7-9341-AB6F-DA97DD46523A}"/>
              </a:ext>
            </a:extLst>
          </p:cNvPr>
          <p:cNvSpPr txBox="1"/>
          <p:nvPr/>
        </p:nvSpPr>
        <p:spPr>
          <a:xfrm>
            <a:off x="49861" y="4944892"/>
            <a:ext cx="1107453" cy="646331"/>
          </a:xfrm>
          <a:prstGeom prst="rect">
            <a:avLst/>
          </a:prstGeom>
          <a:noFill/>
        </p:spPr>
        <p:txBody>
          <a:bodyPr wrap="square" rtlCol="0">
            <a:spAutoFit/>
          </a:bodyPr>
          <a:lstStyle/>
          <a:p>
            <a:r>
              <a:rPr lang="en-US" dirty="0">
                <a:solidFill>
                  <a:srgbClr val="FF0000"/>
                </a:solidFill>
              </a:rPr>
              <a:t>Max per column</a:t>
            </a:r>
          </a:p>
        </p:txBody>
      </p:sp>
      <p:sp>
        <p:nvSpPr>
          <p:cNvPr id="72" name="TextBox 71">
            <a:extLst>
              <a:ext uri="{FF2B5EF4-FFF2-40B4-BE49-F238E27FC236}">
                <a16:creationId xmlns:a16="http://schemas.microsoft.com/office/drawing/2014/main" id="{2FAA36DC-5502-4444-A959-5375A4B19591}"/>
              </a:ext>
            </a:extLst>
          </p:cNvPr>
          <p:cNvSpPr txBox="1"/>
          <p:nvPr/>
        </p:nvSpPr>
        <p:spPr>
          <a:xfrm>
            <a:off x="3221231" y="3812416"/>
            <a:ext cx="1898405" cy="338554"/>
          </a:xfrm>
          <a:prstGeom prst="rect">
            <a:avLst/>
          </a:prstGeom>
          <a:noFill/>
        </p:spPr>
        <p:txBody>
          <a:bodyPr wrap="none" rtlCol="0">
            <a:spAutoFit/>
          </a:bodyPr>
          <a:lstStyle/>
          <a:p>
            <a:r>
              <a:rPr lang="en-US" sz="1600" b="1" dirty="0"/>
              <a:t>Reference Summary</a:t>
            </a:r>
          </a:p>
        </p:txBody>
      </p:sp>
      <p:sp>
        <p:nvSpPr>
          <p:cNvPr id="73" name="TextBox 72">
            <a:extLst>
              <a:ext uri="{FF2B5EF4-FFF2-40B4-BE49-F238E27FC236}">
                <a16:creationId xmlns:a16="http://schemas.microsoft.com/office/drawing/2014/main" id="{40F3E88B-B777-5547-A4AF-CA3AFB11B8AE}"/>
              </a:ext>
            </a:extLst>
          </p:cNvPr>
          <p:cNvSpPr txBox="1"/>
          <p:nvPr/>
        </p:nvSpPr>
        <p:spPr>
          <a:xfrm rot="16200000">
            <a:off x="111596" y="5153788"/>
            <a:ext cx="1907573" cy="338554"/>
          </a:xfrm>
          <a:prstGeom prst="rect">
            <a:avLst/>
          </a:prstGeom>
          <a:noFill/>
        </p:spPr>
        <p:txBody>
          <a:bodyPr wrap="none" rtlCol="0">
            <a:spAutoFit/>
          </a:bodyPr>
          <a:lstStyle/>
          <a:p>
            <a:r>
              <a:rPr lang="en-US" sz="1600" b="1" dirty="0"/>
              <a:t>Candidate Summary</a:t>
            </a:r>
          </a:p>
        </p:txBody>
      </p:sp>
      <p:sp>
        <p:nvSpPr>
          <p:cNvPr id="74" name="TextBox 73">
            <a:extLst>
              <a:ext uri="{FF2B5EF4-FFF2-40B4-BE49-F238E27FC236}">
                <a16:creationId xmlns:a16="http://schemas.microsoft.com/office/drawing/2014/main" id="{FDBECA67-8EDA-B046-ACDA-8D0BEBA1A76B}"/>
              </a:ext>
            </a:extLst>
          </p:cNvPr>
          <p:cNvSpPr txBox="1"/>
          <p:nvPr/>
        </p:nvSpPr>
        <p:spPr>
          <a:xfrm>
            <a:off x="1818925" y="1976943"/>
            <a:ext cx="8745415" cy="461665"/>
          </a:xfrm>
          <a:prstGeom prst="rect">
            <a:avLst/>
          </a:prstGeom>
          <a:noFill/>
        </p:spPr>
        <p:txBody>
          <a:bodyPr wrap="square" rtlCol="0">
            <a:spAutoFit/>
          </a:bodyPr>
          <a:lstStyle/>
          <a:p>
            <a:pPr algn="ctr"/>
            <a:r>
              <a:rPr lang="en-US" sz="2400" dirty="0"/>
              <a:t>Gavin and Reese were jumping on the trampoline when Gavin fell off.</a:t>
            </a:r>
          </a:p>
        </p:txBody>
      </p:sp>
      <p:sp>
        <p:nvSpPr>
          <p:cNvPr id="75" name="TextBox 74">
            <a:extLst>
              <a:ext uri="{FF2B5EF4-FFF2-40B4-BE49-F238E27FC236}">
                <a16:creationId xmlns:a16="http://schemas.microsoft.com/office/drawing/2014/main" id="{CF6DD523-BA09-B444-AF19-BB1F0922CE33}"/>
              </a:ext>
            </a:extLst>
          </p:cNvPr>
          <p:cNvSpPr txBox="1"/>
          <p:nvPr/>
        </p:nvSpPr>
        <p:spPr>
          <a:xfrm>
            <a:off x="1703009" y="2988030"/>
            <a:ext cx="8745415" cy="461665"/>
          </a:xfrm>
          <a:prstGeom prst="rect">
            <a:avLst/>
          </a:prstGeom>
          <a:noFill/>
        </p:spPr>
        <p:txBody>
          <a:bodyPr wrap="square" rtlCol="0">
            <a:spAutoFit/>
          </a:bodyPr>
          <a:lstStyle/>
          <a:p>
            <a:pPr algn="ctr"/>
            <a:r>
              <a:rPr lang="en-US" sz="2400" dirty="0"/>
              <a:t>Reese watched Gavin when he fell off the trampoline.</a:t>
            </a:r>
          </a:p>
        </p:txBody>
      </p:sp>
      <p:cxnSp>
        <p:nvCxnSpPr>
          <p:cNvPr id="76" name="Straight Connector 75">
            <a:extLst>
              <a:ext uri="{FF2B5EF4-FFF2-40B4-BE49-F238E27FC236}">
                <a16:creationId xmlns:a16="http://schemas.microsoft.com/office/drawing/2014/main" id="{75A6633E-80EC-EC42-9115-4EE4B1CE54E1}"/>
              </a:ext>
            </a:extLst>
          </p:cNvPr>
          <p:cNvCxnSpPr/>
          <p:nvPr/>
        </p:nvCxnSpPr>
        <p:spPr>
          <a:xfrm flipH="1">
            <a:off x="3213588" y="2438608"/>
            <a:ext cx="314793" cy="58427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5EC3BE-8C39-1C4C-818E-BB09D8368C97}"/>
              </a:ext>
            </a:extLst>
          </p:cNvPr>
          <p:cNvCxnSpPr>
            <a:cxnSpLocks/>
          </p:cNvCxnSpPr>
          <p:nvPr/>
        </p:nvCxnSpPr>
        <p:spPr>
          <a:xfrm>
            <a:off x="2304165" y="2456032"/>
            <a:ext cx="2704816" cy="56684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5EF7735-201E-6C48-B8F7-C890BE085453}"/>
              </a:ext>
            </a:extLst>
          </p:cNvPr>
          <p:cNvCxnSpPr>
            <a:cxnSpLocks/>
          </p:cNvCxnSpPr>
          <p:nvPr/>
        </p:nvCxnSpPr>
        <p:spPr>
          <a:xfrm flipH="1">
            <a:off x="5863708" y="2421184"/>
            <a:ext cx="2476516" cy="60169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E2C773-78D3-264A-ACAD-7E6A0E4001A2}"/>
              </a:ext>
            </a:extLst>
          </p:cNvPr>
          <p:cNvCxnSpPr>
            <a:cxnSpLocks/>
          </p:cNvCxnSpPr>
          <p:nvPr/>
        </p:nvCxnSpPr>
        <p:spPr>
          <a:xfrm flipH="1">
            <a:off x="6795596" y="2421184"/>
            <a:ext cx="2978912" cy="6041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4A7795F-BAD3-2C4D-BC49-3231DB6445A9}"/>
              </a:ext>
            </a:extLst>
          </p:cNvPr>
          <p:cNvCxnSpPr>
            <a:cxnSpLocks/>
          </p:cNvCxnSpPr>
          <p:nvPr/>
        </p:nvCxnSpPr>
        <p:spPr>
          <a:xfrm flipH="1">
            <a:off x="7359938" y="2438608"/>
            <a:ext cx="2978912" cy="60419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95A4D2-C1BF-F04D-BD9F-F120DBAD802B}"/>
              </a:ext>
            </a:extLst>
          </p:cNvPr>
          <p:cNvCxnSpPr>
            <a:cxnSpLocks/>
          </p:cNvCxnSpPr>
          <p:nvPr/>
        </p:nvCxnSpPr>
        <p:spPr>
          <a:xfrm>
            <a:off x="6376513" y="2418686"/>
            <a:ext cx="1334124" cy="6491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3E2911E-C3B7-6A40-9FDE-4CFED813FB0E}"/>
              </a:ext>
            </a:extLst>
          </p:cNvPr>
          <p:cNvCxnSpPr>
            <a:cxnSpLocks/>
          </p:cNvCxnSpPr>
          <p:nvPr/>
        </p:nvCxnSpPr>
        <p:spPr>
          <a:xfrm>
            <a:off x="7320894" y="2418686"/>
            <a:ext cx="1334124" cy="64916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151618F-7E84-4E42-8A77-0EDF96F86CF1}"/>
              </a:ext>
            </a:extLst>
          </p:cNvPr>
          <p:cNvCxnSpPr>
            <a:cxnSpLocks/>
          </p:cNvCxnSpPr>
          <p:nvPr/>
        </p:nvCxnSpPr>
        <p:spPr>
          <a:xfrm flipH="1">
            <a:off x="6376513" y="2401262"/>
            <a:ext cx="2811116" cy="628089"/>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7CA0F3E-541D-C740-A262-5B50307280B9}"/>
              </a:ext>
            </a:extLst>
          </p:cNvPr>
          <p:cNvCxnSpPr>
            <a:cxnSpLocks/>
          </p:cNvCxnSpPr>
          <p:nvPr/>
        </p:nvCxnSpPr>
        <p:spPr>
          <a:xfrm flipH="1">
            <a:off x="4053679" y="2438608"/>
            <a:ext cx="233510" cy="573224"/>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FC347D3-40E6-5949-B39F-F93AFAC25065}"/>
              </a:ext>
            </a:extLst>
          </p:cNvPr>
          <p:cNvSpPr txBox="1"/>
          <p:nvPr/>
        </p:nvSpPr>
        <p:spPr>
          <a:xfrm>
            <a:off x="180883" y="2665260"/>
            <a:ext cx="2855910" cy="369332"/>
          </a:xfrm>
          <a:prstGeom prst="rect">
            <a:avLst/>
          </a:prstGeom>
          <a:noFill/>
        </p:spPr>
        <p:txBody>
          <a:bodyPr wrap="none" rtlCol="0">
            <a:spAutoFit/>
          </a:bodyPr>
          <a:lstStyle/>
          <a:p>
            <a:r>
              <a:rPr lang="en-US" dirty="0"/>
              <a:t>Weights = Cosine similarities</a:t>
            </a:r>
          </a:p>
        </p:txBody>
      </p:sp>
      <p:sp>
        <p:nvSpPr>
          <p:cNvPr id="90" name="TextBox 89">
            <a:extLst>
              <a:ext uri="{FF2B5EF4-FFF2-40B4-BE49-F238E27FC236}">
                <a16:creationId xmlns:a16="http://schemas.microsoft.com/office/drawing/2014/main" id="{C4B743B3-3111-254F-ADDE-F17F9F9FDF80}"/>
              </a:ext>
            </a:extLst>
          </p:cNvPr>
          <p:cNvSpPr txBox="1"/>
          <p:nvPr/>
        </p:nvSpPr>
        <p:spPr>
          <a:xfrm>
            <a:off x="7485342" y="4407587"/>
            <a:ext cx="4074503" cy="1015663"/>
          </a:xfrm>
          <a:prstGeom prst="rect">
            <a:avLst/>
          </a:prstGeom>
          <a:noFill/>
        </p:spPr>
        <p:txBody>
          <a:bodyPr wrap="square" rtlCol="0">
            <a:spAutoFit/>
          </a:bodyPr>
          <a:lstStyle/>
          <a:p>
            <a:r>
              <a:rPr lang="en-US" sz="2000" dirty="0" err="1"/>
              <a:t>BERTScore</a:t>
            </a:r>
            <a:r>
              <a:rPr lang="en-US" sz="2000" dirty="0"/>
              <a:t> is the weight of the alignment, then normalized to get precision or recall</a:t>
            </a:r>
          </a:p>
        </p:txBody>
      </p:sp>
      <p:sp>
        <p:nvSpPr>
          <p:cNvPr id="91" name="TextBox 90">
            <a:extLst>
              <a:ext uri="{FF2B5EF4-FFF2-40B4-BE49-F238E27FC236}">
                <a16:creationId xmlns:a16="http://schemas.microsoft.com/office/drawing/2014/main" id="{E77BA4D9-709F-9E44-A789-D97E3AEEB353}"/>
              </a:ext>
            </a:extLst>
          </p:cNvPr>
          <p:cNvSpPr txBox="1"/>
          <p:nvPr/>
        </p:nvSpPr>
        <p:spPr>
          <a:xfrm>
            <a:off x="7485343" y="5600978"/>
            <a:ext cx="3697320" cy="707886"/>
          </a:xfrm>
          <a:prstGeom prst="rect">
            <a:avLst/>
          </a:prstGeom>
          <a:noFill/>
        </p:spPr>
        <p:txBody>
          <a:bodyPr wrap="square" rtlCol="0">
            <a:spAutoFit/>
          </a:bodyPr>
          <a:lstStyle/>
          <a:p>
            <a:r>
              <a:rPr lang="en-US" sz="2000" dirty="0"/>
              <a:t>We are only concerned about the weight of the alignment</a:t>
            </a:r>
          </a:p>
        </p:txBody>
      </p:sp>
      <p:cxnSp>
        <p:nvCxnSpPr>
          <p:cNvPr id="83" name="Straight Connector 82">
            <a:extLst>
              <a:ext uri="{FF2B5EF4-FFF2-40B4-BE49-F238E27FC236}">
                <a16:creationId xmlns:a16="http://schemas.microsoft.com/office/drawing/2014/main" id="{1399A303-75AB-FA48-AA7C-E7679DECFF87}"/>
              </a:ext>
            </a:extLst>
          </p:cNvPr>
          <p:cNvCxnSpPr>
            <a:cxnSpLocks/>
          </p:cNvCxnSpPr>
          <p:nvPr/>
        </p:nvCxnSpPr>
        <p:spPr>
          <a:xfrm>
            <a:off x="3036793" y="2456032"/>
            <a:ext cx="1972188" cy="58676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9F6C9B1-976A-3F47-8027-8C1CE2A0C5C0}"/>
              </a:ext>
            </a:extLst>
          </p:cNvPr>
          <p:cNvCxnSpPr>
            <a:cxnSpLocks/>
          </p:cNvCxnSpPr>
          <p:nvPr/>
        </p:nvCxnSpPr>
        <p:spPr>
          <a:xfrm>
            <a:off x="5119636" y="2456032"/>
            <a:ext cx="1675960" cy="586768"/>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1EA53A7-960C-2D49-B85D-35CB21762569}"/>
              </a:ext>
            </a:extLst>
          </p:cNvPr>
          <p:cNvCxnSpPr>
            <a:cxnSpLocks/>
          </p:cNvCxnSpPr>
          <p:nvPr/>
        </p:nvCxnSpPr>
        <p:spPr>
          <a:xfrm>
            <a:off x="5863709" y="2456032"/>
            <a:ext cx="1291834" cy="611816"/>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918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animBg="1"/>
      <p:bldP spid="68" grpId="0" animBg="1"/>
      <p:bldP spid="69" grpId="0" animBg="1"/>
      <p:bldP spid="70" grpId="0" animBg="1"/>
      <p:bldP spid="71" grpId="0"/>
      <p:bldP spid="72" grpId="0"/>
      <p:bldP spid="73" grpId="0"/>
      <p:bldP spid="74" grpId="0"/>
      <p:bldP spid="75" grpId="0"/>
      <p:bldP spid="89" grpId="0"/>
      <p:bldP spid="90" grpId="0"/>
      <p:bldP spid="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885D3-0563-8E48-A065-9032DBE05B7E}"/>
              </a:ext>
            </a:extLst>
          </p:cNvPr>
          <p:cNvSpPr>
            <a:spLocks noGrp="1"/>
          </p:cNvSpPr>
          <p:nvPr>
            <p:ph type="title"/>
          </p:nvPr>
        </p:nvSpPr>
        <p:spPr/>
        <p:txBody>
          <a:bodyPr/>
          <a:lstStyle/>
          <a:p>
            <a:r>
              <a:rPr lang="en-US" dirty="0"/>
              <a:t>What do ROUGE &amp; </a:t>
            </a:r>
            <a:r>
              <a:rPr lang="en-US" dirty="0" err="1"/>
              <a:t>BERTScore</a:t>
            </a:r>
            <a:r>
              <a:rPr lang="en-US" dirty="0"/>
              <a:t> Measure?</a:t>
            </a:r>
          </a:p>
        </p:txBody>
      </p:sp>
      <p:sp>
        <p:nvSpPr>
          <p:cNvPr id="3" name="Content Placeholder 2">
            <a:extLst>
              <a:ext uri="{FF2B5EF4-FFF2-40B4-BE49-F238E27FC236}">
                <a16:creationId xmlns:a16="http://schemas.microsoft.com/office/drawing/2014/main" id="{06A82102-69D3-1B47-88E4-77711D9AA358}"/>
              </a:ext>
            </a:extLst>
          </p:cNvPr>
          <p:cNvSpPr>
            <a:spLocks noGrp="1"/>
          </p:cNvSpPr>
          <p:nvPr>
            <p:ph idx="1"/>
          </p:nvPr>
        </p:nvSpPr>
        <p:spPr/>
        <p:txBody>
          <a:bodyPr/>
          <a:lstStyle/>
          <a:p>
            <a:r>
              <a:rPr lang="en-US" dirty="0"/>
              <a:t>One way to understand it is by comparing to the Pyramid Method</a:t>
            </a:r>
          </a:p>
          <a:p>
            <a:pPr lvl="1"/>
            <a:r>
              <a:rPr lang="en-US" dirty="0"/>
              <a:t>The Pyramid Method is the gold-standard for manually comparing the content of two summaries (Nenkova and Passonneau, 2004)</a:t>
            </a:r>
          </a:p>
          <a:p>
            <a:pPr lvl="1"/>
            <a:r>
              <a:rPr lang="en-US" dirty="0"/>
              <a:t>Artifact of annotation: pairs of phrases that contain the same information</a:t>
            </a:r>
          </a:p>
          <a:p>
            <a:pPr lvl="2"/>
            <a:endParaRPr lang="en-US" dirty="0"/>
          </a:p>
        </p:txBody>
      </p:sp>
      <p:sp>
        <p:nvSpPr>
          <p:cNvPr id="4" name="Slide Number Placeholder 3">
            <a:extLst>
              <a:ext uri="{FF2B5EF4-FFF2-40B4-BE49-F238E27FC236}">
                <a16:creationId xmlns:a16="http://schemas.microsoft.com/office/drawing/2014/main" id="{8F76563A-00CC-1C49-907A-D038B2F91B6D}"/>
              </a:ext>
            </a:extLst>
          </p:cNvPr>
          <p:cNvSpPr>
            <a:spLocks noGrp="1"/>
          </p:cNvSpPr>
          <p:nvPr>
            <p:ph type="sldNum" sz="quarter" idx="11"/>
          </p:nvPr>
        </p:nvSpPr>
        <p:spPr/>
        <p:txBody>
          <a:bodyPr/>
          <a:lstStyle/>
          <a:p>
            <a:fld id="{BDF588C3-71D6-5D45-B118-1C664482E1C2}" type="slidenum">
              <a:rPr lang="en-US" smtClean="0"/>
              <a:t>19</a:t>
            </a:fld>
            <a:endParaRPr lang="en-US"/>
          </a:p>
        </p:txBody>
      </p:sp>
    </p:spTree>
    <p:extLst>
      <p:ext uri="{BB962C8B-B14F-4D97-AF65-F5344CB8AC3E}">
        <p14:creationId xmlns:p14="http://schemas.microsoft.com/office/powerpoint/2010/main" val="36482805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22BC-7DFA-43BF-B761-F377AFA62261}"/>
              </a:ext>
            </a:extLst>
          </p:cNvPr>
          <p:cNvSpPr>
            <a:spLocks noGrp="1"/>
          </p:cNvSpPr>
          <p:nvPr>
            <p:ph type="title"/>
          </p:nvPr>
        </p:nvSpPr>
        <p:spPr/>
        <p:txBody>
          <a:bodyPr/>
          <a:lstStyle/>
          <a:p>
            <a:r>
              <a:rPr lang="en-US" dirty="0"/>
              <a:t>Evaluating Evaluation</a:t>
            </a:r>
          </a:p>
        </p:txBody>
      </p:sp>
      <p:sp>
        <p:nvSpPr>
          <p:cNvPr id="3" name="Content Placeholder 2">
            <a:extLst>
              <a:ext uri="{FF2B5EF4-FFF2-40B4-BE49-F238E27FC236}">
                <a16:creationId xmlns:a16="http://schemas.microsoft.com/office/drawing/2014/main" id="{B0EA675B-03D0-426F-AAE2-83FA6F440497}"/>
              </a:ext>
            </a:extLst>
          </p:cNvPr>
          <p:cNvSpPr>
            <a:spLocks noGrp="1"/>
          </p:cNvSpPr>
          <p:nvPr>
            <p:ph idx="1"/>
          </p:nvPr>
        </p:nvSpPr>
        <p:spPr/>
        <p:txBody>
          <a:bodyPr/>
          <a:lstStyle/>
          <a:p>
            <a:r>
              <a:rPr lang="en-US" dirty="0"/>
              <a:t>Some thoughts on Evaluation in (some) NLP tasks</a:t>
            </a:r>
          </a:p>
          <a:p>
            <a:endParaRPr lang="en-US" dirty="0"/>
          </a:p>
          <a:p>
            <a:pPr lvl="1"/>
            <a:r>
              <a:rPr lang="en-US" dirty="0"/>
              <a:t>Evaluation is Essential</a:t>
            </a:r>
          </a:p>
          <a:p>
            <a:pPr lvl="1"/>
            <a:endParaRPr lang="en-US" dirty="0"/>
          </a:p>
          <a:p>
            <a:pPr lvl="1"/>
            <a:r>
              <a:rPr lang="en-US" dirty="0"/>
              <a:t>Can we believe what our evaluation methods tell us?</a:t>
            </a:r>
          </a:p>
          <a:p>
            <a:pPr lvl="2"/>
            <a:r>
              <a:rPr lang="en-US" dirty="0"/>
              <a:t>Not talking here about robustness, adaptation, transfer, etc.</a:t>
            </a:r>
          </a:p>
          <a:p>
            <a:pPr lvl="2"/>
            <a:r>
              <a:rPr lang="en-US" dirty="0"/>
              <a:t>Even within domain</a:t>
            </a:r>
          </a:p>
          <a:p>
            <a:pPr lvl="1"/>
            <a:endParaRPr lang="en-US" dirty="0"/>
          </a:p>
          <a:p>
            <a:pPr lvl="1"/>
            <a:r>
              <a:rPr lang="en-US" dirty="0"/>
              <a:t>Can we do better?</a:t>
            </a:r>
          </a:p>
          <a:p>
            <a:pPr lvl="2"/>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6C625B9-0830-4CD1-BAE7-4C12C74FE8B8}"/>
              </a:ext>
            </a:extLst>
          </p:cNvPr>
          <p:cNvSpPr>
            <a:spLocks noGrp="1"/>
          </p:cNvSpPr>
          <p:nvPr>
            <p:ph type="sldNum" sz="quarter" idx="11"/>
          </p:nvPr>
        </p:nvSpPr>
        <p:spPr/>
        <p:txBody>
          <a:bodyPr/>
          <a:lstStyle/>
          <a:p>
            <a:fld id="{BDF588C3-71D6-5D45-B118-1C664482E1C2}" type="slidenum">
              <a:rPr lang="en-US" smtClean="0"/>
              <a:t>2</a:t>
            </a:fld>
            <a:endParaRPr lang="en-US"/>
          </a:p>
        </p:txBody>
      </p:sp>
    </p:spTree>
    <p:extLst>
      <p:ext uri="{BB962C8B-B14F-4D97-AF65-F5344CB8AC3E}">
        <p14:creationId xmlns:p14="http://schemas.microsoft.com/office/powerpoint/2010/main" val="53490450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7049-09E5-2F41-B1CD-5F564C684B48}"/>
              </a:ext>
            </a:extLst>
          </p:cNvPr>
          <p:cNvSpPr>
            <a:spLocks noGrp="1"/>
          </p:cNvSpPr>
          <p:nvPr>
            <p:ph type="title"/>
          </p:nvPr>
        </p:nvSpPr>
        <p:spPr/>
        <p:txBody>
          <a:bodyPr/>
          <a:lstStyle/>
          <a:p>
            <a:r>
              <a:rPr lang="en-US" dirty="0"/>
              <a:t>The Pyramid Method</a:t>
            </a:r>
          </a:p>
        </p:txBody>
      </p:sp>
      <p:sp>
        <p:nvSpPr>
          <p:cNvPr id="4" name="Slide Number Placeholder 3">
            <a:extLst>
              <a:ext uri="{FF2B5EF4-FFF2-40B4-BE49-F238E27FC236}">
                <a16:creationId xmlns:a16="http://schemas.microsoft.com/office/drawing/2014/main" id="{3429BF31-4A7D-024D-B014-AA69A1F1EE3C}"/>
              </a:ext>
            </a:extLst>
          </p:cNvPr>
          <p:cNvSpPr>
            <a:spLocks noGrp="1"/>
          </p:cNvSpPr>
          <p:nvPr>
            <p:ph type="sldNum" sz="quarter" idx="11"/>
          </p:nvPr>
        </p:nvSpPr>
        <p:spPr/>
        <p:txBody>
          <a:bodyPr/>
          <a:lstStyle/>
          <a:p>
            <a:fld id="{BDF588C3-71D6-5D45-B118-1C664482E1C2}" type="slidenum">
              <a:rPr lang="en-US" smtClean="0"/>
              <a:t>20</a:t>
            </a:fld>
            <a:endParaRPr lang="en-US"/>
          </a:p>
        </p:txBody>
      </p:sp>
      <p:sp>
        <p:nvSpPr>
          <p:cNvPr id="6" name="TextBox 5">
            <a:extLst>
              <a:ext uri="{FF2B5EF4-FFF2-40B4-BE49-F238E27FC236}">
                <a16:creationId xmlns:a16="http://schemas.microsoft.com/office/drawing/2014/main" id="{B30D93DC-C7F0-1242-993E-EC110ACA9417}"/>
              </a:ext>
            </a:extLst>
          </p:cNvPr>
          <p:cNvSpPr txBox="1"/>
          <p:nvPr/>
        </p:nvSpPr>
        <p:spPr>
          <a:xfrm>
            <a:off x="457200" y="1140031"/>
            <a:ext cx="5385295" cy="3046988"/>
          </a:xfrm>
          <a:prstGeom prst="rect">
            <a:avLst/>
          </a:prstGeom>
          <a:noFill/>
        </p:spPr>
        <p:txBody>
          <a:bodyPr wrap="square" rtlCol="0">
            <a:spAutoFit/>
          </a:bodyPr>
          <a:lstStyle/>
          <a:p>
            <a:r>
              <a:rPr lang="en-US" sz="1600" dirty="0"/>
              <a:t>The European Airbus A380 flew its maiden test flight from France 10 years after design development started. The A380 super-jumbo passenger jet surpasses the Boeing 747 and breaks their monopoly. Airlines worldwide have placed orders but airports may need modification to accommodate the weight and width of the A380. U.S. airlines have not placed an order. Airbus has fallen behind in production and a backlog of orders has developed. Airbus must sell at least 250 planes to break even financially. The A380 is overweight and modifications to meet the weight requirements impacted the budget. Additional test flights are planned.</a:t>
            </a:r>
          </a:p>
        </p:txBody>
      </p:sp>
      <p:sp>
        <p:nvSpPr>
          <p:cNvPr id="8" name="TextBox 7">
            <a:extLst>
              <a:ext uri="{FF2B5EF4-FFF2-40B4-BE49-F238E27FC236}">
                <a16:creationId xmlns:a16="http://schemas.microsoft.com/office/drawing/2014/main" id="{A0A124C6-5FB8-8841-922E-309DB18C5E65}"/>
              </a:ext>
            </a:extLst>
          </p:cNvPr>
          <p:cNvSpPr txBox="1"/>
          <p:nvPr/>
        </p:nvSpPr>
        <p:spPr>
          <a:xfrm>
            <a:off x="445324" y="4282021"/>
            <a:ext cx="5385295" cy="2554545"/>
          </a:xfrm>
          <a:prstGeom prst="rect">
            <a:avLst/>
          </a:prstGeom>
          <a:noFill/>
        </p:spPr>
        <p:txBody>
          <a:bodyPr wrap="square" rtlCol="0">
            <a:spAutoFit/>
          </a:bodyPr>
          <a:lstStyle/>
          <a:p>
            <a:r>
              <a:rPr lang="en-US" sz="1600" dirty="0"/>
              <a:t>The largest passenger airliner ever built, the Airbus 380(A380), took off on its maiden four-hour flight on April 27, 2005 in France. The European company, Airbus, is the newest competitor with the Boeing Company. The A380 is designed to carry 555 passengers, but can be expanded to 800 seats. Airbus stresses the plane's fuel efficiency. Its first test flight was successful. Orders for 149 aircraft from airlines and freight companies have been received. No US airline has ordered the jet yet. First commercial deliveries to Singapore Airlines are scheduled for 2006. </a:t>
            </a:r>
          </a:p>
        </p:txBody>
      </p:sp>
      <p:sp>
        <p:nvSpPr>
          <p:cNvPr id="9" name="TextBox 8">
            <a:extLst>
              <a:ext uri="{FF2B5EF4-FFF2-40B4-BE49-F238E27FC236}">
                <a16:creationId xmlns:a16="http://schemas.microsoft.com/office/drawing/2014/main" id="{7234DA6C-879D-6541-A97A-EC122BE1E242}"/>
              </a:ext>
            </a:extLst>
          </p:cNvPr>
          <p:cNvSpPr txBox="1"/>
          <p:nvPr/>
        </p:nvSpPr>
        <p:spPr>
          <a:xfrm>
            <a:off x="457200" y="835231"/>
            <a:ext cx="2318160" cy="369332"/>
          </a:xfrm>
          <a:prstGeom prst="rect">
            <a:avLst/>
          </a:prstGeom>
          <a:noFill/>
        </p:spPr>
        <p:txBody>
          <a:bodyPr wrap="square" rtlCol="0">
            <a:spAutoFit/>
          </a:bodyPr>
          <a:lstStyle/>
          <a:p>
            <a:r>
              <a:rPr lang="en-US" b="1" dirty="0"/>
              <a:t>Reference Summaries</a:t>
            </a:r>
          </a:p>
        </p:txBody>
      </p:sp>
      <p:sp>
        <p:nvSpPr>
          <p:cNvPr id="10" name="Rectangle 9">
            <a:extLst>
              <a:ext uri="{FF2B5EF4-FFF2-40B4-BE49-F238E27FC236}">
                <a16:creationId xmlns:a16="http://schemas.microsoft.com/office/drawing/2014/main" id="{5ECAB83A-0319-3742-A24E-E12FBE057A46}"/>
              </a:ext>
            </a:extLst>
          </p:cNvPr>
          <p:cNvSpPr/>
          <p:nvPr/>
        </p:nvSpPr>
        <p:spPr>
          <a:xfrm>
            <a:off x="522284" y="1648918"/>
            <a:ext cx="4049715" cy="284814"/>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Rectangle 10">
            <a:extLst>
              <a:ext uri="{FF2B5EF4-FFF2-40B4-BE49-F238E27FC236}">
                <a16:creationId xmlns:a16="http://schemas.microsoft.com/office/drawing/2014/main" id="{0D90AB15-1631-404B-AA6F-856A3ECA34A2}"/>
              </a:ext>
            </a:extLst>
          </p:cNvPr>
          <p:cNvSpPr/>
          <p:nvPr/>
        </p:nvSpPr>
        <p:spPr>
          <a:xfrm>
            <a:off x="4692048" y="1426564"/>
            <a:ext cx="899283" cy="267325"/>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2" name="Rectangle 11">
            <a:extLst>
              <a:ext uri="{FF2B5EF4-FFF2-40B4-BE49-F238E27FC236}">
                <a16:creationId xmlns:a16="http://schemas.microsoft.com/office/drawing/2014/main" id="{79B72B98-E214-9A4E-8DAB-5DC2195F2BBC}"/>
              </a:ext>
            </a:extLst>
          </p:cNvPr>
          <p:cNvSpPr/>
          <p:nvPr/>
        </p:nvSpPr>
        <p:spPr>
          <a:xfrm>
            <a:off x="855239" y="4319666"/>
            <a:ext cx="2982244" cy="282314"/>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4" name="Rectangle 13">
            <a:extLst>
              <a:ext uri="{FF2B5EF4-FFF2-40B4-BE49-F238E27FC236}">
                <a16:creationId xmlns:a16="http://schemas.microsoft.com/office/drawing/2014/main" id="{416F6DAB-B226-3C41-9A8B-84A8C1068044}"/>
              </a:ext>
            </a:extLst>
          </p:cNvPr>
          <p:cNvSpPr/>
          <p:nvPr/>
        </p:nvSpPr>
        <p:spPr>
          <a:xfrm>
            <a:off x="524782" y="3120452"/>
            <a:ext cx="4451952" cy="282315"/>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91F85A88-15D0-5C4E-9450-74EC1679884C}"/>
              </a:ext>
            </a:extLst>
          </p:cNvPr>
          <p:cNvSpPr/>
          <p:nvPr/>
        </p:nvSpPr>
        <p:spPr>
          <a:xfrm>
            <a:off x="4724526" y="2868117"/>
            <a:ext cx="701913" cy="264827"/>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557AECDC-B5AC-CE43-842D-35AE3B0420F0}"/>
              </a:ext>
            </a:extLst>
          </p:cNvPr>
          <p:cNvSpPr/>
          <p:nvPr/>
        </p:nvSpPr>
        <p:spPr>
          <a:xfrm>
            <a:off x="4484683" y="5536368"/>
            <a:ext cx="1001717" cy="264826"/>
          </a:xfrm>
          <a:prstGeom prst="rect">
            <a:avLst/>
          </a:prstGeom>
          <a:noFill/>
          <a:ln w="25400">
            <a:solidFill>
              <a:srgbClr val="A0D5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Rectangle 16">
            <a:extLst>
              <a:ext uri="{FF2B5EF4-FFF2-40B4-BE49-F238E27FC236}">
                <a16:creationId xmlns:a16="http://schemas.microsoft.com/office/drawing/2014/main" id="{9F9E452D-0017-0049-88EF-8D842414B7D3}"/>
              </a:ext>
            </a:extLst>
          </p:cNvPr>
          <p:cNvSpPr/>
          <p:nvPr/>
        </p:nvSpPr>
        <p:spPr>
          <a:xfrm>
            <a:off x="499798" y="5778709"/>
            <a:ext cx="1763717" cy="262327"/>
          </a:xfrm>
          <a:prstGeom prst="rect">
            <a:avLst/>
          </a:prstGeom>
          <a:noFill/>
          <a:ln w="25400">
            <a:solidFill>
              <a:srgbClr val="A0D5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8" name="TextBox 17">
            <a:extLst>
              <a:ext uri="{FF2B5EF4-FFF2-40B4-BE49-F238E27FC236}">
                <a16:creationId xmlns:a16="http://schemas.microsoft.com/office/drawing/2014/main" id="{125A0159-015B-6C49-9BF1-A4C1B36B2189}"/>
              </a:ext>
            </a:extLst>
          </p:cNvPr>
          <p:cNvSpPr txBox="1"/>
          <p:nvPr/>
        </p:nvSpPr>
        <p:spPr>
          <a:xfrm>
            <a:off x="6179575" y="2694162"/>
            <a:ext cx="4996247" cy="2800767"/>
          </a:xfrm>
          <a:prstGeom prst="rect">
            <a:avLst/>
          </a:prstGeom>
          <a:noFill/>
        </p:spPr>
        <p:txBody>
          <a:bodyPr wrap="square" rtlCol="0">
            <a:spAutoFit/>
          </a:bodyPr>
          <a:lstStyle/>
          <a:p>
            <a:r>
              <a:rPr lang="en-US" sz="1600" dirty="0"/>
              <a:t>The European Aeronautic </a:t>
            </a:r>
            <a:r>
              <a:rPr lang="en-US" sz="1600" dirty="0" err="1"/>
              <a:t>Defence</a:t>
            </a:r>
            <a:r>
              <a:rPr lang="en-US" sz="1600" dirty="0"/>
              <a:t> and Space Co., which owns 80 percent of Airbus, says the A380 program will break even at about 250 sales. The A380 'superjumbo', which will be presented to the world in a lavish ceremony in southern France on Tuesday, will be profitable from 2008, its maker Airbus told the French financial newspaper La Tribune. Federal Express has ordered 10 of the planes. The A380 will take over from the Boeing 747 as the biggest jet in the skies. French President Jacques Chirac immediately hailed the "total success of the first test flight of the Airbus A380." </a:t>
            </a:r>
          </a:p>
        </p:txBody>
      </p:sp>
      <p:sp>
        <p:nvSpPr>
          <p:cNvPr id="19" name="TextBox 18">
            <a:extLst>
              <a:ext uri="{FF2B5EF4-FFF2-40B4-BE49-F238E27FC236}">
                <a16:creationId xmlns:a16="http://schemas.microsoft.com/office/drawing/2014/main" id="{332737F6-3877-E046-ADE8-638EFC49C5D2}"/>
              </a:ext>
            </a:extLst>
          </p:cNvPr>
          <p:cNvSpPr txBox="1"/>
          <p:nvPr/>
        </p:nvSpPr>
        <p:spPr>
          <a:xfrm>
            <a:off x="6179575" y="2341131"/>
            <a:ext cx="2318160" cy="369332"/>
          </a:xfrm>
          <a:prstGeom prst="rect">
            <a:avLst/>
          </a:prstGeom>
          <a:noFill/>
        </p:spPr>
        <p:txBody>
          <a:bodyPr wrap="square" rtlCol="0">
            <a:spAutoFit/>
          </a:bodyPr>
          <a:lstStyle/>
          <a:p>
            <a:r>
              <a:rPr lang="en-US" b="1" dirty="0"/>
              <a:t>Candidate Summary</a:t>
            </a:r>
          </a:p>
        </p:txBody>
      </p:sp>
      <p:sp>
        <p:nvSpPr>
          <p:cNvPr id="20" name="TextBox 19">
            <a:extLst>
              <a:ext uri="{FF2B5EF4-FFF2-40B4-BE49-F238E27FC236}">
                <a16:creationId xmlns:a16="http://schemas.microsoft.com/office/drawing/2014/main" id="{B39A2943-DC8A-A84A-B477-E8297E983715}"/>
              </a:ext>
            </a:extLst>
          </p:cNvPr>
          <p:cNvSpPr txBox="1"/>
          <p:nvPr/>
        </p:nvSpPr>
        <p:spPr>
          <a:xfrm>
            <a:off x="6179575" y="862114"/>
            <a:ext cx="4996247" cy="1015663"/>
          </a:xfrm>
          <a:prstGeom prst="rect">
            <a:avLst/>
          </a:prstGeom>
          <a:solidFill>
            <a:schemeClr val="bg1">
              <a:lumMod val="95000"/>
            </a:schemeClr>
          </a:solidFill>
          <a:ln>
            <a:solidFill>
              <a:schemeClr val="accent1"/>
            </a:solidFill>
          </a:ln>
        </p:spPr>
        <p:txBody>
          <a:bodyPr wrap="square" rtlCol="0">
            <a:spAutoFit/>
          </a:bodyPr>
          <a:lstStyle/>
          <a:p>
            <a:pPr marL="457200" indent="-457200">
              <a:buFont typeface="+mj-lt"/>
              <a:buAutoNum type="arabicPeriod"/>
            </a:pPr>
            <a:r>
              <a:rPr lang="en-US" sz="2000" dirty="0"/>
              <a:t>Exhaustively annotate SCUs (</a:t>
            </a:r>
            <a:r>
              <a:rPr lang="en-US" sz="2000" b="1" dirty="0"/>
              <a:t>summary content units</a:t>
            </a:r>
            <a:r>
              <a:rPr lang="en-US" sz="2000" dirty="0"/>
              <a:t>) in the reference summaries</a:t>
            </a:r>
          </a:p>
        </p:txBody>
      </p:sp>
      <p:sp>
        <p:nvSpPr>
          <p:cNvPr id="21" name="Rectangle 20">
            <a:extLst>
              <a:ext uri="{FF2B5EF4-FFF2-40B4-BE49-F238E27FC236}">
                <a16:creationId xmlns:a16="http://schemas.microsoft.com/office/drawing/2014/main" id="{544971AC-7A95-BF46-960C-81B8BAA33E41}"/>
              </a:ext>
            </a:extLst>
          </p:cNvPr>
          <p:cNvSpPr/>
          <p:nvPr/>
        </p:nvSpPr>
        <p:spPr>
          <a:xfrm>
            <a:off x="6239462" y="2752211"/>
            <a:ext cx="4641827" cy="472192"/>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2" name="Rectangle 21">
            <a:extLst>
              <a:ext uri="{FF2B5EF4-FFF2-40B4-BE49-F238E27FC236}">
                <a16:creationId xmlns:a16="http://schemas.microsoft.com/office/drawing/2014/main" id="{6C49BAFB-A98F-224C-A47C-04BEFBF77F0A}"/>
              </a:ext>
            </a:extLst>
          </p:cNvPr>
          <p:cNvSpPr/>
          <p:nvPr/>
        </p:nvSpPr>
        <p:spPr>
          <a:xfrm>
            <a:off x="6240824" y="3234400"/>
            <a:ext cx="2570687" cy="274821"/>
          </a:xfrm>
          <a:prstGeom prst="rect">
            <a:avLst/>
          </a:prstGeom>
          <a:noFill/>
          <a:ln w="25400">
            <a:solidFill>
              <a:srgbClr val="4FC1E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3" name="Rectangle 22">
            <a:extLst>
              <a:ext uri="{FF2B5EF4-FFF2-40B4-BE49-F238E27FC236}">
                <a16:creationId xmlns:a16="http://schemas.microsoft.com/office/drawing/2014/main" id="{0CB2B108-E030-C94D-931F-79C57A7100D2}"/>
              </a:ext>
            </a:extLst>
          </p:cNvPr>
          <p:cNvSpPr/>
          <p:nvPr/>
        </p:nvSpPr>
        <p:spPr>
          <a:xfrm>
            <a:off x="7177711" y="4456099"/>
            <a:ext cx="3807374" cy="237345"/>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C7B3D820-D430-404C-AA5E-BE569F5AD9DB}"/>
              </a:ext>
            </a:extLst>
          </p:cNvPr>
          <p:cNvSpPr/>
          <p:nvPr/>
        </p:nvSpPr>
        <p:spPr>
          <a:xfrm>
            <a:off x="6250819" y="4698440"/>
            <a:ext cx="2455761" cy="264827"/>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C31FCBCC-10D9-934D-A308-D10FC5EDD573}"/>
              </a:ext>
            </a:extLst>
          </p:cNvPr>
          <p:cNvSpPr/>
          <p:nvPr/>
        </p:nvSpPr>
        <p:spPr>
          <a:xfrm>
            <a:off x="6240824" y="4948277"/>
            <a:ext cx="4624339" cy="483541"/>
          </a:xfrm>
          <a:prstGeom prst="rect">
            <a:avLst/>
          </a:prstGeom>
          <a:noFill/>
          <a:ln w="25400">
            <a:solidFill>
              <a:srgbClr val="A0D5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BC353358-187E-1044-887C-CB74806E69E3}"/>
              </a:ext>
            </a:extLst>
          </p:cNvPr>
          <p:cNvSpPr/>
          <p:nvPr/>
        </p:nvSpPr>
        <p:spPr>
          <a:xfrm>
            <a:off x="8716576" y="4740912"/>
            <a:ext cx="2148588" cy="237345"/>
          </a:xfrm>
          <a:prstGeom prst="rect">
            <a:avLst/>
          </a:prstGeom>
          <a:noFill/>
          <a:ln w="25400">
            <a:solidFill>
              <a:srgbClr val="A0D5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TextBox 26">
            <a:extLst>
              <a:ext uri="{FF2B5EF4-FFF2-40B4-BE49-F238E27FC236}">
                <a16:creationId xmlns:a16="http://schemas.microsoft.com/office/drawing/2014/main" id="{56910DB9-984F-1042-B0F2-F8925EE96363}"/>
              </a:ext>
            </a:extLst>
          </p:cNvPr>
          <p:cNvSpPr txBox="1"/>
          <p:nvPr/>
        </p:nvSpPr>
        <p:spPr>
          <a:xfrm>
            <a:off x="5962669" y="5567062"/>
            <a:ext cx="5421813" cy="646331"/>
          </a:xfrm>
          <a:prstGeom prst="rect">
            <a:avLst/>
          </a:prstGeom>
          <a:solidFill>
            <a:schemeClr val="bg1">
              <a:lumMod val="95000"/>
            </a:schemeClr>
          </a:solidFill>
          <a:ln>
            <a:solidFill>
              <a:schemeClr val="accent1"/>
            </a:solidFill>
          </a:ln>
        </p:spPr>
        <p:txBody>
          <a:bodyPr wrap="square" rtlCol="0">
            <a:spAutoFit/>
          </a:bodyPr>
          <a:lstStyle/>
          <a:p>
            <a:r>
              <a:rPr lang="en-US" dirty="0"/>
              <a:t>All identical information between a reference and a candidate is annotated</a:t>
            </a:r>
          </a:p>
        </p:txBody>
      </p:sp>
      <p:sp>
        <p:nvSpPr>
          <p:cNvPr id="28" name="TextBox 27">
            <a:extLst>
              <a:ext uri="{FF2B5EF4-FFF2-40B4-BE49-F238E27FC236}">
                <a16:creationId xmlns:a16="http://schemas.microsoft.com/office/drawing/2014/main" id="{EAE01878-9F21-F048-8685-5DF09487797A}"/>
              </a:ext>
            </a:extLst>
          </p:cNvPr>
          <p:cNvSpPr txBox="1"/>
          <p:nvPr/>
        </p:nvSpPr>
        <p:spPr>
          <a:xfrm>
            <a:off x="5962668" y="6208311"/>
            <a:ext cx="5421813" cy="646331"/>
          </a:xfrm>
          <a:prstGeom prst="rect">
            <a:avLst/>
          </a:prstGeom>
          <a:solidFill>
            <a:schemeClr val="bg1">
              <a:lumMod val="95000"/>
            </a:schemeClr>
          </a:solidFill>
          <a:ln>
            <a:solidFill>
              <a:schemeClr val="accent1"/>
            </a:solidFill>
          </a:ln>
        </p:spPr>
        <p:txBody>
          <a:bodyPr wrap="square" rtlCol="0">
            <a:spAutoFit/>
          </a:bodyPr>
          <a:lstStyle/>
          <a:p>
            <a:r>
              <a:rPr lang="en-US" dirty="0"/>
              <a:t>Exhaustive annotation =&gt; Anything not annotated </a:t>
            </a:r>
            <a:r>
              <a:rPr lang="en-US" b="1" dirty="0"/>
              <a:t>does not </a:t>
            </a:r>
            <a:r>
              <a:rPr lang="en-US" dirty="0"/>
              <a:t>have the same information</a:t>
            </a:r>
          </a:p>
        </p:txBody>
      </p:sp>
      <p:sp>
        <p:nvSpPr>
          <p:cNvPr id="30" name="TextBox 29">
            <a:extLst>
              <a:ext uri="{FF2B5EF4-FFF2-40B4-BE49-F238E27FC236}">
                <a16:creationId xmlns:a16="http://schemas.microsoft.com/office/drawing/2014/main" id="{5D107BE4-9EBB-8F47-A648-8C3F14B84A36}"/>
              </a:ext>
            </a:extLst>
          </p:cNvPr>
          <p:cNvSpPr txBox="1"/>
          <p:nvPr/>
        </p:nvSpPr>
        <p:spPr>
          <a:xfrm>
            <a:off x="6175451" y="1605556"/>
            <a:ext cx="4996246" cy="707886"/>
          </a:xfrm>
          <a:prstGeom prst="rect">
            <a:avLst/>
          </a:prstGeom>
          <a:solidFill>
            <a:schemeClr val="bg1">
              <a:lumMod val="95000"/>
            </a:schemeClr>
          </a:solidFill>
        </p:spPr>
        <p:txBody>
          <a:bodyPr wrap="square" rtlCol="0">
            <a:spAutoFit/>
          </a:bodyPr>
          <a:lstStyle/>
          <a:p>
            <a:pPr marL="457200" indent="-457200">
              <a:buFont typeface="+mj-lt"/>
              <a:buAutoNum type="arabicPeriod" startAt="2"/>
            </a:pPr>
            <a:r>
              <a:rPr lang="en-US" sz="2000" dirty="0"/>
              <a:t>Identify occurrences of those SCUs in the candidate</a:t>
            </a:r>
          </a:p>
        </p:txBody>
      </p:sp>
    </p:spTree>
    <p:extLst>
      <p:ext uri="{BB962C8B-B14F-4D97-AF65-F5344CB8AC3E}">
        <p14:creationId xmlns:p14="http://schemas.microsoft.com/office/powerpoint/2010/main" val="20498743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2CF27-EDA5-4F4F-AF4F-1A8433B94232}"/>
              </a:ext>
            </a:extLst>
          </p:cNvPr>
          <p:cNvSpPr>
            <a:spLocks noGrp="1"/>
          </p:cNvSpPr>
          <p:nvPr>
            <p:ph type="title"/>
          </p:nvPr>
        </p:nvSpPr>
        <p:spPr/>
        <p:txBody>
          <a:bodyPr/>
          <a:lstStyle/>
          <a:p>
            <a:r>
              <a:rPr lang="en-US" dirty="0"/>
              <a:t>Comparison Alignment to SCUs</a:t>
            </a:r>
          </a:p>
        </p:txBody>
      </p:sp>
      <p:pic>
        <p:nvPicPr>
          <p:cNvPr id="6" name="Content Placeholder 5">
            <a:extLst>
              <a:ext uri="{FF2B5EF4-FFF2-40B4-BE49-F238E27FC236}">
                <a16:creationId xmlns:a16="http://schemas.microsoft.com/office/drawing/2014/main" id="{BD85B1D5-3C5B-0B4D-9A04-76BFB25DB3E5}"/>
              </a:ext>
            </a:extLst>
          </p:cNvPr>
          <p:cNvPicPr>
            <a:picLocks noGrp="1" noChangeAspect="1"/>
          </p:cNvPicPr>
          <p:nvPr>
            <p:ph idx="1"/>
          </p:nvPr>
        </p:nvPicPr>
        <p:blipFill>
          <a:blip r:embed="rId2"/>
          <a:stretch>
            <a:fillRect/>
          </a:stretch>
        </p:blipFill>
        <p:spPr>
          <a:xfrm>
            <a:off x="1987550" y="2332831"/>
            <a:ext cx="8216900" cy="2324100"/>
          </a:xfrm>
        </p:spPr>
      </p:pic>
      <p:sp>
        <p:nvSpPr>
          <p:cNvPr id="4" name="Slide Number Placeholder 3">
            <a:extLst>
              <a:ext uri="{FF2B5EF4-FFF2-40B4-BE49-F238E27FC236}">
                <a16:creationId xmlns:a16="http://schemas.microsoft.com/office/drawing/2014/main" id="{16907460-759D-E945-8357-EF86BE103487}"/>
              </a:ext>
            </a:extLst>
          </p:cNvPr>
          <p:cNvSpPr>
            <a:spLocks noGrp="1"/>
          </p:cNvSpPr>
          <p:nvPr>
            <p:ph type="sldNum" sz="quarter" idx="11"/>
          </p:nvPr>
        </p:nvSpPr>
        <p:spPr/>
        <p:txBody>
          <a:bodyPr/>
          <a:lstStyle/>
          <a:p>
            <a:fld id="{BDF588C3-71D6-5D45-B118-1C664482E1C2}" type="slidenum">
              <a:rPr lang="en-US" smtClean="0"/>
              <a:t>21</a:t>
            </a:fld>
            <a:endParaRPr lang="en-US"/>
          </a:p>
        </p:txBody>
      </p:sp>
      <p:sp>
        <p:nvSpPr>
          <p:cNvPr id="7" name="TextBox 6">
            <a:extLst>
              <a:ext uri="{FF2B5EF4-FFF2-40B4-BE49-F238E27FC236}">
                <a16:creationId xmlns:a16="http://schemas.microsoft.com/office/drawing/2014/main" id="{EC66D042-F390-7D41-9C81-77D0C5702689}"/>
              </a:ext>
            </a:extLst>
          </p:cNvPr>
          <p:cNvSpPr txBox="1"/>
          <p:nvPr/>
        </p:nvSpPr>
        <p:spPr>
          <a:xfrm>
            <a:off x="2788171" y="1963499"/>
            <a:ext cx="2401683" cy="400110"/>
          </a:xfrm>
          <a:prstGeom prst="rect">
            <a:avLst/>
          </a:prstGeom>
          <a:noFill/>
        </p:spPr>
        <p:txBody>
          <a:bodyPr wrap="none" rtlCol="0">
            <a:spAutoFit/>
          </a:bodyPr>
          <a:lstStyle/>
          <a:p>
            <a:r>
              <a:rPr lang="en-US" sz="2000" dirty="0"/>
              <a:t>“Federer beat Nadal”</a:t>
            </a:r>
          </a:p>
        </p:txBody>
      </p:sp>
      <p:sp>
        <p:nvSpPr>
          <p:cNvPr id="8" name="TextBox 7">
            <a:extLst>
              <a:ext uri="{FF2B5EF4-FFF2-40B4-BE49-F238E27FC236}">
                <a16:creationId xmlns:a16="http://schemas.microsoft.com/office/drawing/2014/main" id="{69AA0425-9814-1349-8163-7D830AEE4F42}"/>
              </a:ext>
            </a:extLst>
          </p:cNvPr>
          <p:cNvSpPr txBox="1"/>
          <p:nvPr/>
        </p:nvSpPr>
        <p:spPr>
          <a:xfrm>
            <a:off x="5554012" y="1963499"/>
            <a:ext cx="2561727" cy="400110"/>
          </a:xfrm>
          <a:prstGeom prst="rect">
            <a:avLst/>
          </a:prstGeom>
          <a:noFill/>
        </p:spPr>
        <p:txBody>
          <a:bodyPr wrap="none" rtlCol="0">
            <a:spAutoFit/>
          </a:bodyPr>
          <a:lstStyle/>
          <a:p>
            <a:r>
              <a:rPr lang="en-US" sz="2000" dirty="0"/>
              <a:t>“The match was close”</a:t>
            </a:r>
          </a:p>
        </p:txBody>
      </p:sp>
      <p:sp>
        <p:nvSpPr>
          <p:cNvPr id="9" name="TextBox 8">
            <a:extLst>
              <a:ext uri="{FF2B5EF4-FFF2-40B4-BE49-F238E27FC236}">
                <a16:creationId xmlns:a16="http://schemas.microsoft.com/office/drawing/2014/main" id="{89C95F28-0645-AC46-8828-C3BF3DDFFCC7}"/>
              </a:ext>
            </a:extLst>
          </p:cNvPr>
          <p:cNvSpPr txBox="1"/>
          <p:nvPr/>
        </p:nvSpPr>
        <p:spPr>
          <a:xfrm>
            <a:off x="8131125" y="1794807"/>
            <a:ext cx="2073325" cy="707886"/>
          </a:xfrm>
          <a:prstGeom prst="rect">
            <a:avLst/>
          </a:prstGeom>
          <a:noFill/>
        </p:spPr>
        <p:txBody>
          <a:bodyPr wrap="square" rtlCol="0">
            <a:spAutoFit/>
          </a:bodyPr>
          <a:lstStyle/>
          <a:p>
            <a:r>
              <a:rPr lang="en-US" sz="2000" dirty="0"/>
              <a:t>“Federer played Nadal on Friday”</a:t>
            </a:r>
          </a:p>
        </p:txBody>
      </p:sp>
      <p:sp>
        <p:nvSpPr>
          <p:cNvPr id="10" name="TextBox 9">
            <a:extLst>
              <a:ext uri="{FF2B5EF4-FFF2-40B4-BE49-F238E27FC236}">
                <a16:creationId xmlns:a16="http://schemas.microsoft.com/office/drawing/2014/main" id="{08482318-805A-1243-AAC2-E15F808BF767}"/>
              </a:ext>
            </a:extLst>
          </p:cNvPr>
          <p:cNvSpPr txBox="1"/>
          <p:nvPr/>
        </p:nvSpPr>
        <p:spPr>
          <a:xfrm>
            <a:off x="6096000" y="4524359"/>
            <a:ext cx="2872827" cy="400110"/>
          </a:xfrm>
          <a:prstGeom prst="rect">
            <a:avLst/>
          </a:prstGeom>
          <a:noFill/>
        </p:spPr>
        <p:txBody>
          <a:bodyPr wrap="square" rtlCol="0">
            <a:spAutoFit/>
          </a:bodyPr>
          <a:lstStyle/>
          <a:p>
            <a:r>
              <a:rPr lang="en-US" sz="2000" dirty="0"/>
              <a:t>“Federer will play Nadal”</a:t>
            </a:r>
          </a:p>
        </p:txBody>
      </p:sp>
      <p:sp>
        <p:nvSpPr>
          <p:cNvPr id="11" name="TextBox 10">
            <a:extLst>
              <a:ext uri="{FF2B5EF4-FFF2-40B4-BE49-F238E27FC236}">
                <a16:creationId xmlns:a16="http://schemas.microsoft.com/office/drawing/2014/main" id="{C853633D-0FBA-BB40-8737-C3BCDF8ECAE1}"/>
              </a:ext>
            </a:extLst>
          </p:cNvPr>
          <p:cNvSpPr txBox="1"/>
          <p:nvPr/>
        </p:nvSpPr>
        <p:spPr>
          <a:xfrm>
            <a:off x="2457818" y="4626950"/>
            <a:ext cx="2505436" cy="707886"/>
          </a:xfrm>
          <a:prstGeom prst="rect">
            <a:avLst/>
          </a:prstGeom>
          <a:noFill/>
        </p:spPr>
        <p:txBody>
          <a:bodyPr wrap="square" rtlCol="0">
            <a:spAutoFit/>
          </a:bodyPr>
          <a:lstStyle/>
          <a:p>
            <a:r>
              <a:rPr lang="en-US" sz="2000" dirty="0"/>
              <a:t>“Federer beat Djokovic”</a:t>
            </a:r>
          </a:p>
        </p:txBody>
      </p:sp>
      <p:sp>
        <p:nvSpPr>
          <p:cNvPr id="12" name="TextBox 11">
            <a:extLst>
              <a:ext uri="{FF2B5EF4-FFF2-40B4-BE49-F238E27FC236}">
                <a16:creationId xmlns:a16="http://schemas.microsoft.com/office/drawing/2014/main" id="{2597A2EF-1469-AC45-97CE-51D1D4245199}"/>
              </a:ext>
            </a:extLst>
          </p:cNvPr>
          <p:cNvSpPr txBox="1"/>
          <p:nvPr/>
        </p:nvSpPr>
        <p:spPr>
          <a:xfrm>
            <a:off x="579227" y="1193261"/>
            <a:ext cx="1878591" cy="461665"/>
          </a:xfrm>
          <a:prstGeom prst="rect">
            <a:avLst/>
          </a:prstGeom>
          <a:noFill/>
        </p:spPr>
        <p:txBody>
          <a:bodyPr wrap="none" rtlCol="0">
            <a:spAutoFit/>
          </a:bodyPr>
          <a:lstStyle/>
          <a:p>
            <a:r>
              <a:rPr lang="en-US" sz="2400" dirty="0"/>
              <a:t>Colors = SCUs</a:t>
            </a:r>
          </a:p>
        </p:txBody>
      </p:sp>
      <p:sp>
        <p:nvSpPr>
          <p:cNvPr id="13" name="TextBox 12">
            <a:extLst>
              <a:ext uri="{FF2B5EF4-FFF2-40B4-BE49-F238E27FC236}">
                <a16:creationId xmlns:a16="http://schemas.microsoft.com/office/drawing/2014/main" id="{44AD7A7B-B3FE-0642-8162-AC388C9E047A}"/>
              </a:ext>
            </a:extLst>
          </p:cNvPr>
          <p:cNvSpPr txBox="1"/>
          <p:nvPr/>
        </p:nvSpPr>
        <p:spPr>
          <a:xfrm>
            <a:off x="823506" y="5274244"/>
            <a:ext cx="4730506" cy="1200329"/>
          </a:xfrm>
          <a:prstGeom prst="rect">
            <a:avLst/>
          </a:prstGeom>
          <a:solidFill>
            <a:schemeClr val="bg1">
              <a:lumMod val="95000"/>
            </a:schemeClr>
          </a:solidFill>
          <a:ln>
            <a:solidFill>
              <a:schemeClr val="accent1"/>
            </a:solidFill>
          </a:ln>
        </p:spPr>
        <p:txBody>
          <a:bodyPr wrap="square" rtlCol="0">
            <a:spAutoFit/>
          </a:bodyPr>
          <a:lstStyle/>
          <a:p>
            <a:r>
              <a:rPr lang="en-US" sz="2400" dirty="0"/>
              <a:t>Count what portion of the weight of the alignment is between phrases that have the same information</a:t>
            </a:r>
          </a:p>
        </p:txBody>
      </p:sp>
      <p:sp>
        <p:nvSpPr>
          <p:cNvPr id="14" name="Rectangle 13">
            <a:extLst>
              <a:ext uri="{FF2B5EF4-FFF2-40B4-BE49-F238E27FC236}">
                <a16:creationId xmlns:a16="http://schemas.microsoft.com/office/drawing/2014/main" id="{89CE0CA9-F576-8846-B7A1-A33A1606F035}"/>
              </a:ext>
            </a:extLst>
          </p:cNvPr>
          <p:cNvSpPr/>
          <p:nvPr/>
        </p:nvSpPr>
        <p:spPr>
          <a:xfrm rot="818711">
            <a:off x="2691204" y="3034348"/>
            <a:ext cx="531681" cy="914697"/>
          </a:xfrm>
          <a:prstGeom prst="rect">
            <a:avLst/>
          </a:prstGeom>
          <a:noFill/>
          <a:ln w="381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BE0A819C-CD11-9543-AAF8-15FE61EE56DE}"/>
              </a:ext>
            </a:extLst>
          </p:cNvPr>
          <p:cNvSpPr/>
          <p:nvPr/>
        </p:nvSpPr>
        <p:spPr>
          <a:xfrm rot="815857">
            <a:off x="3723171" y="2989795"/>
            <a:ext cx="531681" cy="914697"/>
          </a:xfrm>
          <a:prstGeom prst="rect">
            <a:avLst/>
          </a:prstGeom>
          <a:noFill/>
          <a:ln w="381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BC92ED60-3DC1-4F40-ADE3-6D2B67AC0D22}"/>
              </a:ext>
            </a:extLst>
          </p:cNvPr>
          <p:cNvSpPr/>
          <p:nvPr/>
        </p:nvSpPr>
        <p:spPr>
          <a:xfrm rot="17014988">
            <a:off x="6151676" y="2002874"/>
            <a:ext cx="531681" cy="3013428"/>
          </a:xfrm>
          <a:prstGeom prst="rect">
            <a:avLst/>
          </a:prstGeom>
          <a:noFill/>
          <a:ln w="381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Rectangle 16">
            <a:extLst>
              <a:ext uri="{FF2B5EF4-FFF2-40B4-BE49-F238E27FC236}">
                <a16:creationId xmlns:a16="http://schemas.microsoft.com/office/drawing/2014/main" id="{CE2123D6-C9FB-3843-A983-C9B99E5B3B17}"/>
              </a:ext>
            </a:extLst>
          </p:cNvPr>
          <p:cNvSpPr/>
          <p:nvPr/>
        </p:nvSpPr>
        <p:spPr>
          <a:xfrm rot="20361678">
            <a:off x="9091544" y="3034347"/>
            <a:ext cx="531681" cy="914697"/>
          </a:xfrm>
          <a:prstGeom prst="rect">
            <a:avLst/>
          </a:prstGeom>
          <a:noFill/>
          <a:ln w="38100">
            <a:solidFill>
              <a:srgbClr val="A0D5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8" name="Rectangle 17">
            <a:extLst>
              <a:ext uri="{FF2B5EF4-FFF2-40B4-BE49-F238E27FC236}">
                <a16:creationId xmlns:a16="http://schemas.microsoft.com/office/drawing/2014/main" id="{3654EB5E-4FD2-4E43-A9B2-AA06A45D2541}"/>
              </a:ext>
            </a:extLst>
          </p:cNvPr>
          <p:cNvSpPr/>
          <p:nvPr/>
        </p:nvSpPr>
        <p:spPr>
          <a:xfrm rot="20361678">
            <a:off x="8344534" y="3036845"/>
            <a:ext cx="531681" cy="914697"/>
          </a:xfrm>
          <a:prstGeom prst="rect">
            <a:avLst/>
          </a:prstGeom>
          <a:noFill/>
          <a:ln w="38100">
            <a:solidFill>
              <a:srgbClr val="A0D56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TextBox 18">
            <a:extLst>
              <a:ext uri="{FF2B5EF4-FFF2-40B4-BE49-F238E27FC236}">
                <a16:creationId xmlns:a16="http://schemas.microsoft.com/office/drawing/2014/main" id="{5E4FCE14-A668-F841-B9A9-386E7039075D}"/>
              </a:ext>
            </a:extLst>
          </p:cNvPr>
          <p:cNvSpPr txBox="1"/>
          <p:nvPr/>
        </p:nvSpPr>
        <p:spPr>
          <a:xfrm>
            <a:off x="6417516" y="5605033"/>
            <a:ext cx="915040" cy="523220"/>
          </a:xfrm>
          <a:prstGeom prst="rect">
            <a:avLst/>
          </a:prstGeom>
          <a:solidFill>
            <a:schemeClr val="accent1">
              <a:lumMod val="20000"/>
              <a:lumOff val="80000"/>
            </a:schemeClr>
          </a:solidFill>
          <a:ln>
            <a:solidFill>
              <a:schemeClr val="accent1"/>
            </a:solidFill>
          </a:ln>
        </p:spPr>
        <p:txBody>
          <a:bodyPr wrap="square" rtlCol="0">
            <a:spAutoFit/>
          </a:bodyPr>
          <a:lstStyle/>
          <a:p>
            <a:r>
              <a:rPr lang="en-US" sz="2800" dirty="0"/>
              <a:t>2 / 5</a:t>
            </a:r>
          </a:p>
        </p:txBody>
      </p:sp>
      <p:sp>
        <p:nvSpPr>
          <p:cNvPr id="20" name="TextBox 19">
            <a:extLst>
              <a:ext uri="{FF2B5EF4-FFF2-40B4-BE49-F238E27FC236}">
                <a16:creationId xmlns:a16="http://schemas.microsoft.com/office/drawing/2014/main" id="{F8E602DF-DF06-4A44-BBBD-216E0BF0A2A0}"/>
              </a:ext>
            </a:extLst>
          </p:cNvPr>
          <p:cNvSpPr txBox="1"/>
          <p:nvPr/>
        </p:nvSpPr>
        <p:spPr>
          <a:xfrm>
            <a:off x="8115738" y="5266479"/>
            <a:ext cx="3684377" cy="1200329"/>
          </a:xfrm>
          <a:prstGeom prst="rect">
            <a:avLst/>
          </a:prstGeom>
          <a:solidFill>
            <a:schemeClr val="bg1">
              <a:lumMod val="95000"/>
            </a:schemeClr>
          </a:solidFill>
          <a:ln>
            <a:solidFill>
              <a:schemeClr val="accent1"/>
            </a:solidFill>
          </a:ln>
        </p:spPr>
        <p:txBody>
          <a:bodyPr wrap="square" rtlCol="0">
            <a:spAutoFit/>
          </a:bodyPr>
          <a:lstStyle/>
          <a:p>
            <a:r>
              <a:rPr lang="en-US" sz="2400" dirty="0"/>
              <a:t>Most of the score is coming from phrases that don’t have the same information</a:t>
            </a:r>
          </a:p>
        </p:txBody>
      </p:sp>
      <p:sp>
        <p:nvSpPr>
          <p:cNvPr id="21" name="TextBox 20">
            <a:extLst>
              <a:ext uri="{FF2B5EF4-FFF2-40B4-BE49-F238E27FC236}">
                <a16:creationId xmlns:a16="http://schemas.microsoft.com/office/drawing/2014/main" id="{026F698C-1E75-C148-A4BB-B6F29DC17353}"/>
              </a:ext>
            </a:extLst>
          </p:cNvPr>
          <p:cNvSpPr txBox="1"/>
          <p:nvPr/>
        </p:nvSpPr>
        <p:spPr>
          <a:xfrm>
            <a:off x="434479" y="3212259"/>
            <a:ext cx="1470595" cy="461665"/>
          </a:xfrm>
          <a:prstGeom prst="rect">
            <a:avLst/>
          </a:prstGeom>
          <a:noFill/>
        </p:spPr>
        <p:txBody>
          <a:bodyPr wrap="none" rtlCol="0">
            <a:spAutoFit/>
          </a:bodyPr>
          <a:lstStyle/>
          <a:p>
            <a:r>
              <a:rPr lang="en-US" sz="2400" dirty="0"/>
              <a:t>Alignment</a:t>
            </a:r>
          </a:p>
        </p:txBody>
      </p:sp>
      <p:sp>
        <p:nvSpPr>
          <p:cNvPr id="3" name="TextBox 2">
            <a:extLst>
              <a:ext uri="{FF2B5EF4-FFF2-40B4-BE49-F238E27FC236}">
                <a16:creationId xmlns:a16="http://schemas.microsoft.com/office/drawing/2014/main" id="{F37D806C-448C-C04A-860F-BDF25C603916}"/>
              </a:ext>
            </a:extLst>
          </p:cNvPr>
          <p:cNvSpPr txBox="1"/>
          <p:nvPr/>
        </p:nvSpPr>
        <p:spPr>
          <a:xfrm>
            <a:off x="2480632" y="3296957"/>
            <a:ext cx="476412" cy="369332"/>
          </a:xfrm>
          <a:prstGeom prst="rect">
            <a:avLst/>
          </a:prstGeom>
          <a:noFill/>
        </p:spPr>
        <p:txBody>
          <a:bodyPr wrap="none" rtlCol="0">
            <a:spAutoFit/>
          </a:bodyPr>
          <a:lstStyle/>
          <a:p>
            <a:r>
              <a:rPr lang="en-US" dirty="0"/>
              <a:t>1.0</a:t>
            </a:r>
          </a:p>
        </p:txBody>
      </p:sp>
      <p:sp>
        <p:nvSpPr>
          <p:cNvPr id="22" name="TextBox 21">
            <a:extLst>
              <a:ext uri="{FF2B5EF4-FFF2-40B4-BE49-F238E27FC236}">
                <a16:creationId xmlns:a16="http://schemas.microsoft.com/office/drawing/2014/main" id="{D6AA0C89-DE97-E24F-8D9F-D1EC1CE1B41C}"/>
              </a:ext>
            </a:extLst>
          </p:cNvPr>
          <p:cNvSpPr txBox="1"/>
          <p:nvPr/>
        </p:nvSpPr>
        <p:spPr>
          <a:xfrm>
            <a:off x="3964576" y="3299945"/>
            <a:ext cx="476412" cy="369332"/>
          </a:xfrm>
          <a:prstGeom prst="rect">
            <a:avLst/>
          </a:prstGeom>
          <a:noFill/>
        </p:spPr>
        <p:txBody>
          <a:bodyPr wrap="none" rtlCol="0">
            <a:spAutoFit/>
          </a:bodyPr>
          <a:lstStyle/>
          <a:p>
            <a:r>
              <a:rPr lang="en-US" dirty="0"/>
              <a:t>1.0</a:t>
            </a:r>
          </a:p>
        </p:txBody>
      </p:sp>
      <p:sp>
        <p:nvSpPr>
          <p:cNvPr id="23" name="TextBox 22">
            <a:extLst>
              <a:ext uri="{FF2B5EF4-FFF2-40B4-BE49-F238E27FC236}">
                <a16:creationId xmlns:a16="http://schemas.microsoft.com/office/drawing/2014/main" id="{20C547AD-023C-EF48-A34C-6EE192B63E36}"/>
              </a:ext>
            </a:extLst>
          </p:cNvPr>
          <p:cNvSpPr txBox="1"/>
          <p:nvPr/>
        </p:nvSpPr>
        <p:spPr>
          <a:xfrm>
            <a:off x="5857794" y="3393903"/>
            <a:ext cx="476412" cy="369332"/>
          </a:xfrm>
          <a:prstGeom prst="rect">
            <a:avLst/>
          </a:prstGeom>
          <a:noFill/>
        </p:spPr>
        <p:txBody>
          <a:bodyPr wrap="none" rtlCol="0">
            <a:spAutoFit/>
          </a:bodyPr>
          <a:lstStyle/>
          <a:p>
            <a:r>
              <a:rPr lang="en-US" dirty="0"/>
              <a:t>1.0</a:t>
            </a:r>
          </a:p>
        </p:txBody>
      </p:sp>
      <p:sp>
        <p:nvSpPr>
          <p:cNvPr id="24" name="TextBox 23">
            <a:extLst>
              <a:ext uri="{FF2B5EF4-FFF2-40B4-BE49-F238E27FC236}">
                <a16:creationId xmlns:a16="http://schemas.microsoft.com/office/drawing/2014/main" id="{3FFC932A-9F84-2F4E-B1D9-A63601719526}"/>
              </a:ext>
            </a:extLst>
          </p:cNvPr>
          <p:cNvSpPr txBox="1"/>
          <p:nvPr/>
        </p:nvSpPr>
        <p:spPr>
          <a:xfrm>
            <a:off x="8191545" y="3340931"/>
            <a:ext cx="476412" cy="369332"/>
          </a:xfrm>
          <a:prstGeom prst="rect">
            <a:avLst/>
          </a:prstGeom>
          <a:noFill/>
        </p:spPr>
        <p:txBody>
          <a:bodyPr wrap="none" rtlCol="0">
            <a:spAutoFit/>
          </a:bodyPr>
          <a:lstStyle/>
          <a:p>
            <a:r>
              <a:rPr lang="en-US" dirty="0"/>
              <a:t>1.0</a:t>
            </a:r>
          </a:p>
        </p:txBody>
      </p:sp>
      <p:sp>
        <p:nvSpPr>
          <p:cNvPr id="25" name="TextBox 24">
            <a:extLst>
              <a:ext uri="{FF2B5EF4-FFF2-40B4-BE49-F238E27FC236}">
                <a16:creationId xmlns:a16="http://schemas.microsoft.com/office/drawing/2014/main" id="{2A0BEB01-3ADA-B448-9CA2-DC84B5A3BDCB}"/>
              </a:ext>
            </a:extLst>
          </p:cNvPr>
          <p:cNvSpPr txBox="1"/>
          <p:nvPr/>
        </p:nvSpPr>
        <p:spPr>
          <a:xfrm>
            <a:off x="9299802" y="3296957"/>
            <a:ext cx="476412"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3141602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DBAA-FC3C-B142-BAA4-C5F988AC3A06}"/>
              </a:ext>
            </a:extLst>
          </p:cNvPr>
          <p:cNvSpPr>
            <a:spLocks noGrp="1"/>
          </p:cNvSpPr>
          <p:nvPr>
            <p:ph type="title"/>
          </p:nvPr>
        </p:nvSpPr>
        <p:spPr/>
        <p:txBody>
          <a:bodyPr/>
          <a:lstStyle/>
          <a:p>
            <a:r>
              <a:rPr lang="en-US" dirty="0"/>
              <a:t>Comparison to SCUs</a:t>
            </a:r>
          </a:p>
        </p:txBody>
      </p:sp>
      <p:pic>
        <p:nvPicPr>
          <p:cNvPr id="6" name="Content Placeholder 5">
            <a:extLst>
              <a:ext uri="{FF2B5EF4-FFF2-40B4-BE49-F238E27FC236}">
                <a16:creationId xmlns:a16="http://schemas.microsoft.com/office/drawing/2014/main" id="{8DBFAD8A-0350-7F4E-9C68-EAB9985A3A3D}"/>
              </a:ext>
            </a:extLst>
          </p:cNvPr>
          <p:cNvPicPr>
            <a:picLocks noGrp="1" noChangeAspect="1"/>
          </p:cNvPicPr>
          <p:nvPr>
            <p:ph idx="1"/>
          </p:nvPr>
        </p:nvPicPr>
        <p:blipFill>
          <a:blip r:embed="rId2"/>
          <a:stretch>
            <a:fillRect/>
          </a:stretch>
        </p:blipFill>
        <p:spPr>
          <a:xfrm>
            <a:off x="0" y="1349115"/>
            <a:ext cx="5868128" cy="2934064"/>
          </a:xfrm>
        </p:spPr>
      </p:pic>
      <p:sp>
        <p:nvSpPr>
          <p:cNvPr id="4" name="Slide Number Placeholder 3">
            <a:extLst>
              <a:ext uri="{FF2B5EF4-FFF2-40B4-BE49-F238E27FC236}">
                <a16:creationId xmlns:a16="http://schemas.microsoft.com/office/drawing/2014/main" id="{2B7A1CF8-231B-3D46-87C8-F9736A10B35A}"/>
              </a:ext>
            </a:extLst>
          </p:cNvPr>
          <p:cNvSpPr>
            <a:spLocks noGrp="1"/>
          </p:cNvSpPr>
          <p:nvPr>
            <p:ph type="sldNum" sz="quarter" idx="11"/>
          </p:nvPr>
        </p:nvSpPr>
        <p:spPr/>
        <p:txBody>
          <a:bodyPr/>
          <a:lstStyle/>
          <a:p>
            <a:fld id="{BDF588C3-71D6-5D45-B118-1C664482E1C2}" type="slidenum">
              <a:rPr lang="en-US" smtClean="0"/>
              <a:t>22</a:t>
            </a:fld>
            <a:endParaRPr lang="en-US"/>
          </a:p>
        </p:txBody>
      </p:sp>
      <p:pic>
        <p:nvPicPr>
          <p:cNvPr id="8" name="Picture 7">
            <a:extLst>
              <a:ext uri="{FF2B5EF4-FFF2-40B4-BE49-F238E27FC236}">
                <a16:creationId xmlns:a16="http://schemas.microsoft.com/office/drawing/2014/main" id="{7BCFD0C8-EA3B-8E48-A735-A576B4205C3B}"/>
              </a:ext>
            </a:extLst>
          </p:cNvPr>
          <p:cNvPicPr>
            <a:picLocks noChangeAspect="1"/>
          </p:cNvPicPr>
          <p:nvPr/>
        </p:nvPicPr>
        <p:blipFill>
          <a:blip r:embed="rId3"/>
          <a:stretch>
            <a:fillRect/>
          </a:stretch>
        </p:blipFill>
        <p:spPr>
          <a:xfrm>
            <a:off x="5817740" y="1349115"/>
            <a:ext cx="5982376" cy="2991188"/>
          </a:xfrm>
          <a:prstGeom prst="rect">
            <a:avLst/>
          </a:prstGeom>
        </p:spPr>
      </p:pic>
      <p:sp>
        <p:nvSpPr>
          <p:cNvPr id="9" name="TextBox 8">
            <a:extLst>
              <a:ext uri="{FF2B5EF4-FFF2-40B4-BE49-F238E27FC236}">
                <a16:creationId xmlns:a16="http://schemas.microsoft.com/office/drawing/2014/main" id="{B9346F9A-EF5B-B64E-8D0F-B0F780CEA744}"/>
              </a:ext>
            </a:extLst>
          </p:cNvPr>
          <p:cNvSpPr txBox="1"/>
          <p:nvPr/>
        </p:nvSpPr>
        <p:spPr>
          <a:xfrm>
            <a:off x="1231442" y="4430400"/>
            <a:ext cx="9816309" cy="2246769"/>
          </a:xfrm>
          <a:prstGeom prst="rect">
            <a:avLst/>
          </a:prstGeom>
          <a:noFill/>
        </p:spPr>
        <p:txBody>
          <a:bodyPr wrap="square" rtlCol="0">
            <a:spAutoFit/>
          </a:bodyPr>
          <a:lstStyle/>
          <a:p>
            <a:r>
              <a:rPr lang="en-US" sz="2000" dirty="0"/>
              <a:t>On average, 25% of ROUGE and 15% of </a:t>
            </a:r>
            <a:r>
              <a:rPr lang="en-US" sz="2000" dirty="0" err="1"/>
              <a:t>BERTScore</a:t>
            </a:r>
            <a:r>
              <a:rPr lang="en-US" sz="2000" dirty="0"/>
              <a:t> values on TAC ‘08 come from phrases with the same information</a:t>
            </a:r>
          </a:p>
          <a:p>
            <a:pPr marL="342900" indent="-342900">
              <a:buFont typeface="Symbol" panose="05050102010706020507" pitchFamily="18" charset="2"/>
              <a:buChar char="Þ"/>
            </a:pPr>
            <a:r>
              <a:rPr lang="en-US" sz="2000" dirty="0"/>
              <a:t>75% and 85% come from phrases that mean different things</a:t>
            </a:r>
          </a:p>
          <a:p>
            <a:pPr marL="342900" indent="-342900">
              <a:buFont typeface="Symbol" panose="05050102010706020507" pitchFamily="18" charset="2"/>
              <a:buChar char="Þ"/>
            </a:pPr>
            <a:endParaRPr lang="en-US" sz="2000" dirty="0"/>
          </a:p>
          <a:p>
            <a:pPr marL="342900" indent="-342900">
              <a:buFont typeface="Symbol" panose="05050102010706020507" pitchFamily="18" charset="2"/>
              <a:buChar char="Þ"/>
            </a:pPr>
            <a:endParaRPr lang="en-US" sz="2000" dirty="0"/>
          </a:p>
          <a:p>
            <a:r>
              <a:rPr lang="en-US" sz="2000" dirty="0">
                <a:solidFill>
                  <a:srgbClr val="3366CC"/>
                </a:solidFill>
              </a:rPr>
              <a:t>[Deutsch &amp; Roth’21] </a:t>
            </a:r>
            <a:r>
              <a:rPr lang="en-US" sz="2000" dirty="0"/>
              <a:t>also analyzes the different categories of token matches.</a:t>
            </a:r>
          </a:p>
          <a:p>
            <a:endParaRPr lang="en-US" sz="2000" dirty="0"/>
          </a:p>
        </p:txBody>
      </p:sp>
      <p:sp>
        <p:nvSpPr>
          <p:cNvPr id="10" name="TextBox 9">
            <a:extLst>
              <a:ext uri="{FF2B5EF4-FFF2-40B4-BE49-F238E27FC236}">
                <a16:creationId xmlns:a16="http://schemas.microsoft.com/office/drawing/2014/main" id="{48F7AE7D-DD57-B34B-B7E5-01909DB94E95}"/>
              </a:ext>
            </a:extLst>
          </p:cNvPr>
          <p:cNvSpPr txBox="1"/>
          <p:nvPr/>
        </p:nvSpPr>
        <p:spPr>
          <a:xfrm>
            <a:off x="2000159" y="5496247"/>
            <a:ext cx="8191682" cy="400110"/>
          </a:xfrm>
          <a:prstGeom prst="rect">
            <a:avLst/>
          </a:prstGeom>
          <a:solidFill>
            <a:schemeClr val="bg1">
              <a:lumMod val="95000"/>
            </a:schemeClr>
          </a:solidFill>
          <a:ln>
            <a:solidFill>
              <a:schemeClr val="accent1"/>
            </a:solidFill>
          </a:ln>
        </p:spPr>
        <p:txBody>
          <a:bodyPr wrap="square" rtlCol="0">
            <a:spAutoFit/>
          </a:bodyPr>
          <a:lstStyle/>
          <a:p>
            <a:r>
              <a:rPr lang="en-US" sz="2000" dirty="0"/>
              <a:t>Conclusion =&gt; ROUGE/</a:t>
            </a:r>
            <a:r>
              <a:rPr lang="en-US" sz="2000" dirty="0" err="1"/>
              <a:t>BERTScore</a:t>
            </a:r>
            <a:r>
              <a:rPr lang="en-US" sz="2000" dirty="0"/>
              <a:t> largely do not measure information overlap</a:t>
            </a:r>
          </a:p>
        </p:txBody>
      </p:sp>
      <p:sp>
        <p:nvSpPr>
          <p:cNvPr id="11" name="TextBox 10">
            <a:extLst>
              <a:ext uri="{FF2B5EF4-FFF2-40B4-BE49-F238E27FC236}">
                <a16:creationId xmlns:a16="http://schemas.microsoft.com/office/drawing/2014/main" id="{A2CE95BA-CA93-E54D-A7B5-D051E35CB40C}"/>
              </a:ext>
            </a:extLst>
          </p:cNvPr>
          <p:cNvSpPr txBox="1"/>
          <p:nvPr/>
        </p:nvSpPr>
        <p:spPr>
          <a:xfrm>
            <a:off x="1475807" y="961643"/>
            <a:ext cx="9816309" cy="461665"/>
          </a:xfrm>
          <a:prstGeom prst="rect">
            <a:avLst/>
          </a:prstGeom>
          <a:noFill/>
        </p:spPr>
        <p:txBody>
          <a:bodyPr wrap="square" rtlCol="0">
            <a:spAutoFit/>
          </a:bodyPr>
          <a:lstStyle/>
          <a:p>
            <a:r>
              <a:rPr lang="en-US" sz="2400" dirty="0"/>
              <a:t>Calculate percent of metric scores explained by SCU matches on TAC 2008</a:t>
            </a:r>
          </a:p>
        </p:txBody>
      </p:sp>
    </p:spTree>
    <p:extLst>
      <p:ext uri="{BB962C8B-B14F-4D97-AF65-F5344CB8AC3E}">
        <p14:creationId xmlns:p14="http://schemas.microsoft.com/office/powerpoint/2010/main" val="24209571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EDBC-08F3-4570-BE7A-59149C3FBF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46CC2D-A7B6-4D13-B4FC-D87D58B30733}"/>
              </a:ext>
            </a:extLst>
          </p:cNvPr>
          <p:cNvSpPr>
            <a:spLocks noGrp="1"/>
          </p:cNvSpPr>
          <p:nvPr>
            <p:ph idx="1"/>
          </p:nvPr>
        </p:nvSpPr>
        <p:spPr/>
        <p:txBody>
          <a:bodyPr/>
          <a:lstStyle/>
          <a:p>
            <a:pPr marL="0" indent="0" algn="ctr">
              <a:buNone/>
            </a:pPr>
            <a:r>
              <a:rPr lang="en-US" sz="3200" dirty="0"/>
              <a:t>So, how should we evaluate? </a:t>
            </a:r>
          </a:p>
          <a:p>
            <a:pPr marL="0" indent="0" algn="ctr">
              <a:buNone/>
            </a:pPr>
            <a:endParaRPr lang="en-US" sz="3200" dirty="0"/>
          </a:p>
          <a:p>
            <a:pPr marL="0" indent="0" algn="ctr">
              <a:buNone/>
            </a:pPr>
            <a:r>
              <a:rPr lang="en-US" sz="3200" dirty="0"/>
              <a:t>Towards </a:t>
            </a:r>
          </a:p>
          <a:p>
            <a:pPr marL="0" indent="0" algn="ctr">
              <a:buNone/>
            </a:pPr>
            <a:r>
              <a:rPr lang="en-US" sz="3200" dirty="0">
                <a:solidFill>
                  <a:srgbClr val="3366CC"/>
                </a:solidFill>
              </a:rPr>
              <a:t>Question-Answering</a:t>
            </a:r>
            <a:r>
              <a:rPr lang="en-US" sz="3200" dirty="0"/>
              <a:t> </a:t>
            </a:r>
          </a:p>
          <a:p>
            <a:pPr marL="0" indent="0" algn="ctr">
              <a:buNone/>
            </a:pPr>
            <a:r>
              <a:rPr lang="en-US" sz="3200" dirty="0"/>
              <a:t>as </a:t>
            </a:r>
          </a:p>
          <a:p>
            <a:pPr marL="0" indent="0" algn="ctr">
              <a:buNone/>
            </a:pPr>
            <a:r>
              <a:rPr lang="en-US" sz="3200" dirty="0"/>
              <a:t>an Automatic Metric for Evaluating the </a:t>
            </a:r>
          </a:p>
          <a:p>
            <a:pPr marL="0" indent="0" algn="ctr">
              <a:buNone/>
            </a:pPr>
            <a:r>
              <a:rPr lang="en-US" sz="3200" dirty="0"/>
              <a:t>Content Quality of a Summary</a:t>
            </a:r>
          </a:p>
          <a:p>
            <a:pPr marL="0" indent="0" algn="ctr">
              <a:buNone/>
            </a:pPr>
            <a:endParaRPr lang="en-US" sz="3200" dirty="0"/>
          </a:p>
        </p:txBody>
      </p:sp>
      <p:sp>
        <p:nvSpPr>
          <p:cNvPr id="4" name="Slide Number Placeholder 3">
            <a:extLst>
              <a:ext uri="{FF2B5EF4-FFF2-40B4-BE49-F238E27FC236}">
                <a16:creationId xmlns:a16="http://schemas.microsoft.com/office/drawing/2014/main" id="{1E131E76-B386-48E7-881B-0718AAD64102}"/>
              </a:ext>
            </a:extLst>
          </p:cNvPr>
          <p:cNvSpPr>
            <a:spLocks noGrp="1"/>
          </p:cNvSpPr>
          <p:nvPr>
            <p:ph type="sldNum" sz="quarter" idx="11"/>
          </p:nvPr>
        </p:nvSpPr>
        <p:spPr/>
        <p:txBody>
          <a:bodyPr/>
          <a:lstStyle/>
          <a:p>
            <a:fld id="{BDF588C3-71D6-5D45-B118-1C664482E1C2}" type="slidenum">
              <a:rPr lang="en-US" smtClean="0"/>
              <a:t>23</a:t>
            </a:fld>
            <a:endParaRPr lang="en-US"/>
          </a:p>
        </p:txBody>
      </p:sp>
    </p:spTree>
    <p:extLst>
      <p:ext uri="{BB962C8B-B14F-4D97-AF65-F5344CB8AC3E}">
        <p14:creationId xmlns:p14="http://schemas.microsoft.com/office/powerpoint/2010/main" val="18732166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CD08-AAF2-1040-A614-BF417AD398B9}"/>
              </a:ext>
            </a:extLst>
          </p:cNvPr>
          <p:cNvSpPr>
            <a:spLocks noGrp="1"/>
          </p:cNvSpPr>
          <p:nvPr>
            <p:ph type="title"/>
          </p:nvPr>
        </p:nvSpPr>
        <p:spPr/>
        <p:txBody>
          <a:bodyPr/>
          <a:lstStyle/>
          <a:p>
            <a:r>
              <a:rPr lang="en-US" dirty="0"/>
              <a:t>QA-Based Evaluation Metrics </a:t>
            </a:r>
            <a:r>
              <a:rPr lang="en-US" sz="2400" dirty="0">
                <a:solidFill>
                  <a:schemeClr val="tx1"/>
                </a:solidFill>
              </a:rPr>
              <a:t>[Deutsch et al. TACL’21]</a:t>
            </a:r>
            <a:endParaRPr lang="en-US" dirty="0">
              <a:solidFill>
                <a:schemeClr val="tx1"/>
              </a:solidFill>
            </a:endParaRPr>
          </a:p>
        </p:txBody>
      </p:sp>
      <p:sp>
        <p:nvSpPr>
          <p:cNvPr id="3" name="Content Placeholder 2">
            <a:extLst>
              <a:ext uri="{FF2B5EF4-FFF2-40B4-BE49-F238E27FC236}">
                <a16:creationId xmlns:a16="http://schemas.microsoft.com/office/drawing/2014/main" id="{1CAAB7D3-3EBD-DD4F-BE98-647BD3CC538E}"/>
              </a:ext>
            </a:extLst>
          </p:cNvPr>
          <p:cNvSpPr>
            <a:spLocks noGrp="1"/>
          </p:cNvSpPr>
          <p:nvPr>
            <p:ph idx="1"/>
          </p:nvPr>
        </p:nvSpPr>
        <p:spPr/>
        <p:txBody>
          <a:bodyPr/>
          <a:lstStyle/>
          <a:p>
            <a:r>
              <a:rPr lang="en-US" dirty="0"/>
              <a:t>ROUGE and </a:t>
            </a:r>
            <a:r>
              <a:rPr lang="en-US" dirty="0" err="1"/>
              <a:t>BERTScore</a:t>
            </a:r>
            <a:r>
              <a:rPr lang="en-US" dirty="0"/>
              <a:t> represented summaries as bags-of-words or BERT embeddings</a:t>
            </a:r>
          </a:p>
          <a:p>
            <a:r>
              <a:rPr lang="en-US" dirty="0"/>
              <a:t>Two summaries compared via lexical overlap or cosine similarities</a:t>
            </a:r>
          </a:p>
          <a:p>
            <a:r>
              <a:rPr lang="en-US" dirty="0"/>
              <a:t>Instead, could we represent a summary using QA pairs and compare content via answering questions against a summary?</a:t>
            </a:r>
          </a:p>
          <a:p>
            <a:endParaRPr lang="en-US" dirty="0"/>
          </a:p>
          <a:p>
            <a:pPr lvl="1"/>
            <a:r>
              <a:rPr lang="en-US" dirty="0"/>
              <a:t>Propose and analyze a QA-based evaluation metric called </a:t>
            </a:r>
            <a:r>
              <a:rPr lang="en-US" dirty="0" err="1"/>
              <a:t>QAEval</a:t>
            </a:r>
            <a:endParaRPr lang="en-US" dirty="0"/>
          </a:p>
          <a:p>
            <a:pPr lvl="1"/>
            <a:r>
              <a:rPr lang="en-US" dirty="0"/>
              <a:t>Demonstrate state-of-the-art results on some evaluations</a:t>
            </a:r>
          </a:p>
          <a:p>
            <a:pPr lvl="1"/>
            <a:r>
              <a:rPr lang="en-US" dirty="0"/>
              <a:t>Identify performance bottlenecks = areas for future work</a:t>
            </a:r>
          </a:p>
          <a:p>
            <a:pPr lvl="1"/>
            <a:r>
              <a:rPr lang="en-US" dirty="0"/>
              <a:t>Estimate upper-bound performance if bottlenecks are addressed</a:t>
            </a:r>
          </a:p>
          <a:p>
            <a:endParaRPr lang="en-US" dirty="0"/>
          </a:p>
          <a:p>
            <a:endParaRPr lang="en-US" dirty="0"/>
          </a:p>
        </p:txBody>
      </p:sp>
      <p:sp>
        <p:nvSpPr>
          <p:cNvPr id="4" name="Slide Number Placeholder 3">
            <a:extLst>
              <a:ext uri="{FF2B5EF4-FFF2-40B4-BE49-F238E27FC236}">
                <a16:creationId xmlns:a16="http://schemas.microsoft.com/office/drawing/2014/main" id="{B7CC712A-A44F-1841-80A5-827701FAAF3E}"/>
              </a:ext>
            </a:extLst>
          </p:cNvPr>
          <p:cNvSpPr>
            <a:spLocks noGrp="1"/>
          </p:cNvSpPr>
          <p:nvPr>
            <p:ph type="sldNum" sz="quarter" idx="11"/>
          </p:nvPr>
        </p:nvSpPr>
        <p:spPr/>
        <p:txBody>
          <a:bodyPr/>
          <a:lstStyle/>
          <a:p>
            <a:fld id="{BDF588C3-71D6-5D45-B118-1C664482E1C2}" type="slidenum">
              <a:rPr lang="en-US" smtClean="0"/>
              <a:t>24</a:t>
            </a:fld>
            <a:endParaRPr lang="en-US"/>
          </a:p>
        </p:txBody>
      </p:sp>
    </p:spTree>
    <p:extLst>
      <p:ext uri="{BB962C8B-B14F-4D97-AF65-F5344CB8AC3E}">
        <p14:creationId xmlns:p14="http://schemas.microsoft.com/office/powerpoint/2010/main" val="39123144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B67E-7A2E-164F-8253-6BFD1986FBE0}"/>
              </a:ext>
            </a:extLst>
          </p:cNvPr>
          <p:cNvSpPr>
            <a:spLocks noGrp="1"/>
          </p:cNvSpPr>
          <p:nvPr>
            <p:ph type="title"/>
          </p:nvPr>
        </p:nvSpPr>
        <p:spPr/>
        <p:txBody>
          <a:bodyPr/>
          <a:lstStyle/>
          <a:p>
            <a:r>
              <a:rPr lang="en-US" dirty="0" err="1"/>
              <a:t>QAEval</a:t>
            </a:r>
            <a:endParaRPr lang="en-US" dirty="0"/>
          </a:p>
        </p:txBody>
      </p:sp>
      <p:sp>
        <p:nvSpPr>
          <p:cNvPr id="4" name="Slide Number Placeholder 3">
            <a:extLst>
              <a:ext uri="{FF2B5EF4-FFF2-40B4-BE49-F238E27FC236}">
                <a16:creationId xmlns:a16="http://schemas.microsoft.com/office/drawing/2014/main" id="{CE4F89B8-FA13-2845-8CFB-41C99241A0FE}"/>
              </a:ext>
            </a:extLst>
          </p:cNvPr>
          <p:cNvSpPr>
            <a:spLocks noGrp="1"/>
          </p:cNvSpPr>
          <p:nvPr>
            <p:ph type="sldNum" sz="quarter" idx="11"/>
          </p:nvPr>
        </p:nvSpPr>
        <p:spPr/>
        <p:txBody>
          <a:bodyPr/>
          <a:lstStyle/>
          <a:p>
            <a:fld id="{BDF588C3-71D6-5D45-B118-1C664482E1C2}" type="slidenum">
              <a:rPr lang="en-US" smtClean="0"/>
              <a:t>25</a:t>
            </a:fld>
            <a:endParaRPr lang="en-US"/>
          </a:p>
        </p:txBody>
      </p:sp>
      <p:sp>
        <p:nvSpPr>
          <p:cNvPr id="5" name="TextBox 4">
            <a:extLst>
              <a:ext uri="{FF2B5EF4-FFF2-40B4-BE49-F238E27FC236}">
                <a16:creationId xmlns:a16="http://schemas.microsoft.com/office/drawing/2014/main" id="{532A92B1-5BC8-4342-9798-84452C3430C7}"/>
              </a:ext>
            </a:extLst>
          </p:cNvPr>
          <p:cNvSpPr txBox="1"/>
          <p:nvPr/>
        </p:nvSpPr>
        <p:spPr>
          <a:xfrm>
            <a:off x="4484560" y="1303603"/>
            <a:ext cx="2105641" cy="369332"/>
          </a:xfrm>
          <a:prstGeom prst="rect">
            <a:avLst/>
          </a:prstGeom>
          <a:noFill/>
        </p:spPr>
        <p:txBody>
          <a:bodyPr wrap="none" rtlCol="0">
            <a:spAutoFit/>
          </a:bodyPr>
          <a:lstStyle/>
          <a:p>
            <a:r>
              <a:rPr lang="en-US" b="1" dirty="0"/>
              <a:t>Reference Summary</a:t>
            </a:r>
          </a:p>
        </p:txBody>
      </p:sp>
      <p:sp>
        <p:nvSpPr>
          <p:cNvPr id="7" name="TextBox 6">
            <a:extLst>
              <a:ext uri="{FF2B5EF4-FFF2-40B4-BE49-F238E27FC236}">
                <a16:creationId xmlns:a16="http://schemas.microsoft.com/office/drawing/2014/main" id="{7B194546-7169-0143-8FF5-FD131C0F499F}"/>
              </a:ext>
            </a:extLst>
          </p:cNvPr>
          <p:cNvSpPr txBox="1"/>
          <p:nvPr/>
        </p:nvSpPr>
        <p:spPr>
          <a:xfrm>
            <a:off x="4484560" y="1672935"/>
            <a:ext cx="3143168" cy="369332"/>
          </a:xfrm>
          <a:prstGeom prst="rect">
            <a:avLst/>
          </a:prstGeom>
          <a:noFill/>
        </p:spPr>
        <p:txBody>
          <a:bodyPr wrap="none" rtlCol="0">
            <a:spAutoFit/>
          </a:bodyPr>
          <a:lstStyle/>
          <a:p>
            <a:r>
              <a:rPr lang="en-US" dirty="0"/>
              <a:t>Yesterday, Nadal lost to Federer</a:t>
            </a:r>
          </a:p>
        </p:txBody>
      </p:sp>
      <p:sp>
        <p:nvSpPr>
          <p:cNvPr id="8" name="TextBox 7">
            <a:extLst>
              <a:ext uri="{FF2B5EF4-FFF2-40B4-BE49-F238E27FC236}">
                <a16:creationId xmlns:a16="http://schemas.microsoft.com/office/drawing/2014/main" id="{B06C3F38-7440-8C49-B264-24A1B4F920E8}"/>
              </a:ext>
            </a:extLst>
          </p:cNvPr>
          <p:cNvSpPr txBox="1"/>
          <p:nvPr/>
        </p:nvSpPr>
        <p:spPr>
          <a:xfrm>
            <a:off x="8947483" y="1303603"/>
            <a:ext cx="2117183" cy="369332"/>
          </a:xfrm>
          <a:prstGeom prst="rect">
            <a:avLst/>
          </a:prstGeom>
          <a:noFill/>
        </p:spPr>
        <p:txBody>
          <a:bodyPr wrap="none" rtlCol="0">
            <a:spAutoFit/>
          </a:bodyPr>
          <a:lstStyle/>
          <a:p>
            <a:r>
              <a:rPr lang="en-US" b="1" dirty="0"/>
              <a:t>Candidate Summary</a:t>
            </a:r>
          </a:p>
        </p:txBody>
      </p:sp>
      <p:sp>
        <p:nvSpPr>
          <p:cNvPr id="9" name="TextBox 8">
            <a:extLst>
              <a:ext uri="{FF2B5EF4-FFF2-40B4-BE49-F238E27FC236}">
                <a16:creationId xmlns:a16="http://schemas.microsoft.com/office/drawing/2014/main" id="{EF7D3A06-5054-464D-A30F-2BF02CB67291}"/>
              </a:ext>
            </a:extLst>
          </p:cNvPr>
          <p:cNvSpPr txBox="1"/>
          <p:nvPr/>
        </p:nvSpPr>
        <p:spPr>
          <a:xfrm>
            <a:off x="8947482" y="1637386"/>
            <a:ext cx="3244517" cy="646331"/>
          </a:xfrm>
          <a:prstGeom prst="rect">
            <a:avLst/>
          </a:prstGeom>
          <a:noFill/>
        </p:spPr>
        <p:txBody>
          <a:bodyPr wrap="square" rtlCol="0">
            <a:spAutoFit/>
          </a:bodyPr>
          <a:lstStyle/>
          <a:p>
            <a:r>
              <a:rPr lang="en-US" dirty="0"/>
              <a:t>Roger Federer beat Nadal yesterday</a:t>
            </a:r>
          </a:p>
        </p:txBody>
      </p:sp>
      <p:sp>
        <p:nvSpPr>
          <p:cNvPr id="10" name="Rectangle 9">
            <a:extLst>
              <a:ext uri="{FF2B5EF4-FFF2-40B4-BE49-F238E27FC236}">
                <a16:creationId xmlns:a16="http://schemas.microsoft.com/office/drawing/2014/main" id="{98BE3C74-2B0A-B74F-8FAD-C3ACFF71D861}"/>
              </a:ext>
            </a:extLst>
          </p:cNvPr>
          <p:cNvSpPr/>
          <p:nvPr/>
        </p:nvSpPr>
        <p:spPr>
          <a:xfrm>
            <a:off x="5525824" y="1725300"/>
            <a:ext cx="584621" cy="288166"/>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Rectangle 10">
            <a:extLst>
              <a:ext uri="{FF2B5EF4-FFF2-40B4-BE49-F238E27FC236}">
                <a16:creationId xmlns:a16="http://schemas.microsoft.com/office/drawing/2014/main" id="{75B3AD71-3F15-8D4A-ABDC-8C6436BBA1BF}"/>
              </a:ext>
            </a:extLst>
          </p:cNvPr>
          <p:cNvSpPr/>
          <p:nvPr/>
        </p:nvSpPr>
        <p:spPr>
          <a:xfrm>
            <a:off x="6737003" y="1718006"/>
            <a:ext cx="805199" cy="283428"/>
          </a:xfrm>
          <a:prstGeom prst="rect">
            <a:avLst/>
          </a:prstGeom>
          <a:noFill/>
          <a:ln w="25400">
            <a:solidFill>
              <a:srgbClr val="AC92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2" name="TextBox 11">
            <a:extLst>
              <a:ext uri="{FF2B5EF4-FFF2-40B4-BE49-F238E27FC236}">
                <a16:creationId xmlns:a16="http://schemas.microsoft.com/office/drawing/2014/main" id="{082A4889-B705-A944-AA97-BA2985FEC7AA}"/>
              </a:ext>
            </a:extLst>
          </p:cNvPr>
          <p:cNvSpPr txBox="1"/>
          <p:nvPr/>
        </p:nvSpPr>
        <p:spPr>
          <a:xfrm>
            <a:off x="321591" y="1637386"/>
            <a:ext cx="3699469" cy="4524315"/>
          </a:xfrm>
          <a:prstGeom prst="rect">
            <a:avLst/>
          </a:prstGeom>
          <a:solidFill>
            <a:schemeClr val="bg1">
              <a:lumMod val="95000"/>
            </a:schemeClr>
          </a:solidFill>
          <a:ln>
            <a:solidFill>
              <a:schemeClr val="accent1"/>
            </a:solidFill>
          </a:ln>
        </p:spPr>
        <p:txBody>
          <a:bodyPr wrap="square" rtlCol="0">
            <a:spAutoFit/>
          </a:bodyPr>
          <a:lstStyle/>
          <a:p>
            <a:pPr marL="342900" indent="-342900">
              <a:buAutoNum type="arabicPeriod"/>
            </a:pPr>
            <a:r>
              <a:rPr lang="en-US" dirty="0"/>
              <a:t>Answer Selection: select answers that will generate questions</a:t>
            </a:r>
          </a:p>
          <a:p>
            <a:pPr marL="342900" indent="-342900">
              <a:buAutoNum type="arabicPeriod"/>
            </a:pPr>
            <a:endParaRPr lang="en-US" dirty="0"/>
          </a:p>
          <a:p>
            <a:pPr marL="342900" indent="-342900">
              <a:buAutoNum type="arabicPeriod"/>
            </a:pPr>
            <a:r>
              <a:rPr lang="en-US" dirty="0"/>
              <a:t>Question Generation: generate </a:t>
            </a:r>
            <a:r>
              <a:rPr lang="en-US" dirty="0" err="1"/>
              <a:t>wh</a:t>
            </a:r>
            <a:r>
              <a:rPr lang="en-US" dirty="0"/>
              <a:t>-questions that target each answer using a learned model</a:t>
            </a:r>
          </a:p>
          <a:p>
            <a:pPr marL="342900" indent="-342900">
              <a:buAutoNum type="arabicPeriod"/>
            </a:pPr>
            <a:endParaRPr lang="en-US" dirty="0"/>
          </a:p>
          <a:p>
            <a:pPr marL="342900" indent="-342900">
              <a:buAutoNum type="arabicPeriod"/>
            </a:pPr>
            <a:r>
              <a:rPr lang="en-US" dirty="0"/>
              <a:t>Question Answering: answer questions against the candidate summary using a learned model</a:t>
            </a:r>
          </a:p>
          <a:p>
            <a:pPr marL="342900" indent="-342900">
              <a:buFontTx/>
              <a:buAutoNum type="arabicPeriod"/>
            </a:pPr>
            <a:endParaRPr lang="en-US" dirty="0"/>
          </a:p>
          <a:p>
            <a:pPr marL="342900" indent="-342900">
              <a:buFontTx/>
              <a:buAutoNum type="arabicPeriod"/>
            </a:pPr>
            <a:r>
              <a:rPr lang="en-US" dirty="0"/>
              <a:t>Answer verification: determine if the answers are correct or not</a:t>
            </a:r>
          </a:p>
          <a:p>
            <a:pPr marL="342900" indent="-342900">
              <a:buFontTx/>
              <a:buAutoNum type="arabicPeriod"/>
            </a:pPr>
            <a:endParaRPr lang="en-US" dirty="0"/>
          </a:p>
          <a:p>
            <a:pPr marL="342900" indent="-342900">
              <a:buFontTx/>
              <a:buAutoNum type="arabicPeriod"/>
            </a:pPr>
            <a:r>
              <a:rPr lang="en-US" dirty="0"/>
              <a:t>Final score: calculate portion of questions answered correctly</a:t>
            </a:r>
          </a:p>
        </p:txBody>
      </p:sp>
      <p:sp>
        <p:nvSpPr>
          <p:cNvPr id="13" name="TextBox 12">
            <a:extLst>
              <a:ext uri="{FF2B5EF4-FFF2-40B4-BE49-F238E27FC236}">
                <a16:creationId xmlns:a16="http://schemas.microsoft.com/office/drawing/2014/main" id="{31B3BF37-1E06-7842-8F65-35189D522617}"/>
              </a:ext>
            </a:extLst>
          </p:cNvPr>
          <p:cNvSpPr txBox="1"/>
          <p:nvPr/>
        </p:nvSpPr>
        <p:spPr>
          <a:xfrm>
            <a:off x="321591" y="1269191"/>
            <a:ext cx="700063" cy="369332"/>
          </a:xfrm>
          <a:prstGeom prst="rect">
            <a:avLst/>
          </a:prstGeom>
          <a:noFill/>
        </p:spPr>
        <p:txBody>
          <a:bodyPr wrap="none" rtlCol="0">
            <a:spAutoFit/>
          </a:bodyPr>
          <a:lstStyle/>
          <a:p>
            <a:r>
              <a:rPr lang="en-US" b="1" dirty="0"/>
              <a:t>Steps</a:t>
            </a:r>
          </a:p>
        </p:txBody>
      </p:sp>
      <p:grpSp>
        <p:nvGrpSpPr>
          <p:cNvPr id="22" name="Group 21">
            <a:extLst>
              <a:ext uri="{FF2B5EF4-FFF2-40B4-BE49-F238E27FC236}">
                <a16:creationId xmlns:a16="http://schemas.microsoft.com/office/drawing/2014/main" id="{507F42F6-04CF-0D46-BE67-F02AF6430314}"/>
              </a:ext>
            </a:extLst>
          </p:cNvPr>
          <p:cNvGrpSpPr/>
          <p:nvPr/>
        </p:nvGrpSpPr>
        <p:grpSpPr>
          <a:xfrm>
            <a:off x="4484560" y="2467245"/>
            <a:ext cx="3716787" cy="369332"/>
            <a:chOff x="4679806" y="2467245"/>
            <a:chExt cx="3716787" cy="369332"/>
          </a:xfrm>
        </p:grpSpPr>
        <p:sp>
          <p:nvSpPr>
            <p:cNvPr id="18" name="TextBox 17">
              <a:extLst>
                <a:ext uri="{FF2B5EF4-FFF2-40B4-BE49-F238E27FC236}">
                  <a16:creationId xmlns:a16="http://schemas.microsoft.com/office/drawing/2014/main" id="{001BB954-0791-FA40-9F59-2C2CCAF78FD8}"/>
                </a:ext>
              </a:extLst>
            </p:cNvPr>
            <p:cNvSpPr txBox="1"/>
            <p:nvPr/>
          </p:nvSpPr>
          <p:spPr>
            <a:xfrm>
              <a:off x="4679806" y="2467245"/>
              <a:ext cx="3716787" cy="369332"/>
            </a:xfrm>
            <a:prstGeom prst="rect">
              <a:avLst/>
            </a:prstGeom>
            <a:noFill/>
          </p:spPr>
          <p:txBody>
            <a:bodyPr wrap="none" rtlCol="0">
              <a:spAutoFit/>
            </a:bodyPr>
            <a:lstStyle/>
            <a:p>
              <a:r>
                <a:rPr lang="en-US" dirty="0"/>
                <a:t>Who lost to Federer yesterday? Nadal</a:t>
              </a:r>
            </a:p>
          </p:txBody>
        </p:sp>
        <p:sp>
          <p:nvSpPr>
            <p:cNvPr id="19" name="Rectangle 18">
              <a:extLst>
                <a:ext uri="{FF2B5EF4-FFF2-40B4-BE49-F238E27FC236}">
                  <a16:creationId xmlns:a16="http://schemas.microsoft.com/office/drawing/2014/main" id="{00A491CF-B265-194D-9708-B6FC449C19F2}"/>
                </a:ext>
              </a:extLst>
            </p:cNvPr>
            <p:cNvSpPr/>
            <p:nvPr/>
          </p:nvSpPr>
          <p:spPr>
            <a:xfrm>
              <a:off x="7699530" y="2515374"/>
              <a:ext cx="584621" cy="288166"/>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grpSp>
        <p:nvGrpSpPr>
          <p:cNvPr id="23" name="Group 22">
            <a:extLst>
              <a:ext uri="{FF2B5EF4-FFF2-40B4-BE49-F238E27FC236}">
                <a16:creationId xmlns:a16="http://schemas.microsoft.com/office/drawing/2014/main" id="{725E2D93-720F-434E-A154-DEB9910DB3DE}"/>
              </a:ext>
            </a:extLst>
          </p:cNvPr>
          <p:cNvGrpSpPr/>
          <p:nvPr/>
        </p:nvGrpSpPr>
        <p:grpSpPr>
          <a:xfrm>
            <a:off x="4484560" y="2867163"/>
            <a:ext cx="4107278" cy="369332"/>
            <a:chOff x="4679806" y="2892223"/>
            <a:chExt cx="4107278" cy="369332"/>
          </a:xfrm>
        </p:grpSpPr>
        <p:sp>
          <p:nvSpPr>
            <p:cNvPr id="20" name="TextBox 19">
              <a:extLst>
                <a:ext uri="{FF2B5EF4-FFF2-40B4-BE49-F238E27FC236}">
                  <a16:creationId xmlns:a16="http://schemas.microsoft.com/office/drawing/2014/main" id="{37BC2DC4-EA97-B842-A8B8-AD08F820772E}"/>
                </a:ext>
              </a:extLst>
            </p:cNvPr>
            <p:cNvSpPr txBox="1"/>
            <p:nvPr/>
          </p:nvSpPr>
          <p:spPr>
            <a:xfrm>
              <a:off x="4679806" y="2892223"/>
              <a:ext cx="4107278" cy="369332"/>
            </a:xfrm>
            <a:prstGeom prst="rect">
              <a:avLst/>
            </a:prstGeom>
            <a:noFill/>
          </p:spPr>
          <p:txBody>
            <a:bodyPr wrap="none" rtlCol="0">
              <a:spAutoFit/>
            </a:bodyPr>
            <a:lstStyle/>
            <a:p>
              <a:r>
                <a:rPr lang="en-US" dirty="0"/>
                <a:t>Who did Nadal lose to yesterday? Federer</a:t>
              </a:r>
            </a:p>
          </p:txBody>
        </p:sp>
        <p:sp>
          <p:nvSpPr>
            <p:cNvPr id="21" name="Rectangle 20">
              <a:extLst>
                <a:ext uri="{FF2B5EF4-FFF2-40B4-BE49-F238E27FC236}">
                  <a16:creationId xmlns:a16="http://schemas.microsoft.com/office/drawing/2014/main" id="{8F49FCD3-73D6-1340-9CA7-1E419C31E787}"/>
                </a:ext>
              </a:extLst>
            </p:cNvPr>
            <p:cNvSpPr/>
            <p:nvPr/>
          </p:nvSpPr>
          <p:spPr>
            <a:xfrm>
              <a:off x="7875994" y="2941217"/>
              <a:ext cx="805199" cy="283428"/>
            </a:xfrm>
            <a:prstGeom prst="rect">
              <a:avLst/>
            </a:prstGeom>
            <a:noFill/>
            <a:ln w="25400">
              <a:solidFill>
                <a:srgbClr val="AC92E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sp>
        <p:nvSpPr>
          <p:cNvPr id="24" name="TextBox 23">
            <a:extLst>
              <a:ext uri="{FF2B5EF4-FFF2-40B4-BE49-F238E27FC236}">
                <a16:creationId xmlns:a16="http://schemas.microsoft.com/office/drawing/2014/main" id="{EA43AA06-609D-F642-8A59-216918C69A29}"/>
              </a:ext>
            </a:extLst>
          </p:cNvPr>
          <p:cNvSpPr txBox="1"/>
          <p:nvPr/>
        </p:nvSpPr>
        <p:spPr>
          <a:xfrm>
            <a:off x="4484560" y="2141083"/>
            <a:ext cx="994888" cy="369332"/>
          </a:xfrm>
          <a:prstGeom prst="rect">
            <a:avLst/>
          </a:prstGeom>
          <a:noFill/>
        </p:spPr>
        <p:txBody>
          <a:bodyPr wrap="none" rtlCol="0">
            <a:spAutoFit/>
          </a:bodyPr>
          <a:lstStyle/>
          <a:p>
            <a:r>
              <a:rPr lang="en-US" b="1" dirty="0"/>
              <a:t>QA Pairs</a:t>
            </a:r>
          </a:p>
        </p:txBody>
      </p:sp>
      <p:sp>
        <p:nvSpPr>
          <p:cNvPr id="25" name="TextBox 24">
            <a:extLst>
              <a:ext uri="{FF2B5EF4-FFF2-40B4-BE49-F238E27FC236}">
                <a16:creationId xmlns:a16="http://schemas.microsoft.com/office/drawing/2014/main" id="{69605999-9781-F94A-A7C2-D3D5B9CB1787}"/>
              </a:ext>
            </a:extLst>
          </p:cNvPr>
          <p:cNvSpPr txBox="1"/>
          <p:nvPr/>
        </p:nvSpPr>
        <p:spPr>
          <a:xfrm>
            <a:off x="3134834" y="175476"/>
            <a:ext cx="3833779" cy="923330"/>
          </a:xfrm>
          <a:prstGeom prst="rect">
            <a:avLst/>
          </a:prstGeom>
          <a:solidFill>
            <a:schemeClr val="bg1">
              <a:lumMod val="95000"/>
            </a:schemeClr>
          </a:solidFill>
          <a:ln>
            <a:solidFill>
              <a:schemeClr val="accent1"/>
            </a:solidFill>
          </a:ln>
        </p:spPr>
        <p:txBody>
          <a:bodyPr wrap="square" rtlCol="0">
            <a:spAutoFit/>
          </a:bodyPr>
          <a:lstStyle/>
          <a:p>
            <a:r>
              <a:rPr lang="en-US" dirty="0"/>
              <a:t>These represent the information of the reference summary. We can throw away the reference summary text now.</a:t>
            </a:r>
          </a:p>
        </p:txBody>
      </p:sp>
      <p:sp>
        <p:nvSpPr>
          <p:cNvPr id="26" name="Right Arrow 25">
            <a:extLst>
              <a:ext uri="{FF2B5EF4-FFF2-40B4-BE49-F238E27FC236}">
                <a16:creationId xmlns:a16="http://schemas.microsoft.com/office/drawing/2014/main" id="{9BE70566-2178-F94D-9BEB-F65DF372123D}"/>
              </a:ext>
            </a:extLst>
          </p:cNvPr>
          <p:cNvSpPr/>
          <p:nvPr/>
        </p:nvSpPr>
        <p:spPr>
          <a:xfrm rot="2997159">
            <a:off x="3776834" y="1384550"/>
            <a:ext cx="909720" cy="409074"/>
          </a:xfrm>
          <a:prstGeom prst="rightArrow">
            <a:avLst/>
          </a:prstGeom>
          <a:solidFill>
            <a:schemeClr val="bg1">
              <a:lumMod val="95000"/>
            </a:schemeClr>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TextBox 26">
            <a:extLst>
              <a:ext uri="{FF2B5EF4-FFF2-40B4-BE49-F238E27FC236}">
                <a16:creationId xmlns:a16="http://schemas.microsoft.com/office/drawing/2014/main" id="{03970260-792E-9E4A-AA94-DB2F91A286A7}"/>
              </a:ext>
            </a:extLst>
          </p:cNvPr>
          <p:cNvSpPr txBox="1"/>
          <p:nvPr/>
        </p:nvSpPr>
        <p:spPr>
          <a:xfrm>
            <a:off x="4484560" y="3396301"/>
            <a:ext cx="1252907" cy="369332"/>
          </a:xfrm>
          <a:prstGeom prst="rect">
            <a:avLst/>
          </a:prstGeom>
          <a:noFill/>
        </p:spPr>
        <p:txBody>
          <a:bodyPr wrap="none" rtlCol="0">
            <a:spAutoFit/>
          </a:bodyPr>
          <a:lstStyle/>
          <a:p>
            <a:r>
              <a:rPr lang="en-US" b="1" dirty="0"/>
              <a:t>Predictions</a:t>
            </a:r>
          </a:p>
        </p:txBody>
      </p:sp>
      <p:sp>
        <p:nvSpPr>
          <p:cNvPr id="29" name="TextBox 28">
            <a:extLst>
              <a:ext uri="{FF2B5EF4-FFF2-40B4-BE49-F238E27FC236}">
                <a16:creationId xmlns:a16="http://schemas.microsoft.com/office/drawing/2014/main" id="{1B17FB6A-B3F4-3647-90CF-E5E3B527BC6F}"/>
              </a:ext>
            </a:extLst>
          </p:cNvPr>
          <p:cNvSpPr txBox="1"/>
          <p:nvPr/>
        </p:nvSpPr>
        <p:spPr>
          <a:xfrm>
            <a:off x="4484560" y="3788242"/>
            <a:ext cx="3716787" cy="646331"/>
          </a:xfrm>
          <a:prstGeom prst="rect">
            <a:avLst/>
          </a:prstGeom>
          <a:noFill/>
        </p:spPr>
        <p:txBody>
          <a:bodyPr wrap="none" rtlCol="0">
            <a:spAutoFit/>
          </a:bodyPr>
          <a:lstStyle/>
          <a:p>
            <a:r>
              <a:rPr lang="en-US" dirty="0"/>
              <a:t>Who lost to Federer yesterday? Nadal</a:t>
            </a:r>
          </a:p>
          <a:p>
            <a:endParaRPr lang="en-US" dirty="0"/>
          </a:p>
        </p:txBody>
      </p:sp>
      <p:sp>
        <p:nvSpPr>
          <p:cNvPr id="32" name="TextBox 31">
            <a:extLst>
              <a:ext uri="{FF2B5EF4-FFF2-40B4-BE49-F238E27FC236}">
                <a16:creationId xmlns:a16="http://schemas.microsoft.com/office/drawing/2014/main" id="{193F8106-B6C6-CE48-B358-ADA783EBF04F}"/>
              </a:ext>
            </a:extLst>
          </p:cNvPr>
          <p:cNvSpPr txBox="1"/>
          <p:nvPr/>
        </p:nvSpPr>
        <p:spPr>
          <a:xfrm>
            <a:off x="4484560" y="4212742"/>
            <a:ext cx="4704942" cy="369332"/>
          </a:xfrm>
          <a:prstGeom prst="rect">
            <a:avLst/>
          </a:prstGeom>
          <a:noFill/>
        </p:spPr>
        <p:txBody>
          <a:bodyPr wrap="none" rtlCol="0">
            <a:spAutoFit/>
          </a:bodyPr>
          <a:lstStyle/>
          <a:p>
            <a:r>
              <a:rPr lang="en-US" dirty="0"/>
              <a:t>Who did Nadal lose to yesterday? Roger Federer</a:t>
            </a:r>
          </a:p>
        </p:txBody>
      </p:sp>
      <p:sp>
        <p:nvSpPr>
          <p:cNvPr id="34" name="TextBox 33">
            <a:extLst>
              <a:ext uri="{FF2B5EF4-FFF2-40B4-BE49-F238E27FC236}">
                <a16:creationId xmlns:a16="http://schemas.microsoft.com/office/drawing/2014/main" id="{692E78D9-6220-F04B-8824-106D73185D84}"/>
              </a:ext>
            </a:extLst>
          </p:cNvPr>
          <p:cNvSpPr txBox="1"/>
          <p:nvPr/>
        </p:nvSpPr>
        <p:spPr>
          <a:xfrm>
            <a:off x="4484560" y="4717375"/>
            <a:ext cx="2054730" cy="369332"/>
          </a:xfrm>
          <a:prstGeom prst="rect">
            <a:avLst/>
          </a:prstGeom>
          <a:noFill/>
        </p:spPr>
        <p:txBody>
          <a:bodyPr wrap="none" rtlCol="0">
            <a:spAutoFit/>
          </a:bodyPr>
          <a:lstStyle/>
          <a:p>
            <a:r>
              <a:rPr lang="en-US" b="1" dirty="0"/>
              <a:t>Answer Verification</a:t>
            </a:r>
          </a:p>
        </p:txBody>
      </p:sp>
      <p:sp>
        <p:nvSpPr>
          <p:cNvPr id="35" name="TextBox 34">
            <a:extLst>
              <a:ext uri="{FF2B5EF4-FFF2-40B4-BE49-F238E27FC236}">
                <a16:creationId xmlns:a16="http://schemas.microsoft.com/office/drawing/2014/main" id="{D108FA5D-6DBF-6C41-9F59-3EE3A5EC8E01}"/>
              </a:ext>
            </a:extLst>
          </p:cNvPr>
          <p:cNvSpPr txBox="1"/>
          <p:nvPr/>
        </p:nvSpPr>
        <p:spPr>
          <a:xfrm>
            <a:off x="4484560" y="5086707"/>
            <a:ext cx="3932167" cy="369332"/>
          </a:xfrm>
          <a:prstGeom prst="rect">
            <a:avLst/>
          </a:prstGeom>
          <a:noFill/>
        </p:spPr>
        <p:txBody>
          <a:bodyPr wrap="none" rtlCol="0">
            <a:spAutoFit/>
          </a:bodyPr>
          <a:lstStyle/>
          <a:p>
            <a:r>
              <a:rPr lang="en-US" dirty="0"/>
              <a:t>Ground-truth: Nadal    Prediction: Nadal</a:t>
            </a:r>
          </a:p>
        </p:txBody>
      </p:sp>
      <p:sp>
        <p:nvSpPr>
          <p:cNvPr id="36" name="TextBox 35">
            <a:extLst>
              <a:ext uri="{FF2B5EF4-FFF2-40B4-BE49-F238E27FC236}">
                <a16:creationId xmlns:a16="http://schemas.microsoft.com/office/drawing/2014/main" id="{2B9A4E63-1B7E-0847-8DA0-14214A1EA8AE}"/>
              </a:ext>
            </a:extLst>
          </p:cNvPr>
          <p:cNvSpPr txBox="1"/>
          <p:nvPr/>
        </p:nvSpPr>
        <p:spPr>
          <a:xfrm>
            <a:off x="4484560" y="5456039"/>
            <a:ext cx="4895314" cy="369332"/>
          </a:xfrm>
          <a:prstGeom prst="rect">
            <a:avLst/>
          </a:prstGeom>
          <a:noFill/>
        </p:spPr>
        <p:txBody>
          <a:bodyPr wrap="none" rtlCol="0">
            <a:spAutoFit/>
          </a:bodyPr>
          <a:lstStyle/>
          <a:p>
            <a:r>
              <a:rPr lang="en-US" dirty="0"/>
              <a:t>Ground-truth: Federer    Prediction: Roger Federer</a:t>
            </a:r>
          </a:p>
        </p:txBody>
      </p:sp>
      <p:sp>
        <p:nvSpPr>
          <p:cNvPr id="37" name="TextBox 36">
            <a:extLst>
              <a:ext uri="{FF2B5EF4-FFF2-40B4-BE49-F238E27FC236}">
                <a16:creationId xmlns:a16="http://schemas.microsoft.com/office/drawing/2014/main" id="{3716D9A8-46D0-6D40-B1A2-A18FBA894C33}"/>
              </a:ext>
            </a:extLst>
          </p:cNvPr>
          <p:cNvSpPr txBox="1"/>
          <p:nvPr/>
        </p:nvSpPr>
        <p:spPr>
          <a:xfrm>
            <a:off x="4484560" y="5897563"/>
            <a:ext cx="1390573" cy="369332"/>
          </a:xfrm>
          <a:prstGeom prst="rect">
            <a:avLst/>
          </a:prstGeom>
          <a:noFill/>
        </p:spPr>
        <p:txBody>
          <a:bodyPr wrap="none" rtlCol="0">
            <a:spAutoFit/>
          </a:bodyPr>
          <a:lstStyle/>
          <a:p>
            <a:r>
              <a:rPr lang="en-US" b="1" dirty="0"/>
              <a:t>Final Scoring</a:t>
            </a:r>
          </a:p>
        </p:txBody>
      </p:sp>
      <p:sp>
        <p:nvSpPr>
          <p:cNvPr id="38" name="TextBox 37">
            <a:extLst>
              <a:ext uri="{FF2B5EF4-FFF2-40B4-BE49-F238E27FC236}">
                <a16:creationId xmlns:a16="http://schemas.microsoft.com/office/drawing/2014/main" id="{84595C86-4D5D-074F-BF21-E4DAF107CC57}"/>
              </a:ext>
            </a:extLst>
          </p:cNvPr>
          <p:cNvSpPr txBox="1"/>
          <p:nvPr/>
        </p:nvSpPr>
        <p:spPr>
          <a:xfrm>
            <a:off x="9543740" y="5086707"/>
            <a:ext cx="1882343" cy="369332"/>
          </a:xfrm>
          <a:prstGeom prst="rect">
            <a:avLst/>
          </a:prstGeom>
          <a:noFill/>
        </p:spPr>
        <p:txBody>
          <a:bodyPr wrap="square" rtlCol="0">
            <a:spAutoFit/>
          </a:bodyPr>
          <a:lstStyle/>
          <a:p>
            <a:r>
              <a:rPr lang="en-US" dirty="0"/>
              <a:t>EM = 1, F1 = 1.0</a:t>
            </a:r>
          </a:p>
        </p:txBody>
      </p:sp>
      <p:sp>
        <p:nvSpPr>
          <p:cNvPr id="39" name="TextBox 38">
            <a:extLst>
              <a:ext uri="{FF2B5EF4-FFF2-40B4-BE49-F238E27FC236}">
                <a16:creationId xmlns:a16="http://schemas.microsoft.com/office/drawing/2014/main" id="{B1F3C6A5-E65A-574A-81A4-CD8F25D797A4}"/>
              </a:ext>
            </a:extLst>
          </p:cNvPr>
          <p:cNvSpPr txBox="1"/>
          <p:nvPr/>
        </p:nvSpPr>
        <p:spPr>
          <a:xfrm>
            <a:off x="9543740" y="5456039"/>
            <a:ext cx="1882343" cy="369332"/>
          </a:xfrm>
          <a:prstGeom prst="rect">
            <a:avLst/>
          </a:prstGeom>
          <a:noFill/>
        </p:spPr>
        <p:txBody>
          <a:bodyPr wrap="square" rtlCol="0">
            <a:spAutoFit/>
          </a:bodyPr>
          <a:lstStyle/>
          <a:p>
            <a:r>
              <a:rPr lang="en-US" dirty="0"/>
              <a:t>EM = 0, F1 = 0.66</a:t>
            </a:r>
          </a:p>
        </p:txBody>
      </p:sp>
      <p:sp>
        <p:nvSpPr>
          <p:cNvPr id="40" name="TextBox 39">
            <a:extLst>
              <a:ext uri="{FF2B5EF4-FFF2-40B4-BE49-F238E27FC236}">
                <a16:creationId xmlns:a16="http://schemas.microsoft.com/office/drawing/2014/main" id="{8AB315F4-60E3-DE4F-B110-BB376C4ED84E}"/>
              </a:ext>
            </a:extLst>
          </p:cNvPr>
          <p:cNvSpPr txBox="1"/>
          <p:nvPr/>
        </p:nvSpPr>
        <p:spPr>
          <a:xfrm>
            <a:off x="4484559" y="6234141"/>
            <a:ext cx="3604345" cy="646331"/>
          </a:xfrm>
          <a:prstGeom prst="rect">
            <a:avLst/>
          </a:prstGeom>
          <a:noFill/>
        </p:spPr>
        <p:txBody>
          <a:bodyPr wrap="square" rtlCol="0">
            <a:spAutoFit/>
          </a:bodyPr>
          <a:lstStyle/>
          <a:p>
            <a:r>
              <a:rPr lang="en-US" dirty="0" err="1"/>
              <a:t>QAEval</a:t>
            </a:r>
            <a:r>
              <a:rPr lang="en-US" dirty="0"/>
              <a:t>-EM = (1 + 0) / 2 = 0.5</a:t>
            </a:r>
            <a:br>
              <a:rPr lang="en-US" dirty="0"/>
            </a:br>
            <a:r>
              <a:rPr lang="en-US" dirty="0"/>
              <a:t>QAEval-F1 = (1.0 + 0.66) / 2 = 0.83</a:t>
            </a:r>
          </a:p>
        </p:txBody>
      </p:sp>
      <p:sp>
        <p:nvSpPr>
          <p:cNvPr id="41" name="TextBox 40">
            <a:extLst>
              <a:ext uri="{FF2B5EF4-FFF2-40B4-BE49-F238E27FC236}">
                <a16:creationId xmlns:a16="http://schemas.microsoft.com/office/drawing/2014/main" id="{6750599D-8211-A94B-B1BC-C2A5F8FCDCF5}"/>
              </a:ext>
            </a:extLst>
          </p:cNvPr>
          <p:cNvSpPr txBox="1"/>
          <p:nvPr/>
        </p:nvSpPr>
        <p:spPr>
          <a:xfrm>
            <a:off x="10484911" y="4455765"/>
            <a:ext cx="1882343" cy="523220"/>
          </a:xfrm>
          <a:prstGeom prst="rect">
            <a:avLst/>
          </a:prstGeom>
          <a:noFill/>
        </p:spPr>
        <p:txBody>
          <a:bodyPr wrap="square" rtlCol="0">
            <a:spAutoFit/>
          </a:bodyPr>
          <a:lstStyle/>
          <a:p>
            <a:r>
              <a:rPr lang="en-US" sz="1400" dirty="0"/>
              <a:t>EM = Exact match</a:t>
            </a:r>
            <a:br>
              <a:rPr lang="en-US" sz="1400" dirty="0"/>
            </a:br>
            <a:r>
              <a:rPr lang="en-US" sz="1400" dirty="0"/>
              <a:t>F1 is ROUGE-1 F1</a:t>
            </a:r>
          </a:p>
        </p:txBody>
      </p:sp>
      <p:sp>
        <p:nvSpPr>
          <p:cNvPr id="42" name="Right Arrow 41">
            <a:extLst>
              <a:ext uri="{FF2B5EF4-FFF2-40B4-BE49-F238E27FC236}">
                <a16:creationId xmlns:a16="http://schemas.microsoft.com/office/drawing/2014/main" id="{4EFE1F54-6768-4747-AD05-4969EA61FF37}"/>
              </a:ext>
            </a:extLst>
          </p:cNvPr>
          <p:cNvSpPr/>
          <p:nvPr/>
        </p:nvSpPr>
        <p:spPr>
          <a:xfrm rot="7002878">
            <a:off x="8471480" y="2876862"/>
            <a:ext cx="1430612" cy="350207"/>
          </a:xfrm>
          <a:prstGeom prst="rightArrow">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7" name="TextBox 46">
            <a:extLst>
              <a:ext uri="{FF2B5EF4-FFF2-40B4-BE49-F238E27FC236}">
                <a16:creationId xmlns:a16="http://schemas.microsoft.com/office/drawing/2014/main" id="{442F15F4-3B70-3548-A25D-CDEEF1F5C136}"/>
              </a:ext>
            </a:extLst>
          </p:cNvPr>
          <p:cNvSpPr txBox="1"/>
          <p:nvPr/>
        </p:nvSpPr>
        <p:spPr>
          <a:xfrm>
            <a:off x="466159" y="6200755"/>
            <a:ext cx="3410332" cy="646331"/>
          </a:xfrm>
          <a:prstGeom prst="rect">
            <a:avLst/>
          </a:prstGeom>
          <a:noFill/>
        </p:spPr>
        <p:txBody>
          <a:bodyPr wrap="square" rtlCol="0">
            <a:spAutoFit/>
          </a:bodyPr>
          <a:lstStyle/>
          <a:p>
            <a:r>
              <a:rPr lang="en-US" dirty="0"/>
              <a:t>Discuss and evaluate each step, followed by the overall metric</a:t>
            </a:r>
          </a:p>
        </p:txBody>
      </p:sp>
      <p:sp>
        <p:nvSpPr>
          <p:cNvPr id="48" name="TextBox 47">
            <a:extLst>
              <a:ext uri="{FF2B5EF4-FFF2-40B4-BE49-F238E27FC236}">
                <a16:creationId xmlns:a16="http://schemas.microsoft.com/office/drawing/2014/main" id="{8B815C7B-9079-4E9F-A087-38AA9AF1FE39}"/>
              </a:ext>
            </a:extLst>
          </p:cNvPr>
          <p:cNvSpPr txBox="1"/>
          <p:nvPr/>
        </p:nvSpPr>
        <p:spPr>
          <a:xfrm>
            <a:off x="7030594" y="178887"/>
            <a:ext cx="3551374" cy="923330"/>
          </a:xfrm>
          <a:prstGeom prst="rect">
            <a:avLst/>
          </a:prstGeom>
          <a:solidFill>
            <a:schemeClr val="bg1">
              <a:lumMod val="95000"/>
            </a:schemeClr>
          </a:solidFill>
          <a:ln>
            <a:solidFill>
              <a:schemeClr val="accent1"/>
            </a:solidFill>
          </a:ln>
        </p:spPr>
        <p:txBody>
          <a:bodyPr wrap="square" rtlCol="0">
            <a:spAutoFit/>
          </a:bodyPr>
          <a:lstStyle/>
          <a:p>
            <a:r>
              <a:rPr lang="en-US" dirty="0"/>
              <a:t>Why do we need a reference at all?</a:t>
            </a:r>
          </a:p>
          <a:p>
            <a:r>
              <a:rPr lang="en-US" dirty="0"/>
              <a:t>We don’t – if we can determine salience well</a:t>
            </a:r>
          </a:p>
        </p:txBody>
      </p:sp>
    </p:spTree>
    <p:extLst>
      <p:ext uri="{BB962C8B-B14F-4D97-AF65-F5344CB8AC3E}">
        <p14:creationId xmlns:p14="http://schemas.microsoft.com/office/powerpoint/2010/main" val="39673843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1" grpId="0" animBg="1"/>
      <p:bldP spid="24" grpId="0"/>
      <p:bldP spid="25" grpId="0" animBg="1"/>
      <p:bldP spid="26" grpId="0" animBg="1"/>
      <p:bldP spid="27" grpId="0"/>
      <p:bldP spid="29" grpId="0"/>
      <p:bldP spid="32" grpId="0"/>
      <p:bldP spid="34" grpId="0"/>
      <p:bldP spid="35" grpId="0"/>
      <p:bldP spid="36" grpId="0"/>
      <p:bldP spid="37" grpId="0"/>
      <p:bldP spid="38" grpId="0"/>
      <p:bldP spid="39" grpId="0"/>
      <p:bldP spid="40" grpId="0"/>
      <p:bldP spid="41" grpId="0"/>
      <p:bldP spid="42" grpId="0" animBg="1"/>
      <p:bldP spid="47" grpId="0"/>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23C8-0AD9-C040-8E42-66F5A84219D1}"/>
              </a:ext>
            </a:extLst>
          </p:cNvPr>
          <p:cNvSpPr>
            <a:spLocks noGrp="1"/>
          </p:cNvSpPr>
          <p:nvPr>
            <p:ph type="title"/>
          </p:nvPr>
        </p:nvSpPr>
        <p:spPr/>
        <p:txBody>
          <a:bodyPr/>
          <a:lstStyle/>
          <a:p>
            <a:r>
              <a:rPr lang="en-US" dirty="0"/>
              <a:t>(1) Answer Selection</a:t>
            </a:r>
          </a:p>
        </p:txBody>
      </p:sp>
      <p:sp>
        <p:nvSpPr>
          <p:cNvPr id="3" name="Content Placeholder 2">
            <a:extLst>
              <a:ext uri="{FF2B5EF4-FFF2-40B4-BE49-F238E27FC236}">
                <a16:creationId xmlns:a16="http://schemas.microsoft.com/office/drawing/2014/main" id="{34EA70B0-BCA4-1342-A404-F9592BC20E61}"/>
              </a:ext>
            </a:extLst>
          </p:cNvPr>
          <p:cNvSpPr>
            <a:spLocks noGrp="1"/>
          </p:cNvSpPr>
          <p:nvPr>
            <p:ph idx="1"/>
          </p:nvPr>
        </p:nvSpPr>
        <p:spPr/>
        <p:txBody>
          <a:bodyPr/>
          <a:lstStyle/>
          <a:p>
            <a:r>
              <a:rPr lang="en-US" dirty="0"/>
              <a:t>A good answer selection method will end up generating questions that cover a large portion of the reference summary’s information</a:t>
            </a:r>
          </a:p>
          <a:p>
            <a:endParaRPr lang="en-US" dirty="0"/>
          </a:p>
          <a:p>
            <a:endParaRPr lang="en-US" dirty="0"/>
          </a:p>
          <a:p>
            <a:endParaRPr lang="en-US" dirty="0"/>
          </a:p>
          <a:p>
            <a:endParaRPr lang="en-US" dirty="0"/>
          </a:p>
          <a:p>
            <a:pPr lvl="1"/>
            <a:r>
              <a:rPr lang="en-US" dirty="0"/>
              <a:t>Who is not a normal boy? Harry Potter</a:t>
            </a:r>
          </a:p>
          <a:p>
            <a:pPr lvl="1"/>
            <a:r>
              <a:rPr lang="en-US" dirty="0"/>
              <a:t>Harry potter is not a normal what? Boy</a:t>
            </a:r>
          </a:p>
          <a:p>
            <a:pPr lvl="1"/>
            <a:r>
              <a:rPr lang="en-US" dirty="0"/>
              <a:t>Harry potter is not a normal what? Boy</a:t>
            </a:r>
          </a:p>
          <a:p>
            <a:pPr lvl="1"/>
            <a:r>
              <a:rPr lang="en-US" dirty="0"/>
              <a:t>Who was he raised by? His cruel aunt and uncle</a:t>
            </a:r>
          </a:p>
          <a:p>
            <a:pPr lvl="1"/>
            <a:r>
              <a:rPr lang="en-US" dirty="0"/>
              <a:t>Who was he tormented by? His bully of a cousin, Dudley</a:t>
            </a:r>
          </a:p>
          <a:p>
            <a:r>
              <a:rPr lang="en-US" dirty="0"/>
              <a:t>By comparing QA pairs’ information to Pyramid Method SCUs</a:t>
            </a:r>
          </a:p>
          <a:p>
            <a:pPr lvl="1"/>
            <a:r>
              <a:rPr lang="en-US" dirty="0"/>
              <a:t>Determined that NP Chunk are the best units to use as answers </a:t>
            </a:r>
          </a:p>
          <a:p>
            <a:pPr lvl="1"/>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2BD8AD7-D34E-8444-B625-2880F884C869}"/>
              </a:ext>
            </a:extLst>
          </p:cNvPr>
          <p:cNvSpPr>
            <a:spLocks noGrp="1"/>
          </p:cNvSpPr>
          <p:nvPr>
            <p:ph type="sldNum" sz="quarter" idx="11"/>
          </p:nvPr>
        </p:nvSpPr>
        <p:spPr/>
        <p:txBody>
          <a:bodyPr/>
          <a:lstStyle/>
          <a:p>
            <a:fld id="{BDF588C3-71D6-5D45-B118-1C664482E1C2}" type="slidenum">
              <a:rPr lang="en-US" smtClean="0"/>
              <a:t>26</a:t>
            </a:fld>
            <a:endParaRPr lang="en-US"/>
          </a:p>
        </p:txBody>
      </p:sp>
      <p:sp>
        <p:nvSpPr>
          <p:cNvPr id="5" name="TextBox 4">
            <a:extLst>
              <a:ext uri="{FF2B5EF4-FFF2-40B4-BE49-F238E27FC236}">
                <a16:creationId xmlns:a16="http://schemas.microsoft.com/office/drawing/2014/main" id="{A87AC617-B861-894E-A20B-B52ACF760203}"/>
              </a:ext>
            </a:extLst>
          </p:cNvPr>
          <p:cNvSpPr txBox="1"/>
          <p:nvPr/>
        </p:nvSpPr>
        <p:spPr>
          <a:xfrm>
            <a:off x="1840832" y="2201651"/>
            <a:ext cx="8325851" cy="1600438"/>
          </a:xfrm>
          <a:prstGeom prst="rect">
            <a:avLst/>
          </a:prstGeom>
          <a:noFill/>
        </p:spPr>
        <p:txBody>
          <a:bodyPr wrap="square" rtlCol="0">
            <a:spAutoFit/>
          </a:bodyPr>
          <a:lstStyle/>
          <a:p>
            <a:r>
              <a:rPr lang="en-US" sz="1400" dirty="0"/>
              <a:t>Harry Potter is not a normal boy. Raised by his cruel Aunt and Uncle, and tormented by his bully of a cousin, Dudley, he has resigned to a life of neglect. On his eleventh birthday, however, a half-giant called Hagrid comes crashing-–quite literally-–into his life, and announces that Harry is a wizard. Together they journey to London to get school supplies for Harry’s first year at Hogwarts School of Witchcraft and Wizardry. On 1st September Harry takes a train from King’s Cross station, Platform 9 ¾, to Hogwarts school, where he meets Ron Weasley and Hermione Granger. The three are sorted into the same House, Gryffindor, and although Harry and Ron find Hermione bossy and annoying at first, the three soon become best friends. </a:t>
            </a:r>
          </a:p>
        </p:txBody>
      </p:sp>
      <p:sp>
        <p:nvSpPr>
          <p:cNvPr id="6" name="Rectangle 5">
            <a:extLst>
              <a:ext uri="{FF2B5EF4-FFF2-40B4-BE49-F238E27FC236}">
                <a16:creationId xmlns:a16="http://schemas.microsoft.com/office/drawing/2014/main" id="{ABD21A07-3835-784C-B8F4-9E1D39F79773}"/>
              </a:ext>
            </a:extLst>
          </p:cNvPr>
          <p:cNvSpPr/>
          <p:nvPr/>
        </p:nvSpPr>
        <p:spPr>
          <a:xfrm>
            <a:off x="1904319" y="2266721"/>
            <a:ext cx="934746" cy="201049"/>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9" name="TextBox 8">
            <a:extLst>
              <a:ext uri="{FF2B5EF4-FFF2-40B4-BE49-F238E27FC236}">
                <a16:creationId xmlns:a16="http://schemas.microsoft.com/office/drawing/2014/main" id="{E13DE130-E21A-5141-BE99-227594665441}"/>
              </a:ext>
            </a:extLst>
          </p:cNvPr>
          <p:cNvSpPr txBox="1"/>
          <p:nvPr/>
        </p:nvSpPr>
        <p:spPr>
          <a:xfrm>
            <a:off x="7801491" y="4046223"/>
            <a:ext cx="3982056" cy="646331"/>
          </a:xfrm>
          <a:prstGeom prst="rect">
            <a:avLst/>
          </a:prstGeom>
          <a:solidFill>
            <a:schemeClr val="bg1">
              <a:lumMod val="95000"/>
            </a:schemeClr>
          </a:solidFill>
          <a:ln>
            <a:solidFill>
              <a:schemeClr val="accent1"/>
            </a:solidFill>
          </a:ln>
        </p:spPr>
        <p:txBody>
          <a:bodyPr wrap="square" rtlCol="0">
            <a:spAutoFit/>
          </a:bodyPr>
          <a:lstStyle/>
          <a:p>
            <a:r>
              <a:rPr lang="en-US" dirty="0"/>
              <a:t>Single QA pair alone does not represent a ton of the information in the summary</a:t>
            </a:r>
          </a:p>
        </p:txBody>
      </p:sp>
      <p:sp>
        <p:nvSpPr>
          <p:cNvPr id="13" name="TextBox 12">
            <a:extLst>
              <a:ext uri="{FF2B5EF4-FFF2-40B4-BE49-F238E27FC236}">
                <a16:creationId xmlns:a16="http://schemas.microsoft.com/office/drawing/2014/main" id="{F67F15A4-9B29-3543-8043-C23F1CF15D5B}"/>
              </a:ext>
            </a:extLst>
          </p:cNvPr>
          <p:cNvSpPr txBox="1"/>
          <p:nvPr/>
        </p:nvSpPr>
        <p:spPr>
          <a:xfrm>
            <a:off x="7801491" y="4712655"/>
            <a:ext cx="3982056" cy="646331"/>
          </a:xfrm>
          <a:prstGeom prst="rect">
            <a:avLst/>
          </a:prstGeom>
          <a:solidFill>
            <a:schemeClr val="bg1">
              <a:lumMod val="95000"/>
            </a:schemeClr>
          </a:solidFill>
          <a:ln>
            <a:solidFill>
              <a:schemeClr val="accent1"/>
            </a:solidFill>
          </a:ln>
        </p:spPr>
        <p:txBody>
          <a:bodyPr wrap="square" rtlCol="0">
            <a:spAutoFit/>
          </a:bodyPr>
          <a:lstStyle/>
          <a:p>
            <a:r>
              <a:rPr lang="en-US" dirty="0"/>
              <a:t>More questions will cover more semantic information </a:t>
            </a:r>
          </a:p>
        </p:txBody>
      </p:sp>
      <p:sp>
        <p:nvSpPr>
          <p:cNvPr id="14" name="Rectangle 13">
            <a:extLst>
              <a:ext uri="{FF2B5EF4-FFF2-40B4-BE49-F238E27FC236}">
                <a16:creationId xmlns:a16="http://schemas.microsoft.com/office/drawing/2014/main" id="{10E03A6F-2EB8-D44E-B2DA-9AD9B85CC335}"/>
              </a:ext>
            </a:extLst>
          </p:cNvPr>
          <p:cNvSpPr/>
          <p:nvPr/>
        </p:nvSpPr>
        <p:spPr>
          <a:xfrm>
            <a:off x="3969060" y="2281335"/>
            <a:ext cx="264238" cy="201049"/>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0BBD08B2-C817-7645-8127-18472A5B0B0A}"/>
              </a:ext>
            </a:extLst>
          </p:cNvPr>
          <p:cNvSpPr/>
          <p:nvPr/>
        </p:nvSpPr>
        <p:spPr>
          <a:xfrm>
            <a:off x="5260058" y="2272946"/>
            <a:ext cx="1568445" cy="194824"/>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D0D78492-E401-DA4E-A347-0BA6C3C7EAFF}"/>
              </a:ext>
            </a:extLst>
          </p:cNvPr>
          <p:cNvSpPr/>
          <p:nvPr/>
        </p:nvSpPr>
        <p:spPr>
          <a:xfrm>
            <a:off x="1904319" y="2514600"/>
            <a:ext cx="1804900" cy="169607"/>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47263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animBg="1"/>
      <p:bldP spid="9"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ED956-3C86-374A-A9CC-C34D372E8E79}"/>
              </a:ext>
            </a:extLst>
          </p:cNvPr>
          <p:cNvSpPr>
            <a:spLocks noGrp="1"/>
          </p:cNvSpPr>
          <p:nvPr>
            <p:ph type="title"/>
          </p:nvPr>
        </p:nvSpPr>
        <p:spPr/>
        <p:txBody>
          <a:bodyPr/>
          <a:lstStyle/>
          <a:p>
            <a:r>
              <a:rPr lang="en-US" dirty="0"/>
              <a:t>(2) Question Generation</a:t>
            </a:r>
          </a:p>
        </p:txBody>
      </p:sp>
      <p:sp>
        <p:nvSpPr>
          <p:cNvPr id="3" name="Content Placeholder 2">
            <a:extLst>
              <a:ext uri="{FF2B5EF4-FFF2-40B4-BE49-F238E27FC236}">
                <a16:creationId xmlns:a16="http://schemas.microsoft.com/office/drawing/2014/main" id="{D7AD6B6A-2629-0046-BA09-1DC998AF6148}"/>
              </a:ext>
            </a:extLst>
          </p:cNvPr>
          <p:cNvSpPr>
            <a:spLocks noGrp="1"/>
          </p:cNvSpPr>
          <p:nvPr>
            <p:ph idx="1"/>
          </p:nvPr>
        </p:nvSpPr>
        <p:spPr/>
        <p:txBody>
          <a:bodyPr/>
          <a:lstStyle/>
          <a:p>
            <a:r>
              <a:rPr lang="en-US" dirty="0"/>
              <a:t>Trained a question generation model</a:t>
            </a:r>
          </a:p>
          <a:p>
            <a:endParaRPr lang="en-US" dirty="0"/>
          </a:p>
          <a:p>
            <a:endParaRPr lang="en-US" dirty="0"/>
          </a:p>
          <a:p>
            <a:r>
              <a:rPr lang="en-US" dirty="0"/>
              <a:t>Empirically, questions are good, but a bit verbose</a:t>
            </a:r>
          </a:p>
          <a:p>
            <a:endParaRPr lang="en-US" dirty="0"/>
          </a:p>
          <a:p>
            <a:endParaRPr lang="en-US" dirty="0"/>
          </a:p>
          <a:p>
            <a:endParaRPr lang="en-US" dirty="0"/>
          </a:p>
          <a:p>
            <a:r>
              <a:rPr lang="en-US" dirty="0"/>
              <a:t>Nevertheless, the downstream performance is better when using a model versus an expert to write questions.</a:t>
            </a:r>
          </a:p>
          <a:p>
            <a:pPr lvl="1"/>
            <a:r>
              <a:rPr lang="en-US" dirty="0"/>
              <a:t>Possibly since the questions are more verbose so they contain more keywords</a:t>
            </a:r>
          </a:p>
          <a:p>
            <a:pPr lvl="1"/>
            <a:r>
              <a:rPr lang="en-US" dirty="0"/>
              <a:t>Summary-level is equal</a:t>
            </a:r>
          </a:p>
          <a:p>
            <a:pPr lvl="1"/>
            <a:r>
              <a:rPr lang="en-US" dirty="0"/>
              <a:t>We conclude that the question generation model gives good performance</a:t>
            </a:r>
          </a:p>
          <a:p>
            <a:pPr lvl="1"/>
            <a:endParaRPr lang="en-US" dirty="0"/>
          </a:p>
        </p:txBody>
      </p:sp>
      <p:sp>
        <p:nvSpPr>
          <p:cNvPr id="4" name="Slide Number Placeholder 3">
            <a:extLst>
              <a:ext uri="{FF2B5EF4-FFF2-40B4-BE49-F238E27FC236}">
                <a16:creationId xmlns:a16="http://schemas.microsoft.com/office/drawing/2014/main" id="{D2FAAF3E-2D00-754C-B204-4DA819A17DB6}"/>
              </a:ext>
            </a:extLst>
          </p:cNvPr>
          <p:cNvSpPr>
            <a:spLocks noGrp="1"/>
          </p:cNvSpPr>
          <p:nvPr>
            <p:ph type="sldNum" sz="quarter" idx="11"/>
          </p:nvPr>
        </p:nvSpPr>
        <p:spPr/>
        <p:txBody>
          <a:bodyPr/>
          <a:lstStyle/>
          <a:p>
            <a:fld id="{BDF588C3-71D6-5D45-B118-1C664482E1C2}" type="slidenum">
              <a:rPr lang="en-US" smtClean="0"/>
              <a:t>27</a:t>
            </a:fld>
            <a:endParaRPr lang="en-US"/>
          </a:p>
        </p:txBody>
      </p:sp>
      <p:sp>
        <p:nvSpPr>
          <p:cNvPr id="5" name="TextBox 4">
            <a:extLst>
              <a:ext uri="{FF2B5EF4-FFF2-40B4-BE49-F238E27FC236}">
                <a16:creationId xmlns:a16="http://schemas.microsoft.com/office/drawing/2014/main" id="{842A9E79-0206-7245-9DF2-B960BCB8D226}"/>
              </a:ext>
            </a:extLst>
          </p:cNvPr>
          <p:cNvSpPr txBox="1"/>
          <p:nvPr/>
        </p:nvSpPr>
        <p:spPr>
          <a:xfrm>
            <a:off x="1603332" y="2179529"/>
            <a:ext cx="3967946" cy="369332"/>
          </a:xfrm>
          <a:prstGeom prst="rect">
            <a:avLst/>
          </a:prstGeom>
          <a:noFill/>
        </p:spPr>
        <p:txBody>
          <a:bodyPr wrap="none" rtlCol="0">
            <a:spAutoFit/>
          </a:bodyPr>
          <a:lstStyle/>
          <a:p>
            <a:r>
              <a:rPr lang="en-US" dirty="0"/>
              <a:t>&lt;m&gt; Federer &lt;/m&gt; beat Nadal yesterday</a:t>
            </a:r>
          </a:p>
        </p:txBody>
      </p:sp>
      <p:sp>
        <p:nvSpPr>
          <p:cNvPr id="6" name="TextBox 5">
            <a:extLst>
              <a:ext uri="{FF2B5EF4-FFF2-40B4-BE49-F238E27FC236}">
                <a16:creationId xmlns:a16="http://schemas.microsoft.com/office/drawing/2014/main" id="{33A38C09-BB14-764F-9E3E-E47BD3AC34EB}"/>
              </a:ext>
            </a:extLst>
          </p:cNvPr>
          <p:cNvSpPr txBox="1"/>
          <p:nvPr/>
        </p:nvSpPr>
        <p:spPr>
          <a:xfrm>
            <a:off x="6716039" y="2179529"/>
            <a:ext cx="2770502" cy="369332"/>
          </a:xfrm>
          <a:prstGeom prst="rect">
            <a:avLst/>
          </a:prstGeom>
          <a:noFill/>
        </p:spPr>
        <p:txBody>
          <a:bodyPr wrap="none" rtlCol="0">
            <a:spAutoFit/>
          </a:bodyPr>
          <a:lstStyle/>
          <a:p>
            <a:r>
              <a:rPr lang="en-US" dirty="0"/>
              <a:t>Who beat Nadal yesterday?</a:t>
            </a:r>
          </a:p>
        </p:txBody>
      </p:sp>
      <p:cxnSp>
        <p:nvCxnSpPr>
          <p:cNvPr id="8" name="Straight Arrow Connector 7">
            <a:extLst>
              <a:ext uri="{FF2B5EF4-FFF2-40B4-BE49-F238E27FC236}">
                <a16:creationId xmlns:a16="http://schemas.microsoft.com/office/drawing/2014/main" id="{6F1D1E02-79D1-9E41-94CB-21EFC4CCC597}"/>
              </a:ext>
            </a:extLst>
          </p:cNvPr>
          <p:cNvCxnSpPr>
            <a:endCxn id="6" idx="1"/>
          </p:cNvCxnSpPr>
          <p:nvPr/>
        </p:nvCxnSpPr>
        <p:spPr>
          <a:xfrm>
            <a:off x="5586608" y="2364195"/>
            <a:ext cx="11294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5E82D4-7E9B-B04E-AC0C-AF74C63E503B}"/>
              </a:ext>
            </a:extLst>
          </p:cNvPr>
          <p:cNvSpPr txBox="1"/>
          <p:nvPr/>
        </p:nvSpPr>
        <p:spPr>
          <a:xfrm>
            <a:off x="1603332" y="1810197"/>
            <a:ext cx="696024" cy="369332"/>
          </a:xfrm>
          <a:prstGeom prst="rect">
            <a:avLst/>
          </a:prstGeom>
          <a:noFill/>
        </p:spPr>
        <p:txBody>
          <a:bodyPr wrap="none" rtlCol="0">
            <a:spAutoFit/>
          </a:bodyPr>
          <a:lstStyle/>
          <a:p>
            <a:r>
              <a:rPr lang="en-US" b="1" dirty="0"/>
              <a:t>Input</a:t>
            </a:r>
          </a:p>
        </p:txBody>
      </p:sp>
      <p:sp>
        <p:nvSpPr>
          <p:cNvPr id="11" name="TextBox 10">
            <a:extLst>
              <a:ext uri="{FF2B5EF4-FFF2-40B4-BE49-F238E27FC236}">
                <a16:creationId xmlns:a16="http://schemas.microsoft.com/office/drawing/2014/main" id="{D1E637C9-2F7B-434A-AAC3-EFD778FBC20D}"/>
              </a:ext>
            </a:extLst>
          </p:cNvPr>
          <p:cNvSpPr txBox="1"/>
          <p:nvPr/>
        </p:nvSpPr>
        <p:spPr>
          <a:xfrm>
            <a:off x="6716039" y="1810197"/>
            <a:ext cx="870751" cy="369332"/>
          </a:xfrm>
          <a:prstGeom prst="rect">
            <a:avLst/>
          </a:prstGeom>
          <a:noFill/>
        </p:spPr>
        <p:txBody>
          <a:bodyPr wrap="none" rtlCol="0">
            <a:spAutoFit/>
          </a:bodyPr>
          <a:lstStyle/>
          <a:p>
            <a:r>
              <a:rPr lang="en-US" b="1" dirty="0"/>
              <a:t>Output</a:t>
            </a:r>
          </a:p>
        </p:txBody>
      </p:sp>
      <p:pic>
        <p:nvPicPr>
          <p:cNvPr id="13" name="Picture 12">
            <a:extLst>
              <a:ext uri="{FF2B5EF4-FFF2-40B4-BE49-F238E27FC236}">
                <a16:creationId xmlns:a16="http://schemas.microsoft.com/office/drawing/2014/main" id="{B993B45A-AC28-6A49-A66A-40B101A1C443}"/>
              </a:ext>
            </a:extLst>
          </p:cNvPr>
          <p:cNvPicPr>
            <a:picLocks noChangeAspect="1"/>
          </p:cNvPicPr>
          <p:nvPr/>
        </p:nvPicPr>
        <p:blipFill>
          <a:blip r:embed="rId2"/>
          <a:stretch>
            <a:fillRect/>
          </a:stretch>
        </p:blipFill>
        <p:spPr>
          <a:xfrm>
            <a:off x="3849329" y="2986748"/>
            <a:ext cx="5014452" cy="1424273"/>
          </a:xfrm>
          <a:prstGeom prst="rect">
            <a:avLst/>
          </a:prstGeom>
        </p:spPr>
      </p:pic>
    </p:spTree>
    <p:extLst>
      <p:ext uri="{BB962C8B-B14F-4D97-AF65-F5344CB8AC3E}">
        <p14:creationId xmlns:p14="http://schemas.microsoft.com/office/powerpoint/2010/main" val="540047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6F71-786F-8640-8E23-8B8C191C9FB7}"/>
              </a:ext>
            </a:extLst>
          </p:cNvPr>
          <p:cNvSpPr>
            <a:spLocks noGrp="1"/>
          </p:cNvSpPr>
          <p:nvPr>
            <p:ph type="title"/>
          </p:nvPr>
        </p:nvSpPr>
        <p:spPr/>
        <p:txBody>
          <a:bodyPr/>
          <a:lstStyle/>
          <a:p>
            <a:r>
              <a:rPr lang="en-US" dirty="0"/>
              <a:t>(3) Question Answering</a:t>
            </a:r>
          </a:p>
        </p:txBody>
      </p:sp>
      <p:sp>
        <p:nvSpPr>
          <p:cNvPr id="3" name="Content Placeholder 2">
            <a:extLst>
              <a:ext uri="{FF2B5EF4-FFF2-40B4-BE49-F238E27FC236}">
                <a16:creationId xmlns:a16="http://schemas.microsoft.com/office/drawing/2014/main" id="{2D0D0E2A-6BB6-4B4A-A0ED-420F4B4C821A}"/>
              </a:ext>
            </a:extLst>
          </p:cNvPr>
          <p:cNvSpPr>
            <a:spLocks noGrp="1"/>
          </p:cNvSpPr>
          <p:nvPr>
            <p:ph idx="1"/>
          </p:nvPr>
        </p:nvSpPr>
        <p:spPr/>
        <p:txBody>
          <a:bodyPr/>
          <a:lstStyle/>
          <a:p>
            <a:r>
              <a:rPr lang="en-US" dirty="0"/>
              <a:t>QA model is trained on </a:t>
            </a:r>
            <a:r>
              <a:rPr lang="en-US" dirty="0" err="1"/>
              <a:t>SQuAD</a:t>
            </a:r>
            <a:r>
              <a:rPr lang="en-US" dirty="0"/>
              <a:t> 2.0</a:t>
            </a:r>
          </a:p>
          <a:p>
            <a:endParaRPr lang="en-US" dirty="0"/>
          </a:p>
          <a:p>
            <a:endParaRPr lang="en-US" dirty="0"/>
          </a:p>
          <a:p>
            <a:endParaRPr lang="en-US" dirty="0"/>
          </a:p>
          <a:p>
            <a:endParaRPr lang="en-US" dirty="0"/>
          </a:p>
          <a:p>
            <a:endParaRPr lang="en-US" dirty="0"/>
          </a:p>
          <a:p>
            <a:r>
              <a:rPr lang="en-US" dirty="0"/>
              <a:t>How well does it work on the summaries and questions?</a:t>
            </a:r>
          </a:p>
          <a:p>
            <a:pPr lvl="1"/>
            <a:r>
              <a:rPr lang="en-US" dirty="0"/>
              <a:t>We manually answered ~3k QA pairs and verified if the answers were correct or not</a:t>
            </a:r>
          </a:p>
          <a:p>
            <a:pPr lvl="2"/>
            <a:r>
              <a:rPr lang="en-US" dirty="0"/>
              <a:t>Questions generated from 20 references over 10 input document sets</a:t>
            </a:r>
          </a:p>
          <a:p>
            <a:pPr lvl="2"/>
            <a:r>
              <a:rPr lang="en-US" dirty="0"/>
              <a:t>Answered against 4 systems outputs</a:t>
            </a:r>
          </a:p>
          <a:p>
            <a:pPr lvl="1"/>
            <a:r>
              <a:rPr lang="en-US" dirty="0"/>
              <a:t>Key area of concern:</a:t>
            </a:r>
          </a:p>
          <a:p>
            <a:pPr lvl="2"/>
            <a:r>
              <a:rPr lang="en-US" dirty="0"/>
              <a:t>Unanswerable questions (or not) [work in submission on that]</a:t>
            </a:r>
          </a:p>
          <a:p>
            <a:pPr lvl="3"/>
            <a:r>
              <a:rPr lang="en-US" dirty="0"/>
              <a:t>The fraction of unanswerable questions here is larger than in the training. </a:t>
            </a:r>
          </a:p>
          <a:p>
            <a:pPr lvl="2"/>
            <a:r>
              <a:rPr lang="en-US" dirty="0"/>
              <a:t>Even when the answer is there, the model does a poor job at picking the answer</a:t>
            </a:r>
          </a:p>
          <a:p>
            <a:pPr lvl="1"/>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336D0B7B-81FC-DF48-98B4-1D55B92436BA}"/>
              </a:ext>
            </a:extLst>
          </p:cNvPr>
          <p:cNvSpPr>
            <a:spLocks noGrp="1"/>
          </p:cNvSpPr>
          <p:nvPr>
            <p:ph type="sldNum" sz="quarter" idx="11"/>
          </p:nvPr>
        </p:nvSpPr>
        <p:spPr/>
        <p:txBody>
          <a:bodyPr/>
          <a:lstStyle/>
          <a:p>
            <a:fld id="{BDF588C3-71D6-5D45-B118-1C664482E1C2}" type="slidenum">
              <a:rPr lang="en-US" smtClean="0"/>
              <a:t>28</a:t>
            </a:fld>
            <a:endParaRPr lang="en-US"/>
          </a:p>
        </p:txBody>
      </p:sp>
      <p:sp>
        <p:nvSpPr>
          <p:cNvPr id="8" name="TextBox 7">
            <a:extLst>
              <a:ext uri="{FF2B5EF4-FFF2-40B4-BE49-F238E27FC236}">
                <a16:creationId xmlns:a16="http://schemas.microsoft.com/office/drawing/2014/main" id="{0822106B-DBD0-CC4B-A267-3A2ABAF43ECD}"/>
              </a:ext>
            </a:extLst>
          </p:cNvPr>
          <p:cNvSpPr txBox="1"/>
          <p:nvPr/>
        </p:nvSpPr>
        <p:spPr>
          <a:xfrm>
            <a:off x="1390160" y="1775558"/>
            <a:ext cx="2117183" cy="369332"/>
          </a:xfrm>
          <a:prstGeom prst="rect">
            <a:avLst/>
          </a:prstGeom>
          <a:noFill/>
        </p:spPr>
        <p:txBody>
          <a:bodyPr wrap="none" rtlCol="0">
            <a:spAutoFit/>
          </a:bodyPr>
          <a:lstStyle/>
          <a:p>
            <a:r>
              <a:rPr lang="en-US" b="1" dirty="0"/>
              <a:t>Candidate Summary</a:t>
            </a:r>
          </a:p>
        </p:txBody>
      </p:sp>
      <p:sp>
        <p:nvSpPr>
          <p:cNvPr id="9" name="TextBox 8">
            <a:extLst>
              <a:ext uri="{FF2B5EF4-FFF2-40B4-BE49-F238E27FC236}">
                <a16:creationId xmlns:a16="http://schemas.microsoft.com/office/drawing/2014/main" id="{8F59F235-D028-5A4E-B6C6-6B90EE338E84}"/>
              </a:ext>
            </a:extLst>
          </p:cNvPr>
          <p:cNvSpPr txBox="1"/>
          <p:nvPr/>
        </p:nvSpPr>
        <p:spPr>
          <a:xfrm>
            <a:off x="7993464" y="1775558"/>
            <a:ext cx="1054135" cy="369332"/>
          </a:xfrm>
          <a:prstGeom prst="rect">
            <a:avLst/>
          </a:prstGeom>
          <a:noFill/>
        </p:spPr>
        <p:txBody>
          <a:bodyPr wrap="none" rtlCol="0">
            <a:spAutoFit/>
          </a:bodyPr>
          <a:lstStyle/>
          <a:p>
            <a:r>
              <a:rPr lang="en-US" b="1" dirty="0"/>
              <a:t>Question</a:t>
            </a:r>
          </a:p>
        </p:txBody>
      </p:sp>
      <p:sp>
        <p:nvSpPr>
          <p:cNvPr id="10" name="TextBox 9">
            <a:extLst>
              <a:ext uri="{FF2B5EF4-FFF2-40B4-BE49-F238E27FC236}">
                <a16:creationId xmlns:a16="http://schemas.microsoft.com/office/drawing/2014/main" id="{BA4D533D-CB36-9A45-AFC2-CBB2EE39181D}"/>
              </a:ext>
            </a:extLst>
          </p:cNvPr>
          <p:cNvSpPr txBox="1"/>
          <p:nvPr/>
        </p:nvSpPr>
        <p:spPr>
          <a:xfrm>
            <a:off x="7993464" y="2144890"/>
            <a:ext cx="2904180" cy="338554"/>
          </a:xfrm>
          <a:prstGeom prst="rect">
            <a:avLst/>
          </a:prstGeom>
          <a:solidFill>
            <a:schemeClr val="bg1">
              <a:lumMod val="95000"/>
            </a:schemeClr>
          </a:solidFill>
          <a:ln>
            <a:solidFill>
              <a:schemeClr val="accent1"/>
            </a:solidFill>
          </a:ln>
        </p:spPr>
        <p:txBody>
          <a:bodyPr wrap="square" rtlCol="0">
            <a:spAutoFit/>
          </a:bodyPr>
          <a:lstStyle/>
          <a:p>
            <a:r>
              <a:rPr lang="en-US" sz="1600" dirty="0"/>
              <a:t>Where does Harry go to school?</a:t>
            </a:r>
          </a:p>
        </p:txBody>
      </p:sp>
      <p:sp>
        <p:nvSpPr>
          <p:cNvPr id="11" name="TextBox 10">
            <a:extLst>
              <a:ext uri="{FF2B5EF4-FFF2-40B4-BE49-F238E27FC236}">
                <a16:creationId xmlns:a16="http://schemas.microsoft.com/office/drawing/2014/main" id="{D1EFCB53-35A7-1645-BD9A-E7C7BC1F1239}"/>
              </a:ext>
            </a:extLst>
          </p:cNvPr>
          <p:cNvSpPr txBox="1"/>
          <p:nvPr/>
        </p:nvSpPr>
        <p:spPr>
          <a:xfrm>
            <a:off x="7993463" y="2868172"/>
            <a:ext cx="3841313" cy="338554"/>
          </a:xfrm>
          <a:prstGeom prst="rect">
            <a:avLst/>
          </a:prstGeom>
          <a:solidFill>
            <a:schemeClr val="bg1">
              <a:lumMod val="95000"/>
            </a:schemeClr>
          </a:solidFill>
          <a:ln>
            <a:solidFill>
              <a:schemeClr val="accent1"/>
            </a:solidFill>
          </a:ln>
        </p:spPr>
        <p:txBody>
          <a:bodyPr wrap="square" rtlCol="0">
            <a:spAutoFit/>
          </a:bodyPr>
          <a:lstStyle/>
          <a:p>
            <a:r>
              <a:rPr lang="en-US" sz="1600" dirty="0"/>
              <a:t>Probability question is not answerable: 0.2</a:t>
            </a:r>
          </a:p>
        </p:txBody>
      </p:sp>
      <p:sp>
        <p:nvSpPr>
          <p:cNvPr id="12" name="TextBox 11">
            <a:extLst>
              <a:ext uri="{FF2B5EF4-FFF2-40B4-BE49-F238E27FC236}">
                <a16:creationId xmlns:a16="http://schemas.microsoft.com/office/drawing/2014/main" id="{38E8AC19-4A95-3442-94C8-C7193B7C855F}"/>
              </a:ext>
            </a:extLst>
          </p:cNvPr>
          <p:cNvSpPr txBox="1"/>
          <p:nvPr/>
        </p:nvSpPr>
        <p:spPr>
          <a:xfrm>
            <a:off x="7993463" y="2565671"/>
            <a:ext cx="870751" cy="369332"/>
          </a:xfrm>
          <a:prstGeom prst="rect">
            <a:avLst/>
          </a:prstGeom>
          <a:noFill/>
        </p:spPr>
        <p:txBody>
          <a:bodyPr wrap="none" rtlCol="0">
            <a:spAutoFit/>
          </a:bodyPr>
          <a:lstStyle/>
          <a:p>
            <a:r>
              <a:rPr lang="en-US" b="1" dirty="0"/>
              <a:t>Output</a:t>
            </a:r>
          </a:p>
        </p:txBody>
      </p:sp>
      <p:sp>
        <p:nvSpPr>
          <p:cNvPr id="13" name="TextBox 12">
            <a:extLst>
              <a:ext uri="{FF2B5EF4-FFF2-40B4-BE49-F238E27FC236}">
                <a16:creationId xmlns:a16="http://schemas.microsoft.com/office/drawing/2014/main" id="{EAD92347-8FDC-5749-91AE-D226A362FC56}"/>
              </a:ext>
            </a:extLst>
          </p:cNvPr>
          <p:cNvSpPr txBox="1"/>
          <p:nvPr/>
        </p:nvSpPr>
        <p:spPr>
          <a:xfrm>
            <a:off x="7993462" y="3590579"/>
            <a:ext cx="3841313" cy="338554"/>
          </a:xfrm>
          <a:prstGeom prst="rect">
            <a:avLst/>
          </a:prstGeom>
          <a:solidFill>
            <a:schemeClr val="bg1">
              <a:lumMod val="95000"/>
            </a:schemeClr>
          </a:solidFill>
          <a:ln>
            <a:solidFill>
              <a:schemeClr val="accent1"/>
            </a:solidFill>
          </a:ln>
        </p:spPr>
        <p:txBody>
          <a:bodyPr wrap="square" rtlCol="0">
            <a:spAutoFit/>
          </a:bodyPr>
          <a:lstStyle/>
          <a:p>
            <a:r>
              <a:rPr lang="en-US" sz="1600" dirty="0"/>
              <a:t>Probability of predicted answer: 0.75</a:t>
            </a:r>
          </a:p>
        </p:txBody>
      </p:sp>
      <p:sp>
        <p:nvSpPr>
          <p:cNvPr id="14" name="TextBox 13">
            <a:extLst>
              <a:ext uri="{FF2B5EF4-FFF2-40B4-BE49-F238E27FC236}">
                <a16:creationId xmlns:a16="http://schemas.microsoft.com/office/drawing/2014/main" id="{DE1B4C84-2A90-2E47-99C5-7753ABC87EC8}"/>
              </a:ext>
            </a:extLst>
          </p:cNvPr>
          <p:cNvSpPr txBox="1"/>
          <p:nvPr/>
        </p:nvSpPr>
        <p:spPr>
          <a:xfrm>
            <a:off x="7993462" y="3229375"/>
            <a:ext cx="3841313" cy="338554"/>
          </a:xfrm>
          <a:prstGeom prst="rect">
            <a:avLst/>
          </a:prstGeom>
          <a:solidFill>
            <a:schemeClr val="bg1">
              <a:lumMod val="95000"/>
            </a:schemeClr>
          </a:solidFill>
          <a:ln>
            <a:solidFill>
              <a:schemeClr val="accent1"/>
            </a:solidFill>
          </a:ln>
        </p:spPr>
        <p:txBody>
          <a:bodyPr wrap="square" rtlCol="0">
            <a:spAutoFit/>
          </a:bodyPr>
          <a:lstStyle/>
          <a:p>
            <a:r>
              <a:rPr lang="en-US" sz="1600" dirty="0"/>
              <a:t>Predicted answer: Hogwarts </a:t>
            </a:r>
          </a:p>
        </p:txBody>
      </p:sp>
      <p:sp>
        <p:nvSpPr>
          <p:cNvPr id="16" name="TextBox 15">
            <a:extLst>
              <a:ext uri="{FF2B5EF4-FFF2-40B4-BE49-F238E27FC236}">
                <a16:creationId xmlns:a16="http://schemas.microsoft.com/office/drawing/2014/main" id="{E17A7B7A-610C-4B4E-BFAD-A45BE229448B}"/>
              </a:ext>
            </a:extLst>
          </p:cNvPr>
          <p:cNvSpPr txBox="1"/>
          <p:nvPr/>
        </p:nvSpPr>
        <p:spPr>
          <a:xfrm>
            <a:off x="820317" y="2116578"/>
            <a:ext cx="6229412" cy="1815882"/>
          </a:xfrm>
          <a:prstGeom prst="rect">
            <a:avLst/>
          </a:prstGeom>
          <a:solidFill>
            <a:schemeClr val="bg1">
              <a:lumMod val="95000"/>
            </a:schemeClr>
          </a:solidFill>
          <a:ln>
            <a:solidFill>
              <a:schemeClr val="accent1"/>
            </a:solidFill>
          </a:ln>
        </p:spPr>
        <p:txBody>
          <a:bodyPr wrap="square">
            <a:spAutoFit/>
          </a:bodyPr>
          <a:lstStyle/>
          <a:p>
            <a:r>
              <a:rPr lang="en-US" sz="1400" dirty="0"/>
              <a:t>Harry Potter is not a normal boy. Raised by his cruel Aunt and Uncle, and tormented by his bully of a cousin, Dudley, he has resigned to a life of neglect. On his eleventh birthday, however, a half-giant called Hagrid comes crashing-–quite literally-–into his life and announces that Harry is a wizard. Together they journey to London to get school supplies for Harry’s first year at Hogwarts School of Witchcraft and Wizardry. </a:t>
            </a:r>
          </a:p>
          <a:p>
            <a:r>
              <a:rPr lang="en-US" sz="1400" dirty="0"/>
              <a:t>On 1st September Harry takes a train from King’s Cross station, Platform 9 3/4, to Hogwarts school, where he meets Ron Weasley and Hermione…</a:t>
            </a:r>
          </a:p>
        </p:txBody>
      </p:sp>
    </p:spTree>
    <p:extLst>
      <p:ext uri="{BB962C8B-B14F-4D97-AF65-F5344CB8AC3E}">
        <p14:creationId xmlns:p14="http://schemas.microsoft.com/office/powerpoint/2010/main" val="40343924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38C3-77C7-694A-A5D6-BD581CE1A2FD}"/>
              </a:ext>
            </a:extLst>
          </p:cNvPr>
          <p:cNvSpPr>
            <a:spLocks noGrp="1"/>
          </p:cNvSpPr>
          <p:nvPr>
            <p:ph type="title"/>
          </p:nvPr>
        </p:nvSpPr>
        <p:spPr/>
        <p:txBody>
          <a:bodyPr/>
          <a:lstStyle/>
          <a:p>
            <a:r>
              <a:rPr lang="en-US" dirty="0"/>
              <a:t>(4) Answer Verification</a:t>
            </a:r>
          </a:p>
        </p:txBody>
      </p:sp>
      <p:sp>
        <p:nvSpPr>
          <p:cNvPr id="3" name="Content Placeholder 2">
            <a:extLst>
              <a:ext uri="{FF2B5EF4-FFF2-40B4-BE49-F238E27FC236}">
                <a16:creationId xmlns:a16="http://schemas.microsoft.com/office/drawing/2014/main" id="{76AA1768-6426-274A-B600-E607386FACD9}"/>
              </a:ext>
            </a:extLst>
          </p:cNvPr>
          <p:cNvSpPr>
            <a:spLocks noGrp="1"/>
          </p:cNvSpPr>
          <p:nvPr>
            <p:ph idx="1"/>
          </p:nvPr>
        </p:nvSpPr>
        <p:spPr/>
        <p:txBody>
          <a:bodyPr/>
          <a:lstStyle/>
          <a:p>
            <a:r>
              <a:rPr lang="en-US" dirty="0"/>
              <a:t>In typical QA data, the QA model is executed against the same text where the ground-truth was drawn from</a:t>
            </a:r>
          </a:p>
          <a:p>
            <a:pPr lvl="1"/>
            <a:r>
              <a:rPr lang="en-US" dirty="0"/>
              <a:t>Exact match always exists, F1 helps with some span correction</a:t>
            </a:r>
          </a:p>
          <a:p>
            <a:r>
              <a:rPr lang="en-US" dirty="0"/>
              <a:t>Our ground-truth answers are selected from a different text than where the predictions come from</a:t>
            </a:r>
          </a:p>
          <a:p>
            <a:pPr lvl="1"/>
            <a:r>
              <a:rPr lang="en-US" dirty="0"/>
              <a:t>No guarantee an exact match will exist or be close, but the answer might be there</a:t>
            </a:r>
          </a:p>
        </p:txBody>
      </p:sp>
      <p:sp>
        <p:nvSpPr>
          <p:cNvPr id="4" name="Slide Number Placeholder 3">
            <a:extLst>
              <a:ext uri="{FF2B5EF4-FFF2-40B4-BE49-F238E27FC236}">
                <a16:creationId xmlns:a16="http://schemas.microsoft.com/office/drawing/2014/main" id="{5C62B6F9-27E1-6041-9259-70F44DD59528}"/>
              </a:ext>
            </a:extLst>
          </p:cNvPr>
          <p:cNvSpPr>
            <a:spLocks noGrp="1"/>
          </p:cNvSpPr>
          <p:nvPr>
            <p:ph type="sldNum" sz="quarter" idx="11"/>
          </p:nvPr>
        </p:nvSpPr>
        <p:spPr/>
        <p:txBody>
          <a:bodyPr/>
          <a:lstStyle/>
          <a:p>
            <a:fld id="{BDF588C3-71D6-5D45-B118-1C664482E1C2}" type="slidenum">
              <a:rPr lang="en-US" smtClean="0"/>
              <a:t>29</a:t>
            </a:fld>
            <a:endParaRPr lang="en-US"/>
          </a:p>
        </p:txBody>
      </p:sp>
      <p:pic>
        <p:nvPicPr>
          <p:cNvPr id="8" name="Picture 7">
            <a:extLst>
              <a:ext uri="{FF2B5EF4-FFF2-40B4-BE49-F238E27FC236}">
                <a16:creationId xmlns:a16="http://schemas.microsoft.com/office/drawing/2014/main" id="{9A9A87C3-53D6-1243-A0F3-4D4D2E98509F}"/>
              </a:ext>
            </a:extLst>
          </p:cNvPr>
          <p:cNvPicPr>
            <a:picLocks noChangeAspect="1"/>
          </p:cNvPicPr>
          <p:nvPr/>
        </p:nvPicPr>
        <p:blipFill>
          <a:blip r:embed="rId2"/>
          <a:stretch>
            <a:fillRect/>
          </a:stretch>
        </p:blipFill>
        <p:spPr>
          <a:xfrm>
            <a:off x="1742161" y="3789702"/>
            <a:ext cx="5648195" cy="2867882"/>
          </a:xfrm>
          <a:prstGeom prst="rect">
            <a:avLst/>
          </a:prstGeom>
        </p:spPr>
      </p:pic>
      <p:sp>
        <p:nvSpPr>
          <p:cNvPr id="9" name="Rectangle 8">
            <a:extLst>
              <a:ext uri="{FF2B5EF4-FFF2-40B4-BE49-F238E27FC236}">
                <a16:creationId xmlns:a16="http://schemas.microsoft.com/office/drawing/2014/main" id="{B91CCB91-E58F-B245-9813-B9D618A61971}"/>
              </a:ext>
            </a:extLst>
          </p:cNvPr>
          <p:cNvSpPr/>
          <p:nvPr/>
        </p:nvSpPr>
        <p:spPr>
          <a:xfrm>
            <a:off x="1742161" y="5937336"/>
            <a:ext cx="3669083" cy="311061"/>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0" name="Rectangle 9">
            <a:extLst>
              <a:ext uri="{FF2B5EF4-FFF2-40B4-BE49-F238E27FC236}">
                <a16:creationId xmlns:a16="http://schemas.microsoft.com/office/drawing/2014/main" id="{7F4BD9A9-1BBE-C54D-B46E-3157ABB1A522}"/>
              </a:ext>
            </a:extLst>
          </p:cNvPr>
          <p:cNvSpPr/>
          <p:nvPr/>
        </p:nvSpPr>
        <p:spPr>
          <a:xfrm>
            <a:off x="1728417" y="6327160"/>
            <a:ext cx="5661939" cy="311061"/>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TextBox 10">
            <a:extLst>
              <a:ext uri="{FF2B5EF4-FFF2-40B4-BE49-F238E27FC236}">
                <a16:creationId xmlns:a16="http://schemas.microsoft.com/office/drawing/2014/main" id="{D9B46A58-AD08-AA42-9AED-B35E1D87DA96}"/>
              </a:ext>
            </a:extLst>
          </p:cNvPr>
          <p:cNvSpPr txBox="1"/>
          <p:nvPr/>
        </p:nvSpPr>
        <p:spPr>
          <a:xfrm>
            <a:off x="7877779" y="4198580"/>
            <a:ext cx="3770334" cy="646331"/>
          </a:xfrm>
          <a:prstGeom prst="rect">
            <a:avLst/>
          </a:prstGeom>
          <a:solidFill>
            <a:schemeClr val="bg1">
              <a:lumMod val="95000"/>
            </a:schemeClr>
          </a:solidFill>
          <a:ln>
            <a:solidFill>
              <a:schemeClr val="accent1"/>
            </a:solidFill>
          </a:ln>
        </p:spPr>
        <p:txBody>
          <a:bodyPr wrap="square" rtlCol="0">
            <a:spAutoFit/>
          </a:bodyPr>
          <a:lstStyle/>
          <a:p>
            <a:r>
              <a:rPr lang="en-US" dirty="0"/>
              <a:t>Same event referred to in different ways, but EM and F1 near 0</a:t>
            </a:r>
          </a:p>
        </p:txBody>
      </p:sp>
      <p:sp>
        <p:nvSpPr>
          <p:cNvPr id="12" name="TextBox 11">
            <a:extLst>
              <a:ext uri="{FF2B5EF4-FFF2-40B4-BE49-F238E27FC236}">
                <a16:creationId xmlns:a16="http://schemas.microsoft.com/office/drawing/2014/main" id="{6B666C66-0594-2747-B512-20D51F8572A1}"/>
              </a:ext>
            </a:extLst>
          </p:cNvPr>
          <p:cNvSpPr txBox="1"/>
          <p:nvPr/>
        </p:nvSpPr>
        <p:spPr>
          <a:xfrm>
            <a:off x="7877779" y="5062469"/>
            <a:ext cx="3770334" cy="646331"/>
          </a:xfrm>
          <a:prstGeom prst="rect">
            <a:avLst/>
          </a:prstGeom>
          <a:solidFill>
            <a:schemeClr val="bg1">
              <a:lumMod val="95000"/>
            </a:schemeClr>
          </a:solidFill>
          <a:ln>
            <a:solidFill>
              <a:schemeClr val="accent1"/>
            </a:solidFill>
          </a:ln>
        </p:spPr>
        <p:txBody>
          <a:bodyPr wrap="square" rtlCol="0">
            <a:spAutoFit/>
          </a:bodyPr>
          <a:lstStyle/>
          <a:p>
            <a:r>
              <a:rPr lang="en-US" dirty="0"/>
              <a:t>This problem could introduce a lot of noise into the evaluation metric</a:t>
            </a:r>
          </a:p>
        </p:txBody>
      </p:sp>
    </p:spTree>
    <p:extLst>
      <p:ext uri="{BB962C8B-B14F-4D97-AF65-F5344CB8AC3E}">
        <p14:creationId xmlns:p14="http://schemas.microsoft.com/office/powerpoint/2010/main" val="1448791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22BC-7DFA-43BF-B761-F377AFA6226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0EA675B-03D0-426F-AAE2-83FA6F440497}"/>
              </a:ext>
            </a:extLst>
          </p:cNvPr>
          <p:cNvSpPr>
            <a:spLocks noGrp="1"/>
          </p:cNvSpPr>
          <p:nvPr>
            <p:ph idx="1"/>
          </p:nvPr>
        </p:nvSpPr>
        <p:spPr/>
        <p:txBody>
          <a:bodyPr/>
          <a:lstStyle/>
          <a:p>
            <a:r>
              <a:rPr lang="en-US" dirty="0"/>
              <a:t>Text Correction</a:t>
            </a:r>
          </a:p>
          <a:p>
            <a:pPr lvl="1"/>
            <a:r>
              <a:rPr lang="en-US" dirty="0"/>
              <a:t>I gave him </a:t>
            </a:r>
            <a:r>
              <a:rPr lang="en-US" dirty="0">
                <a:solidFill>
                  <a:srgbClr val="3366CC"/>
                </a:solidFill>
              </a:rPr>
              <a:t>a books  </a:t>
            </a:r>
          </a:p>
          <a:p>
            <a:pPr lvl="2"/>
            <a:endParaRPr lang="en-US" dirty="0"/>
          </a:p>
          <a:p>
            <a:endParaRPr lang="en-US" dirty="0"/>
          </a:p>
          <a:p>
            <a:r>
              <a:rPr lang="en-US" dirty="0"/>
              <a:t>Summarization</a:t>
            </a:r>
          </a:p>
          <a:p>
            <a:pPr lvl="1"/>
            <a:r>
              <a:rPr lang="en-US" dirty="0"/>
              <a:t>How to evaluate: a given document has multiple possible summaries</a:t>
            </a:r>
          </a:p>
          <a:p>
            <a:pPr lvl="1"/>
            <a:r>
              <a:rPr lang="en-US" dirty="0"/>
              <a:t>How good is it: the statistical question </a:t>
            </a:r>
          </a:p>
          <a:p>
            <a:pPr marL="914400" lvl="2" indent="0">
              <a:buNone/>
            </a:pPr>
            <a:endParaRPr lang="en-US" dirty="0"/>
          </a:p>
          <a:p>
            <a:pPr lvl="1"/>
            <a:endParaRPr lang="en-US" dirty="0"/>
          </a:p>
          <a:p>
            <a:pPr marL="0" indent="0">
              <a:buNone/>
            </a:pPr>
            <a:endParaRPr lang="en-US" dirty="0"/>
          </a:p>
          <a:p>
            <a:r>
              <a:rPr lang="en-US" dirty="0"/>
              <a:t>Evaluation in Commonsense Acquisition/Reasoning </a:t>
            </a:r>
          </a:p>
          <a:p>
            <a:pPr marL="457200" lvl="1" indent="0">
              <a:buNone/>
            </a:pPr>
            <a:endParaRPr lang="en-US" dirty="0"/>
          </a:p>
        </p:txBody>
      </p:sp>
      <p:sp>
        <p:nvSpPr>
          <p:cNvPr id="4" name="Slide Number Placeholder 3">
            <a:extLst>
              <a:ext uri="{FF2B5EF4-FFF2-40B4-BE49-F238E27FC236}">
                <a16:creationId xmlns:a16="http://schemas.microsoft.com/office/drawing/2014/main" id="{B6C625B9-0830-4CD1-BAE7-4C12C74FE8B8}"/>
              </a:ext>
            </a:extLst>
          </p:cNvPr>
          <p:cNvSpPr>
            <a:spLocks noGrp="1"/>
          </p:cNvSpPr>
          <p:nvPr>
            <p:ph type="sldNum" sz="quarter" idx="11"/>
          </p:nvPr>
        </p:nvSpPr>
        <p:spPr/>
        <p:txBody>
          <a:bodyPr/>
          <a:lstStyle/>
          <a:p>
            <a:fld id="{BDF588C3-71D6-5D45-B118-1C664482E1C2}" type="slidenum">
              <a:rPr lang="en-US" smtClean="0"/>
              <a:t>3</a:t>
            </a:fld>
            <a:endParaRPr lang="en-US"/>
          </a:p>
        </p:txBody>
      </p:sp>
      <p:pic>
        <p:nvPicPr>
          <p:cNvPr id="1026" name="Picture 2" descr="Image for post">
            <a:extLst>
              <a:ext uri="{FF2B5EF4-FFF2-40B4-BE49-F238E27FC236}">
                <a16:creationId xmlns:a16="http://schemas.microsoft.com/office/drawing/2014/main" id="{157C1953-C783-4BC0-8CB9-0460363A6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183" y="2759624"/>
            <a:ext cx="3250144" cy="1828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xt correction">
            <a:extLst>
              <a:ext uri="{FF2B5EF4-FFF2-40B4-BE49-F238E27FC236}">
                <a16:creationId xmlns:a16="http://schemas.microsoft.com/office/drawing/2014/main" id="{C985E137-4E8D-454F-B26A-DAEC3A737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0201" y="977238"/>
            <a:ext cx="2077126" cy="162735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2EBE8C1-1A61-4E35-920B-4CE85A6DB620}"/>
              </a:ext>
            </a:extLst>
          </p:cNvPr>
          <p:cNvCxnSpPr/>
          <p:nvPr/>
        </p:nvCxnSpPr>
        <p:spPr>
          <a:xfrm>
            <a:off x="2548593" y="2043383"/>
            <a:ext cx="762000"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AF82E67-BF74-41E1-A804-581DCA42F9FF}"/>
              </a:ext>
            </a:extLst>
          </p:cNvPr>
          <p:cNvPicPr>
            <a:picLocks noChangeAspect="1"/>
          </p:cNvPicPr>
          <p:nvPr/>
        </p:nvPicPr>
        <p:blipFill>
          <a:blip r:embed="rId4"/>
          <a:stretch>
            <a:fillRect/>
          </a:stretch>
        </p:blipFill>
        <p:spPr>
          <a:xfrm>
            <a:off x="7792056" y="4743575"/>
            <a:ext cx="4305271" cy="1956111"/>
          </a:xfrm>
          <a:prstGeom prst="rect">
            <a:avLst/>
          </a:prstGeom>
          <a:ln>
            <a:solidFill>
              <a:srgbClr val="3366CC"/>
            </a:solidFill>
          </a:ln>
        </p:spPr>
      </p:pic>
    </p:spTree>
    <p:extLst>
      <p:ext uri="{BB962C8B-B14F-4D97-AF65-F5344CB8AC3E}">
        <p14:creationId xmlns:p14="http://schemas.microsoft.com/office/powerpoint/2010/main" val="339021199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FD8-77B7-2A4D-9202-5045BAC6827B}"/>
              </a:ext>
            </a:extLst>
          </p:cNvPr>
          <p:cNvSpPr>
            <a:spLocks noGrp="1"/>
          </p:cNvSpPr>
          <p:nvPr>
            <p:ph type="title"/>
          </p:nvPr>
        </p:nvSpPr>
        <p:spPr>
          <a:xfrm>
            <a:off x="457200" y="206829"/>
            <a:ext cx="9880600" cy="533400"/>
          </a:xfrm>
        </p:spPr>
        <p:txBody>
          <a:bodyPr/>
          <a:lstStyle/>
          <a:p>
            <a:r>
              <a:rPr lang="en-US" dirty="0"/>
              <a:t>(5) Overall Evaluation</a:t>
            </a:r>
          </a:p>
        </p:txBody>
      </p:sp>
      <p:sp>
        <p:nvSpPr>
          <p:cNvPr id="3" name="Content Placeholder 2">
            <a:extLst>
              <a:ext uri="{FF2B5EF4-FFF2-40B4-BE49-F238E27FC236}">
                <a16:creationId xmlns:a16="http://schemas.microsoft.com/office/drawing/2014/main" id="{D1F13A1F-BC95-7045-915C-056E0F958531}"/>
              </a:ext>
            </a:extLst>
          </p:cNvPr>
          <p:cNvSpPr>
            <a:spLocks noGrp="1"/>
          </p:cNvSpPr>
          <p:nvPr>
            <p:ph idx="1"/>
          </p:nvPr>
        </p:nvSpPr>
        <p:spPr>
          <a:xfrm>
            <a:off x="609600" y="854339"/>
            <a:ext cx="10972800" cy="3163480"/>
          </a:xfrm>
        </p:spPr>
        <p:txBody>
          <a:bodyPr/>
          <a:lstStyle/>
          <a:p>
            <a:r>
              <a:rPr lang="en-US" sz="2000" dirty="0"/>
              <a:t>Correlations of fully automatic metric</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sz="2000" dirty="0"/>
          </a:p>
          <a:p>
            <a:endParaRPr lang="en-US" sz="2000" dirty="0"/>
          </a:p>
        </p:txBody>
      </p:sp>
      <p:sp>
        <p:nvSpPr>
          <p:cNvPr id="4" name="Slide Number Placeholder 3">
            <a:extLst>
              <a:ext uri="{FF2B5EF4-FFF2-40B4-BE49-F238E27FC236}">
                <a16:creationId xmlns:a16="http://schemas.microsoft.com/office/drawing/2014/main" id="{E26C7ED4-AF71-B44B-BC56-DE25D9E08E83}"/>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30</a:t>
            </a:fld>
            <a:endParaRPr lang="en-US"/>
          </a:p>
        </p:txBody>
      </p:sp>
      <p:grpSp>
        <p:nvGrpSpPr>
          <p:cNvPr id="20" name="Group 19">
            <a:extLst>
              <a:ext uri="{FF2B5EF4-FFF2-40B4-BE49-F238E27FC236}">
                <a16:creationId xmlns:a16="http://schemas.microsoft.com/office/drawing/2014/main" id="{D17816DB-EF19-4321-872D-204EFC4DBC64}"/>
              </a:ext>
            </a:extLst>
          </p:cNvPr>
          <p:cNvGrpSpPr/>
          <p:nvPr/>
        </p:nvGrpSpPr>
        <p:grpSpPr>
          <a:xfrm>
            <a:off x="1542538" y="1275627"/>
            <a:ext cx="8958314" cy="2661794"/>
            <a:chOff x="1542538" y="1280854"/>
            <a:chExt cx="9106924" cy="2899915"/>
          </a:xfrm>
        </p:grpSpPr>
        <p:pic>
          <p:nvPicPr>
            <p:cNvPr id="6" name="Picture 5">
              <a:extLst>
                <a:ext uri="{FF2B5EF4-FFF2-40B4-BE49-F238E27FC236}">
                  <a16:creationId xmlns:a16="http://schemas.microsoft.com/office/drawing/2014/main" id="{98DA4845-3B67-A047-9D3B-3B53C97C0A95}"/>
                </a:ext>
              </a:extLst>
            </p:cNvPr>
            <p:cNvPicPr>
              <a:picLocks noChangeAspect="1"/>
            </p:cNvPicPr>
            <p:nvPr/>
          </p:nvPicPr>
          <p:blipFill>
            <a:blip r:embed="rId2"/>
            <a:stretch>
              <a:fillRect/>
            </a:stretch>
          </p:blipFill>
          <p:spPr>
            <a:xfrm>
              <a:off x="1542538" y="1280854"/>
              <a:ext cx="9106924" cy="2899915"/>
            </a:xfrm>
            <a:prstGeom prst="rect">
              <a:avLst/>
            </a:prstGeom>
          </p:spPr>
        </p:pic>
        <p:sp>
          <p:nvSpPr>
            <p:cNvPr id="12" name="Rectangle 11">
              <a:extLst>
                <a:ext uri="{FF2B5EF4-FFF2-40B4-BE49-F238E27FC236}">
                  <a16:creationId xmlns:a16="http://schemas.microsoft.com/office/drawing/2014/main" id="{3A8053D9-87B3-1848-ADD1-09FF7DD89785}"/>
                </a:ext>
              </a:extLst>
            </p:cNvPr>
            <p:cNvSpPr/>
            <p:nvPr/>
          </p:nvSpPr>
          <p:spPr>
            <a:xfrm>
              <a:off x="4395018" y="1624010"/>
              <a:ext cx="1548581" cy="2476043"/>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90160FEF-E675-44CD-B85C-6A4153E5C9B0}"/>
                </a:ext>
              </a:extLst>
            </p:cNvPr>
            <p:cNvSpPr/>
            <p:nvPr/>
          </p:nvSpPr>
          <p:spPr>
            <a:xfrm>
              <a:off x="2890681" y="1624010"/>
              <a:ext cx="1350691" cy="2476043"/>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B7499E28-9CF8-4228-8FDD-9B11BE90A293}"/>
                </a:ext>
              </a:extLst>
            </p:cNvPr>
            <p:cNvSpPr/>
            <p:nvPr/>
          </p:nvSpPr>
          <p:spPr>
            <a:xfrm>
              <a:off x="7514302" y="1624010"/>
              <a:ext cx="1432727" cy="2476043"/>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7" name="Rectangle 16">
              <a:extLst>
                <a:ext uri="{FF2B5EF4-FFF2-40B4-BE49-F238E27FC236}">
                  <a16:creationId xmlns:a16="http://schemas.microsoft.com/office/drawing/2014/main" id="{2DA20915-8DAD-4FF9-A61F-78681A9AE923}"/>
                </a:ext>
              </a:extLst>
            </p:cNvPr>
            <p:cNvSpPr/>
            <p:nvPr/>
          </p:nvSpPr>
          <p:spPr>
            <a:xfrm>
              <a:off x="9044314" y="1624010"/>
              <a:ext cx="1605148" cy="2476043"/>
            </a:xfrm>
            <a:prstGeom prst="rect">
              <a:avLst/>
            </a:prstGeom>
            <a:noFill/>
            <a:ln w="25400">
              <a:solidFill>
                <a:srgbClr val="ED556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grpSp>
      <p:sp>
        <p:nvSpPr>
          <p:cNvPr id="14" name="TextBox 13">
            <a:extLst>
              <a:ext uri="{FF2B5EF4-FFF2-40B4-BE49-F238E27FC236}">
                <a16:creationId xmlns:a16="http://schemas.microsoft.com/office/drawing/2014/main" id="{E528A1D1-7D5A-4DF4-ADC6-EEE04EFE3119}"/>
              </a:ext>
            </a:extLst>
          </p:cNvPr>
          <p:cNvSpPr txBox="1"/>
          <p:nvPr/>
        </p:nvSpPr>
        <p:spPr>
          <a:xfrm>
            <a:off x="6774873" y="4070836"/>
            <a:ext cx="5181599" cy="1797415"/>
          </a:xfrm>
          <a:prstGeom prst="rect">
            <a:avLst/>
          </a:prstGeom>
          <a:solidFill>
            <a:schemeClr val="bg1">
              <a:lumMod val="95000"/>
            </a:schemeClr>
          </a:solidFill>
          <a:ln>
            <a:solidFill>
              <a:srgbClr val="3366CC"/>
            </a:solidFill>
          </a:ln>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charset="2"/>
              <a:buChar char="n"/>
              <a:tabLst/>
              <a:defRPr/>
            </a:pPr>
            <a:r>
              <a:rPr kumimoji="0" lang="en-US" b="0" i="0" u="none" strike="noStrike" kern="0" cap="none" spc="0" normalizeH="0" baseline="0" noProof="0" dirty="0">
                <a:ln>
                  <a:noFill/>
                </a:ln>
                <a:solidFill>
                  <a:srgbClr val="000000"/>
                </a:solidFill>
                <a:effectLst/>
                <a:uLnTx/>
                <a:uFillTx/>
                <a:latin typeface="Calibri"/>
              </a:rPr>
              <a:t>The QA model effectively does the job of the human who marks common SCUs between summaries</a:t>
            </a:r>
          </a:p>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charset="2"/>
              <a:buChar char="n"/>
              <a:tabLst/>
              <a:defRPr/>
            </a:pPr>
            <a:r>
              <a:rPr kumimoji="0" lang="en-US" b="0" i="0" u="none" strike="noStrike" kern="0" cap="none" spc="0" normalizeH="0" baseline="0" noProof="0" dirty="0">
                <a:ln>
                  <a:noFill/>
                </a:ln>
                <a:solidFill>
                  <a:srgbClr val="000000"/>
                </a:solidFill>
                <a:effectLst/>
                <a:uLnTx/>
                <a:uFillTx/>
                <a:latin typeface="Calibri"/>
              </a:rPr>
              <a:t>QA pairs represent more information than SCUs</a:t>
            </a:r>
          </a:p>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1600" b="0" i="0" u="none" strike="noStrike" kern="0" cap="none" spc="0" normalizeH="0" baseline="0" noProof="0" dirty="0">
                <a:ln>
                  <a:noFill/>
                </a:ln>
                <a:solidFill>
                  <a:srgbClr val="3366CC"/>
                </a:solidFill>
                <a:effectLst/>
                <a:uLnTx/>
                <a:uFillTx/>
                <a:latin typeface="Calibri"/>
              </a:rPr>
              <a:t>Humans can’t annotate the data as exhaustively =&gt; QA can have better coverage</a:t>
            </a:r>
            <a:endParaRPr lang="en-US" sz="1400" dirty="0"/>
          </a:p>
        </p:txBody>
      </p:sp>
      <p:sp>
        <p:nvSpPr>
          <p:cNvPr id="19" name="TextBox 18">
            <a:extLst>
              <a:ext uri="{FF2B5EF4-FFF2-40B4-BE49-F238E27FC236}">
                <a16:creationId xmlns:a16="http://schemas.microsoft.com/office/drawing/2014/main" id="{2EBBEE59-E713-4046-8855-E567F6363407}"/>
              </a:ext>
            </a:extLst>
          </p:cNvPr>
          <p:cNvSpPr txBox="1"/>
          <p:nvPr/>
        </p:nvSpPr>
        <p:spPr>
          <a:xfrm>
            <a:off x="190994" y="4069671"/>
            <a:ext cx="6479971" cy="2103120"/>
          </a:xfrm>
          <a:prstGeom prst="rect">
            <a:avLst/>
          </a:prstGeom>
          <a:solidFill>
            <a:schemeClr val="bg1">
              <a:lumMod val="95000"/>
            </a:schemeClr>
          </a:solidFill>
          <a:ln>
            <a:solidFill>
              <a:srgbClr val="3366CC"/>
            </a:solidFill>
          </a:ln>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charset="2"/>
              <a:buChar char="n"/>
              <a:tabLst/>
              <a:defRPr/>
            </a:pPr>
            <a:r>
              <a:rPr kumimoji="0" lang="en-US" b="0" i="0" u="none" strike="noStrike" kern="0" cap="none" spc="0" normalizeH="0" baseline="0" noProof="0" dirty="0">
                <a:ln>
                  <a:noFill/>
                </a:ln>
                <a:solidFill>
                  <a:srgbClr val="000000"/>
                </a:solidFill>
                <a:effectLst/>
                <a:uLnTx/>
                <a:uFillTx/>
                <a:latin typeface="Calibri"/>
              </a:rPr>
              <a:t>The results are even better on CNN/</a:t>
            </a:r>
            <a:r>
              <a:rPr kumimoji="0" lang="en-US" b="0" i="0" u="none" strike="noStrike" kern="0" cap="none" spc="0" normalizeH="0" baseline="0" noProof="0" dirty="0" err="1">
                <a:ln>
                  <a:noFill/>
                </a:ln>
                <a:solidFill>
                  <a:srgbClr val="000000"/>
                </a:solidFill>
                <a:effectLst/>
                <a:uLnTx/>
                <a:uFillTx/>
                <a:latin typeface="Calibri"/>
              </a:rPr>
              <a:t>Dailymail</a:t>
            </a:r>
            <a:endParaRPr kumimoji="0" lang="en-US" b="0" i="0" u="none" strike="noStrike" kern="0" cap="none" spc="0" normalizeH="0" baseline="0" noProof="0" dirty="0">
              <a:ln>
                <a:noFill/>
              </a:ln>
              <a:solidFill>
                <a:srgbClr val="000000"/>
              </a:solidFill>
              <a:effectLst/>
              <a:uLnTx/>
              <a:uFillTx/>
              <a:latin typeface="Calibri"/>
            </a:endParaRPr>
          </a:p>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charset="2"/>
              <a:buChar char="n"/>
              <a:tabLst/>
              <a:defRPr/>
            </a:pPr>
            <a:r>
              <a:rPr kumimoji="0" lang="en-US" b="0" i="0" u="none" strike="noStrike" kern="0" cap="none" spc="0" normalizeH="0" baseline="0" noProof="0" dirty="0" err="1">
                <a:ln>
                  <a:noFill/>
                </a:ln>
                <a:solidFill>
                  <a:srgbClr val="000000"/>
                </a:solidFill>
                <a:effectLst/>
                <a:uLnTx/>
                <a:uFillTx/>
                <a:latin typeface="Calibri"/>
              </a:rPr>
              <a:t>QAEval</a:t>
            </a:r>
            <a:r>
              <a:rPr kumimoji="0" lang="en-US" b="0" i="0" u="none" strike="noStrike" kern="0" cap="none" spc="0" normalizeH="0" baseline="0" noProof="0" dirty="0">
                <a:ln>
                  <a:noFill/>
                </a:ln>
                <a:solidFill>
                  <a:srgbClr val="000000"/>
                </a:solidFill>
                <a:effectLst/>
                <a:uLnTx/>
                <a:uFillTx/>
                <a:latin typeface="Calibri"/>
              </a:rPr>
              <a:t> gets best </a:t>
            </a:r>
            <a:r>
              <a:rPr kumimoji="0" lang="en-US" b="0" i="0" u="none" strike="noStrike" kern="0" cap="none" spc="0" normalizeH="0" baseline="0" noProof="0" dirty="0">
                <a:ln>
                  <a:noFill/>
                </a:ln>
                <a:solidFill>
                  <a:srgbClr val="3366CC"/>
                </a:solidFill>
                <a:effectLst/>
                <a:uLnTx/>
                <a:uFillTx/>
                <a:latin typeface="Calibri"/>
              </a:rPr>
              <a:t>system-level</a:t>
            </a:r>
            <a:r>
              <a:rPr kumimoji="0" lang="en-US" b="0" i="0" u="none" strike="noStrike" kern="0" cap="none" spc="0" normalizeH="0" baseline="0" noProof="0" dirty="0">
                <a:ln>
                  <a:noFill/>
                </a:ln>
                <a:solidFill>
                  <a:srgbClr val="000000"/>
                </a:solidFill>
                <a:effectLst/>
                <a:uLnTx/>
                <a:uFillTx/>
                <a:latin typeface="Calibri"/>
              </a:rPr>
              <a:t> correlation, &gt; all other metrics </a:t>
            </a:r>
          </a:p>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1600" b="0" i="0" u="none" strike="noStrike" kern="0" cap="none" spc="0" normalizeH="0" baseline="0" noProof="0" dirty="0">
                <a:ln>
                  <a:noFill/>
                </a:ln>
                <a:solidFill>
                  <a:srgbClr val="3366CC"/>
                </a:solidFill>
                <a:effectLst/>
                <a:uLnTx/>
                <a:uFillTx/>
                <a:latin typeface="Calibri"/>
              </a:rPr>
              <a:t>Consistently better than the Pyramid Method</a:t>
            </a:r>
          </a:p>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1600" b="0" i="0" u="none" strike="noStrike" kern="0" cap="none" spc="0" normalizeH="0" baseline="0" noProof="0" dirty="0">
                <a:ln>
                  <a:noFill/>
                </a:ln>
                <a:solidFill>
                  <a:srgbClr val="3366CC"/>
                </a:solidFill>
                <a:effectLst/>
                <a:uLnTx/>
                <a:uFillTx/>
                <a:latin typeface="Calibri"/>
              </a:rPr>
              <a:t>Quite surprising because of the noisy QA and answer verification</a:t>
            </a:r>
          </a:p>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charset="2"/>
              <a:buChar char="n"/>
              <a:tabLst/>
              <a:defRPr/>
            </a:pPr>
            <a:r>
              <a:rPr kumimoji="0" lang="en-US" b="0" i="0" u="none" strike="noStrike" kern="0" cap="none" spc="0" normalizeH="0" baseline="0" noProof="0" dirty="0">
                <a:ln>
                  <a:noFill/>
                </a:ln>
                <a:solidFill>
                  <a:srgbClr val="000000"/>
                </a:solidFill>
                <a:effectLst/>
                <a:uLnTx/>
                <a:uFillTx/>
                <a:latin typeface="Calibri"/>
              </a:rPr>
              <a:t>But, </a:t>
            </a:r>
            <a:r>
              <a:rPr kumimoji="0" lang="en-US" b="0" i="0" u="none" strike="noStrike" kern="0" cap="none" spc="0" normalizeH="0" baseline="0" noProof="0" dirty="0">
                <a:ln>
                  <a:noFill/>
                </a:ln>
                <a:solidFill>
                  <a:srgbClr val="3366CC"/>
                </a:solidFill>
                <a:effectLst/>
                <a:uLnTx/>
                <a:uFillTx/>
                <a:latin typeface="Calibri"/>
              </a:rPr>
              <a:t>summary-level</a:t>
            </a:r>
            <a:r>
              <a:rPr kumimoji="0" lang="en-US" b="0" i="0" u="none" strike="noStrike" kern="0" cap="none" spc="0" normalizeH="0" baseline="0" noProof="0" dirty="0">
                <a:ln>
                  <a:noFill/>
                </a:ln>
                <a:solidFill>
                  <a:srgbClr val="000000"/>
                </a:solidFill>
                <a:effectLst/>
                <a:uLnTx/>
                <a:uFillTx/>
                <a:latin typeface="Calibri"/>
              </a:rPr>
              <a:t> results are lower or competitive</a:t>
            </a:r>
          </a:p>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1600" b="0" i="0" u="none" strike="noStrike" kern="0" cap="none" spc="0" normalizeH="0" baseline="0" noProof="0" dirty="0">
                <a:ln>
                  <a:noFill/>
                </a:ln>
                <a:solidFill>
                  <a:srgbClr val="3366CC"/>
                </a:solidFill>
                <a:effectLst/>
                <a:uLnTx/>
                <a:uFillTx/>
                <a:latin typeface="Calibri"/>
              </a:rPr>
              <a:t>Averaging over a small # of answers isn’t enough to deal with the noise introduced by the QA components.  </a:t>
            </a:r>
          </a:p>
        </p:txBody>
      </p:sp>
      <p:cxnSp>
        <p:nvCxnSpPr>
          <p:cNvPr id="11" name="Straight Connector 10">
            <a:extLst>
              <a:ext uri="{FF2B5EF4-FFF2-40B4-BE49-F238E27FC236}">
                <a16:creationId xmlns:a16="http://schemas.microsoft.com/office/drawing/2014/main" id="{153C7D36-BED3-4236-80D9-C24017A5F83A}"/>
              </a:ext>
            </a:extLst>
          </p:cNvPr>
          <p:cNvCxnSpPr/>
          <p:nvPr/>
        </p:nvCxnSpPr>
        <p:spPr>
          <a:xfrm>
            <a:off x="540329" y="4752109"/>
            <a:ext cx="571500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7A2116-8DC3-448B-AA96-B329A54EEFC0}"/>
              </a:ext>
            </a:extLst>
          </p:cNvPr>
          <p:cNvCxnSpPr>
            <a:cxnSpLocks/>
          </p:cNvCxnSpPr>
          <p:nvPr/>
        </p:nvCxnSpPr>
        <p:spPr>
          <a:xfrm>
            <a:off x="7280563" y="5278582"/>
            <a:ext cx="4326999"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07023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1178-B58E-423D-9854-854D802493C5}"/>
              </a:ext>
            </a:extLst>
          </p:cNvPr>
          <p:cNvSpPr>
            <a:spLocks noGrp="1"/>
          </p:cNvSpPr>
          <p:nvPr>
            <p:ph type="title"/>
          </p:nvPr>
        </p:nvSpPr>
        <p:spPr/>
        <p:txBody>
          <a:bodyPr/>
          <a:lstStyle/>
          <a:p>
            <a:r>
              <a:rPr lang="en-US" dirty="0"/>
              <a:t>The Statistical Angle </a:t>
            </a:r>
            <a:r>
              <a:rPr lang="en-US" sz="1800" dirty="0"/>
              <a:t>[Deutsch et al. TACL’21]</a:t>
            </a:r>
            <a:endParaRPr lang="en-US" dirty="0"/>
          </a:p>
        </p:txBody>
      </p:sp>
      <p:sp>
        <p:nvSpPr>
          <p:cNvPr id="3" name="Content Placeholder 2">
            <a:extLst>
              <a:ext uri="{FF2B5EF4-FFF2-40B4-BE49-F238E27FC236}">
                <a16:creationId xmlns:a16="http://schemas.microsoft.com/office/drawing/2014/main" id="{8082061A-D16B-425D-B8FF-7DA6CE36EE81}"/>
              </a:ext>
            </a:extLst>
          </p:cNvPr>
          <p:cNvSpPr>
            <a:spLocks noGrp="1"/>
          </p:cNvSpPr>
          <p:nvPr>
            <p:ph idx="1"/>
          </p:nvPr>
        </p:nvSpPr>
        <p:spPr>
          <a:xfrm>
            <a:off x="609600" y="1251856"/>
            <a:ext cx="10972800" cy="1657599"/>
          </a:xfrm>
        </p:spPr>
        <p:txBody>
          <a:bodyPr/>
          <a:lstStyle/>
          <a:p>
            <a:r>
              <a:rPr lang="en-US" dirty="0">
                <a:effectLst/>
                <a:latin typeface="Calibri" panose="020F0502020204030204" pitchFamily="34" charset="0"/>
                <a:ea typeface="Calibri" panose="020F0502020204030204" pitchFamily="34" charset="0"/>
              </a:rPr>
              <a:t>Automatic metrics are evaluated by considering their correlation to human judgments of summary quality. </a:t>
            </a:r>
          </a:p>
          <a:p>
            <a:pPr lvl="1"/>
            <a:r>
              <a:rPr lang="en-US" dirty="0">
                <a:effectLst/>
                <a:latin typeface="Calibri" panose="020F0502020204030204" pitchFamily="34" charset="0"/>
                <a:ea typeface="Calibri" panose="020F0502020204030204" pitchFamily="34" charset="0"/>
              </a:rPr>
              <a:t>We should care about system-level correlation (not summary level) calculated with Kendall's tau.</a:t>
            </a:r>
          </a:p>
          <a:p>
            <a:pPr lvl="2"/>
            <a:r>
              <a:rPr lang="en-US" dirty="0">
                <a:effectLst/>
                <a:latin typeface="Calibri" panose="020F0502020204030204" pitchFamily="34" charset="0"/>
                <a:ea typeface="Calibri" panose="020F0502020204030204" pitchFamily="34" charset="0"/>
              </a:rPr>
              <a:t>Since we compare systems (not individual summaries). </a:t>
            </a:r>
          </a:p>
          <a:p>
            <a:endParaRPr lang="en-US" dirty="0">
              <a:latin typeface="Calibri" panose="020F0502020204030204" pitchFamily="34" charset="0"/>
              <a:ea typeface="Calibri" panose="020F0502020204030204" pitchFamily="34" charset="0"/>
            </a:endParaRPr>
          </a:p>
          <a:p>
            <a:pPr marL="0" indent="0">
              <a:buNone/>
            </a:pPr>
            <a:endParaRPr lang="en-US" sz="3200" dirty="0"/>
          </a:p>
        </p:txBody>
      </p:sp>
      <p:sp>
        <p:nvSpPr>
          <p:cNvPr id="4" name="Slide Number Placeholder 3">
            <a:extLst>
              <a:ext uri="{FF2B5EF4-FFF2-40B4-BE49-F238E27FC236}">
                <a16:creationId xmlns:a16="http://schemas.microsoft.com/office/drawing/2014/main" id="{34164C13-E196-45CE-837C-45725A91A3C1}"/>
              </a:ext>
            </a:extLst>
          </p:cNvPr>
          <p:cNvSpPr>
            <a:spLocks noGrp="1"/>
          </p:cNvSpPr>
          <p:nvPr>
            <p:ph type="sldNum" sz="quarter" idx="11"/>
          </p:nvPr>
        </p:nvSpPr>
        <p:spPr/>
        <p:txBody>
          <a:bodyPr/>
          <a:lstStyle/>
          <a:p>
            <a:fld id="{BDF588C3-71D6-5D45-B118-1C664482E1C2}" type="slidenum">
              <a:rPr lang="en-US" smtClean="0"/>
              <a:t>31</a:t>
            </a:fld>
            <a:endParaRPr lang="en-US"/>
          </a:p>
        </p:txBody>
      </p:sp>
      <p:pic>
        <p:nvPicPr>
          <p:cNvPr id="6" name="Picture 5">
            <a:extLst>
              <a:ext uri="{FF2B5EF4-FFF2-40B4-BE49-F238E27FC236}">
                <a16:creationId xmlns:a16="http://schemas.microsoft.com/office/drawing/2014/main" id="{02D5BEA5-68FD-4EAC-8A58-938600B9DC5D}"/>
              </a:ext>
            </a:extLst>
          </p:cNvPr>
          <p:cNvPicPr>
            <a:picLocks noChangeAspect="1"/>
          </p:cNvPicPr>
          <p:nvPr/>
        </p:nvPicPr>
        <p:blipFill>
          <a:blip r:embed="rId3"/>
          <a:stretch>
            <a:fillRect/>
          </a:stretch>
        </p:blipFill>
        <p:spPr>
          <a:xfrm>
            <a:off x="6280688" y="2756872"/>
            <a:ext cx="5618719" cy="3015528"/>
          </a:xfrm>
          <a:prstGeom prst="rect">
            <a:avLst/>
          </a:prstGeom>
          <a:ln>
            <a:solidFill>
              <a:srgbClr val="3366CC"/>
            </a:solidFill>
          </a:ln>
        </p:spPr>
      </p:pic>
      <p:sp>
        <p:nvSpPr>
          <p:cNvPr id="10" name="TextBox 9">
            <a:extLst>
              <a:ext uri="{FF2B5EF4-FFF2-40B4-BE49-F238E27FC236}">
                <a16:creationId xmlns:a16="http://schemas.microsoft.com/office/drawing/2014/main" id="{E2925F13-CCE2-4698-8A5F-CDE7F0B37455}"/>
              </a:ext>
            </a:extLst>
          </p:cNvPr>
          <p:cNvSpPr txBox="1"/>
          <p:nvPr/>
        </p:nvSpPr>
        <p:spPr>
          <a:xfrm>
            <a:off x="609600" y="3020878"/>
            <a:ext cx="5541818" cy="3287054"/>
          </a:xfrm>
          <a:prstGeom prst="rect">
            <a:avLst/>
          </a:prstGeom>
          <a:noFill/>
        </p:spPr>
        <p:txBody>
          <a:bodyPr wrap="square">
            <a:spAutoFit/>
          </a:bodyPr>
          <a:lstStyle/>
          <a:p>
            <a:pPr marL="342900" indent="-342900" fontAlgn="base">
              <a:spcBef>
                <a:spcPct val="20000"/>
              </a:spcBef>
              <a:spcAft>
                <a:spcPct val="0"/>
              </a:spcAft>
              <a:buClr>
                <a:srgbClr val="E7E6E6">
                  <a:lumMod val="25000"/>
                </a:srgbClr>
              </a:buClr>
              <a:buSzPct val="75000"/>
              <a:buFont typeface="Wingdings" charset="2"/>
              <a:buChar char="n"/>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Ranking Comparison: </a:t>
            </a:r>
          </a:p>
          <a:p>
            <a:pPr marL="800100" lvl="1" indent="-342900" fontAlgn="base">
              <a:spcBef>
                <a:spcPct val="20000"/>
              </a:spcBef>
              <a:spcAft>
                <a:spcPct val="0"/>
              </a:spcAft>
              <a:buClr>
                <a:srgbClr val="E7E6E6">
                  <a:lumMod val="25000"/>
                </a:srgbClr>
              </a:buClr>
              <a:buSzPct val="75000"/>
              <a:buFont typeface="Wingdings" charset="2"/>
              <a:buChar char="n"/>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How frequently do ROUGE and Humans agree that: </a:t>
            </a:r>
            <a:r>
              <a:rPr kumimoji="0" lang="en-US" sz="2000" b="0" i="0" u="none" strike="noStrike" kern="0" cap="none" spc="0" normalizeH="0" baseline="0" noProof="0" dirty="0">
                <a:ln>
                  <a:noFill/>
                </a:ln>
                <a:solidFill>
                  <a:srgbClr val="3366CC"/>
                </a:solidFill>
                <a:effectLst/>
                <a:uLnTx/>
                <a:uFillTx/>
                <a:latin typeface="Calibri" panose="020F0502020204030204" pitchFamily="34" charset="0"/>
                <a:ea typeface="Calibri" panose="020F0502020204030204" pitchFamily="34" charset="0"/>
              </a:rPr>
              <a:t>system1</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is better than </a:t>
            </a:r>
            <a:r>
              <a:rPr kumimoji="0" lang="en-US" sz="2000" b="0" i="0" u="none" strike="noStrike" kern="0" cap="none" spc="0" normalizeH="0" baseline="0" noProof="0" dirty="0">
                <a:ln>
                  <a:noFill/>
                </a:ln>
                <a:solidFill>
                  <a:srgbClr val="3366CC"/>
                </a:solidFill>
                <a:effectLst/>
                <a:uLnTx/>
                <a:uFillTx/>
                <a:latin typeface="Calibri" panose="020F0502020204030204" pitchFamily="34" charset="0"/>
                <a:ea typeface="Calibri" panose="020F0502020204030204" pitchFamily="34" charset="0"/>
              </a:rPr>
              <a:t>system2?</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rPr>
              <a:t> </a:t>
            </a:r>
          </a:p>
          <a:p>
            <a:pPr marL="342900" indent="-342900" fontAlgn="base">
              <a:spcBef>
                <a:spcPct val="20000"/>
              </a:spcBef>
              <a:spcAft>
                <a:spcPct val="0"/>
              </a:spcAft>
              <a:buClr>
                <a:srgbClr val="E7E6E6">
                  <a:lumMod val="25000"/>
                </a:srgbClr>
              </a:buClr>
              <a:buSzPct val="75000"/>
              <a:buFont typeface="Wingdings" charset="2"/>
              <a:buChar char="n"/>
              <a:defRPr/>
            </a:pPr>
            <a:endParaRPr lang="en-US" sz="2000" kern="0" dirty="0">
              <a:solidFill>
                <a:srgbClr val="3366CC"/>
              </a:solidFill>
              <a:latin typeface="Calibri" panose="020F0502020204030204" pitchFamily="34" charset="0"/>
              <a:ea typeface="Calibri" panose="020F0502020204030204" pitchFamily="34" charset="0"/>
            </a:endParaRPr>
          </a:p>
          <a:p>
            <a:pPr marL="342900" indent="-342900" fontAlgn="base">
              <a:spcBef>
                <a:spcPct val="20000"/>
              </a:spcBef>
              <a:spcAft>
                <a:spcPct val="0"/>
              </a:spcAft>
              <a:buClr>
                <a:srgbClr val="E7E6E6">
                  <a:lumMod val="25000"/>
                </a:srgbClr>
              </a:buClr>
              <a:buSzPct val="75000"/>
              <a:buFont typeface="Wingdings" charset="2"/>
              <a:buChar char="n"/>
              <a:defRPr/>
            </a:pPr>
            <a:r>
              <a:rPr lang="en-US" sz="2000" kern="0" dirty="0">
                <a:solidFill>
                  <a:srgbClr val="3366CC"/>
                </a:solidFill>
                <a:latin typeface="Calibri" panose="020F0502020204030204" pitchFamily="34" charset="0"/>
                <a:ea typeface="Calibri" panose="020F0502020204030204" pitchFamily="34" charset="0"/>
              </a:rPr>
              <a:t>Do this for multiple metrics, and see which correlates better with humans</a:t>
            </a:r>
            <a:endParaRPr kumimoji="0" lang="en-US" sz="2000" b="0" i="0" u="none" strike="noStrike" kern="0" cap="none" spc="0" normalizeH="0" baseline="0" noProof="0" dirty="0">
              <a:ln>
                <a:noFill/>
              </a:ln>
              <a:solidFill>
                <a:srgbClr val="3366CC"/>
              </a:solidFill>
              <a:effectLst/>
              <a:uLnTx/>
              <a:uFillTx/>
              <a:latin typeface="Calibri" panose="020F0502020204030204" pitchFamily="34" charset="0"/>
              <a:ea typeface="Calibri" panose="020F0502020204030204" pitchFamily="34" charset="0"/>
            </a:endParaRPr>
          </a:p>
          <a:p>
            <a:pPr marL="800100" lvl="1" indent="-342900" fontAlgn="base">
              <a:spcBef>
                <a:spcPct val="20000"/>
              </a:spcBef>
              <a:spcAft>
                <a:spcPct val="0"/>
              </a:spcAft>
              <a:buClr>
                <a:srgbClr val="E7E6E6">
                  <a:lumMod val="25000"/>
                </a:srgbClr>
              </a:buClr>
              <a:buSzPct val="75000"/>
              <a:buFont typeface="Wingdings" charset="2"/>
              <a:buChar char="n"/>
              <a:defRPr/>
            </a:pPr>
            <a:r>
              <a:rPr lang="en-US" b="1" dirty="0">
                <a:effectLst/>
                <a:latin typeface="Calibri" panose="020F0502020204030204" pitchFamily="34" charset="0"/>
                <a:ea typeface="Calibri" panose="020F0502020204030204" pitchFamily="34" charset="0"/>
              </a:rPr>
              <a:t>For N systems</a:t>
            </a:r>
            <a:r>
              <a:rPr lang="en-US" dirty="0">
                <a:effectLst/>
                <a:latin typeface="Calibri" panose="020F0502020204030204" pitchFamily="34" charset="0"/>
                <a:ea typeface="Calibri" panose="020F0502020204030204" pitchFamily="34" charset="0"/>
              </a:rPr>
              <a:t>, Kendall’s tau enumerates the (N choose 2) possible pairs of systems then calculates the proportion of pairs for which ROUGE and humans agree on the ranking.</a:t>
            </a:r>
          </a:p>
        </p:txBody>
      </p:sp>
      <p:sp>
        <p:nvSpPr>
          <p:cNvPr id="11" name="Rectangle 10">
            <a:extLst>
              <a:ext uri="{FF2B5EF4-FFF2-40B4-BE49-F238E27FC236}">
                <a16:creationId xmlns:a16="http://schemas.microsoft.com/office/drawing/2014/main" id="{02F6449F-1046-4FCC-B6CD-CD77CF36DE9C}"/>
              </a:ext>
            </a:extLst>
          </p:cNvPr>
          <p:cNvSpPr/>
          <p:nvPr/>
        </p:nvSpPr>
        <p:spPr>
          <a:xfrm>
            <a:off x="1378527" y="3429000"/>
            <a:ext cx="4717473" cy="685800"/>
          </a:xfrm>
          <a:prstGeom prst="rect">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23186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119F-F9FE-4CA6-80F5-8E0B6E9A15CB}"/>
              </a:ext>
            </a:extLst>
          </p:cNvPr>
          <p:cNvSpPr>
            <a:spLocks noGrp="1"/>
          </p:cNvSpPr>
          <p:nvPr>
            <p:ph type="title"/>
          </p:nvPr>
        </p:nvSpPr>
        <p:spPr>
          <a:xfrm>
            <a:off x="457200" y="206829"/>
            <a:ext cx="9880600" cy="533400"/>
          </a:xfrm>
        </p:spPr>
        <p:txBody>
          <a:bodyPr/>
          <a:lstStyle/>
          <a:p>
            <a:r>
              <a:rPr lang="en-US" dirty="0"/>
              <a:t>Statistically Rigorous Evaluation of Metrics</a:t>
            </a:r>
          </a:p>
        </p:txBody>
      </p:sp>
      <p:sp>
        <p:nvSpPr>
          <p:cNvPr id="3" name="Content Placeholder 2">
            <a:extLst>
              <a:ext uri="{FF2B5EF4-FFF2-40B4-BE49-F238E27FC236}">
                <a16:creationId xmlns:a16="http://schemas.microsoft.com/office/drawing/2014/main" id="{720751EF-5F5F-43B6-9ACA-72C239E8A945}"/>
              </a:ext>
            </a:extLst>
          </p:cNvPr>
          <p:cNvSpPr>
            <a:spLocks noGrp="1"/>
          </p:cNvSpPr>
          <p:nvPr>
            <p:ph idx="1"/>
          </p:nvPr>
        </p:nvSpPr>
        <p:spPr>
          <a:xfrm>
            <a:off x="609600" y="1251856"/>
            <a:ext cx="10972800" cy="4484915"/>
          </a:xfrm>
        </p:spPr>
        <p:txBody>
          <a:bodyPr/>
          <a:lstStyle/>
          <a:p>
            <a:r>
              <a:rPr lang="en-US" dirty="0"/>
              <a:t>When scoring the quality of a System – its correlation with human performance – we need to attend to the confidence of these scores. </a:t>
            </a:r>
          </a:p>
          <a:p>
            <a:endParaRPr lang="en-US" dirty="0"/>
          </a:p>
          <a:p>
            <a:r>
              <a:rPr lang="en-US" dirty="0"/>
              <a:t>But, new evaluation metrics rarely come with </a:t>
            </a:r>
            <a:r>
              <a:rPr lang="en-US" b="1" dirty="0"/>
              <a:t>confidence intervals </a:t>
            </a:r>
            <a:r>
              <a:rPr lang="en-US" dirty="0"/>
              <a:t>or any other statistical test that shows the significance of the correlation improvements. </a:t>
            </a:r>
          </a:p>
          <a:p>
            <a:endParaRPr lang="en-US" dirty="0"/>
          </a:p>
          <a:p>
            <a:r>
              <a:rPr lang="en-US" dirty="0"/>
              <a:t>We propose bootstrapping/permutation tests to do exactly that.</a:t>
            </a:r>
          </a:p>
          <a:p>
            <a:pPr marL="0" indent="0">
              <a:buNone/>
            </a:pPr>
            <a:endParaRPr lang="en-US" dirty="0"/>
          </a:p>
          <a:p>
            <a:r>
              <a:rPr lang="en-US" dirty="0"/>
              <a:t>When done the right way, the confidence intervals are shown to be very wide.</a:t>
            </a:r>
          </a:p>
          <a:p>
            <a:endParaRPr lang="en-US" dirty="0"/>
          </a:p>
        </p:txBody>
      </p:sp>
      <p:sp>
        <p:nvSpPr>
          <p:cNvPr id="4" name="Slide Number Placeholder 3">
            <a:extLst>
              <a:ext uri="{FF2B5EF4-FFF2-40B4-BE49-F238E27FC236}">
                <a16:creationId xmlns:a16="http://schemas.microsoft.com/office/drawing/2014/main" id="{71C8FEDF-1C09-4913-9585-93C011B4FC86}"/>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32</a:t>
            </a:fld>
            <a:endParaRPr lang="en-US"/>
          </a:p>
        </p:txBody>
      </p:sp>
      <p:sp>
        <p:nvSpPr>
          <p:cNvPr id="11" name="TextBox 10">
            <a:extLst>
              <a:ext uri="{FF2B5EF4-FFF2-40B4-BE49-F238E27FC236}">
                <a16:creationId xmlns:a16="http://schemas.microsoft.com/office/drawing/2014/main" id="{37C6BFD3-DAD1-4D06-9971-4DDF1C0B5DDD}"/>
              </a:ext>
            </a:extLst>
          </p:cNvPr>
          <p:cNvSpPr txBox="1"/>
          <p:nvPr/>
        </p:nvSpPr>
        <p:spPr>
          <a:xfrm>
            <a:off x="2563090" y="5414059"/>
            <a:ext cx="6331527" cy="707886"/>
          </a:xfrm>
          <a:prstGeom prst="rect">
            <a:avLst/>
          </a:prstGeom>
          <a:solidFill>
            <a:schemeClr val="bg1">
              <a:lumMod val="95000"/>
            </a:schemeClr>
          </a:solidFill>
          <a:ln>
            <a:solidFill>
              <a:srgbClr val="3366CC"/>
            </a:solidFill>
          </a:ln>
        </p:spPr>
        <p:txBody>
          <a:bodyPr wrap="square">
            <a:spAutoFit/>
          </a:bodyPr>
          <a:lstStyle/>
          <a:p>
            <a:pPr lvl="1"/>
            <a:r>
              <a:rPr lang="en-US" sz="2000" dirty="0"/>
              <a:t>We have a very poor idea how well automatic metrics agree with human judgments of summary quality </a:t>
            </a:r>
          </a:p>
        </p:txBody>
      </p:sp>
    </p:spTree>
    <p:extLst>
      <p:ext uri="{BB962C8B-B14F-4D97-AF65-F5344CB8AC3E}">
        <p14:creationId xmlns:p14="http://schemas.microsoft.com/office/powerpoint/2010/main" val="13179898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pic>
        <p:nvPicPr>
          <p:cNvPr id="5" name="Picture 4">
            <a:extLst>
              <a:ext uri="{FF2B5EF4-FFF2-40B4-BE49-F238E27FC236}">
                <a16:creationId xmlns:a16="http://schemas.microsoft.com/office/drawing/2014/main" id="{496E3650-58F0-0F40-9ECC-5D1668B2D60F}"/>
              </a:ext>
            </a:extLst>
          </p:cNvPr>
          <p:cNvPicPr>
            <a:picLocks noChangeAspect="1"/>
          </p:cNvPicPr>
          <p:nvPr/>
        </p:nvPicPr>
        <p:blipFill>
          <a:blip r:embed="rId3"/>
          <a:stretch>
            <a:fillRect/>
          </a:stretch>
        </p:blipFill>
        <p:spPr>
          <a:xfrm>
            <a:off x="1308100" y="946150"/>
            <a:ext cx="7656488" cy="3970407"/>
          </a:xfrm>
          <a:prstGeom prst="rect">
            <a:avLst/>
          </a:prstGeom>
        </p:spPr>
      </p:pic>
      <p:sp>
        <p:nvSpPr>
          <p:cNvPr id="1193" name="Google Shape;1193;p44"/>
          <p:cNvSpPr txBox="1">
            <a:spLocks noGrp="1"/>
          </p:cNvSpPr>
          <p:nvPr>
            <p:ph type="title"/>
          </p:nvPr>
        </p:nvSpPr>
        <p:spPr>
          <a:xfrm>
            <a:off x="457200" y="206829"/>
            <a:ext cx="9880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Confidence Intervals</a:t>
            </a:r>
            <a:endParaRPr dirty="0"/>
          </a:p>
        </p:txBody>
      </p:sp>
      <p:sp>
        <p:nvSpPr>
          <p:cNvPr id="1197" name="Google Shape;1197;p44"/>
          <p:cNvSpPr/>
          <p:nvPr/>
        </p:nvSpPr>
        <p:spPr>
          <a:xfrm>
            <a:off x="8988162" y="1386331"/>
            <a:ext cx="372979" cy="372979"/>
          </a:xfrm>
          <a:prstGeom prst="rect">
            <a:avLst/>
          </a:prstGeom>
          <a:solidFill>
            <a:srgbClr val="9CC2E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198" name="Google Shape;1198;p44"/>
          <p:cNvSpPr/>
          <p:nvPr/>
        </p:nvSpPr>
        <p:spPr>
          <a:xfrm>
            <a:off x="8988162" y="1855960"/>
            <a:ext cx="372979" cy="372979"/>
          </a:xfrm>
          <a:prstGeom prst="rect">
            <a:avLst/>
          </a:prstGeom>
          <a:solidFill>
            <a:srgbClr val="FF965A"/>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199" name="Google Shape;1199;p44"/>
          <p:cNvSpPr txBox="1"/>
          <p:nvPr/>
        </p:nvSpPr>
        <p:spPr>
          <a:xfrm>
            <a:off x="9361142" y="1363309"/>
            <a:ext cx="16563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Summary-Level</a:t>
            </a:r>
            <a:endParaRPr/>
          </a:p>
        </p:txBody>
      </p:sp>
      <p:sp>
        <p:nvSpPr>
          <p:cNvPr id="1200" name="Google Shape;1200;p44"/>
          <p:cNvSpPr txBox="1"/>
          <p:nvPr/>
        </p:nvSpPr>
        <p:spPr>
          <a:xfrm>
            <a:off x="9361141" y="1859607"/>
            <a:ext cx="18448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System-Level</a:t>
            </a:r>
            <a:endParaRPr/>
          </a:p>
        </p:txBody>
      </p:sp>
      <p:sp>
        <p:nvSpPr>
          <p:cNvPr id="1202" name="Google Shape;1202;p44"/>
          <p:cNvSpPr/>
          <p:nvPr/>
        </p:nvSpPr>
        <p:spPr>
          <a:xfrm>
            <a:off x="6302425" y="3344779"/>
            <a:ext cx="2172945" cy="31282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6" name="Text Placeholder 2">
            <a:extLst>
              <a:ext uri="{FF2B5EF4-FFF2-40B4-BE49-F238E27FC236}">
                <a16:creationId xmlns:a16="http://schemas.microsoft.com/office/drawing/2014/main" id="{0D996A92-4EE9-4042-BFFE-19D12D79E2E6}"/>
              </a:ext>
            </a:extLst>
          </p:cNvPr>
          <p:cNvSpPr>
            <a:spLocks noGrp="1"/>
          </p:cNvSpPr>
          <p:nvPr>
            <p:ph type="body" idx="1"/>
          </p:nvPr>
        </p:nvSpPr>
        <p:spPr>
          <a:xfrm>
            <a:off x="609600" y="5162791"/>
            <a:ext cx="5486400" cy="1524000"/>
          </a:xfrm>
        </p:spPr>
        <p:txBody>
          <a:bodyPr/>
          <a:lstStyle/>
          <a:p>
            <a:r>
              <a:rPr lang="en-US" dirty="0"/>
              <a:t>Confidence intervals are wide</a:t>
            </a:r>
          </a:p>
          <a:p>
            <a:pPr lvl="1"/>
            <a:r>
              <a:rPr lang="en-US" dirty="0"/>
              <a:t>High-level of uncertainty about their true values</a:t>
            </a:r>
          </a:p>
        </p:txBody>
      </p:sp>
      <p:sp>
        <p:nvSpPr>
          <p:cNvPr id="17" name="Text Placeholder 2">
            <a:extLst>
              <a:ext uri="{FF2B5EF4-FFF2-40B4-BE49-F238E27FC236}">
                <a16:creationId xmlns:a16="http://schemas.microsoft.com/office/drawing/2014/main" id="{7B6BF5BC-7896-C342-9818-AF107AC17436}"/>
              </a:ext>
            </a:extLst>
          </p:cNvPr>
          <p:cNvSpPr txBox="1">
            <a:spLocks/>
          </p:cNvSpPr>
          <p:nvPr/>
        </p:nvSpPr>
        <p:spPr>
          <a:xfrm>
            <a:off x="5950858" y="5109784"/>
            <a:ext cx="5486400" cy="1524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rgbClr val="3A3838"/>
              </a:buClr>
              <a:buSzPts val="1800"/>
              <a:buFont typeface="Noto Sans Symbols"/>
              <a:buChar char="■"/>
              <a:defRPr sz="24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400"/>
              </a:spcBef>
              <a:spcAft>
                <a:spcPts val="0"/>
              </a:spcAft>
              <a:buClr>
                <a:srgbClr val="3A3838"/>
              </a:buClr>
              <a:buSzPts val="16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02894" algn="l" rtl="0">
              <a:lnSpc>
                <a:spcPct val="100000"/>
              </a:lnSpc>
              <a:spcBef>
                <a:spcPts val="360"/>
              </a:spcBef>
              <a:spcAft>
                <a:spcPts val="0"/>
              </a:spcAft>
              <a:buClr>
                <a:srgbClr val="3A3838"/>
              </a:buClr>
              <a:buSzPts val="117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9719" algn="l" rtl="0">
              <a:lnSpc>
                <a:spcPct val="100000"/>
              </a:lnSpc>
              <a:spcBef>
                <a:spcPts val="320"/>
              </a:spcBef>
              <a:spcAft>
                <a:spcPts val="0"/>
              </a:spcAft>
              <a:buClr>
                <a:srgbClr val="3A3838"/>
              </a:buClr>
              <a:buSzPts val="112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rgbClr val="3A3838"/>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lt2"/>
              </a:buClr>
              <a:buSzPts val="1800"/>
              <a:buFont typeface="Noto Sans Symbols"/>
              <a:buChar char="▪"/>
              <a:defRPr sz="1600" b="0" i="0" u="none" strike="noStrike" cap="none">
                <a:solidFill>
                  <a:schemeClr val="dk1"/>
                </a:solidFill>
                <a:latin typeface="Calibri"/>
                <a:ea typeface="Calibri"/>
                <a:cs typeface="Calibri"/>
                <a:sym typeface="Calibri"/>
              </a:defRPr>
            </a:lvl9pPr>
          </a:lstStyle>
          <a:p>
            <a:r>
              <a:rPr lang="en-US" dirty="0"/>
              <a:t>Wide CIs have serious implications</a:t>
            </a:r>
          </a:p>
          <a:p>
            <a:pPr lvl="1"/>
            <a:r>
              <a:rPr lang="en-US" dirty="0"/>
              <a:t>ROUGE-2 incorrectly ranks systems 9-54% of the time with respect to human rankings</a:t>
            </a:r>
          </a:p>
        </p:txBody>
      </p:sp>
      <p:sp>
        <p:nvSpPr>
          <p:cNvPr id="2" name="Slide Number Placeholder 1">
            <a:extLst>
              <a:ext uri="{FF2B5EF4-FFF2-40B4-BE49-F238E27FC236}">
                <a16:creationId xmlns:a16="http://schemas.microsoft.com/office/drawing/2014/main" id="{8B6959D5-E729-744B-9969-B81160DAFB38}"/>
              </a:ext>
            </a:extLst>
          </p:cNvPr>
          <p:cNvSpPr>
            <a:spLocks noGrp="1"/>
          </p:cNvSpPr>
          <p:nvPr>
            <p:ph type="sldNum" sz="quarter" idx="11"/>
          </p:nvPr>
        </p:nvSpPr>
        <p:spPr/>
        <p:txBody>
          <a:bodyPr/>
          <a:lstStyle/>
          <a:p>
            <a:fld id="{BDF588C3-71D6-5D45-B118-1C664482E1C2}" type="slidenum">
              <a:rPr lang="en-US" smtClean="0"/>
              <a:t>33</a:t>
            </a:fld>
            <a:endParaRPr lang="en-US"/>
          </a:p>
        </p:txBody>
      </p:sp>
    </p:spTree>
    <p:extLst>
      <p:ext uri="{BB962C8B-B14F-4D97-AF65-F5344CB8AC3E}">
        <p14:creationId xmlns:p14="http://schemas.microsoft.com/office/powerpoint/2010/main" val="323588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 grpId="0" animBg="1"/>
      <p:bldP spid="16" grpId="0" build="p"/>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pic>
        <p:nvPicPr>
          <p:cNvPr id="5" name="Picture 4">
            <a:extLst>
              <a:ext uri="{FF2B5EF4-FFF2-40B4-BE49-F238E27FC236}">
                <a16:creationId xmlns:a16="http://schemas.microsoft.com/office/drawing/2014/main" id="{88263E85-CACD-4E4D-8BAA-717987428768}"/>
              </a:ext>
            </a:extLst>
          </p:cNvPr>
          <p:cNvPicPr>
            <a:picLocks noChangeAspect="1"/>
          </p:cNvPicPr>
          <p:nvPr/>
        </p:nvPicPr>
        <p:blipFill>
          <a:blip r:embed="rId3"/>
          <a:stretch>
            <a:fillRect/>
          </a:stretch>
        </p:blipFill>
        <p:spPr>
          <a:xfrm>
            <a:off x="496081" y="876948"/>
            <a:ext cx="6025793" cy="5332871"/>
          </a:xfrm>
          <a:prstGeom prst="rect">
            <a:avLst/>
          </a:prstGeom>
        </p:spPr>
      </p:pic>
      <p:sp>
        <p:nvSpPr>
          <p:cNvPr id="1208" name="Google Shape;1208;p45"/>
          <p:cNvSpPr txBox="1">
            <a:spLocks noGrp="1"/>
          </p:cNvSpPr>
          <p:nvPr>
            <p:ph type="title"/>
          </p:nvPr>
        </p:nvSpPr>
        <p:spPr>
          <a:xfrm>
            <a:off x="457200" y="206829"/>
            <a:ext cx="9880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Hypothesis test results</a:t>
            </a:r>
            <a:endParaRPr/>
          </a:p>
        </p:txBody>
      </p:sp>
      <p:sp>
        <p:nvSpPr>
          <p:cNvPr id="1211" name="Google Shape;1211;p45"/>
          <p:cNvSpPr/>
          <p:nvPr/>
        </p:nvSpPr>
        <p:spPr>
          <a:xfrm>
            <a:off x="1570881" y="6239503"/>
            <a:ext cx="372979" cy="372979"/>
          </a:xfrm>
          <a:prstGeom prst="rect">
            <a:avLst/>
          </a:prstGeom>
          <a:solidFill>
            <a:srgbClr val="0070C0"/>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12" name="Google Shape;1212;p45"/>
          <p:cNvSpPr txBox="1"/>
          <p:nvPr/>
        </p:nvSpPr>
        <p:spPr>
          <a:xfrm>
            <a:off x="1952990" y="6216656"/>
            <a:ext cx="15065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p-value &lt; 0.05</a:t>
            </a:r>
            <a:endParaRPr dirty="0"/>
          </a:p>
        </p:txBody>
      </p:sp>
      <p:sp>
        <p:nvSpPr>
          <p:cNvPr id="1213" name="Google Shape;1213;p45"/>
          <p:cNvSpPr/>
          <p:nvPr/>
        </p:nvSpPr>
        <p:spPr>
          <a:xfrm>
            <a:off x="3647151" y="6252755"/>
            <a:ext cx="372979" cy="372979"/>
          </a:xfrm>
          <a:prstGeom prst="rect">
            <a:avLst/>
          </a:prstGeom>
          <a:solidFill>
            <a:srgbClr val="0070C0"/>
          </a:solidFill>
          <a:ln w="47625" cap="flat" cmpd="sng">
            <a:solidFill>
              <a:srgbClr val="FF96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14" name="Google Shape;1214;p45"/>
          <p:cNvSpPr txBox="1"/>
          <p:nvPr/>
        </p:nvSpPr>
        <p:spPr>
          <a:xfrm>
            <a:off x="4029260" y="6116080"/>
            <a:ext cx="249261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Remains significant after Bonferroni correction</a:t>
            </a:r>
            <a:endParaRPr/>
          </a:p>
        </p:txBody>
      </p:sp>
      <p:sp>
        <p:nvSpPr>
          <p:cNvPr id="1216" name="Google Shape;1216;p45"/>
          <p:cNvSpPr/>
          <p:nvPr/>
        </p:nvSpPr>
        <p:spPr>
          <a:xfrm>
            <a:off x="1451919" y="4867246"/>
            <a:ext cx="4887097" cy="26469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17" name="Google Shape;1217;p45"/>
          <p:cNvSpPr/>
          <p:nvPr/>
        </p:nvSpPr>
        <p:spPr>
          <a:xfrm>
            <a:off x="4007544" y="1754659"/>
            <a:ext cx="2306759" cy="253387"/>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22" name="Google Shape;1222;p45"/>
          <p:cNvSpPr/>
          <p:nvPr/>
        </p:nvSpPr>
        <p:spPr>
          <a:xfrm>
            <a:off x="2864582" y="1617280"/>
            <a:ext cx="689383" cy="4253433"/>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23" name="Google Shape;1223;p45"/>
          <p:cNvSpPr/>
          <p:nvPr/>
        </p:nvSpPr>
        <p:spPr>
          <a:xfrm>
            <a:off x="5396318" y="1617280"/>
            <a:ext cx="656130" cy="4253433"/>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24" name="Google Shape;1224;p45"/>
          <p:cNvSpPr/>
          <p:nvPr/>
        </p:nvSpPr>
        <p:spPr>
          <a:xfrm>
            <a:off x="4005651" y="3923932"/>
            <a:ext cx="2308652" cy="26469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Helvetica Neue"/>
              <a:ea typeface="Helvetica Neue"/>
              <a:cs typeface="Helvetica Neue"/>
              <a:sym typeface="Helvetica Neue"/>
            </a:endParaRPr>
          </a:p>
        </p:txBody>
      </p:sp>
      <p:sp>
        <p:nvSpPr>
          <p:cNvPr id="1225" name="Google Shape;1225;p45"/>
          <p:cNvSpPr txBox="1"/>
          <p:nvPr/>
        </p:nvSpPr>
        <p:spPr>
          <a:xfrm>
            <a:off x="6291915" y="2504679"/>
            <a:ext cx="95828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Summary-</a:t>
            </a:r>
            <a:br>
              <a:rPr lang="en-US" sz="1400" b="1" dirty="0">
                <a:solidFill>
                  <a:schemeClr val="dk1"/>
                </a:solidFill>
                <a:latin typeface="Calibri"/>
                <a:ea typeface="Calibri"/>
                <a:cs typeface="Calibri"/>
                <a:sym typeface="Calibri"/>
              </a:rPr>
            </a:br>
            <a:r>
              <a:rPr lang="en-US" sz="1400" b="1" dirty="0">
                <a:solidFill>
                  <a:schemeClr val="dk1"/>
                </a:solidFill>
                <a:latin typeface="Calibri"/>
                <a:ea typeface="Calibri"/>
                <a:cs typeface="Calibri"/>
                <a:sym typeface="Calibri"/>
              </a:rPr>
              <a:t>Level</a:t>
            </a:r>
            <a:endParaRPr b="1" dirty="0"/>
          </a:p>
        </p:txBody>
      </p:sp>
      <p:sp>
        <p:nvSpPr>
          <p:cNvPr id="1226" name="Google Shape;1226;p45"/>
          <p:cNvSpPr txBox="1"/>
          <p:nvPr/>
        </p:nvSpPr>
        <p:spPr>
          <a:xfrm>
            <a:off x="6397119" y="4731678"/>
            <a:ext cx="86307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dk1"/>
                </a:solidFill>
                <a:latin typeface="Calibri"/>
                <a:ea typeface="Calibri"/>
                <a:cs typeface="Calibri"/>
                <a:sym typeface="Calibri"/>
              </a:rPr>
              <a:t>System-</a:t>
            </a:r>
            <a:br>
              <a:rPr lang="en-US" sz="1400" b="1" dirty="0">
                <a:solidFill>
                  <a:schemeClr val="dk1"/>
                </a:solidFill>
                <a:latin typeface="Calibri"/>
                <a:ea typeface="Calibri"/>
                <a:cs typeface="Calibri"/>
                <a:sym typeface="Calibri"/>
              </a:rPr>
            </a:br>
            <a:r>
              <a:rPr lang="en-US" sz="1400" b="1" dirty="0">
                <a:solidFill>
                  <a:schemeClr val="dk1"/>
                </a:solidFill>
                <a:latin typeface="Calibri"/>
                <a:ea typeface="Calibri"/>
                <a:cs typeface="Calibri"/>
                <a:sym typeface="Calibri"/>
              </a:rPr>
              <a:t>Level</a:t>
            </a:r>
            <a:endParaRPr b="1" dirty="0"/>
          </a:p>
        </p:txBody>
      </p:sp>
      <p:cxnSp>
        <p:nvCxnSpPr>
          <p:cNvPr id="1227" name="Google Shape;1227;p45"/>
          <p:cNvCxnSpPr>
            <a:cxnSpLocks/>
          </p:cNvCxnSpPr>
          <p:nvPr/>
        </p:nvCxnSpPr>
        <p:spPr>
          <a:xfrm>
            <a:off x="457200" y="3747538"/>
            <a:ext cx="6738730" cy="0"/>
          </a:xfrm>
          <a:prstGeom prst="straightConnector1">
            <a:avLst/>
          </a:prstGeom>
          <a:noFill/>
          <a:ln w="12700" cap="flat" cmpd="sng">
            <a:solidFill>
              <a:schemeClr val="dk1"/>
            </a:solidFill>
            <a:prstDash val="solid"/>
            <a:round/>
            <a:headEnd type="none" w="sm" len="sm"/>
            <a:tailEnd type="none" w="sm" len="sm"/>
          </a:ln>
        </p:spPr>
      </p:cxnSp>
      <p:sp>
        <p:nvSpPr>
          <p:cNvPr id="28" name="Text Placeholder 2">
            <a:extLst>
              <a:ext uri="{FF2B5EF4-FFF2-40B4-BE49-F238E27FC236}">
                <a16:creationId xmlns:a16="http://schemas.microsoft.com/office/drawing/2014/main" id="{4752462E-08D5-004F-A042-335E6E81592F}"/>
              </a:ext>
            </a:extLst>
          </p:cNvPr>
          <p:cNvSpPr>
            <a:spLocks noGrp="1"/>
          </p:cNvSpPr>
          <p:nvPr>
            <p:ph type="body" idx="1"/>
          </p:nvPr>
        </p:nvSpPr>
        <p:spPr>
          <a:xfrm>
            <a:off x="7195930" y="928813"/>
            <a:ext cx="4604186" cy="5595107"/>
          </a:xfrm>
        </p:spPr>
        <p:txBody>
          <a:bodyPr/>
          <a:lstStyle/>
          <a:p>
            <a:r>
              <a:rPr lang="en-US" dirty="0"/>
              <a:t>Orange in rows = row metric is good</a:t>
            </a:r>
          </a:p>
          <a:p>
            <a:r>
              <a:rPr lang="en-US" dirty="0"/>
              <a:t>Orange in columns = column metric is bad</a:t>
            </a:r>
            <a:br>
              <a:rPr lang="en-US" dirty="0"/>
            </a:br>
            <a:endParaRPr lang="en-US" dirty="0"/>
          </a:p>
          <a:p>
            <a:r>
              <a:rPr lang="en-US" dirty="0" err="1"/>
              <a:t>BERTScore</a:t>
            </a:r>
            <a:r>
              <a:rPr lang="en-US" dirty="0"/>
              <a:t> (Zhang et al., 2020) does well on </a:t>
            </a:r>
            <a:r>
              <a:rPr lang="en-US" dirty="0" err="1"/>
              <a:t>SummEval</a:t>
            </a:r>
            <a:endParaRPr lang="en-US" dirty="0"/>
          </a:p>
          <a:p>
            <a:r>
              <a:rPr lang="en-US" dirty="0" err="1"/>
              <a:t>QAEval</a:t>
            </a:r>
            <a:r>
              <a:rPr lang="en-US" dirty="0"/>
              <a:t> (Deutsch et al., 2021) does well at the system-level</a:t>
            </a:r>
            <a:br>
              <a:rPr lang="en-US" dirty="0"/>
            </a:br>
            <a:endParaRPr lang="en-US" dirty="0"/>
          </a:p>
          <a:p>
            <a:r>
              <a:rPr lang="en-US" dirty="0"/>
              <a:t>Many metrics don’t do better than ROUGE</a:t>
            </a:r>
          </a:p>
        </p:txBody>
      </p:sp>
      <p:sp>
        <p:nvSpPr>
          <p:cNvPr id="2" name="Slide Number Placeholder 1">
            <a:extLst>
              <a:ext uri="{FF2B5EF4-FFF2-40B4-BE49-F238E27FC236}">
                <a16:creationId xmlns:a16="http://schemas.microsoft.com/office/drawing/2014/main" id="{C582EE94-ADCF-AD4B-962C-1EC30DAE50BE}"/>
              </a:ext>
            </a:extLst>
          </p:cNvPr>
          <p:cNvSpPr>
            <a:spLocks noGrp="1"/>
          </p:cNvSpPr>
          <p:nvPr>
            <p:ph type="sldNum" sz="quarter" idx="11"/>
          </p:nvPr>
        </p:nvSpPr>
        <p:spPr/>
        <p:txBody>
          <a:bodyPr/>
          <a:lstStyle/>
          <a:p>
            <a:fld id="{BDF588C3-71D6-5D45-B118-1C664482E1C2}" type="slidenum">
              <a:rPr lang="en-US" smtClean="0"/>
              <a:t>34</a:t>
            </a:fld>
            <a:endParaRPr lang="en-US"/>
          </a:p>
        </p:txBody>
      </p:sp>
    </p:spTree>
    <p:extLst>
      <p:ext uri="{BB962C8B-B14F-4D97-AF65-F5344CB8AC3E}">
        <p14:creationId xmlns:p14="http://schemas.microsoft.com/office/powerpoint/2010/main" val="11691365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22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1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1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 grpId="0" animBg="1"/>
      <p:bldP spid="1216" grpId="1" animBg="1"/>
      <p:bldP spid="1217" grpId="0" animBg="1"/>
      <p:bldP spid="1217" grpId="1" animBg="1"/>
      <p:bldP spid="1222" grpId="0" animBg="1"/>
      <p:bldP spid="1223" grpId="0" animBg="1"/>
      <p:bldP spid="1224" grpId="0" animBg="1"/>
      <p:bldP spid="1224"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F578-4B04-504B-9BDB-2DC03986916C}"/>
              </a:ext>
            </a:extLst>
          </p:cNvPr>
          <p:cNvSpPr>
            <a:spLocks noGrp="1"/>
          </p:cNvSpPr>
          <p:nvPr>
            <p:ph type="title"/>
          </p:nvPr>
        </p:nvSpPr>
        <p:spPr/>
        <p:txBody>
          <a:bodyPr/>
          <a:lstStyle/>
          <a:p>
            <a:r>
              <a:rPr lang="en-US" sz="3600" dirty="0"/>
              <a:t>Metrics: Summary- and System-Level Correlations</a:t>
            </a:r>
          </a:p>
        </p:txBody>
      </p:sp>
      <p:sp>
        <p:nvSpPr>
          <p:cNvPr id="3" name="Content Placeholder 2">
            <a:extLst>
              <a:ext uri="{FF2B5EF4-FFF2-40B4-BE49-F238E27FC236}">
                <a16:creationId xmlns:a16="http://schemas.microsoft.com/office/drawing/2014/main" id="{34C9F837-A51B-E342-A4D0-D358417DBDB2}"/>
              </a:ext>
            </a:extLst>
          </p:cNvPr>
          <p:cNvSpPr>
            <a:spLocks noGrp="1"/>
          </p:cNvSpPr>
          <p:nvPr>
            <p:ph idx="1"/>
          </p:nvPr>
        </p:nvSpPr>
        <p:spPr>
          <a:xfrm>
            <a:off x="609600" y="893637"/>
            <a:ext cx="10972800" cy="4484915"/>
          </a:xfrm>
        </p:spPr>
        <p:txBody>
          <a:bodyPr/>
          <a:lstStyle/>
          <a:p>
            <a:r>
              <a:rPr lang="en-US" sz="2000" dirty="0"/>
              <a:t>A metric is evaluated by calculating the correlation of its scores to the human responsiveness scores</a:t>
            </a:r>
          </a:p>
          <a:p>
            <a:pPr lvl="1"/>
            <a:r>
              <a:rPr lang="en-US" sz="1600" dirty="0"/>
              <a:t>Summary-Level correlation: Measures how well the metric scores individual summaries for the same input</a:t>
            </a:r>
          </a:p>
          <a:p>
            <a:pPr lvl="1"/>
            <a:r>
              <a:rPr lang="en-US" sz="1600" dirty="0"/>
              <a:t>System-Level correlation: Measures how well the metric scores summarization systems (averaged over many inputs)</a:t>
            </a:r>
          </a:p>
        </p:txBody>
      </p:sp>
      <p:sp>
        <p:nvSpPr>
          <p:cNvPr id="4" name="Slide Number Placeholder 3">
            <a:extLst>
              <a:ext uri="{FF2B5EF4-FFF2-40B4-BE49-F238E27FC236}">
                <a16:creationId xmlns:a16="http://schemas.microsoft.com/office/drawing/2014/main" id="{9DB7AF34-1649-EC4D-9825-A7241FB72419}"/>
              </a:ext>
            </a:extLst>
          </p:cNvPr>
          <p:cNvSpPr>
            <a:spLocks noGrp="1"/>
          </p:cNvSpPr>
          <p:nvPr>
            <p:ph type="sldNum" sz="quarter" idx="11"/>
          </p:nvPr>
        </p:nvSpPr>
        <p:spPr/>
        <p:txBody>
          <a:bodyPr/>
          <a:lstStyle/>
          <a:p>
            <a:fld id="{BDF588C3-71D6-5D45-B118-1C664482E1C2}" type="slidenum">
              <a:rPr lang="en-US" smtClean="0"/>
              <a:t>35</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BA9EFC0-DE38-594C-B605-F68726D324E2}"/>
                  </a:ext>
                </a:extLst>
              </p:cNvPr>
              <p:cNvSpPr/>
              <p:nvPr/>
            </p:nvSpPr>
            <p:spPr>
              <a:xfrm>
                <a:off x="793905" y="317192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 name="Rectangle 4">
                <a:extLst>
                  <a:ext uri="{FF2B5EF4-FFF2-40B4-BE49-F238E27FC236}">
                    <a16:creationId xmlns:a16="http://schemas.microsoft.com/office/drawing/2014/main" id="{1BA9EFC0-DE38-594C-B605-F68726D324E2}"/>
                  </a:ext>
                </a:extLst>
              </p:cNvPr>
              <p:cNvSpPr>
                <a:spLocks noRot="1" noChangeAspect="1" noMove="1" noResize="1" noEditPoints="1" noAdjustHandles="1" noChangeArrowheads="1" noChangeShapeType="1" noTextEdit="1"/>
              </p:cNvSpPr>
              <p:nvPr/>
            </p:nvSpPr>
            <p:spPr>
              <a:xfrm>
                <a:off x="793905" y="3171929"/>
                <a:ext cx="468142" cy="473337"/>
              </a:xfrm>
              <a:prstGeom prst="rect">
                <a:avLst/>
              </a:prstGeom>
              <a:blipFill>
                <a:blip r:embed="rId2"/>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0949AD-5F82-6247-834A-9E2C4AD5D145}"/>
                  </a:ext>
                </a:extLst>
              </p:cNvPr>
              <p:cNvSpPr/>
              <p:nvPr/>
            </p:nvSpPr>
            <p:spPr>
              <a:xfrm>
                <a:off x="788709" y="4976243"/>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6" name="Rectangle 5">
                <a:extLst>
                  <a:ext uri="{FF2B5EF4-FFF2-40B4-BE49-F238E27FC236}">
                    <a16:creationId xmlns:a16="http://schemas.microsoft.com/office/drawing/2014/main" id="{850949AD-5F82-6247-834A-9E2C4AD5D145}"/>
                  </a:ext>
                </a:extLst>
              </p:cNvPr>
              <p:cNvSpPr>
                <a:spLocks noRot="1" noChangeAspect="1" noMove="1" noResize="1" noEditPoints="1" noAdjustHandles="1" noChangeArrowheads="1" noChangeShapeType="1" noTextEdit="1"/>
              </p:cNvSpPr>
              <p:nvPr/>
            </p:nvSpPr>
            <p:spPr>
              <a:xfrm>
                <a:off x="788709" y="4976243"/>
                <a:ext cx="473337" cy="473337"/>
              </a:xfrm>
              <a:prstGeom prst="rect">
                <a:avLst/>
              </a:prstGeom>
              <a:blipFill>
                <a:blip r:embed="rId3"/>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95133C8-208A-A644-8467-31638A99B0F7}"/>
                  </a:ext>
                </a:extLst>
              </p:cNvPr>
              <p:cNvSpPr/>
              <p:nvPr/>
            </p:nvSpPr>
            <p:spPr>
              <a:xfrm>
                <a:off x="788710" y="4374805"/>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 name="Rectangle 6">
                <a:extLst>
                  <a:ext uri="{FF2B5EF4-FFF2-40B4-BE49-F238E27FC236}">
                    <a16:creationId xmlns:a16="http://schemas.microsoft.com/office/drawing/2014/main" id="{795133C8-208A-A644-8467-31638A99B0F7}"/>
                  </a:ext>
                </a:extLst>
              </p:cNvPr>
              <p:cNvSpPr>
                <a:spLocks noRot="1" noChangeAspect="1" noMove="1" noResize="1" noEditPoints="1" noAdjustHandles="1" noChangeArrowheads="1" noChangeShapeType="1" noTextEdit="1"/>
              </p:cNvSpPr>
              <p:nvPr/>
            </p:nvSpPr>
            <p:spPr>
              <a:xfrm>
                <a:off x="788710" y="4374805"/>
                <a:ext cx="473337" cy="473337"/>
              </a:xfrm>
              <a:prstGeom prst="rect">
                <a:avLst/>
              </a:prstGeom>
              <a:blipFill>
                <a:blip r:embed="rId4"/>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817D95C-E760-C749-9C27-E96608F83194}"/>
                  </a:ext>
                </a:extLst>
              </p:cNvPr>
              <p:cNvSpPr/>
              <p:nvPr/>
            </p:nvSpPr>
            <p:spPr>
              <a:xfrm>
                <a:off x="796864" y="3773367"/>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8" name="Rectangle 7">
                <a:extLst>
                  <a:ext uri="{FF2B5EF4-FFF2-40B4-BE49-F238E27FC236}">
                    <a16:creationId xmlns:a16="http://schemas.microsoft.com/office/drawing/2014/main" id="{5817D95C-E760-C749-9C27-E96608F83194}"/>
                  </a:ext>
                </a:extLst>
              </p:cNvPr>
              <p:cNvSpPr>
                <a:spLocks noRot="1" noChangeAspect="1" noMove="1" noResize="1" noEditPoints="1" noAdjustHandles="1" noChangeArrowheads="1" noChangeShapeType="1" noTextEdit="1"/>
              </p:cNvSpPr>
              <p:nvPr/>
            </p:nvSpPr>
            <p:spPr>
              <a:xfrm>
                <a:off x="796864" y="3773367"/>
                <a:ext cx="473337" cy="473337"/>
              </a:xfrm>
              <a:prstGeom prst="rect">
                <a:avLst/>
              </a:prstGeom>
              <a:blipFill>
                <a:blip r:embed="rId5"/>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A8189DF-ADF8-BE45-A4B6-6351DD7ED968}"/>
                  </a:ext>
                </a:extLst>
              </p:cNvPr>
              <p:cNvSpPr/>
              <p:nvPr/>
            </p:nvSpPr>
            <p:spPr>
              <a:xfrm>
                <a:off x="2247632" y="3158110"/>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9" name="Rectangle 8">
                <a:extLst>
                  <a:ext uri="{FF2B5EF4-FFF2-40B4-BE49-F238E27FC236}">
                    <a16:creationId xmlns:a16="http://schemas.microsoft.com/office/drawing/2014/main" id="{0A8189DF-ADF8-BE45-A4B6-6351DD7ED968}"/>
                  </a:ext>
                </a:extLst>
              </p:cNvPr>
              <p:cNvSpPr>
                <a:spLocks noRot="1" noChangeAspect="1" noMove="1" noResize="1" noEditPoints="1" noAdjustHandles="1" noChangeArrowheads="1" noChangeShapeType="1" noTextEdit="1"/>
              </p:cNvSpPr>
              <p:nvPr/>
            </p:nvSpPr>
            <p:spPr>
              <a:xfrm>
                <a:off x="2247632" y="3158110"/>
                <a:ext cx="468142" cy="473337"/>
              </a:xfrm>
              <a:prstGeom prst="rect">
                <a:avLst/>
              </a:prstGeom>
              <a:blipFill>
                <a:blip r:embed="rId6"/>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3AF91E4-777E-154F-9195-EDA5F701FC7F}"/>
                  </a:ext>
                </a:extLst>
              </p:cNvPr>
              <p:cNvSpPr/>
              <p:nvPr/>
            </p:nvSpPr>
            <p:spPr>
              <a:xfrm>
                <a:off x="2242436" y="4962424"/>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0" name="Rectangle 9">
                <a:extLst>
                  <a:ext uri="{FF2B5EF4-FFF2-40B4-BE49-F238E27FC236}">
                    <a16:creationId xmlns:a16="http://schemas.microsoft.com/office/drawing/2014/main" id="{D3AF91E4-777E-154F-9195-EDA5F701FC7F}"/>
                  </a:ext>
                </a:extLst>
              </p:cNvPr>
              <p:cNvSpPr>
                <a:spLocks noRot="1" noChangeAspect="1" noMove="1" noResize="1" noEditPoints="1" noAdjustHandles="1" noChangeArrowheads="1" noChangeShapeType="1" noTextEdit="1"/>
              </p:cNvSpPr>
              <p:nvPr/>
            </p:nvSpPr>
            <p:spPr>
              <a:xfrm>
                <a:off x="2242436" y="4962424"/>
                <a:ext cx="473337" cy="473337"/>
              </a:xfrm>
              <a:prstGeom prst="rect">
                <a:avLst/>
              </a:prstGeom>
              <a:blipFill>
                <a:blip r:embed="rId7"/>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B84F338-CCFD-C340-B045-16FCDBDB81FB}"/>
                  </a:ext>
                </a:extLst>
              </p:cNvPr>
              <p:cNvSpPr/>
              <p:nvPr/>
            </p:nvSpPr>
            <p:spPr>
              <a:xfrm>
                <a:off x="2242437" y="4360987"/>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1" name="Rectangle 10">
                <a:extLst>
                  <a:ext uri="{FF2B5EF4-FFF2-40B4-BE49-F238E27FC236}">
                    <a16:creationId xmlns:a16="http://schemas.microsoft.com/office/drawing/2014/main" id="{0B84F338-CCFD-C340-B045-16FCDBDB81FB}"/>
                  </a:ext>
                </a:extLst>
              </p:cNvPr>
              <p:cNvSpPr>
                <a:spLocks noRot="1" noChangeAspect="1" noMove="1" noResize="1" noEditPoints="1" noAdjustHandles="1" noChangeArrowheads="1" noChangeShapeType="1" noTextEdit="1"/>
              </p:cNvSpPr>
              <p:nvPr/>
            </p:nvSpPr>
            <p:spPr>
              <a:xfrm>
                <a:off x="2242437" y="4360987"/>
                <a:ext cx="473337" cy="473337"/>
              </a:xfrm>
              <a:prstGeom prst="rect">
                <a:avLst/>
              </a:prstGeom>
              <a:blipFill>
                <a:blip r:embed="rId8"/>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B629782-6A3B-B54C-98F9-7BC96DBCD386}"/>
                  </a:ext>
                </a:extLst>
              </p:cNvPr>
              <p:cNvSpPr/>
              <p:nvPr/>
            </p:nvSpPr>
            <p:spPr>
              <a:xfrm>
                <a:off x="2247632" y="3759548"/>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2" name="Rectangle 11">
                <a:extLst>
                  <a:ext uri="{FF2B5EF4-FFF2-40B4-BE49-F238E27FC236}">
                    <a16:creationId xmlns:a16="http://schemas.microsoft.com/office/drawing/2014/main" id="{FB629782-6A3B-B54C-98F9-7BC96DBCD386}"/>
                  </a:ext>
                </a:extLst>
              </p:cNvPr>
              <p:cNvSpPr>
                <a:spLocks noRot="1" noChangeAspect="1" noMove="1" noResize="1" noEditPoints="1" noAdjustHandles="1" noChangeArrowheads="1" noChangeShapeType="1" noTextEdit="1"/>
              </p:cNvSpPr>
              <p:nvPr/>
            </p:nvSpPr>
            <p:spPr>
              <a:xfrm>
                <a:off x="2247632" y="3759548"/>
                <a:ext cx="473337" cy="473337"/>
              </a:xfrm>
              <a:prstGeom prst="rect">
                <a:avLst/>
              </a:prstGeom>
              <a:blipFill>
                <a:blip r:embed="rId9"/>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D3BE5C5-EED0-2545-9E6F-998BA7E7186B}"/>
                  </a:ext>
                </a:extLst>
              </p:cNvPr>
              <p:cNvSpPr/>
              <p:nvPr/>
            </p:nvSpPr>
            <p:spPr>
              <a:xfrm>
                <a:off x="3697331" y="3151344"/>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3" name="Rectangle 12">
                <a:extLst>
                  <a:ext uri="{FF2B5EF4-FFF2-40B4-BE49-F238E27FC236}">
                    <a16:creationId xmlns:a16="http://schemas.microsoft.com/office/drawing/2014/main" id="{3D3BE5C5-EED0-2545-9E6F-998BA7E7186B}"/>
                  </a:ext>
                </a:extLst>
              </p:cNvPr>
              <p:cNvSpPr>
                <a:spLocks noRot="1" noChangeAspect="1" noMove="1" noResize="1" noEditPoints="1" noAdjustHandles="1" noChangeArrowheads="1" noChangeShapeType="1" noTextEdit="1"/>
              </p:cNvSpPr>
              <p:nvPr/>
            </p:nvSpPr>
            <p:spPr>
              <a:xfrm>
                <a:off x="3697331" y="3151344"/>
                <a:ext cx="468142" cy="473337"/>
              </a:xfrm>
              <a:prstGeom prst="rect">
                <a:avLst/>
              </a:prstGeom>
              <a:blipFill>
                <a:blip r:embed="rId10"/>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1BDEA30-1DBE-1B40-A30E-4BF5CC1C7FA1}"/>
                  </a:ext>
                </a:extLst>
              </p:cNvPr>
              <p:cNvSpPr/>
              <p:nvPr/>
            </p:nvSpPr>
            <p:spPr>
              <a:xfrm>
                <a:off x="3692134" y="4962423"/>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4" name="Rectangle 13">
                <a:extLst>
                  <a:ext uri="{FF2B5EF4-FFF2-40B4-BE49-F238E27FC236}">
                    <a16:creationId xmlns:a16="http://schemas.microsoft.com/office/drawing/2014/main" id="{C1BDEA30-1DBE-1B40-A30E-4BF5CC1C7FA1}"/>
                  </a:ext>
                </a:extLst>
              </p:cNvPr>
              <p:cNvSpPr>
                <a:spLocks noRot="1" noChangeAspect="1" noMove="1" noResize="1" noEditPoints="1" noAdjustHandles="1" noChangeArrowheads="1" noChangeShapeType="1" noTextEdit="1"/>
              </p:cNvSpPr>
              <p:nvPr/>
            </p:nvSpPr>
            <p:spPr>
              <a:xfrm>
                <a:off x="3692134" y="4962423"/>
                <a:ext cx="473337" cy="473337"/>
              </a:xfrm>
              <a:prstGeom prst="rect">
                <a:avLst/>
              </a:prstGeom>
              <a:blipFill>
                <a:blip r:embed="rId11"/>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42F2F6F-D4F8-E54F-872F-C5881C23391D}"/>
                  </a:ext>
                </a:extLst>
              </p:cNvPr>
              <p:cNvSpPr/>
              <p:nvPr/>
            </p:nvSpPr>
            <p:spPr>
              <a:xfrm>
                <a:off x="3692134" y="4360986"/>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5" name="Rectangle 14">
                <a:extLst>
                  <a:ext uri="{FF2B5EF4-FFF2-40B4-BE49-F238E27FC236}">
                    <a16:creationId xmlns:a16="http://schemas.microsoft.com/office/drawing/2014/main" id="{F42F2F6F-D4F8-E54F-872F-C5881C23391D}"/>
                  </a:ext>
                </a:extLst>
              </p:cNvPr>
              <p:cNvSpPr>
                <a:spLocks noRot="1" noChangeAspect="1" noMove="1" noResize="1" noEditPoints="1" noAdjustHandles="1" noChangeArrowheads="1" noChangeShapeType="1" noTextEdit="1"/>
              </p:cNvSpPr>
              <p:nvPr/>
            </p:nvSpPr>
            <p:spPr>
              <a:xfrm>
                <a:off x="3692134" y="4360986"/>
                <a:ext cx="473337" cy="473337"/>
              </a:xfrm>
              <a:prstGeom prst="rect">
                <a:avLst/>
              </a:prstGeom>
              <a:blipFill>
                <a:blip r:embed="rId12"/>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E2D06B9-CE64-F847-83CC-E55B8D8470CE}"/>
                  </a:ext>
                </a:extLst>
              </p:cNvPr>
              <p:cNvSpPr/>
              <p:nvPr/>
            </p:nvSpPr>
            <p:spPr>
              <a:xfrm>
                <a:off x="3692135" y="3759547"/>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6" name="Rectangle 15">
                <a:extLst>
                  <a:ext uri="{FF2B5EF4-FFF2-40B4-BE49-F238E27FC236}">
                    <a16:creationId xmlns:a16="http://schemas.microsoft.com/office/drawing/2014/main" id="{FE2D06B9-CE64-F847-83CC-E55B8D8470CE}"/>
                  </a:ext>
                </a:extLst>
              </p:cNvPr>
              <p:cNvSpPr>
                <a:spLocks noRot="1" noChangeAspect="1" noMove="1" noResize="1" noEditPoints="1" noAdjustHandles="1" noChangeArrowheads="1" noChangeShapeType="1" noTextEdit="1"/>
              </p:cNvSpPr>
              <p:nvPr/>
            </p:nvSpPr>
            <p:spPr>
              <a:xfrm>
                <a:off x="3692135" y="3759547"/>
                <a:ext cx="473337" cy="473337"/>
              </a:xfrm>
              <a:prstGeom prst="rect">
                <a:avLst/>
              </a:prstGeom>
              <a:blipFill>
                <a:blip r:embed="rId13"/>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4FD8BA-49F7-E44D-B063-25EE73EBAD06}"/>
                  </a:ext>
                </a:extLst>
              </p:cNvPr>
              <p:cNvSpPr/>
              <p:nvPr/>
            </p:nvSpPr>
            <p:spPr>
              <a:xfrm>
                <a:off x="1352082" y="3171928"/>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7" name="Rectangle 16">
                <a:extLst>
                  <a:ext uri="{FF2B5EF4-FFF2-40B4-BE49-F238E27FC236}">
                    <a16:creationId xmlns:a16="http://schemas.microsoft.com/office/drawing/2014/main" id="{644FD8BA-49F7-E44D-B063-25EE73EBAD06}"/>
                  </a:ext>
                </a:extLst>
              </p:cNvPr>
              <p:cNvSpPr>
                <a:spLocks noRot="1" noChangeAspect="1" noMove="1" noResize="1" noEditPoints="1" noAdjustHandles="1" noChangeArrowheads="1" noChangeShapeType="1" noTextEdit="1"/>
              </p:cNvSpPr>
              <p:nvPr/>
            </p:nvSpPr>
            <p:spPr>
              <a:xfrm>
                <a:off x="1352082" y="3171928"/>
                <a:ext cx="468142" cy="473337"/>
              </a:xfrm>
              <a:prstGeom prst="rect">
                <a:avLst/>
              </a:prstGeom>
              <a:blipFill>
                <a:blip r:embed="rId14"/>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B561D45-EB47-0144-BA6F-775101506335}"/>
                  </a:ext>
                </a:extLst>
              </p:cNvPr>
              <p:cNvSpPr/>
              <p:nvPr/>
            </p:nvSpPr>
            <p:spPr>
              <a:xfrm>
                <a:off x="1361306" y="4976241"/>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8" name="Rectangle 17">
                <a:extLst>
                  <a:ext uri="{FF2B5EF4-FFF2-40B4-BE49-F238E27FC236}">
                    <a16:creationId xmlns:a16="http://schemas.microsoft.com/office/drawing/2014/main" id="{AB561D45-EB47-0144-BA6F-775101506335}"/>
                  </a:ext>
                </a:extLst>
              </p:cNvPr>
              <p:cNvSpPr>
                <a:spLocks noRot="1" noChangeAspect="1" noMove="1" noResize="1" noEditPoints="1" noAdjustHandles="1" noChangeArrowheads="1" noChangeShapeType="1" noTextEdit="1"/>
              </p:cNvSpPr>
              <p:nvPr/>
            </p:nvSpPr>
            <p:spPr>
              <a:xfrm>
                <a:off x="1361306" y="4976241"/>
                <a:ext cx="473337" cy="473337"/>
              </a:xfrm>
              <a:prstGeom prst="rect">
                <a:avLst/>
              </a:prstGeom>
              <a:blipFill>
                <a:blip r:embed="rId15"/>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EC0DD271-B301-2348-880A-A674AA512140}"/>
                  </a:ext>
                </a:extLst>
              </p:cNvPr>
              <p:cNvSpPr/>
              <p:nvPr/>
            </p:nvSpPr>
            <p:spPr>
              <a:xfrm>
                <a:off x="1360237" y="4388621"/>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19" name="Rectangle 18">
                <a:extLst>
                  <a:ext uri="{FF2B5EF4-FFF2-40B4-BE49-F238E27FC236}">
                    <a16:creationId xmlns:a16="http://schemas.microsoft.com/office/drawing/2014/main" id="{EC0DD271-B301-2348-880A-A674AA512140}"/>
                  </a:ext>
                </a:extLst>
              </p:cNvPr>
              <p:cNvSpPr>
                <a:spLocks noRot="1" noChangeAspect="1" noMove="1" noResize="1" noEditPoints="1" noAdjustHandles="1" noChangeArrowheads="1" noChangeShapeType="1" noTextEdit="1"/>
              </p:cNvSpPr>
              <p:nvPr/>
            </p:nvSpPr>
            <p:spPr>
              <a:xfrm>
                <a:off x="1360237" y="4388621"/>
                <a:ext cx="473337" cy="473337"/>
              </a:xfrm>
              <a:prstGeom prst="rect">
                <a:avLst/>
              </a:prstGeom>
              <a:blipFill>
                <a:blip r:embed="rId16"/>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C52F6EF-3E9E-EF44-B753-2345C25B5A4A}"/>
                  </a:ext>
                </a:extLst>
              </p:cNvPr>
              <p:cNvSpPr/>
              <p:nvPr/>
            </p:nvSpPr>
            <p:spPr>
              <a:xfrm>
                <a:off x="1360237" y="3773364"/>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0" name="Rectangle 19">
                <a:extLst>
                  <a:ext uri="{FF2B5EF4-FFF2-40B4-BE49-F238E27FC236}">
                    <a16:creationId xmlns:a16="http://schemas.microsoft.com/office/drawing/2014/main" id="{5C52F6EF-3E9E-EF44-B753-2345C25B5A4A}"/>
                  </a:ext>
                </a:extLst>
              </p:cNvPr>
              <p:cNvSpPr>
                <a:spLocks noRot="1" noChangeAspect="1" noMove="1" noResize="1" noEditPoints="1" noAdjustHandles="1" noChangeArrowheads="1" noChangeShapeType="1" noTextEdit="1"/>
              </p:cNvSpPr>
              <p:nvPr/>
            </p:nvSpPr>
            <p:spPr>
              <a:xfrm>
                <a:off x="1360237" y="3773364"/>
                <a:ext cx="473337" cy="473337"/>
              </a:xfrm>
              <a:prstGeom prst="rect">
                <a:avLst/>
              </a:prstGeom>
              <a:blipFill>
                <a:blip r:embed="rId17"/>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2E01414-C703-824B-A282-72A9382E7B06}"/>
                  </a:ext>
                </a:extLst>
              </p:cNvPr>
              <p:cNvSpPr/>
              <p:nvPr/>
            </p:nvSpPr>
            <p:spPr>
              <a:xfrm>
                <a:off x="2816199" y="315810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1" name="Rectangle 20">
                <a:extLst>
                  <a:ext uri="{FF2B5EF4-FFF2-40B4-BE49-F238E27FC236}">
                    <a16:creationId xmlns:a16="http://schemas.microsoft.com/office/drawing/2014/main" id="{D2E01414-C703-824B-A282-72A9382E7B06}"/>
                  </a:ext>
                </a:extLst>
              </p:cNvPr>
              <p:cNvSpPr>
                <a:spLocks noRot="1" noChangeAspect="1" noMove="1" noResize="1" noEditPoints="1" noAdjustHandles="1" noChangeArrowheads="1" noChangeShapeType="1" noTextEdit="1"/>
              </p:cNvSpPr>
              <p:nvPr/>
            </p:nvSpPr>
            <p:spPr>
              <a:xfrm>
                <a:off x="2816199" y="3158109"/>
                <a:ext cx="468142" cy="473337"/>
              </a:xfrm>
              <a:prstGeom prst="rect">
                <a:avLst/>
              </a:prstGeom>
              <a:blipFill>
                <a:blip r:embed="rId18"/>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7A5B030-D68C-A941-9C04-04AEE2E77398}"/>
                  </a:ext>
                </a:extLst>
              </p:cNvPr>
              <p:cNvSpPr/>
              <p:nvPr/>
            </p:nvSpPr>
            <p:spPr>
              <a:xfrm>
                <a:off x="2811004" y="4976239"/>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2" name="Rectangle 21">
                <a:extLst>
                  <a:ext uri="{FF2B5EF4-FFF2-40B4-BE49-F238E27FC236}">
                    <a16:creationId xmlns:a16="http://schemas.microsoft.com/office/drawing/2014/main" id="{77A5B030-D68C-A941-9C04-04AEE2E77398}"/>
                  </a:ext>
                </a:extLst>
              </p:cNvPr>
              <p:cNvSpPr>
                <a:spLocks noRot="1" noChangeAspect="1" noMove="1" noResize="1" noEditPoints="1" noAdjustHandles="1" noChangeArrowheads="1" noChangeShapeType="1" noTextEdit="1"/>
              </p:cNvSpPr>
              <p:nvPr/>
            </p:nvSpPr>
            <p:spPr>
              <a:xfrm>
                <a:off x="2811004" y="4976239"/>
                <a:ext cx="473337" cy="473337"/>
              </a:xfrm>
              <a:prstGeom prst="rect">
                <a:avLst/>
              </a:prstGeom>
              <a:blipFill>
                <a:blip r:embed="rId19"/>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214D95B-60E4-CD46-9623-48DF684C1F60}"/>
                  </a:ext>
                </a:extLst>
              </p:cNvPr>
              <p:cNvSpPr/>
              <p:nvPr/>
            </p:nvSpPr>
            <p:spPr>
              <a:xfrm>
                <a:off x="2811004" y="4374802"/>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3" name="Rectangle 22">
                <a:extLst>
                  <a:ext uri="{FF2B5EF4-FFF2-40B4-BE49-F238E27FC236}">
                    <a16:creationId xmlns:a16="http://schemas.microsoft.com/office/drawing/2014/main" id="{8214D95B-60E4-CD46-9623-48DF684C1F60}"/>
                  </a:ext>
                </a:extLst>
              </p:cNvPr>
              <p:cNvSpPr>
                <a:spLocks noRot="1" noChangeAspect="1" noMove="1" noResize="1" noEditPoints="1" noAdjustHandles="1" noChangeArrowheads="1" noChangeShapeType="1" noTextEdit="1"/>
              </p:cNvSpPr>
              <p:nvPr/>
            </p:nvSpPr>
            <p:spPr>
              <a:xfrm>
                <a:off x="2811004" y="4374802"/>
                <a:ext cx="473337" cy="473337"/>
              </a:xfrm>
              <a:prstGeom prst="rect">
                <a:avLst/>
              </a:prstGeom>
              <a:blipFill>
                <a:blip r:embed="rId20"/>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B92C0F2-F94A-0944-B1D1-8E09E214E161}"/>
                  </a:ext>
                </a:extLst>
              </p:cNvPr>
              <p:cNvSpPr/>
              <p:nvPr/>
            </p:nvSpPr>
            <p:spPr>
              <a:xfrm>
                <a:off x="2811005" y="3759546"/>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4" name="Rectangle 23">
                <a:extLst>
                  <a:ext uri="{FF2B5EF4-FFF2-40B4-BE49-F238E27FC236}">
                    <a16:creationId xmlns:a16="http://schemas.microsoft.com/office/drawing/2014/main" id="{5B92C0F2-F94A-0944-B1D1-8E09E214E161}"/>
                  </a:ext>
                </a:extLst>
              </p:cNvPr>
              <p:cNvSpPr>
                <a:spLocks noRot="1" noChangeAspect="1" noMove="1" noResize="1" noEditPoints="1" noAdjustHandles="1" noChangeArrowheads="1" noChangeShapeType="1" noTextEdit="1"/>
              </p:cNvSpPr>
              <p:nvPr/>
            </p:nvSpPr>
            <p:spPr>
              <a:xfrm>
                <a:off x="2811005" y="3759546"/>
                <a:ext cx="473337" cy="473337"/>
              </a:xfrm>
              <a:prstGeom prst="rect">
                <a:avLst/>
              </a:prstGeom>
              <a:blipFill>
                <a:blip r:embed="rId21"/>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BA62238C-A9E3-DC48-8EED-739DB2DB2B11}"/>
                  </a:ext>
                </a:extLst>
              </p:cNvPr>
              <p:cNvSpPr/>
              <p:nvPr/>
            </p:nvSpPr>
            <p:spPr>
              <a:xfrm>
                <a:off x="4255508" y="315810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5" name="Rectangle 24">
                <a:extLst>
                  <a:ext uri="{FF2B5EF4-FFF2-40B4-BE49-F238E27FC236}">
                    <a16:creationId xmlns:a16="http://schemas.microsoft.com/office/drawing/2014/main" id="{BA62238C-A9E3-DC48-8EED-739DB2DB2B11}"/>
                  </a:ext>
                </a:extLst>
              </p:cNvPr>
              <p:cNvSpPr>
                <a:spLocks noRot="1" noChangeAspect="1" noMove="1" noResize="1" noEditPoints="1" noAdjustHandles="1" noChangeArrowheads="1" noChangeShapeType="1" noTextEdit="1"/>
              </p:cNvSpPr>
              <p:nvPr/>
            </p:nvSpPr>
            <p:spPr>
              <a:xfrm>
                <a:off x="4255508" y="3158109"/>
                <a:ext cx="468142" cy="473337"/>
              </a:xfrm>
              <a:prstGeom prst="rect">
                <a:avLst/>
              </a:prstGeom>
              <a:blipFill>
                <a:blip r:embed="rId22"/>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1FD8CC9-FE4E-D84B-841A-1559A35357A4}"/>
                  </a:ext>
                </a:extLst>
              </p:cNvPr>
              <p:cNvSpPr/>
              <p:nvPr/>
            </p:nvSpPr>
            <p:spPr>
              <a:xfrm>
                <a:off x="4260701" y="4962422"/>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6" name="Rectangle 25">
                <a:extLst>
                  <a:ext uri="{FF2B5EF4-FFF2-40B4-BE49-F238E27FC236}">
                    <a16:creationId xmlns:a16="http://schemas.microsoft.com/office/drawing/2014/main" id="{B1FD8CC9-FE4E-D84B-841A-1559A35357A4}"/>
                  </a:ext>
                </a:extLst>
              </p:cNvPr>
              <p:cNvSpPr>
                <a:spLocks noRot="1" noChangeAspect="1" noMove="1" noResize="1" noEditPoints="1" noAdjustHandles="1" noChangeArrowheads="1" noChangeShapeType="1" noTextEdit="1"/>
              </p:cNvSpPr>
              <p:nvPr/>
            </p:nvSpPr>
            <p:spPr>
              <a:xfrm>
                <a:off x="4260701" y="4962422"/>
                <a:ext cx="473337" cy="473337"/>
              </a:xfrm>
              <a:prstGeom prst="rect">
                <a:avLst/>
              </a:prstGeom>
              <a:blipFill>
                <a:blip r:embed="rId23"/>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FC75BFF-1AA5-9E4A-B00F-719140148E53}"/>
                  </a:ext>
                </a:extLst>
              </p:cNvPr>
              <p:cNvSpPr/>
              <p:nvPr/>
            </p:nvSpPr>
            <p:spPr>
              <a:xfrm>
                <a:off x="4260701" y="4360986"/>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7" name="Rectangle 26">
                <a:extLst>
                  <a:ext uri="{FF2B5EF4-FFF2-40B4-BE49-F238E27FC236}">
                    <a16:creationId xmlns:a16="http://schemas.microsoft.com/office/drawing/2014/main" id="{9FC75BFF-1AA5-9E4A-B00F-719140148E53}"/>
                  </a:ext>
                </a:extLst>
              </p:cNvPr>
              <p:cNvSpPr>
                <a:spLocks noRot="1" noChangeAspect="1" noMove="1" noResize="1" noEditPoints="1" noAdjustHandles="1" noChangeArrowheads="1" noChangeShapeType="1" noTextEdit="1"/>
              </p:cNvSpPr>
              <p:nvPr/>
            </p:nvSpPr>
            <p:spPr>
              <a:xfrm>
                <a:off x="4260701" y="4360986"/>
                <a:ext cx="473337" cy="473337"/>
              </a:xfrm>
              <a:prstGeom prst="rect">
                <a:avLst/>
              </a:prstGeom>
              <a:blipFill>
                <a:blip r:embed="rId24"/>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7FDB985-A869-4740-AB8E-97C1DD280976}"/>
                  </a:ext>
                </a:extLst>
              </p:cNvPr>
              <p:cNvSpPr/>
              <p:nvPr/>
            </p:nvSpPr>
            <p:spPr>
              <a:xfrm>
                <a:off x="4250313" y="3759545"/>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28" name="Rectangle 27">
                <a:extLst>
                  <a:ext uri="{FF2B5EF4-FFF2-40B4-BE49-F238E27FC236}">
                    <a16:creationId xmlns:a16="http://schemas.microsoft.com/office/drawing/2014/main" id="{47FDB985-A869-4740-AB8E-97C1DD280976}"/>
                  </a:ext>
                </a:extLst>
              </p:cNvPr>
              <p:cNvSpPr>
                <a:spLocks noRot="1" noChangeAspect="1" noMove="1" noResize="1" noEditPoints="1" noAdjustHandles="1" noChangeArrowheads="1" noChangeShapeType="1" noTextEdit="1"/>
              </p:cNvSpPr>
              <p:nvPr/>
            </p:nvSpPr>
            <p:spPr>
              <a:xfrm>
                <a:off x="4250313" y="3759545"/>
                <a:ext cx="473337" cy="473337"/>
              </a:xfrm>
              <a:prstGeom prst="rect">
                <a:avLst/>
              </a:prstGeom>
              <a:blipFill>
                <a:blip r:embed="rId25"/>
                <a:stretch>
                  <a:fillRect/>
                </a:stretch>
              </a:blipFill>
              <a:ln w="12700">
                <a:solidFill>
                  <a:schemeClr val="tx1"/>
                </a:solidFill>
              </a:ln>
              <a:effectLst/>
            </p:spPr>
            <p:txBody>
              <a:bodyPr/>
              <a:lstStyle/>
              <a:p>
                <a:r>
                  <a:rPr lang="en-US">
                    <a:noFill/>
                  </a:rPr>
                  <a:t> </a:t>
                </a:r>
              </a:p>
            </p:txBody>
          </p:sp>
        </mc:Fallback>
      </mc:AlternateContent>
      <p:sp>
        <p:nvSpPr>
          <p:cNvPr id="29" name="TextBox 28">
            <a:extLst>
              <a:ext uri="{FF2B5EF4-FFF2-40B4-BE49-F238E27FC236}">
                <a16:creationId xmlns:a16="http://schemas.microsoft.com/office/drawing/2014/main" id="{835AC44F-DD95-D243-809A-7D42DC1E46ED}"/>
              </a:ext>
            </a:extLst>
          </p:cNvPr>
          <p:cNvSpPr txBox="1"/>
          <p:nvPr/>
        </p:nvSpPr>
        <p:spPr>
          <a:xfrm rot="16200000">
            <a:off x="-835966" y="4062035"/>
            <a:ext cx="2515882" cy="369332"/>
          </a:xfrm>
          <a:prstGeom prst="rect">
            <a:avLst/>
          </a:prstGeom>
          <a:noFill/>
        </p:spPr>
        <p:txBody>
          <a:bodyPr wrap="none" rtlCol="0">
            <a:spAutoFit/>
          </a:bodyPr>
          <a:lstStyle/>
          <a:p>
            <a:r>
              <a:rPr lang="en-US" dirty="0"/>
              <a:t>4 Summarization Models</a:t>
            </a:r>
          </a:p>
        </p:txBody>
      </p:sp>
      <p:sp>
        <p:nvSpPr>
          <p:cNvPr id="30" name="TextBox 29">
            <a:extLst>
              <a:ext uri="{FF2B5EF4-FFF2-40B4-BE49-F238E27FC236}">
                <a16:creationId xmlns:a16="http://schemas.microsoft.com/office/drawing/2014/main" id="{14EF0CD8-832A-E24F-B9C5-98F405785D34}"/>
              </a:ext>
            </a:extLst>
          </p:cNvPr>
          <p:cNvSpPr txBox="1"/>
          <p:nvPr/>
        </p:nvSpPr>
        <p:spPr>
          <a:xfrm>
            <a:off x="1586153" y="2703894"/>
            <a:ext cx="2290884" cy="369332"/>
          </a:xfrm>
          <a:prstGeom prst="rect">
            <a:avLst/>
          </a:prstGeom>
          <a:noFill/>
        </p:spPr>
        <p:txBody>
          <a:bodyPr wrap="none" rtlCol="0">
            <a:spAutoFit/>
          </a:bodyPr>
          <a:lstStyle/>
          <a:p>
            <a:r>
              <a:rPr lang="en-US" dirty="0"/>
              <a:t>3 Input document sets</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30844F37-DC92-C74C-A0DE-02B4AE9F8D6B}"/>
                  </a:ext>
                </a:extLst>
              </p:cNvPr>
              <p:cNvSpPr/>
              <p:nvPr/>
            </p:nvSpPr>
            <p:spPr>
              <a:xfrm>
                <a:off x="5881134" y="317192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1" name="Rectangle 30">
                <a:extLst>
                  <a:ext uri="{FF2B5EF4-FFF2-40B4-BE49-F238E27FC236}">
                    <a16:creationId xmlns:a16="http://schemas.microsoft.com/office/drawing/2014/main" id="{30844F37-DC92-C74C-A0DE-02B4AE9F8D6B}"/>
                  </a:ext>
                </a:extLst>
              </p:cNvPr>
              <p:cNvSpPr>
                <a:spLocks noRot="1" noChangeAspect="1" noMove="1" noResize="1" noEditPoints="1" noAdjustHandles="1" noChangeArrowheads="1" noChangeShapeType="1" noTextEdit="1"/>
              </p:cNvSpPr>
              <p:nvPr/>
            </p:nvSpPr>
            <p:spPr>
              <a:xfrm>
                <a:off x="5881134" y="3171929"/>
                <a:ext cx="468142" cy="473337"/>
              </a:xfrm>
              <a:prstGeom prst="rect">
                <a:avLst/>
              </a:prstGeom>
              <a:blipFill>
                <a:blip r:embed="rId26"/>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1B30ABD9-FB67-3044-AD67-015CAEC2AF63}"/>
                  </a:ext>
                </a:extLst>
              </p:cNvPr>
              <p:cNvSpPr/>
              <p:nvPr/>
            </p:nvSpPr>
            <p:spPr>
              <a:xfrm>
                <a:off x="5875938" y="4976243"/>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2" name="Rectangle 31">
                <a:extLst>
                  <a:ext uri="{FF2B5EF4-FFF2-40B4-BE49-F238E27FC236}">
                    <a16:creationId xmlns:a16="http://schemas.microsoft.com/office/drawing/2014/main" id="{1B30ABD9-FB67-3044-AD67-015CAEC2AF63}"/>
                  </a:ext>
                </a:extLst>
              </p:cNvPr>
              <p:cNvSpPr>
                <a:spLocks noRot="1" noChangeAspect="1" noMove="1" noResize="1" noEditPoints="1" noAdjustHandles="1" noChangeArrowheads="1" noChangeShapeType="1" noTextEdit="1"/>
              </p:cNvSpPr>
              <p:nvPr/>
            </p:nvSpPr>
            <p:spPr>
              <a:xfrm>
                <a:off x="5875938" y="4976243"/>
                <a:ext cx="473337" cy="473337"/>
              </a:xfrm>
              <a:prstGeom prst="rect">
                <a:avLst/>
              </a:prstGeom>
              <a:blipFill>
                <a:blip r:embed="rId27"/>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5D03511-0DA4-5940-A28C-1684A137E77F}"/>
                  </a:ext>
                </a:extLst>
              </p:cNvPr>
              <p:cNvSpPr/>
              <p:nvPr/>
            </p:nvSpPr>
            <p:spPr>
              <a:xfrm>
                <a:off x="5875939" y="4374805"/>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3" name="Rectangle 32">
                <a:extLst>
                  <a:ext uri="{FF2B5EF4-FFF2-40B4-BE49-F238E27FC236}">
                    <a16:creationId xmlns:a16="http://schemas.microsoft.com/office/drawing/2014/main" id="{B5D03511-0DA4-5940-A28C-1684A137E77F}"/>
                  </a:ext>
                </a:extLst>
              </p:cNvPr>
              <p:cNvSpPr>
                <a:spLocks noRot="1" noChangeAspect="1" noMove="1" noResize="1" noEditPoints="1" noAdjustHandles="1" noChangeArrowheads="1" noChangeShapeType="1" noTextEdit="1"/>
              </p:cNvSpPr>
              <p:nvPr/>
            </p:nvSpPr>
            <p:spPr>
              <a:xfrm>
                <a:off x="5875939" y="4374805"/>
                <a:ext cx="473337" cy="473337"/>
              </a:xfrm>
              <a:prstGeom prst="rect">
                <a:avLst/>
              </a:prstGeom>
              <a:blipFill>
                <a:blip r:embed="rId28"/>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638A51E0-C048-5142-8A25-0DCAE41AE743}"/>
                  </a:ext>
                </a:extLst>
              </p:cNvPr>
              <p:cNvSpPr/>
              <p:nvPr/>
            </p:nvSpPr>
            <p:spPr>
              <a:xfrm>
                <a:off x="5884093" y="3773367"/>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4" name="Rectangle 33">
                <a:extLst>
                  <a:ext uri="{FF2B5EF4-FFF2-40B4-BE49-F238E27FC236}">
                    <a16:creationId xmlns:a16="http://schemas.microsoft.com/office/drawing/2014/main" id="{638A51E0-C048-5142-8A25-0DCAE41AE743}"/>
                  </a:ext>
                </a:extLst>
              </p:cNvPr>
              <p:cNvSpPr>
                <a:spLocks noRot="1" noChangeAspect="1" noMove="1" noResize="1" noEditPoints="1" noAdjustHandles="1" noChangeArrowheads="1" noChangeShapeType="1" noTextEdit="1"/>
              </p:cNvSpPr>
              <p:nvPr/>
            </p:nvSpPr>
            <p:spPr>
              <a:xfrm>
                <a:off x="5884093" y="3773367"/>
                <a:ext cx="473337" cy="473337"/>
              </a:xfrm>
              <a:prstGeom prst="rect">
                <a:avLst/>
              </a:prstGeom>
              <a:blipFill>
                <a:blip r:embed="rId29"/>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5A8980DB-F0FD-654B-8FFF-F4016A9A99D8}"/>
                  </a:ext>
                </a:extLst>
              </p:cNvPr>
              <p:cNvSpPr/>
              <p:nvPr/>
            </p:nvSpPr>
            <p:spPr>
              <a:xfrm>
                <a:off x="7334861" y="3158110"/>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5" name="Rectangle 34">
                <a:extLst>
                  <a:ext uri="{FF2B5EF4-FFF2-40B4-BE49-F238E27FC236}">
                    <a16:creationId xmlns:a16="http://schemas.microsoft.com/office/drawing/2014/main" id="{5A8980DB-F0FD-654B-8FFF-F4016A9A99D8}"/>
                  </a:ext>
                </a:extLst>
              </p:cNvPr>
              <p:cNvSpPr>
                <a:spLocks noRot="1" noChangeAspect="1" noMove="1" noResize="1" noEditPoints="1" noAdjustHandles="1" noChangeArrowheads="1" noChangeShapeType="1" noTextEdit="1"/>
              </p:cNvSpPr>
              <p:nvPr/>
            </p:nvSpPr>
            <p:spPr>
              <a:xfrm>
                <a:off x="7334861" y="3158110"/>
                <a:ext cx="468142" cy="473337"/>
              </a:xfrm>
              <a:prstGeom prst="rect">
                <a:avLst/>
              </a:prstGeom>
              <a:blipFill>
                <a:blip r:embed="rId30"/>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7FF5912-AAB3-7A42-A8C7-619600A46A0C}"/>
                  </a:ext>
                </a:extLst>
              </p:cNvPr>
              <p:cNvSpPr/>
              <p:nvPr/>
            </p:nvSpPr>
            <p:spPr>
              <a:xfrm>
                <a:off x="7329665" y="4962424"/>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6" name="Rectangle 35">
                <a:extLst>
                  <a:ext uri="{FF2B5EF4-FFF2-40B4-BE49-F238E27FC236}">
                    <a16:creationId xmlns:a16="http://schemas.microsoft.com/office/drawing/2014/main" id="{77FF5912-AAB3-7A42-A8C7-619600A46A0C}"/>
                  </a:ext>
                </a:extLst>
              </p:cNvPr>
              <p:cNvSpPr>
                <a:spLocks noRot="1" noChangeAspect="1" noMove="1" noResize="1" noEditPoints="1" noAdjustHandles="1" noChangeArrowheads="1" noChangeShapeType="1" noTextEdit="1"/>
              </p:cNvSpPr>
              <p:nvPr/>
            </p:nvSpPr>
            <p:spPr>
              <a:xfrm>
                <a:off x="7329665" y="4962424"/>
                <a:ext cx="473337" cy="473337"/>
              </a:xfrm>
              <a:prstGeom prst="rect">
                <a:avLst/>
              </a:prstGeom>
              <a:blipFill>
                <a:blip r:embed="rId31"/>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71C9AA5C-2A60-2F43-8ACB-10FB0ACB1A26}"/>
                  </a:ext>
                </a:extLst>
              </p:cNvPr>
              <p:cNvSpPr/>
              <p:nvPr/>
            </p:nvSpPr>
            <p:spPr>
              <a:xfrm>
                <a:off x="7329666" y="4360987"/>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7" name="Rectangle 36">
                <a:extLst>
                  <a:ext uri="{FF2B5EF4-FFF2-40B4-BE49-F238E27FC236}">
                    <a16:creationId xmlns:a16="http://schemas.microsoft.com/office/drawing/2014/main" id="{71C9AA5C-2A60-2F43-8ACB-10FB0ACB1A26}"/>
                  </a:ext>
                </a:extLst>
              </p:cNvPr>
              <p:cNvSpPr>
                <a:spLocks noRot="1" noChangeAspect="1" noMove="1" noResize="1" noEditPoints="1" noAdjustHandles="1" noChangeArrowheads="1" noChangeShapeType="1" noTextEdit="1"/>
              </p:cNvSpPr>
              <p:nvPr/>
            </p:nvSpPr>
            <p:spPr>
              <a:xfrm>
                <a:off x="7329666" y="4360987"/>
                <a:ext cx="473337" cy="473337"/>
              </a:xfrm>
              <a:prstGeom prst="rect">
                <a:avLst/>
              </a:prstGeom>
              <a:blipFill>
                <a:blip r:embed="rId32"/>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645F45E3-A427-0446-866D-B53B648F7FA1}"/>
                  </a:ext>
                </a:extLst>
              </p:cNvPr>
              <p:cNvSpPr/>
              <p:nvPr/>
            </p:nvSpPr>
            <p:spPr>
              <a:xfrm>
                <a:off x="7334861" y="3759548"/>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8" name="Rectangle 37">
                <a:extLst>
                  <a:ext uri="{FF2B5EF4-FFF2-40B4-BE49-F238E27FC236}">
                    <a16:creationId xmlns:a16="http://schemas.microsoft.com/office/drawing/2014/main" id="{645F45E3-A427-0446-866D-B53B648F7FA1}"/>
                  </a:ext>
                </a:extLst>
              </p:cNvPr>
              <p:cNvSpPr>
                <a:spLocks noRot="1" noChangeAspect="1" noMove="1" noResize="1" noEditPoints="1" noAdjustHandles="1" noChangeArrowheads="1" noChangeShapeType="1" noTextEdit="1"/>
              </p:cNvSpPr>
              <p:nvPr/>
            </p:nvSpPr>
            <p:spPr>
              <a:xfrm>
                <a:off x="7334861" y="3759548"/>
                <a:ext cx="473337" cy="473337"/>
              </a:xfrm>
              <a:prstGeom prst="rect">
                <a:avLst/>
              </a:prstGeom>
              <a:blipFill>
                <a:blip r:embed="rId33"/>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6CDE2EB-6FE6-2749-9861-4D6393F5B8F3}"/>
                  </a:ext>
                </a:extLst>
              </p:cNvPr>
              <p:cNvSpPr/>
              <p:nvPr/>
            </p:nvSpPr>
            <p:spPr>
              <a:xfrm>
                <a:off x="8784560" y="3151344"/>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39" name="Rectangle 38">
                <a:extLst>
                  <a:ext uri="{FF2B5EF4-FFF2-40B4-BE49-F238E27FC236}">
                    <a16:creationId xmlns:a16="http://schemas.microsoft.com/office/drawing/2014/main" id="{B6CDE2EB-6FE6-2749-9861-4D6393F5B8F3}"/>
                  </a:ext>
                </a:extLst>
              </p:cNvPr>
              <p:cNvSpPr>
                <a:spLocks noRot="1" noChangeAspect="1" noMove="1" noResize="1" noEditPoints="1" noAdjustHandles="1" noChangeArrowheads="1" noChangeShapeType="1" noTextEdit="1"/>
              </p:cNvSpPr>
              <p:nvPr/>
            </p:nvSpPr>
            <p:spPr>
              <a:xfrm>
                <a:off x="8784560" y="3151344"/>
                <a:ext cx="468142" cy="473337"/>
              </a:xfrm>
              <a:prstGeom prst="rect">
                <a:avLst/>
              </a:prstGeom>
              <a:blipFill>
                <a:blip r:embed="rId34"/>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2CB31907-3978-6B46-BC4E-18C4FD14636F}"/>
                  </a:ext>
                </a:extLst>
              </p:cNvPr>
              <p:cNvSpPr/>
              <p:nvPr/>
            </p:nvSpPr>
            <p:spPr>
              <a:xfrm>
                <a:off x="8779363" y="4962423"/>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0" name="Rectangle 39">
                <a:extLst>
                  <a:ext uri="{FF2B5EF4-FFF2-40B4-BE49-F238E27FC236}">
                    <a16:creationId xmlns:a16="http://schemas.microsoft.com/office/drawing/2014/main" id="{2CB31907-3978-6B46-BC4E-18C4FD14636F}"/>
                  </a:ext>
                </a:extLst>
              </p:cNvPr>
              <p:cNvSpPr>
                <a:spLocks noRot="1" noChangeAspect="1" noMove="1" noResize="1" noEditPoints="1" noAdjustHandles="1" noChangeArrowheads="1" noChangeShapeType="1" noTextEdit="1"/>
              </p:cNvSpPr>
              <p:nvPr/>
            </p:nvSpPr>
            <p:spPr>
              <a:xfrm>
                <a:off x="8779363" y="4962423"/>
                <a:ext cx="473337" cy="473337"/>
              </a:xfrm>
              <a:prstGeom prst="rect">
                <a:avLst/>
              </a:prstGeom>
              <a:blipFill>
                <a:blip r:embed="rId35"/>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3197F97D-EE79-A645-8529-F9DCD29B0534}"/>
                  </a:ext>
                </a:extLst>
              </p:cNvPr>
              <p:cNvSpPr/>
              <p:nvPr/>
            </p:nvSpPr>
            <p:spPr>
              <a:xfrm>
                <a:off x="8779363" y="4360986"/>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1" name="Rectangle 40">
                <a:extLst>
                  <a:ext uri="{FF2B5EF4-FFF2-40B4-BE49-F238E27FC236}">
                    <a16:creationId xmlns:a16="http://schemas.microsoft.com/office/drawing/2014/main" id="{3197F97D-EE79-A645-8529-F9DCD29B0534}"/>
                  </a:ext>
                </a:extLst>
              </p:cNvPr>
              <p:cNvSpPr>
                <a:spLocks noRot="1" noChangeAspect="1" noMove="1" noResize="1" noEditPoints="1" noAdjustHandles="1" noChangeArrowheads="1" noChangeShapeType="1" noTextEdit="1"/>
              </p:cNvSpPr>
              <p:nvPr/>
            </p:nvSpPr>
            <p:spPr>
              <a:xfrm>
                <a:off x="8779363" y="4360986"/>
                <a:ext cx="473337" cy="473337"/>
              </a:xfrm>
              <a:prstGeom prst="rect">
                <a:avLst/>
              </a:prstGeom>
              <a:blipFill>
                <a:blip r:embed="rId36"/>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8DBDF88E-3B9A-8F4F-99DB-79520DA99BF7}"/>
                  </a:ext>
                </a:extLst>
              </p:cNvPr>
              <p:cNvSpPr/>
              <p:nvPr/>
            </p:nvSpPr>
            <p:spPr>
              <a:xfrm>
                <a:off x="8779364" y="3759547"/>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2" name="Rectangle 41">
                <a:extLst>
                  <a:ext uri="{FF2B5EF4-FFF2-40B4-BE49-F238E27FC236}">
                    <a16:creationId xmlns:a16="http://schemas.microsoft.com/office/drawing/2014/main" id="{8DBDF88E-3B9A-8F4F-99DB-79520DA99BF7}"/>
                  </a:ext>
                </a:extLst>
              </p:cNvPr>
              <p:cNvSpPr>
                <a:spLocks noRot="1" noChangeAspect="1" noMove="1" noResize="1" noEditPoints="1" noAdjustHandles="1" noChangeArrowheads="1" noChangeShapeType="1" noTextEdit="1"/>
              </p:cNvSpPr>
              <p:nvPr/>
            </p:nvSpPr>
            <p:spPr>
              <a:xfrm>
                <a:off x="8779364" y="3759547"/>
                <a:ext cx="473337" cy="473337"/>
              </a:xfrm>
              <a:prstGeom prst="rect">
                <a:avLst/>
              </a:prstGeom>
              <a:blipFill>
                <a:blip r:embed="rId37"/>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547CB9E-DE32-1841-8E67-E617E7CA87A9}"/>
                  </a:ext>
                </a:extLst>
              </p:cNvPr>
              <p:cNvSpPr/>
              <p:nvPr/>
            </p:nvSpPr>
            <p:spPr>
              <a:xfrm>
                <a:off x="6439311" y="3171928"/>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3" name="Rectangle 42">
                <a:extLst>
                  <a:ext uri="{FF2B5EF4-FFF2-40B4-BE49-F238E27FC236}">
                    <a16:creationId xmlns:a16="http://schemas.microsoft.com/office/drawing/2014/main" id="{F547CB9E-DE32-1841-8E67-E617E7CA87A9}"/>
                  </a:ext>
                </a:extLst>
              </p:cNvPr>
              <p:cNvSpPr>
                <a:spLocks noRot="1" noChangeAspect="1" noMove="1" noResize="1" noEditPoints="1" noAdjustHandles="1" noChangeArrowheads="1" noChangeShapeType="1" noTextEdit="1"/>
              </p:cNvSpPr>
              <p:nvPr/>
            </p:nvSpPr>
            <p:spPr>
              <a:xfrm>
                <a:off x="6439311" y="3171928"/>
                <a:ext cx="468142" cy="473337"/>
              </a:xfrm>
              <a:prstGeom prst="rect">
                <a:avLst/>
              </a:prstGeom>
              <a:blipFill>
                <a:blip r:embed="rId38"/>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C436C70D-E0EE-C048-8F86-418E2FC3C2F7}"/>
                  </a:ext>
                </a:extLst>
              </p:cNvPr>
              <p:cNvSpPr/>
              <p:nvPr/>
            </p:nvSpPr>
            <p:spPr>
              <a:xfrm>
                <a:off x="6448535" y="4976241"/>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4" name="Rectangle 43">
                <a:extLst>
                  <a:ext uri="{FF2B5EF4-FFF2-40B4-BE49-F238E27FC236}">
                    <a16:creationId xmlns:a16="http://schemas.microsoft.com/office/drawing/2014/main" id="{C436C70D-E0EE-C048-8F86-418E2FC3C2F7}"/>
                  </a:ext>
                </a:extLst>
              </p:cNvPr>
              <p:cNvSpPr>
                <a:spLocks noRot="1" noChangeAspect="1" noMove="1" noResize="1" noEditPoints="1" noAdjustHandles="1" noChangeArrowheads="1" noChangeShapeType="1" noTextEdit="1"/>
              </p:cNvSpPr>
              <p:nvPr/>
            </p:nvSpPr>
            <p:spPr>
              <a:xfrm>
                <a:off x="6448535" y="4976241"/>
                <a:ext cx="473337" cy="473337"/>
              </a:xfrm>
              <a:prstGeom prst="rect">
                <a:avLst/>
              </a:prstGeom>
              <a:blipFill>
                <a:blip r:embed="rId39"/>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D6F7E156-6CA5-C24A-9E5C-B40156F2154B}"/>
                  </a:ext>
                </a:extLst>
              </p:cNvPr>
              <p:cNvSpPr/>
              <p:nvPr/>
            </p:nvSpPr>
            <p:spPr>
              <a:xfrm>
                <a:off x="6447466" y="4388621"/>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5" name="Rectangle 44">
                <a:extLst>
                  <a:ext uri="{FF2B5EF4-FFF2-40B4-BE49-F238E27FC236}">
                    <a16:creationId xmlns:a16="http://schemas.microsoft.com/office/drawing/2014/main" id="{D6F7E156-6CA5-C24A-9E5C-B40156F2154B}"/>
                  </a:ext>
                </a:extLst>
              </p:cNvPr>
              <p:cNvSpPr>
                <a:spLocks noRot="1" noChangeAspect="1" noMove="1" noResize="1" noEditPoints="1" noAdjustHandles="1" noChangeArrowheads="1" noChangeShapeType="1" noTextEdit="1"/>
              </p:cNvSpPr>
              <p:nvPr/>
            </p:nvSpPr>
            <p:spPr>
              <a:xfrm>
                <a:off x="6447466" y="4388621"/>
                <a:ext cx="473337" cy="473337"/>
              </a:xfrm>
              <a:prstGeom prst="rect">
                <a:avLst/>
              </a:prstGeom>
              <a:blipFill>
                <a:blip r:embed="rId40"/>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5071EC19-4279-784E-8297-850149E7BAC2}"/>
                  </a:ext>
                </a:extLst>
              </p:cNvPr>
              <p:cNvSpPr/>
              <p:nvPr/>
            </p:nvSpPr>
            <p:spPr>
              <a:xfrm>
                <a:off x="6447466" y="3773364"/>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6" name="Rectangle 45">
                <a:extLst>
                  <a:ext uri="{FF2B5EF4-FFF2-40B4-BE49-F238E27FC236}">
                    <a16:creationId xmlns:a16="http://schemas.microsoft.com/office/drawing/2014/main" id="{5071EC19-4279-784E-8297-850149E7BAC2}"/>
                  </a:ext>
                </a:extLst>
              </p:cNvPr>
              <p:cNvSpPr>
                <a:spLocks noRot="1" noChangeAspect="1" noMove="1" noResize="1" noEditPoints="1" noAdjustHandles="1" noChangeArrowheads="1" noChangeShapeType="1" noTextEdit="1"/>
              </p:cNvSpPr>
              <p:nvPr/>
            </p:nvSpPr>
            <p:spPr>
              <a:xfrm>
                <a:off x="6447466" y="3773364"/>
                <a:ext cx="473337" cy="473337"/>
              </a:xfrm>
              <a:prstGeom prst="rect">
                <a:avLst/>
              </a:prstGeom>
              <a:blipFill>
                <a:blip r:embed="rId41"/>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0F7F5A60-71F2-F44A-8CA1-7B63E71C5206}"/>
                  </a:ext>
                </a:extLst>
              </p:cNvPr>
              <p:cNvSpPr/>
              <p:nvPr/>
            </p:nvSpPr>
            <p:spPr>
              <a:xfrm>
                <a:off x="7903428" y="315810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7" name="Rectangle 46">
                <a:extLst>
                  <a:ext uri="{FF2B5EF4-FFF2-40B4-BE49-F238E27FC236}">
                    <a16:creationId xmlns:a16="http://schemas.microsoft.com/office/drawing/2014/main" id="{0F7F5A60-71F2-F44A-8CA1-7B63E71C5206}"/>
                  </a:ext>
                </a:extLst>
              </p:cNvPr>
              <p:cNvSpPr>
                <a:spLocks noRot="1" noChangeAspect="1" noMove="1" noResize="1" noEditPoints="1" noAdjustHandles="1" noChangeArrowheads="1" noChangeShapeType="1" noTextEdit="1"/>
              </p:cNvSpPr>
              <p:nvPr/>
            </p:nvSpPr>
            <p:spPr>
              <a:xfrm>
                <a:off x="7903428" y="3158109"/>
                <a:ext cx="468142" cy="473337"/>
              </a:xfrm>
              <a:prstGeom prst="rect">
                <a:avLst/>
              </a:prstGeom>
              <a:blipFill>
                <a:blip r:embed="rId42"/>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9658939-7949-AD4B-AE3A-6CA4E3C3C7BA}"/>
                  </a:ext>
                </a:extLst>
              </p:cNvPr>
              <p:cNvSpPr/>
              <p:nvPr/>
            </p:nvSpPr>
            <p:spPr>
              <a:xfrm>
                <a:off x="7898233" y="4976239"/>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8" name="Rectangle 47">
                <a:extLst>
                  <a:ext uri="{FF2B5EF4-FFF2-40B4-BE49-F238E27FC236}">
                    <a16:creationId xmlns:a16="http://schemas.microsoft.com/office/drawing/2014/main" id="{89658939-7949-AD4B-AE3A-6CA4E3C3C7BA}"/>
                  </a:ext>
                </a:extLst>
              </p:cNvPr>
              <p:cNvSpPr>
                <a:spLocks noRot="1" noChangeAspect="1" noMove="1" noResize="1" noEditPoints="1" noAdjustHandles="1" noChangeArrowheads="1" noChangeShapeType="1" noTextEdit="1"/>
              </p:cNvSpPr>
              <p:nvPr/>
            </p:nvSpPr>
            <p:spPr>
              <a:xfrm>
                <a:off x="7898233" y="4976239"/>
                <a:ext cx="473337" cy="473337"/>
              </a:xfrm>
              <a:prstGeom prst="rect">
                <a:avLst/>
              </a:prstGeom>
              <a:blipFill>
                <a:blip r:embed="rId43"/>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575269D9-2C70-4046-8683-37E739E8E4B2}"/>
                  </a:ext>
                </a:extLst>
              </p:cNvPr>
              <p:cNvSpPr/>
              <p:nvPr/>
            </p:nvSpPr>
            <p:spPr>
              <a:xfrm>
                <a:off x="7898233" y="4374802"/>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49" name="Rectangle 48">
                <a:extLst>
                  <a:ext uri="{FF2B5EF4-FFF2-40B4-BE49-F238E27FC236}">
                    <a16:creationId xmlns:a16="http://schemas.microsoft.com/office/drawing/2014/main" id="{575269D9-2C70-4046-8683-37E739E8E4B2}"/>
                  </a:ext>
                </a:extLst>
              </p:cNvPr>
              <p:cNvSpPr>
                <a:spLocks noRot="1" noChangeAspect="1" noMove="1" noResize="1" noEditPoints="1" noAdjustHandles="1" noChangeArrowheads="1" noChangeShapeType="1" noTextEdit="1"/>
              </p:cNvSpPr>
              <p:nvPr/>
            </p:nvSpPr>
            <p:spPr>
              <a:xfrm>
                <a:off x="7898233" y="4374802"/>
                <a:ext cx="473337" cy="473337"/>
              </a:xfrm>
              <a:prstGeom prst="rect">
                <a:avLst/>
              </a:prstGeom>
              <a:blipFill>
                <a:blip r:embed="rId44"/>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CD2C3773-BEAC-3243-AFD1-6F80FB32DCFE}"/>
                  </a:ext>
                </a:extLst>
              </p:cNvPr>
              <p:cNvSpPr/>
              <p:nvPr/>
            </p:nvSpPr>
            <p:spPr>
              <a:xfrm>
                <a:off x="7898234" y="3759546"/>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0" name="Rectangle 49">
                <a:extLst>
                  <a:ext uri="{FF2B5EF4-FFF2-40B4-BE49-F238E27FC236}">
                    <a16:creationId xmlns:a16="http://schemas.microsoft.com/office/drawing/2014/main" id="{CD2C3773-BEAC-3243-AFD1-6F80FB32DCFE}"/>
                  </a:ext>
                </a:extLst>
              </p:cNvPr>
              <p:cNvSpPr>
                <a:spLocks noRot="1" noChangeAspect="1" noMove="1" noResize="1" noEditPoints="1" noAdjustHandles="1" noChangeArrowheads="1" noChangeShapeType="1" noTextEdit="1"/>
              </p:cNvSpPr>
              <p:nvPr/>
            </p:nvSpPr>
            <p:spPr>
              <a:xfrm>
                <a:off x="7898234" y="3759546"/>
                <a:ext cx="473337" cy="473337"/>
              </a:xfrm>
              <a:prstGeom prst="rect">
                <a:avLst/>
              </a:prstGeom>
              <a:blipFill>
                <a:blip r:embed="rId45"/>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335BD24C-5DF8-DB4F-8843-049F13517914}"/>
                  </a:ext>
                </a:extLst>
              </p:cNvPr>
              <p:cNvSpPr/>
              <p:nvPr/>
            </p:nvSpPr>
            <p:spPr>
              <a:xfrm>
                <a:off x="9342737" y="315810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1" name="Rectangle 50">
                <a:extLst>
                  <a:ext uri="{FF2B5EF4-FFF2-40B4-BE49-F238E27FC236}">
                    <a16:creationId xmlns:a16="http://schemas.microsoft.com/office/drawing/2014/main" id="{335BD24C-5DF8-DB4F-8843-049F13517914}"/>
                  </a:ext>
                </a:extLst>
              </p:cNvPr>
              <p:cNvSpPr>
                <a:spLocks noRot="1" noChangeAspect="1" noMove="1" noResize="1" noEditPoints="1" noAdjustHandles="1" noChangeArrowheads="1" noChangeShapeType="1" noTextEdit="1"/>
              </p:cNvSpPr>
              <p:nvPr/>
            </p:nvSpPr>
            <p:spPr>
              <a:xfrm>
                <a:off x="9342737" y="3158109"/>
                <a:ext cx="468142" cy="473337"/>
              </a:xfrm>
              <a:prstGeom prst="rect">
                <a:avLst/>
              </a:prstGeom>
              <a:blipFill>
                <a:blip r:embed="rId46"/>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E396B44B-1345-0744-868C-7053C8A5F516}"/>
                  </a:ext>
                </a:extLst>
              </p:cNvPr>
              <p:cNvSpPr/>
              <p:nvPr/>
            </p:nvSpPr>
            <p:spPr>
              <a:xfrm>
                <a:off x="9347930" y="4962422"/>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2" name="Rectangle 51">
                <a:extLst>
                  <a:ext uri="{FF2B5EF4-FFF2-40B4-BE49-F238E27FC236}">
                    <a16:creationId xmlns:a16="http://schemas.microsoft.com/office/drawing/2014/main" id="{E396B44B-1345-0744-868C-7053C8A5F516}"/>
                  </a:ext>
                </a:extLst>
              </p:cNvPr>
              <p:cNvSpPr>
                <a:spLocks noRot="1" noChangeAspect="1" noMove="1" noResize="1" noEditPoints="1" noAdjustHandles="1" noChangeArrowheads="1" noChangeShapeType="1" noTextEdit="1"/>
              </p:cNvSpPr>
              <p:nvPr/>
            </p:nvSpPr>
            <p:spPr>
              <a:xfrm>
                <a:off x="9347930" y="4962422"/>
                <a:ext cx="473337" cy="473337"/>
              </a:xfrm>
              <a:prstGeom prst="rect">
                <a:avLst/>
              </a:prstGeom>
              <a:blipFill>
                <a:blip r:embed="rId47"/>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93F207E7-DE73-2D4A-AF7A-A03413B9E29B}"/>
                  </a:ext>
                </a:extLst>
              </p:cNvPr>
              <p:cNvSpPr/>
              <p:nvPr/>
            </p:nvSpPr>
            <p:spPr>
              <a:xfrm>
                <a:off x="9347930" y="4360986"/>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3" name="Rectangle 52">
                <a:extLst>
                  <a:ext uri="{FF2B5EF4-FFF2-40B4-BE49-F238E27FC236}">
                    <a16:creationId xmlns:a16="http://schemas.microsoft.com/office/drawing/2014/main" id="{93F207E7-DE73-2D4A-AF7A-A03413B9E29B}"/>
                  </a:ext>
                </a:extLst>
              </p:cNvPr>
              <p:cNvSpPr>
                <a:spLocks noRot="1" noChangeAspect="1" noMove="1" noResize="1" noEditPoints="1" noAdjustHandles="1" noChangeArrowheads="1" noChangeShapeType="1" noTextEdit="1"/>
              </p:cNvSpPr>
              <p:nvPr/>
            </p:nvSpPr>
            <p:spPr>
              <a:xfrm>
                <a:off x="9347930" y="4360986"/>
                <a:ext cx="473337" cy="473337"/>
              </a:xfrm>
              <a:prstGeom prst="rect">
                <a:avLst/>
              </a:prstGeom>
              <a:blipFill>
                <a:blip r:embed="rId48"/>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F4AC6281-FF59-BE4E-A1F1-C51AF2BC5326}"/>
                  </a:ext>
                </a:extLst>
              </p:cNvPr>
              <p:cNvSpPr/>
              <p:nvPr/>
            </p:nvSpPr>
            <p:spPr>
              <a:xfrm>
                <a:off x="9337542" y="3759545"/>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b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4" name="Rectangle 53">
                <a:extLst>
                  <a:ext uri="{FF2B5EF4-FFF2-40B4-BE49-F238E27FC236}">
                    <a16:creationId xmlns:a16="http://schemas.microsoft.com/office/drawing/2014/main" id="{F4AC6281-FF59-BE4E-A1F1-C51AF2BC5326}"/>
                  </a:ext>
                </a:extLst>
              </p:cNvPr>
              <p:cNvSpPr>
                <a:spLocks noRot="1" noChangeAspect="1" noMove="1" noResize="1" noEditPoints="1" noAdjustHandles="1" noChangeArrowheads="1" noChangeShapeType="1" noTextEdit="1"/>
              </p:cNvSpPr>
              <p:nvPr/>
            </p:nvSpPr>
            <p:spPr>
              <a:xfrm>
                <a:off x="9337542" y="3759545"/>
                <a:ext cx="473337" cy="473337"/>
              </a:xfrm>
              <a:prstGeom prst="rect">
                <a:avLst/>
              </a:prstGeom>
              <a:blipFill>
                <a:blip r:embed="rId49"/>
                <a:stretch>
                  <a:fillRect/>
                </a:stretch>
              </a:blipFill>
              <a:ln w="12700">
                <a:solidFill>
                  <a:schemeClr val="tx1"/>
                </a:solidFill>
              </a:ln>
              <a:effectLst/>
            </p:spPr>
            <p:txBody>
              <a:bodyPr/>
              <a:lstStyle/>
              <a:p>
                <a:r>
                  <a:rPr lang="en-US">
                    <a:noFill/>
                  </a:rPr>
                  <a:t> </a:t>
                </a:r>
              </a:p>
            </p:txBody>
          </p:sp>
        </mc:Fallback>
      </mc:AlternateContent>
      <p:sp>
        <p:nvSpPr>
          <p:cNvPr id="55" name="TextBox 54">
            <a:extLst>
              <a:ext uri="{FF2B5EF4-FFF2-40B4-BE49-F238E27FC236}">
                <a16:creationId xmlns:a16="http://schemas.microsoft.com/office/drawing/2014/main" id="{6061943E-8F0D-014E-AA1F-F327720F2D80}"/>
              </a:ext>
            </a:extLst>
          </p:cNvPr>
          <p:cNvSpPr txBox="1"/>
          <p:nvPr/>
        </p:nvSpPr>
        <p:spPr>
          <a:xfrm rot="16200000">
            <a:off x="4251263" y="4062035"/>
            <a:ext cx="2515882" cy="369332"/>
          </a:xfrm>
          <a:prstGeom prst="rect">
            <a:avLst/>
          </a:prstGeom>
          <a:noFill/>
        </p:spPr>
        <p:txBody>
          <a:bodyPr wrap="none" rtlCol="0">
            <a:spAutoFit/>
          </a:bodyPr>
          <a:lstStyle/>
          <a:p>
            <a:r>
              <a:rPr lang="en-US" dirty="0"/>
              <a:t>4 Summarization Models</a:t>
            </a:r>
          </a:p>
        </p:txBody>
      </p:sp>
      <p:sp>
        <p:nvSpPr>
          <p:cNvPr id="56" name="TextBox 55">
            <a:extLst>
              <a:ext uri="{FF2B5EF4-FFF2-40B4-BE49-F238E27FC236}">
                <a16:creationId xmlns:a16="http://schemas.microsoft.com/office/drawing/2014/main" id="{93BC0D20-DC96-F94B-A431-C63AE148C9A0}"/>
              </a:ext>
            </a:extLst>
          </p:cNvPr>
          <p:cNvSpPr txBox="1"/>
          <p:nvPr/>
        </p:nvSpPr>
        <p:spPr>
          <a:xfrm>
            <a:off x="6673382" y="2703894"/>
            <a:ext cx="2290884" cy="369332"/>
          </a:xfrm>
          <a:prstGeom prst="rect">
            <a:avLst/>
          </a:prstGeom>
          <a:noFill/>
        </p:spPr>
        <p:txBody>
          <a:bodyPr wrap="none" rtlCol="0">
            <a:spAutoFit/>
          </a:bodyPr>
          <a:lstStyle/>
          <a:p>
            <a:r>
              <a:rPr lang="en-US" dirty="0"/>
              <a:t>3 Input document sets</a:t>
            </a:r>
          </a:p>
        </p:txBody>
      </p:sp>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2F85EE9C-1CFC-1143-8053-F5204E2AC85F}"/>
                  </a:ext>
                </a:extLst>
              </p:cNvPr>
              <p:cNvSpPr/>
              <p:nvPr/>
            </p:nvSpPr>
            <p:spPr>
              <a:xfrm>
                <a:off x="1112525" y="5604842"/>
                <a:ext cx="473337" cy="473337"/>
              </a:xfrm>
              <a:prstGeom prst="rect">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𝜌</m:t>
                          </m:r>
                        </m:e>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p>
                      </m:s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7" name="Rectangle 56">
                <a:extLst>
                  <a:ext uri="{FF2B5EF4-FFF2-40B4-BE49-F238E27FC236}">
                    <a16:creationId xmlns:a16="http://schemas.microsoft.com/office/drawing/2014/main" id="{2F85EE9C-1CFC-1143-8053-F5204E2AC85F}"/>
                  </a:ext>
                </a:extLst>
              </p:cNvPr>
              <p:cNvSpPr>
                <a:spLocks noRot="1" noChangeAspect="1" noMove="1" noResize="1" noEditPoints="1" noAdjustHandles="1" noChangeArrowheads="1" noChangeShapeType="1" noTextEdit="1"/>
              </p:cNvSpPr>
              <p:nvPr/>
            </p:nvSpPr>
            <p:spPr>
              <a:xfrm>
                <a:off x="1112525" y="5604842"/>
                <a:ext cx="473337" cy="473337"/>
              </a:xfrm>
              <a:prstGeom prst="rect">
                <a:avLst/>
              </a:prstGeom>
              <a:blipFill>
                <a:blip r:embed="rId50"/>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AF0E1B6-0688-7841-90C7-3C1D46DCD23F}"/>
                  </a:ext>
                </a:extLst>
              </p:cNvPr>
              <p:cNvSpPr/>
              <p:nvPr/>
            </p:nvSpPr>
            <p:spPr>
              <a:xfrm>
                <a:off x="2512123" y="5598403"/>
                <a:ext cx="473337" cy="473337"/>
              </a:xfrm>
              <a:prstGeom prst="rect">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𝜌</m:t>
                          </m:r>
                        </m:e>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p>
                      </m:s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8" name="Rectangle 57">
                <a:extLst>
                  <a:ext uri="{FF2B5EF4-FFF2-40B4-BE49-F238E27FC236}">
                    <a16:creationId xmlns:a16="http://schemas.microsoft.com/office/drawing/2014/main" id="{3AF0E1B6-0688-7841-90C7-3C1D46DCD23F}"/>
                  </a:ext>
                </a:extLst>
              </p:cNvPr>
              <p:cNvSpPr>
                <a:spLocks noRot="1" noChangeAspect="1" noMove="1" noResize="1" noEditPoints="1" noAdjustHandles="1" noChangeArrowheads="1" noChangeShapeType="1" noTextEdit="1"/>
              </p:cNvSpPr>
              <p:nvPr/>
            </p:nvSpPr>
            <p:spPr>
              <a:xfrm>
                <a:off x="2512123" y="5598403"/>
                <a:ext cx="473337" cy="473337"/>
              </a:xfrm>
              <a:prstGeom prst="rect">
                <a:avLst/>
              </a:prstGeom>
              <a:blipFill>
                <a:blip r:embed="rId51"/>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14D072A4-EAF3-2040-B1DC-FDD2E1B37DCE}"/>
                  </a:ext>
                </a:extLst>
              </p:cNvPr>
              <p:cNvSpPr/>
              <p:nvPr/>
            </p:nvSpPr>
            <p:spPr>
              <a:xfrm>
                <a:off x="3971247" y="5567642"/>
                <a:ext cx="473337" cy="473337"/>
              </a:xfrm>
              <a:prstGeom prst="rect">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p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𝜌</m:t>
                          </m:r>
                        </m:e>
                        <m:sup>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p>
                      </m:sSup>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59" name="Rectangle 58">
                <a:extLst>
                  <a:ext uri="{FF2B5EF4-FFF2-40B4-BE49-F238E27FC236}">
                    <a16:creationId xmlns:a16="http://schemas.microsoft.com/office/drawing/2014/main" id="{14D072A4-EAF3-2040-B1DC-FDD2E1B37DCE}"/>
                  </a:ext>
                </a:extLst>
              </p:cNvPr>
              <p:cNvSpPr>
                <a:spLocks noRot="1" noChangeAspect="1" noMove="1" noResize="1" noEditPoints="1" noAdjustHandles="1" noChangeArrowheads="1" noChangeShapeType="1" noTextEdit="1"/>
              </p:cNvSpPr>
              <p:nvPr/>
            </p:nvSpPr>
            <p:spPr>
              <a:xfrm>
                <a:off x="3971247" y="5567642"/>
                <a:ext cx="473337" cy="473337"/>
              </a:xfrm>
              <a:prstGeom prst="rect">
                <a:avLst/>
              </a:prstGeom>
              <a:blipFill>
                <a:blip r:embed="rId52"/>
                <a:stretch>
                  <a:fillRect/>
                </a:stretch>
              </a:blipFill>
              <a:ln w="12700">
                <a:solidFill>
                  <a:schemeClr val="tx1"/>
                </a:solidFill>
              </a:ln>
              <a:effectLst/>
            </p:spPr>
            <p:txBody>
              <a:bodyPr/>
              <a:lstStyle/>
              <a:p>
                <a:r>
                  <a:rPr lang="en-US">
                    <a:noFill/>
                  </a:rPr>
                  <a:t> </a:t>
                </a:r>
              </a:p>
            </p:txBody>
          </p:sp>
        </mc:Fallback>
      </mc:AlternateContent>
      <p:sp>
        <p:nvSpPr>
          <p:cNvPr id="60" name="Rectangle 59">
            <a:extLst>
              <a:ext uri="{FF2B5EF4-FFF2-40B4-BE49-F238E27FC236}">
                <a16:creationId xmlns:a16="http://schemas.microsoft.com/office/drawing/2014/main" id="{9ABB532D-0396-1D4A-93AF-A2E8F0CE6320}"/>
              </a:ext>
            </a:extLst>
          </p:cNvPr>
          <p:cNvSpPr/>
          <p:nvPr/>
        </p:nvSpPr>
        <p:spPr>
          <a:xfrm>
            <a:off x="741574" y="3088959"/>
            <a:ext cx="1143786" cy="2454002"/>
          </a:xfrm>
          <a:prstGeom prst="rect">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61" name="Rectangle 60">
            <a:extLst>
              <a:ext uri="{FF2B5EF4-FFF2-40B4-BE49-F238E27FC236}">
                <a16:creationId xmlns:a16="http://schemas.microsoft.com/office/drawing/2014/main" id="{4225C443-3A03-704B-B9E5-E30CF4F7EB66}"/>
              </a:ext>
            </a:extLst>
          </p:cNvPr>
          <p:cNvSpPr/>
          <p:nvPr/>
        </p:nvSpPr>
        <p:spPr>
          <a:xfrm>
            <a:off x="2175628" y="3073226"/>
            <a:ext cx="1143786" cy="2454002"/>
          </a:xfrm>
          <a:prstGeom prst="rect">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62" name="Rectangle 61">
            <a:extLst>
              <a:ext uri="{FF2B5EF4-FFF2-40B4-BE49-F238E27FC236}">
                <a16:creationId xmlns:a16="http://schemas.microsoft.com/office/drawing/2014/main" id="{92C06C94-C53E-B848-83CA-0C98CB3D16D3}"/>
              </a:ext>
            </a:extLst>
          </p:cNvPr>
          <p:cNvSpPr/>
          <p:nvPr/>
        </p:nvSpPr>
        <p:spPr>
          <a:xfrm>
            <a:off x="3643068" y="3061516"/>
            <a:ext cx="1143786" cy="2454002"/>
          </a:xfrm>
          <a:prstGeom prst="rect">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FD50936F-31A4-554F-9574-E6811DC8CFC6}"/>
                  </a:ext>
                </a:extLst>
              </p:cNvPr>
              <p:cNvSpPr/>
              <p:nvPr/>
            </p:nvSpPr>
            <p:spPr>
              <a:xfrm>
                <a:off x="2510852" y="6305101"/>
                <a:ext cx="473337" cy="473337"/>
              </a:xfrm>
              <a:prstGeom prst="rect">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panose="02040503050406030204" pitchFamily="18" charset="0"/>
                          <a:ea typeface="Helvetica Neue" charset="0"/>
                          <a:cs typeface="Helvetica Neue" charset="0"/>
                        </a:rPr>
                        <m:t>𝜌</m:t>
                      </m:r>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63" name="Rectangle 62">
                <a:extLst>
                  <a:ext uri="{FF2B5EF4-FFF2-40B4-BE49-F238E27FC236}">
                    <a16:creationId xmlns:a16="http://schemas.microsoft.com/office/drawing/2014/main" id="{FD50936F-31A4-554F-9574-E6811DC8CFC6}"/>
                  </a:ext>
                </a:extLst>
              </p:cNvPr>
              <p:cNvSpPr>
                <a:spLocks noRot="1" noChangeAspect="1" noMove="1" noResize="1" noEditPoints="1" noAdjustHandles="1" noChangeArrowheads="1" noChangeShapeType="1" noTextEdit="1"/>
              </p:cNvSpPr>
              <p:nvPr/>
            </p:nvSpPr>
            <p:spPr>
              <a:xfrm>
                <a:off x="2510852" y="6305101"/>
                <a:ext cx="473337" cy="473337"/>
              </a:xfrm>
              <a:prstGeom prst="rect">
                <a:avLst/>
              </a:prstGeom>
              <a:blipFill>
                <a:blip r:embed="rId53"/>
                <a:stretch>
                  <a:fillRect/>
                </a:stretch>
              </a:blipFill>
              <a:ln w="12700">
                <a:solidFill>
                  <a:schemeClr val="tx1"/>
                </a:solidFill>
              </a:ln>
              <a:effectLst/>
            </p:spPr>
            <p:txBody>
              <a:bodyPr/>
              <a:lstStyle/>
              <a:p>
                <a:r>
                  <a:rPr lang="en-US">
                    <a:noFill/>
                  </a:rPr>
                  <a:t> </a:t>
                </a:r>
              </a:p>
            </p:txBody>
          </p:sp>
        </mc:Fallback>
      </mc:AlternateContent>
      <p:sp>
        <p:nvSpPr>
          <p:cNvPr id="64" name="TextBox 63">
            <a:extLst>
              <a:ext uri="{FF2B5EF4-FFF2-40B4-BE49-F238E27FC236}">
                <a16:creationId xmlns:a16="http://schemas.microsoft.com/office/drawing/2014/main" id="{FFD0B92C-2AB7-2A48-A553-E86BEF7B9E87}"/>
              </a:ext>
            </a:extLst>
          </p:cNvPr>
          <p:cNvSpPr txBox="1"/>
          <p:nvPr/>
        </p:nvSpPr>
        <p:spPr>
          <a:xfrm>
            <a:off x="316044" y="6234181"/>
            <a:ext cx="2194808" cy="646331"/>
          </a:xfrm>
          <a:prstGeom prst="rect">
            <a:avLst/>
          </a:prstGeom>
          <a:noFill/>
        </p:spPr>
        <p:txBody>
          <a:bodyPr wrap="square" rtlCol="0">
            <a:spAutoFit/>
          </a:bodyPr>
          <a:lstStyle/>
          <a:p>
            <a:r>
              <a:rPr lang="en-US" dirty="0"/>
              <a:t>Average each correlation per-input</a:t>
            </a:r>
          </a:p>
        </p:txBody>
      </p:sp>
      <p:cxnSp>
        <p:nvCxnSpPr>
          <p:cNvPr id="66" name="Straight Arrow Connector 65">
            <a:extLst>
              <a:ext uri="{FF2B5EF4-FFF2-40B4-BE49-F238E27FC236}">
                <a16:creationId xmlns:a16="http://schemas.microsoft.com/office/drawing/2014/main" id="{17724E2B-69E3-874B-A33D-EAF76A86A91D}"/>
              </a:ext>
            </a:extLst>
          </p:cNvPr>
          <p:cNvCxnSpPr>
            <a:stCxn id="57" idx="2"/>
            <a:endCxn id="63" idx="0"/>
          </p:cNvCxnSpPr>
          <p:nvPr/>
        </p:nvCxnSpPr>
        <p:spPr>
          <a:xfrm>
            <a:off x="1349194" y="6078179"/>
            <a:ext cx="1398327" cy="2269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77C6271-4104-1F40-B4AE-1259C91E2068}"/>
              </a:ext>
            </a:extLst>
          </p:cNvPr>
          <p:cNvCxnSpPr>
            <a:stCxn id="58" idx="2"/>
            <a:endCxn id="63" idx="0"/>
          </p:cNvCxnSpPr>
          <p:nvPr/>
        </p:nvCxnSpPr>
        <p:spPr>
          <a:xfrm flipH="1">
            <a:off x="2747521" y="6071740"/>
            <a:ext cx="1271" cy="2333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FB8A10E-C526-4040-B0D9-C65CF8361DBF}"/>
              </a:ext>
            </a:extLst>
          </p:cNvPr>
          <p:cNvCxnSpPr>
            <a:stCxn id="59" idx="2"/>
            <a:endCxn id="63" idx="0"/>
          </p:cNvCxnSpPr>
          <p:nvPr/>
        </p:nvCxnSpPr>
        <p:spPr>
          <a:xfrm flipH="1">
            <a:off x="2747521" y="6040979"/>
            <a:ext cx="1460395" cy="2641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47775CFA-B442-CF47-B020-E582BFE7853E}"/>
                  </a:ext>
                </a:extLst>
              </p:cNvPr>
              <p:cNvSpPr/>
              <p:nvPr/>
            </p:nvSpPr>
            <p:spPr>
              <a:xfrm>
                <a:off x="10437661" y="3151344"/>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acc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𝑥</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1" name="Rectangle 70">
                <a:extLst>
                  <a:ext uri="{FF2B5EF4-FFF2-40B4-BE49-F238E27FC236}">
                    <a16:creationId xmlns:a16="http://schemas.microsoft.com/office/drawing/2014/main" id="{47775CFA-B442-CF47-B020-E582BFE7853E}"/>
                  </a:ext>
                </a:extLst>
              </p:cNvPr>
              <p:cNvSpPr>
                <a:spLocks noRot="1" noChangeAspect="1" noMove="1" noResize="1" noEditPoints="1" noAdjustHandles="1" noChangeArrowheads="1" noChangeShapeType="1" noTextEdit="1"/>
              </p:cNvSpPr>
              <p:nvPr/>
            </p:nvSpPr>
            <p:spPr>
              <a:xfrm>
                <a:off x="10437661" y="3151344"/>
                <a:ext cx="468142" cy="473337"/>
              </a:xfrm>
              <a:prstGeom prst="rect">
                <a:avLst/>
              </a:prstGeom>
              <a:blipFill>
                <a:blip r:embed="rId54"/>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722EB16C-9234-814C-92B7-05A853F26DD2}"/>
                  </a:ext>
                </a:extLst>
              </p:cNvPr>
              <p:cNvSpPr/>
              <p:nvPr/>
            </p:nvSpPr>
            <p:spPr>
              <a:xfrm>
                <a:off x="10432464" y="4962423"/>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i="1">
                                  <a:solidFill>
                                    <a:schemeClr val="tx1">
                                      <a:lumMod val="75000"/>
                                      <a:lumOff val="25000"/>
                                    </a:schemeClr>
                                  </a:solidFill>
                                  <a:latin typeface="Cambria Math" panose="02040503050406030204" pitchFamily="18" charset="0"/>
                                  <a:ea typeface="Helvetica Neue" charset="0"/>
                                  <a:cs typeface="Helvetica Neue" charset="0"/>
                                </a:rPr>
                              </m:ctrlPr>
                            </m:accPr>
                            <m:e>
                              <m:r>
                                <a:rPr lang="en-US" i="1">
                                  <a:solidFill>
                                    <a:schemeClr val="tx1">
                                      <a:lumMod val="75000"/>
                                      <a:lumOff val="25000"/>
                                    </a:schemeClr>
                                  </a:solidFill>
                                  <a:latin typeface="Cambria Math" panose="02040503050406030204" pitchFamily="18" charset="0"/>
                                  <a:ea typeface="Helvetica Neue" charset="0"/>
                                  <a:cs typeface="Helvetica Neue" charset="0"/>
                                </a:rPr>
                                <m:t>𝑥</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2" name="Rectangle 71">
                <a:extLst>
                  <a:ext uri="{FF2B5EF4-FFF2-40B4-BE49-F238E27FC236}">
                    <a16:creationId xmlns:a16="http://schemas.microsoft.com/office/drawing/2014/main" id="{722EB16C-9234-814C-92B7-05A853F26DD2}"/>
                  </a:ext>
                </a:extLst>
              </p:cNvPr>
              <p:cNvSpPr>
                <a:spLocks noRot="1" noChangeAspect="1" noMove="1" noResize="1" noEditPoints="1" noAdjustHandles="1" noChangeArrowheads="1" noChangeShapeType="1" noTextEdit="1"/>
              </p:cNvSpPr>
              <p:nvPr/>
            </p:nvSpPr>
            <p:spPr>
              <a:xfrm>
                <a:off x="10432464" y="4962423"/>
                <a:ext cx="473337" cy="473337"/>
              </a:xfrm>
              <a:prstGeom prst="rect">
                <a:avLst/>
              </a:prstGeom>
              <a:blipFill>
                <a:blip r:embed="rId55"/>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98D7A2BC-0590-9045-A96D-7A5E2A17BD1C}"/>
                  </a:ext>
                </a:extLst>
              </p:cNvPr>
              <p:cNvSpPr/>
              <p:nvPr/>
            </p:nvSpPr>
            <p:spPr>
              <a:xfrm>
                <a:off x="10432464" y="4360986"/>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i="1">
                                  <a:solidFill>
                                    <a:schemeClr val="tx1">
                                      <a:lumMod val="75000"/>
                                      <a:lumOff val="25000"/>
                                    </a:schemeClr>
                                  </a:solidFill>
                                  <a:latin typeface="Cambria Math" panose="02040503050406030204" pitchFamily="18" charset="0"/>
                                  <a:ea typeface="Helvetica Neue" charset="0"/>
                                  <a:cs typeface="Helvetica Neue" charset="0"/>
                                </a:rPr>
                              </m:ctrlPr>
                            </m:accPr>
                            <m:e>
                              <m:r>
                                <a:rPr lang="en-US" i="1">
                                  <a:solidFill>
                                    <a:schemeClr val="tx1">
                                      <a:lumMod val="75000"/>
                                      <a:lumOff val="25000"/>
                                    </a:schemeClr>
                                  </a:solidFill>
                                  <a:latin typeface="Cambria Math" panose="02040503050406030204" pitchFamily="18" charset="0"/>
                                  <a:ea typeface="Helvetica Neue" charset="0"/>
                                  <a:cs typeface="Helvetica Neue" charset="0"/>
                                </a:rPr>
                                <m:t>𝑥</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3" name="Rectangle 72">
                <a:extLst>
                  <a:ext uri="{FF2B5EF4-FFF2-40B4-BE49-F238E27FC236}">
                    <a16:creationId xmlns:a16="http://schemas.microsoft.com/office/drawing/2014/main" id="{98D7A2BC-0590-9045-A96D-7A5E2A17BD1C}"/>
                  </a:ext>
                </a:extLst>
              </p:cNvPr>
              <p:cNvSpPr>
                <a:spLocks noRot="1" noChangeAspect="1" noMove="1" noResize="1" noEditPoints="1" noAdjustHandles="1" noChangeArrowheads="1" noChangeShapeType="1" noTextEdit="1"/>
              </p:cNvSpPr>
              <p:nvPr/>
            </p:nvSpPr>
            <p:spPr>
              <a:xfrm>
                <a:off x="10432464" y="4360986"/>
                <a:ext cx="473337" cy="473337"/>
              </a:xfrm>
              <a:prstGeom prst="rect">
                <a:avLst/>
              </a:prstGeom>
              <a:blipFill>
                <a:blip r:embed="rId56"/>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8AE1E694-DFB7-AA44-97ED-BC2F5286958B}"/>
                  </a:ext>
                </a:extLst>
              </p:cNvPr>
              <p:cNvSpPr/>
              <p:nvPr/>
            </p:nvSpPr>
            <p:spPr>
              <a:xfrm>
                <a:off x="10432465" y="3759547"/>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i="1">
                                  <a:solidFill>
                                    <a:schemeClr val="tx1">
                                      <a:lumMod val="75000"/>
                                      <a:lumOff val="25000"/>
                                    </a:schemeClr>
                                  </a:solidFill>
                                  <a:latin typeface="Cambria Math" panose="02040503050406030204" pitchFamily="18" charset="0"/>
                                  <a:ea typeface="Helvetica Neue" charset="0"/>
                                  <a:cs typeface="Helvetica Neue" charset="0"/>
                                </a:rPr>
                              </m:ctrlPr>
                            </m:accPr>
                            <m:e>
                              <m:r>
                                <a:rPr lang="en-US" i="1">
                                  <a:solidFill>
                                    <a:schemeClr val="tx1">
                                      <a:lumMod val="75000"/>
                                      <a:lumOff val="25000"/>
                                    </a:schemeClr>
                                  </a:solidFill>
                                  <a:latin typeface="Cambria Math" panose="02040503050406030204" pitchFamily="18" charset="0"/>
                                  <a:ea typeface="Helvetica Neue" charset="0"/>
                                  <a:cs typeface="Helvetica Neue" charset="0"/>
                                </a:rPr>
                                <m:t>𝑥</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4" name="Rectangle 73">
                <a:extLst>
                  <a:ext uri="{FF2B5EF4-FFF2-40B4-BE49-F238E27FC236}">
                    <a16:creationId xmlns:a16="http://schemas.microsoft.com/office/drawing/2014/main" id="{8AE1E694-DFB7-AA44-97ED-BC2F5286958B}"/>
                  </a:ext>
                </a:extLst>
              </p:cNvPr>
              <p:cNvSpPr>
                <a:spLocks noRot="1" noChangeAspect="1" noMove="1" noResize="1" noEditPoints="1" noAdjustHandles="1" noChangeArrowheads="1" noChangeShapeType="1" noTextEdit="1"/>
              </p:cNvSpPr>
              <p:nvPr/>
            </p:nvSpPr>
            <p:spPr>
              <a:xfrm>
                <a:off x="10432465" y="3759547"/>
                <a:ext cx="473337" cy="473337"/>
              </a:xfrm>
              <a:prstGeom prst="rect">
                <a:avLst/>
              </a:prstGeom>
              <a:blipFill>
                <a:blip r:embed="rId57"/>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73C7DBCF-C32D-6E41-8BB0-CD413A7CE55A}"/>
                  </a:ext>
                </a:extLst>
              </p:cNvPr>
              <p:cNvSpPr/>
              <p:nvPr/>
            </p:nvSpPr>
            <p:spPr>
              <a:xfrm>
                <a:off x="10995838" y="3158109"/>
                <a:ext cx="468142" cy="473337"/>
              </a:xfrm>
              <a:prstGeom prst="rect">
                <a:avLst/>
              </a:prstGeom>
              <a:solidFill>
                <a:srgbClr val="ED556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b="0" i="1" smtClean="0">
                                  <a:solidFill>
                                    <a:schemeClr val="tx1">
                                      <a:lumMod val="75000"/>
                                      <a:lumOff val="25000"/>
                                    </a:schemeClr>
                                  </a:solidFill>
                                  <a:latin typeface="Cambria Math" panose="02040503050406030204" pitchFamily="18" charset="0"/>
                                  <a:ea typeface="Helvetica Neue" charset="0"/>
                                  <a:cs typeface="Helvetica Neue" charset="0"/>
                                </a:rPr>
                              </m:ctrlPr>
                            </m:acc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1</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5" name="Rectangle 74">
                <a:extLst>
                  <a:ext uri="{FF2B5EF4-FFF2-40B4-BE49-F238E27FC236}">
                    <a16:creationId xmlns:a16="http://schemas.microsoft.com/office/drawing/2014/main" id="{73C7DBCF-C32D-6E41-8BB0-CD413A7CE55A}"/>
                  </a:ext>
                </a:extLst>
              </p:cNvPr>
              <p:cNvSpPr>
                <a:spLocks noRot="1" noChangeAspect="1" noMove="1" noResize="1" noEditPoints="1" noAdjustHandles="1" noChangeArrowheads="1" noChangeShapeType="1" noTextEdit="1"/>
              </p:cNvSpPr>
              <p:nvPr/>
            </p:nvSpPr>
            <p:spPr>
              <a:xfrm>
                <a:off x="10995838" y="3158109"/>
                <a:ext cx="468142" cy="473337"/>
              </a:xfrm>
              <a:prstGeom prst="rect">
                <a:avLst/>
              </a:prstGeom>
              <a:blipFill>
                <a:blip r:embed="rId58"/>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C93E9041-A7FE-0642-8CA0-F4F5890FAA2A}"/>
                  </a:ext>
                </a:extLst>
              </p:cNvPr>
              <p:cNvSpPr/>
              <p:nvPr/>
            </p:nvSpPr>
            <p:spPr>
              <a:xfrm>
                <a:off x="11001031" y="4962422"/>
                <a:ext cx="473337" cy="473337"/>
              </a:xfrm>
              <a:prstGeom prst="rect">
                <a:avLst/>
              </a:prstGeom>
              <a:solidFill>
                <a:srgbClr val="A0D56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i="1">
                                  <a:solidFill>
                                    <a:schemeClr val="tx1">
                                      <a:lumMod val="75000"/>
                                      <a:lumOff val="25000"/>
                                    </a:schemeClr>
                                  </a:solidFill>
                                  <a:latin typeface="Cambria Math" panose="02040503050406030204" pitchFamily="18" charset="0"/>
                                  <a:ea typeface="Helvetica Neue" charset="0"/>
                                  <a:cs typeface="Helvetica Neue" charset="0"/>
                                </a:rPr>
                              </m:ctrlPr>
                            </m:acc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4</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6" name="Rectangle 75">
                <a:extLst>
                  <a:ext uri="{FF2B5EF4-FFF2-40B4-BE49-F238E27FC236}">
                    <a16:creationId xmlns:a16="http://schemas.microsoft.com/office/drawing/2014/main" id="{C93E9041-A7FE-0642-8CA0-F4F5890FAA2A}"/>
                  </a:ext>
                </a:extLst>
              </p:cNvPr>
              <p:cNvSpPr>
                <a:spLocks noRot="1" noChangeAspect="1" noMove="1" noResize="1" noEditPoints="1" noAdjustHandles="1" noChangeArrowheads="1" noChangeShapeType="1" noTextEdit="1"/>
              </p:cNvSpPr>
              <p:nvPr/>
            </p:nvSpPr>
            <p:spPr>
              <a:xfrm>
                <a:off x="11001031" y="4962422"/>
                <a:ext cx="473337" cy="473337"/>
              </a:xfrm>
              <a:prstGeom prst="rect">
                <a:avLst/>
              </a:prstGeom>
              <a:blipFill>
                <a:blip r:embed="rId59"/>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88C080E7-1E58-BC47-A56B-9282A1FB608F}"/>
                  </a:ext>
                </a:extLst>
              </p:cNvPr>
              <p:cNvSpPr/>
              <p:nvPr/>
            </p:nvSpPr>
            <p:spPr>
              <a:xfrm>
                <a:off x="11001031" y="4360986"/>
                <a:ext cx="473337" cy="473337"/>
              </a:xfrm>
              <a:prstGeom prst="rect">
                <a:avLst/>
              </a:prstGeom>
              <a:solidFill>
                <a:srgbClr val="FFCE5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i="1">
                                  <a:solidFill>
                                    <a:schemeClr val="tx1">
                                      <a:lumMod val="75000"/>
                                      <a:lumOff val="25000"/>
                                    </a:schemeClr>
                                  </a:solidFill>
                                  <a:latin typeface="Cambria Math" panose="02040503050406030204" pitchFamily="18" charset="0"/>
                                  <a:ea typeface="Helvetica Neue" charset="0"/>
                                  <a:cs typeface="Helvetica Neue" charset="0"/>
                                </a:rPr>
                              </m:ctrlPr>
                            </m:acc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3</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7" name="Rectangle 76">
                <a:extLst>
                  <a:ext uri="{FF2B5EF4-FFF2-40B4-BE49-F238E27FC236}">
                    <a16:creationId xmlns:a16="http://schemas.microsoft.com/office/drawing/2014/main" id="{88C080E7-1E58-BC47-A56B-9282A1FB608F}"/>
                  </a:ext>
                </a:extLst>
              </p:cNvPr>
              <p:cNvSpPr>
                <a:spLocks noRot="1" noChangeAspect="1" noMove="1" noResize="1" noEditPoints="1" noAdjustHandles="1" noChangeArrowheads="1" noChangeShapeType="1" noTextEdit="1"/>
              </p:cNvSpPr>
              <p:nvPr/>
            </p:nvSpPr>
            <p:spPr>
              <a:xfrm>
                <a:off x="11001031" y="4360986"/>
                <a:ext cx="473337" cy="473337"/>
              </a:xfrm>
              <a:prstGeom prst="rect">
                <a:avLst/>
              </a:prstGeom>
              <a:blipFill>
                <a:blip r:embed="rId60"/>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a:extLst>
                  <a:ext uri="{FF2B5EF4-FFF2-40B4-BE49-F238E27FC236}">
                    <a16:creationId xmlns:a16="http://schemas.microsoft.com/office/drawing/2014/main" id="{21F8F6A3-E7CE-964B-A6CD-15332A924455}"/>
                  </a:ext>
                </a:extLst>
              </p:cNvPr>
              <p:cNvSpPr/>
              <p:nvPr/>
            </p:nvSpPr>
            <p:spPr>
              <a:xfrm>
                <a:off x="10990643" y="3759545"/>
                <a:ext cx="473337" cy="473337"/>
              </a:xfrm>
              <a:prstGeom prst="rect">
                <a:avLst/>
              </a:prstGeom>
              <a:solidFill>
                <a:srgbClr val="FF965A"/>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lumMod val="75000"/>
                                  <a:lumOff val="25000"/>
                                </a:schemeClr>
                              </a:solidFill>
                              <a:latin typeface="Cambria Math" panose="02040503050406030204" pitchFamily="18" charset="0"/>
                              <a:ea typeface="Helvetica Neue" charset="0"/>
                              <a:cs typeface="Helvetica Neue" charset="0"/>
                            </a:rPr>
                          </m:ctrlPr>
                        </m:sSubPr>
                        <m:e>
                          <m:acc>
                            <m:accPr>
                              <m:chr m:val="̅"/>
                              <m:ctrlPr>
                                <a:rPr lang="en-US" i="1">
                                  <a:solidFill>
                                    <a:schemeClr val="tx1">
                                      <a:lumMod val="75000"/>
                                      <a:lumOff val="25000"/>
                                    </a:schemeClr>
                                  </a:solidFill>
                                  <a:latin typeface="Cambria Math" panose="02040503050406030204" pitchFamily="18" charset="0"/>
                                  <a:ea typeface="Helvetica Neue" charset="0"/>
                                  <a:cs typeface="Helvetica Neue" charset="0"/>
                                </a:rPr>
                              </m:ctrlPr>
                            </m:accPr>
                            <m:e>
                              <m:r>
                                <a:rPr lang="en-US" b="0" i="1" smtClean="0">
                                  <a:solidFill>
                                    <a:schemeClr val="tx1">
                                      <a:lumMod val="75000"/>
                                      <a:lumOff val="25000"/>
                                    </a:schemeClr>
                                  </a:solidFill>
                                  <a:latin typeface="Cambria Math" panose="02040503050406030204" pitchFamily="18" charset="0"/>
                                  <a:ea typeface="Helvetica Neue" charset="0"/>
                                  <a:cs typeface="Helvetica Neue" charset="0"/>
                                </a:rPr>
                                <m:t>𝑦</m:t>
                              </m:r>
                            </m:e>
                          </m:acc>
                        </m:e>
                        <m:sub>
                          <m:r>
                            <a:rPr lang="en-US" b="0" i="1" smtClean="0">
                              <a:solidFill>
                                <a:schemeClr val="tx1">
                                  <a:lumMod val="75000"/>
                                  <a:lumOff val="25000"/>
                                </a:schemeClr>
                              </a:solidFill>
                              <a:latin typeface="Cambria Math" panose="02040503050406030204" pitchFamily="18" charset="0"/>
                              <a:ea typeface="Helvetica Neue" charset="0"/>
                              <a:cs typeface="Helvetica Neue" charset="0"/>
                            </a:rPr>
                            <m:t>2</m:t>
                          </m:r>
                        </m:sub>
                      </m:sSub>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8" name="Rectangle 77">
                <a:extLst>
                  <a:ext uri="{FF2B5EF4-FFF2-40B4-BE49-F238E27FC236}">
                    <a16:creationId xmlns:a16="http://schemas.microsoft.com/office/drawing/2014/main" id="{21F8F6A3-E7CE-964B-A6CD-15332A924455}"/>
                  </a:ext>
                </a:extLst>
              </p:cNvPr>
              <p:cNvSpPr>
                <a:spLocks noRot="1" noChangeAspect="1" noMove="1" noResize="1" noEditPoints="1" noAdjustHandles="1" noChangeArrowheads="1" noChangeShapeType="1" noTextEdit="1"/>
              </p:cNvSpPr>
              <p:nvPr/>
            </p:nvSpPr>
            <p:spPr>
              <a:xfrm>
                <a:off x="10990643" y="3759545"/>
                <a:ext cx="473337" cy="473337"/>
              </a:xfrm>
              <a:prstGeom prst="rect">
                <a:avLst/>
              </a:prstGeom>
              <a:blipFill>
                <a:blip r:embed="rId61"/>
                <a:stretch>
                  <a:fillRect/>
                </a:stretch>
              </a:blipFill>
              <a:ln w="1270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50EB2C80-648E-5C4E-8D14-694EEBE17878}"/>
                  </a:ext>
                </a:extLst>
              </p:cNvPr>
              <p:cNvSpPr/>
              <p:nvPr/>
            </p:nvSpPr>
            <p:spPr>
              <a:xfrm>
                <a:off x="10708656" y="5754292"/>
                <a:ext cx="473337" cy="473337"/>
              </a:xfrm>
              <a:prstGeom prst="rect">
                <a:avLst/>
              </a:prstGeom>
              <a:solidFill>
                <a:srgbClr val="4FC1E8"/>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panose="02040503050406030204" pitchFamily="18" charset="0"/>
                          <a:ea typeface="Helvetica Neue" charset="0"/>
                          <a:cs typeface="Helvetica Neue" charset="0"/>
                        </a:rPr>
                        <m:t>𝜌</m:t>
                      </m:r>
                    </m:oMath>
                  </m:oMathPara>
                </a14:m>
                <a:endParaRPr lang="en-US" dirty="0">
                  <a:solidFill>
                    <a:schemeClr val="tx1">
                      <a:lumMod val="75000"/>
                      <a:lumOff val="25000"/>
                    </a:schemeClr>
                  </a:solidFill>
                  <a:latin typeface="Helvetica Neue" charset="0"/>
                  <a:ea typeface="Helvetica Neue" charset="0"/>
                  <a:cs typeface="Helvetica Neue" charset="0"/>
                </a:endParaRPr>
              </a:p>
            </p:txBody>
          </p:sp>
        </mc:Choice>
        <mc:Fallback xmlns="">
          <p:sp>
            <p:nvSpPr>
              <p:cNvPr id="79" name="Rectangle 78">
                <a:extLst>
                  <a:ext uri="{FF2B5EF4-FFF2-40B4-BE49-F238E27FC236}">
                    <a16:creationId xmlns:a16="http://schemas.microsoft.com/office/drawing/2014/main" id="{50EB2C80-648E-5C4E-8D14-694EEBE17878}"/>
                  </a:ext>
                </a:extLst>
              </p:cNvPr>
              <p:cNvSpPr>
                <a:spLocks noRot="1" noChangeAspect="1" noMove="1" noResize="1" noEditPoints="1" noAdjustHandles="1" noChangeArrowheads="1" noChangeShapeType="1" noTextEdit="1"/>
              </p:cNvSpPr>
              <p:nvPr/>
            </p:nvSpPr>
            <p:spPr>
              <a:xfrm>
                <a:off x="10708656" y="5754292"/>
                <a:ext cx="473337" cy="473337"/>
              </a:xfrm>
              <a:prstGeom prst="rect">
                <a:avLst/>
              </a:prstGeom>
              <a:blipFill>
                <a:blip r:embed="rId62"/>
                <a:stretch>
                  <a:fillRect/>
                </a:stretch>
              </a:blipFill>
              <a:ln w="12700">
                <a:solidFill>
                  <a:schemeClr val="tx1"/>
                </a:solidFill>
              </a:ln>
              <a:effectLst/>
            </p:spPr>
            <p:txBody>
              <a:bodyPr/>
              <a:lstStyle/>
              <a:p>
                <a:r>
                  <a:rPr lang="en-US">
                    <a:noFill/>
                  </a:rPr>
                  <a:t> </a:t>
                </a:r>
              </a:p>
            </p:txBody>
          </p:sp>
        </mc:Fallback>
      </mc:AlternateContent>
      <p:sp>
        <p:nvSpPr>
          <p:cNvPr id="80" name="Rectangle 79">
            <a:extLst>
              <a:ext uri="{FF2B5EF4-FFF2-40B4-BE49-F238E27FC236}">
                <a16:creationId xmlns:a16="http://schemas.microsoft.com/office/drawing/2014/main" id="{FF21B49E-3740-5941-9574-71C6410A83C8}"/>
              </a:ext>
            </a:extLst>
          </p:cNvPr>
          <p:cNvSpPr/>
          <p:nvPr/>
        </p:nvSpPr>
        <p:spPr>
          <a:xfrm>
            <a:off x="10364709" y="3050640"/>
            <a:ext cx="1143786" cy="2454002"/>
          </a:xfrm>
          <a:prstGeom prst="rect">
            <a:avLst/>
          </a:prstGeom>
          <a:noFill/>
          <a:ln w="349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81" name="TextBox 80">
            <a:extLst>
              <a:ext uri="{FF2B5EF4-FFF2-40B4-BE49-F238E27FC236}">
                <a16:creationId xmlns:a16="http://schemas.microsoft.com/office/drawing/2014/main" id="{3721E43F-73ED-4141-B79A-A683C3861CD7}"/>
              </a:ext>
            </a:extLst>
          </p:cNvPr>
          <p:cNvSpPr txBox="1"/>
          <p:nvPr/>
        </p:nvSpPr>
        <p:spPr>
          <a:xfrm>
            <a:off x="9773592" y="2082061"/>
            <a:ext cx="2509030" cy="923330"/>
          </a:xfrm>
          <a:prstGeom prst="rect">
            <a:avLst/>
          </a:prstGeom>
          <a:noFill/>
        </p:spPr>
        <p:txBody>
          <a:bodyPr wrap="square" rtlCol="0">
            <a:spAutoFit/>
          </a:bodyPr>
          <a:lstStyle/>
          <a:p>
            <a:r>
              <a:rPr lang="en-US" dirty="0"/>
              <a:t>Average x and y scores per system</a:t>
            </a:r>
            <a:br>
              <a:rPr lang="en-US" dirty="0"/>
            </a:br>
            <a:r>
              <a:rPr lang="en-US" dirty="0"/>
              <a:t>(= system performance)</a:t>
            </a:r>
          </a:p>
        </p:txBody>
      </p:sp>
      <p:sp>
        <p:nvSpPr>
          <p:cNvPr id="82" name="TextBox 81">
            <a:extLst>
              <a:ext uri="{FF2B5EF4-FFF2-40B4-BE49-F238E27FC236}">
                <a16:creationId xmlns:a16="http://schemas.microsoft.com/office/drawing/2014/main" id="{259D3854-A94B-0F49-BADB-96E2A25A1F0F}"/>
              </a:ext>
            </a:extLst>
          </p:cNvPr>
          <p:cNvSpPr txBox="1"/>
          <p:nvPr/>
        </p:nvSpPr>
        <p:spPr>
          <a:xfrm>
            <a:off x="8371570" y="5924832"/>
            <a:ext cx="2131921" cy="646331"/>
          </a:xfrm>
          <a:prstGeom prst="rect">
            <a:avLst/>
          </a:prstGeom>
          <a:noFill/>
        </p:spPr>
        <p:txBody>
          <a:bodyPr wrap="square" rtlCol="0">
            <a:spAutoFit/>
          </a:bodyPr>
          <a:lstStyle/>
          <a:p>
            <a:r>
              <a:rPr lang="en-US" dirty="0"/>
              <a:t>Calculate correlation of averages</a:t>
            </a:r>
          </a:p>
        </p:txBody>
      </p:sp>
      <p:cxnSp>
        <p:nvCxnSpPr>
          <p:cNvPr id="84" name="Straight Arrow Connector 83">
            <a:extLst>
              <a:ext uri="{FF2B5EF4-FFF2-40B4-BE49-F238E27FC236}">
                <a16:creationId xmlns:a16="http://schemas.microsoft.com/office/drawing/2014/main" id="{EA04EA14-B717-C341-B430-27A0B4BAE746}"/>
              </a:ext>
            </a:extLst>
          </p:cNvPr>
          <p:cNvCxnSpPr>
            <a:stCxn id="80" idx="2"/>
            <a:endCxn id="79" idx="0"/>
          </p:cNvCxnSpPr>
          <p:nvPr/>
        </p:nvCxnSpPr>
        <p:spPr>
          <a:xfrm>
            <a:off x="10936602" y="5504642"/>
            <a:ext cx="8723" cy="2496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B8BB1EF-5616-324A-AE95-EFC21C1EFA96}"/>
              </a:ext>
            </a:extLst>
          </p:cNvPr>
          <p:cNvSpPr txBox="1"/>
          <p:nvPr/>
        </p:nvSpPr>
        <p:spPr>
          <a:xfrm>
            <a:off x="0" y="2448200"/>
            <a:ext cx="1654812" cy="369332"/>
          </a:xfrm>
          <a:prstGeom prst="rect">
            <a:avLst/>
          </a:prstGeom>
          <a:noFill/>
        </p:spPr>
        <p:txBody>
          <a:bodyPr wrap="none" rtlCol="0">
            <a:spAutoFit/>
          </a:bodyPr>
          <a:lstStyle/>
          <a:p>
            <a:r>
              <a:rPr lang="en-US" b="1" dirty="0"/>
              <a:t>Summary-Level</a:t>
            </a:r>
          </a:p>
        </p:txBody>
      </p:sp>
      <p:sp>
        <p:nvSpPr>
          <p:cNvPr id="86" name="TextBox 85">
            <a:extLst>
              <a:ext uri="{FF2B5EF4-FFF2-40B4-BE49-F238E27FC236}">
                <a16:creationId xmlns:a16="http://schemas.microsoft.com/office/drawing/2014/main" id="{66EE34C0-373E-704B-8D6D-1C29E431271C}"/>
              </a:ext>
            </a:extLst>
          </p:cNvPr>
          <p:cNvSpPr txBox="1"/>
          <p:nvPr/>
        </p:nvSpPr>
        <p:spPr>
          <a:xfrm>
            <a:off x="5293355" y="2440982"/>
            <a:ext cx="1428020" cy="369332"/>
          </a:xfrm>
          <a:prstGeom prst="rect">
            <a:avLst/>
          </a:prstGeom>
          <a:noFill/>
        </p:spPr>
        <p:txBody>
          <a:bodyPr wrap="none" rtlCol="0">
            <a:spAutoFit/>
          </a:bodyPr>
          <a:lstStyle/>
          <a:p>
            <a:r>
              <a:rPr lang="en-US" b="1" dirty="0"/>
              <a:t>System-Level</a:t>
            </a:r>
          </a:p>
        </p:txBody>
      </p:sp>
    </p:spTree>
    <p:extLst>
      <p:ext uri="{BB962C8B-B14F-4D97-AF65-F5344CB8AC3E}">
        <p14:creationId xmlns:p14="http://schemas.microsoft.com/office/powerpoint/2010/main" val="29972684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7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2"/>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8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p:bldP spid="56" grpId="0"/>
      <p:bldP spid="57" grpId="0" animBg="1"/>
      <p:bldP spid="58" grpId="0" animBg="1"/>
      <p:bldP spid="59" grpId="0" animBg="1"/>
      <p:bldP spid="60" grpId="0" animBg="1"/>
      <p:bldP spid="61" grpId="0" animBg="1"/>
      <p:bldP spid="62" grpId="0" animBg="1"/>
      <p:bldP spid="63" grpId="0" animBg="1"/>
      <p:bldP spid="64" grpId="0"/>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p:bldP spid="82" grpId="0"/>
      <p:bldP spid="85" grpId="0"/>
      <p:bldP spid="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9B5D-4042-4866-B04E-E95F7E3DB1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5388BCF-57AF-4958-9C79-EF60E931EEED}"/>
              </a:ext>
            </a:extLst>
          </p:cNvPr>
          <p:cNvSpPr>
            <a:spLocks noGrp="1"/>
          </p:cNvSpPr>
          <p:nvPr>
            <p:ph idx="1"/>
          </p:nvPr>
        </p:nvSpPr>
        <p:spPr/>
        <p:txBody>
          <a:bodyPr/>
          <a:lstStyle/>
          <a:p>
            <a:pPr marL="0" indent="0">
              <a:buNone/>
            </a:pPr>
            <a:endParaRPr lang="en-US" dirty="0"/>
          </a:p>
          <a:p>
            <a:pPr marL="0" indent="0" algn="ctr">
              <a:buNone/>
            </a:pPr>
            <a:r>
              <a:rPr lang="en-US" sz="3600" dirty="0"/>
              <a:t>Evaluation of Commonsense Acquisition/Reasoning Systems</a:t>
            </a:r>
          </a:p>
          <a:p>
            <a:pPr marL="0" indent="0" algn="ctr">
              <a:buNone/>
            </a:pPr>
            <a:endParaRPr lang="en-US" dirty="0"/>
          </a:p>
          <a:p>
            <a:pPr marL="0" indent="0" algn="ctr">
              <a:buNone/>
            </a:pPr>
            <a:r>
              <a:rPr lang="en-US" sz="2000" dirty="0">
                <a:solidFill>
                  <a:srgbClr val="3366CC"/>
                </a:solidFill>
              </a:rPr>
              <a:t>Back to Square One: Artifact Detection, Training and Commonsense Disentanglement in the Winograd Schema </a:t>
            </a:r>
          </a:p>
          <a:p>
            <a:pPr marL="0" indent="0" algn="ctr">
              <a:buNone/>
            </a:pPr>
            <a:r>
              <a:rPr lang="en-US" sz="1600" dirty="0"/>
              <a:t>Yanai Elazar, Hongming Zhang, Yoav Goldberg, Dan Roth, </a:t>
            </a:r>
          </a:p>
          <a:p>
            <a:pPr marL="0" indent="0" algn="ctr">
              <a:buNone/>
            </a:pPr>
            <a:r>
              <a:rPr lang="en-US" sz="1600" dirty="0"/>
              <a:t>EMNLP-2021</a:t>
            </a:r>
          </a:p>
          <a:p>
            <a:pPr marL="0" indent="0" algn="ctr">
              <a:buNone/>
            </a:pPr>
            <a:endParaRPr lang="en-US" sz="2000" dirty="0"/>
          </a:p>
          <a:p>
            <a:pPr marL="0" indent="0" algn="ctr">
              <a:buNone/>
            </a:pPr>
            <a:r>
              <a:rPr lang="en-US" sz="2000" dirty="0">
                <a:solidFill>
                  <a:srgbClr val="3366CC"/>
                </a:solidFill>
              </a:rPr>
              <a:t>“Going on a vacation" takes longer than "Going for a walk": A Study of Temporal Commonsense Understanding</a:t>
            </a:r>
          </a:p>
          <a:p>
            <a:pPr marL="0" indent="0" algn="ctr">
              <a:buNone/>
            </a:pPr>
            <a:r>
              <a:rPr lang="en-US" sz="1600" dirty="0"/>
              <a:t>Ben Zhou, Daniel Khashabi, Qiang Ning, Dan Roth, </a:t>
            </a:r>
          </a:p>
          <a:p>
            <a:pPr marL="0" indent="0" algn="ctr">
              <a:buNone/>
            </a:pPr>
            <a:r>
              <a:rPr lang="en-US" sz="1600" dirty="0"/>
              <a:t>EMNLP-2019</a:t>
            </a:r>
          </a:p>
        </p:txBody>
      </p:sp>
      <p:sp>
        <p:nvSpPr>
          <p:cNvPr id="4" name="Slide Number Placeholder 3">
            <a:extLst>
              <a:ext uri="{FF2B5EF4-FFF2-40B4-BE49-F238E27FC236}">
                <a16:creationId xmlns:a16="http://schemas.microsoft.com/office/drawing/2014/main" id="{767019F2-8604-4390-BCB6-CBCEAE79913E}"/>
              </a:ext>
            </a:extLst>
          </p:cNvPr>
          <p:cNvSpPr>
            <a:spLocks noGrp="1"/>
          </p:cNvSpPr>
          <p:nvPr>
            <p:ph type="sldNum" sz="quarter" idx="11"/>
          </p:nvPr>
        </p:nvSpPr>
        <p:spPr/>
        <p:txBody>
          <a:bodyPr/>
          <a:lstStyle/>
          <a:p>
            <a:fld id="{BDF588C3-71D6-5D45-B118-1C664482E1C2}" type="slidenum">
              <a:rPr lang="en-US" smtClean="0"/>
              <a:t>36</a:t>
            </a:fld>
            <a:endParaRPr lang="en-US"/>
          </a:p>
        </p:txBody>
      </p:sp>
    </p:spTree>
    <p:extLst>
      <p:ext uri="{BB962C8B-B14F-4D97-AF65-F5344CB8AC3E}">
        <p14:creationId xmlns:p14="http://schemas.microsoft.com/office/powerpoint/2010/main" val="244943533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457200" y="144486"/>
            <a:ext cx="9880600" cy="693714"/>
          </a:xfrm>
        </p:spPr>
        <p:txBody>
          <a:bodyPr spcFirstLastPara="1" vert="horz" wrap="square" lIns="121900" tIns="121900" rIns="121900" bIns="121900" numCol="1" anchor="t" anchorCtr="0" compatLnSpc="1">
            <a:prstTxWarp prst="textNoShape">
              <a:avLst/>
            </a:prstTxWarp>
            <a:noAutofit/>
          </a:bodyPr>
          <a:lstStyle/>
          <a:p>
            <a:r>
              <a:rPr lang="en-GB" dirty="0"/>
              <a:t>Have we Solved Common Sense?</a:t>
            </a:r>
          </a:p>
        </p:txBody>
      </p:sp>
      <p:sp>
        <p:nvSpPr>
          <p:cNvPr id="161" name="Google Shape;161;p24"/>
          <p:cNvSpPr txBox="1">
            <a:spLocks noGrp="1"/>
          </p:cNvSpPr>
          <p:nvPr>
            <p:ph idx="1"/>
          </p:nvPr>
        </p:nvSpPr>
        <p:spPr/>
        <p:txBody>
          <a:bodyPr spcFirstLastPara="1" vert="horz" wrap="square" lIns="121900" tIns="121900" rIns="121900" bIns="121900" numCol="1" anchor="t" anchorCtr="0" compatLnSpc="1">
            <a:prstTxWarp prst="textNoShape">
              <a:avLst/>
            </a:prstTxWarp>
            <a:noAutofit/>
          </a:bodyPr>
          <a:lstStyle/>
          <a:p>
            <a:r>
              <a:rPr lang="en-US" dirty="0"/>
              <a:t>Some of the evaluations we do today to commonsense task show performance that is on-par with human performance.</a:t>
            </a:r>
          </a:p>
          <a:p>
            <a:r>
              <a:rPr lang="en-US" dirty="0"/>
              <a:t>Are we done?</a:t>
            </a:r>
          </a:p>
          <a:p>
            <a:endParaRPr lang="en-US" dirty="0"/>
          </a:p>
          <a:p>
            <a:r>
              <a:rPr lang="en-US" dirty="0"/>
              <a:t>We are not; </a:t>
            </a:r>
          </a:p>
          <a:p>
            <a:r>
              <a:rPr lang="en-US" dirty="0"/>
              <a:t>These are artifacts of how we evaluate</a:t>
            </a:r>
          </a:p>
          <a:p>
            <a:pPr lvl="1"/>
            <a:endParaRPr lang="en-US" dirty="0"/>
          </a:p>
          <a:p>
            <a:pPr lvl="1"/>
            <a:r>
              <a:rPr lang="en-US" dirty="0"/>
              <a:t>Winograd Schemas</a:t>
            </a:r>
          </a:p>
          <a:p>
            <a:pPr lvl="1"/>
            <a:r>
              <a:rPr lang="en-US" dirty="0"/>
              <a:t>Temporal Commonsense</a:t>
            </a:r>
          </a:p>
          <a:p>
            <a:pPr lvl="1"/>
            <a:r>
              <a:rPr lang="en-US" dirty="0"/>
              <a:t>Multiple choice QA</a:t>
            </a:r>
          </a:p>
          <a:p>
            <a:pPr lvl="1"/>
            <a:endParaRPr lang="en-US" dirty="0"/>
          </a:p>
          <a:p>
            <a:pPr lvl="1"/>
            <a:r>
              <a:rPr lang="en-US" dirty="0"/>
              <a:t>Introduced in 2011 as an alternative to the Turing Test by Hector J. Levesque</a:t>
            </a:r>
          </a:p>
          <a:p>
            <a:r>
              <a:rPr lang="en-US" dirty="0"/>
              <a:t>The purpose is to test for common sense</a:t>
            </a:r>
          </a:p>
          <a:p>
            <a:r>
              <a:rPr lang="en-US" dirty="0"/>
              <a:t>“... Moreover, the test is arranged in such a way that having full access to a large corpus of English text might not help much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1"/>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Effect transition="in" filter="fade">
                                      <p:cBhvr>
                                        <p:cTn id="12" dur="1"/>
                                        <p:tgtEl>
                                          <p:spTgt spid="1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3" end="3"/>
                                            </p:txEl>
                                          </p:spTgt>
                                        </p:tgtEl>
                                        <p:attrNameLst>
                                          <p:attrName>style.visibility</p:attrName>
                                        </p:attrNameLst>
                                      </p:cBhvr>
                                      <p:to>
                                        <p:strVal val="visible"/>
                                      </p:to>
                                    </p:set>
                                    <p:animEffect transition="in" filter="fade">
                                      <p:cBhvr>
                                        <p:cTn id="17" dur="1"/>
                                        <p:tgtEl>
                                          <p:spTgt spid="1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4" end="4"/>
                                            </p:txEl>
                                          </p:spTgt>
                                        </p:tgtEl>
                                        <p:attrNameLst>
                                          <p:attrName>style.visibility</p:attrName>
                                        </p:attrNameLst>
                                      </p:cBhvr>
                                      <p:to>
                                        <p:strVal val="visible"/>
                                      </p:to>
                                    </p:set>
                                    <p:animEffect transition="in" filter="fade">
                                      <p:cBhvr>
                                        <p:cTn id="22" dur="1"/>
                                        <p:tgtEl>
                                          <p:spTgt spid="16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xEl>
                                              <p:pRg st="6" end="6"/>
                                            </p:txEl>
                                          </p:spTgt>
                                        </p:tgtEl>
                                        <p:attrNameLst>
                                          <p:attrName>style.visibility</p:attrName>
                                        </p:attrNameLst>
                                      </p:cBhvr>
                                      <p:to>
                                        <p:strVal val="visible"/>
                                      </p:to>
                                    </p:set>
                                    <p:animEffect transition="in" filter="fade">
                                      <p:cBhvr>
                                        <p:cTn id="27" dur="1"/>
                                        <p:tgtEl>
                                          <p:spTgt spid="16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1">
                                            <p:txEl>
                                              <p:pRg st="7" end="7"/>
                                            </p:txEl>
                                          </p:spTgt>
                                        </p:tgtEl>
                                        <p:attrNameLst>
                                          <p:attrName>style.visibility</p:attrName>
                                        </p:attrNameLst>
                                      </p:cBhvr>
                                      <p:to>
                                        <p:strVal val="visible"/>
                                      </p:to>
                                    </p:set>
                                    <p:animEffect transition="in" filter="fade">
                                      <p:cBhvr>
                                        <p:cTn id="32" dur="1"/>
                                        <p:tgtEl>
                                          <p:spTgt spid="16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1">
                                            <p:txEl>
                                              <p:pRg st="8" end="8"/>
                                            </p:txEl>
                                          </p:spTgt>
                                        </p:tgtEl>
                                        <p:attrNameLst>
                                          <p:attrName>style.visibility</p:attrName>
                                        </p:attrNameLst>
                                      </p:cBhvr>
                                      <p:to>
                                        <p:strVal val="visible"/>
                                      </p:to>
                                    </p:set>
                                    <p:animEffect transition="in" filter="fade">
                                      <p:cBhvr>
                                        <p:cTn id="37" dur="1"/>
                                        <p:tgtEl>
                                          <p:spTgt spid="16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1">
                                            <p:txEl>
                                              <p:pRg st="10" end="10"/>
                                            </p:txEl>
                                          </p:spTgt>
                                        </p:tgtEl>
                                        <p:attrNameLst>
                                          <p:attrName>style.visibility</p:attrName>
                                        </p:attrNameLst>
                                      </p:cBhvr>
                                      <p:to>
                                        <p:strVal val="visible"/>
                                      </p:to>
                                    </p:set>
                                    <p:animEffect transition="in" filter="fade">
                                      <p:cBhvr>
                                        <p:cTn id="42" dur="1"/>
                                        <p:tgtEl>
                                          <p:spTgt spid="16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1">
                                            <p:txEl>
                                              <p:pRg st="11" end="11"/>
                                            </p:txEl>
                                          </p:spTgt>
                                        </p:tgtEl>
                                        <p:attrNameLst>
                                          <p:attrName>style.visibility</p:attrName>
                                        </p:attrNameLst>
                                      </p:cBhvr>
                                      <p:to>
                                        <p:strVal val="visible"/>
                                      </p:to>
                                    </p:set>
                                    <p:animEffect transition="in" filter="fade">
                                      <p:cBhvr>
                                        <p:cTn id="47" dur="1"/>
                                        <p:tgtEl>
                                          <p:spTgt spid="161">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1">
                                            <p:txEl>
                                              <p:pRg st="12" end="12"/>
                                            </p:txEl>
                                          </p:spTgt>
                                        </p:tgtEl>
                                        <p:attrNameLst>
                                          <p:attrName>style.visibility</p:attrName>
                                        </p:attrNameLst>
                                      </p:cBhvr>
                                      <p:to>
                                        <p:strVal val="visible"/>
                                      </p:to>
                                    </p:set>
                                    <p:animEffect transition="in" filter="fade">
                                      <p:cBhvr>
                                        <p:cTn id="52" dur="1"/>
                                        <p:tgtEl>
                                          <p:spTgt spid="16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167" name="Google Shape;167;p25"/>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r>
              <a:rPr lang="en-US" dirty="0"/>
              <a:t>Two entities are mentioned in each sentence, and they can be two males, two females, two inanimate objects, or two groups of people or objects;</a:t>
            </a:r>
          </a:p>
          <a:p>
            <a:endParaRPr lang="en-US" dirty="0"/>
          </a:p>
          <a:p>
            <a:endParaRPr lang="en-US" dirty="0"/>
          </a:p>
          <a:p>
            <a:endParaRPr lang="en-US" dirty="0"/>
          </a:p>
        </p:txBody>
      </p:sp>
      <p:sp>
        <p:nvSpPr>
          <p:cNvPr id="168" name="Google Shape;168;p25"/>
          <p:cNvSpPr txBox="1"/>
          <p:nvPr/>
        </p:nvSpPr>
        <p:spPr>
          <a:xfrm>
            <a:off x="5126867" y="1744267"/>
            <a:ext cx="66952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i="1" dirty="0">
                <a:latin typeface="Open Sans"/>
                <a:ea typeface="Open Sans"/>
                <a:cs typeface="Open Sans"/>
                <a:sym typeface="Open Sans"/>
              </a:rPr>
              <a:t>Joan made sure to thank Susan for all the help she had given.</a:t>
            </a:r>
            <a:endParaRPr i="1" dirty="0">
              <a:latin typeface="Open Sans"/>
              <a:ea typeface="Open Sans"/>
              <a:cs typeface="Open Sans"/>
              <a:sym typeface="Open Sans"/>
            </a:endParaRPr>
          </a:p>
        </p:txBody>
      </p:sp>
      <p:sp>
        <p:nvSpPr>
          <p:cNvPr id="169" name="Google Shape;169;p25"/>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1"/>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2" end="2"/>
                                            </p:txEl>
                                          </p:spTgt>
                                        </p:tgtEl>
                                        <p:attrNameLst>
                                          <p:attrName>style.visibility</p:attrName>
                                        </p:attrNameLst>
                                      </p:cBhvr>
                                      <p:to>
                                        <p:strVal val="visible"/>
                                      </p:to>
                                    </p:set>
                                    <p:animEffect transition="in" filter="fade">
                                      <p:cBhvr>
                                        <p:cTn id="12" dur="1"/>
                                        <p:tgtEl>
                                          <p:spTgt spid="1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175" name="Google Shape;175;p26"/>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r>
              <a:rPr lang="en-US" dirty="0"/>
              <a:t>Two entities are mentioned in each sentence, and they can be two males, two females, two inanimate objects, or two groups of people or objects;</a:t>
            </a:r>
          </a:p>
          <a:p>
            <a:endParaRPr lang="en-US" dirty="0"/>
          </a:p>
          <a:p>
            <a:endParaRPr lang="en-US" dirty="0"/>
          </a:p>
          <a:p>
            <a:endParaRPr lang="en-US" dirty="0"/>
          </a:p>
        </p:txBody>
      </p:sp>
      <p:sp>
        <p:nvSpPr>
          <p:cNvPr id="176" name="Google Shape;176;p26"/>
          <p:cNvSpPr txBox="1"/>
          <p:nvPr/>
        </p:nvSpPr>
        <p:spPr>
          <a:xfrm>
            <a:off x="5126867" y="1744267"/>
            <a:ext cx="68564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b="1" i="1" dirty="0">
                <a:latin typeface="Open Sans"/>
                <a:ea typeface="Open Sans"/>
                <a:cs typeface="Open Sans"/>
                <a:sym typeface="Open Sans"/>
              </a:rPr>
              <a:t>Joan</a:t>
            </a:r>
            <a:r>
              <a:rPr lang="en-GB" i="1" dirty="0">
                <a:latin typeface="Open Sans"/>
                <a:ea typeface="Open Sans"/>
                <a:cs typeface="Open Sans"/>
                <a:sym typeface="Open Sans"/>
              </a:rPr>
              <a:t> made sure to thank </a:t>
            </a:r>
            <a:r>
              <a:rPr lang="en-GB" b="1" i="1" dirty="0">
                <a:latin typeface="Open Sans"/>
                <a:ea typeface="Open Sans"/>
                <a:cs typeface="Open Sans"/>
                <a:sym typeface="Open Sans"/>
              </a:rPr>
              <a:t>Susan</a:t>
            </a:r>
            <a:r>
              <a:rPr lang="en-GB" i="1" dirty="0">
                <a:latin typeface="Open Sans"/>
                <a:ea typeface="Open Sans"/>
                <a:cs typeface="Open Sans"/>
                <a:sym typeface="Open Sans"/>
              </a:rPr>
              <a:t> for all the help she had given.</a:t>
            </a:r>
            <a:endParaRPr i="1" dirty="0">
              <a:latin typeface="Open Sans"/>
              <a:ea typeface="Open Sans"/>
              <a:cs typeface="Open Sans"/>
              <a:sym typeface="Open Sans"/>
            </a:endParaRPr>
          </a:p>
        </p:txBody>
      </p:sp>
      <p:sp>
        <p:nvSpPr>
          <p:cNvPr id="177" name="Google Shape;177;p26"/>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CEB85-375A-4E3A-91A5-182D5BCFC7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75A59D-28D2-4E1D-861A-0A4C70E24CAF}"/>
              </a:ext>
            </a:extLst>
          </p:cNvPr>
          <p:cNvSpPr>
            <a:spLocks noGrp="1"/>
          </p:cNvSpPr>
          <p:nvPr>
            <p:ph idx="1"/>
          </p:nvPr>
        </p:nvSpPr>
        <p:spPr/>
        <p:txBody>
          <a:bodyPr/>
          <a:lstStyle/>
          <a:p>
            <a:pPr marL="0" indent="0" algn="ctr">
              <a:buNone/>
            </a:pPr>
            <a:endParaRPr lang="en-US" sz="4000" dirty="0"/>
          </a:p>
          <a:p>
            <a:pPr marL="0" indent="0" algn="ctr">
              <a:buNone/>
            </a:pPr>
            <a:endParaRPr lang="en-US" sz="4000" dirty="0"/>
          </a:p>
          <a:p>
            <a:pPr marL="0" indent="0" algn="ctr">
              <a:buNone/>
            </a:pPr>
            <a:r>
              <a:rPr lang="en-US" sz="4000" dirty="0"/>
              <a:t>Grammatical Error Correction (GEC)</a:t>
            </a:r>
          </a:p>
          <a:p>
            <a:pPr marL="0" indent="0" algn="ctr">
              <a:buNone/>
            </a:pPr>
            <a:r>
              <a:rPr lang="en-US" sz="2000" dirty="0">
                <a:solidFill>
                  <a:srgbClr val="3366CC"/>
                </a:solidFill>
              </a:rPr>
              <a:t>How Good (really) are Grammatical Error Correction Systems? </a:t>
            </a:r>
          </a:p>
          <a:p>
            <a:pPr marL="0" indent="0" algn="ctr">
              <a:buNone/>
            </a:pPr>
            <a:r>
              <a:rPr lang="en-US" sz="1600" dirty="0"/>
              <a:t>Alla Rozovskaya and Dan Roth</a:t>
            </a:r>
          </a:p>
          <a:p>
            <a:pPr marL="0" indent="0" algn="ctr">
              <a:buNone/>
            </a:pPr>
            <a:r>
              <a:rPr lang="en-US" sz="1600" dirty="0">
                <a:solidFill>
                  <a:srgbClr val="3366CC"/>
                </a:solidFill>
              </a:rPr>
              <a:t>EACL’21</a:t>
            </a:r>
            <a:endParaRPr lang="en-US" sz="1600" dirty="0"/>
          </a:p>
        </p:txBody>
      </p:sp>
      <p:sp>
        <p:nvSpPr>
          <p:cNvPr id="4" name="Slide Number Placeholder 3">
            <a:extLst>
              <a:ext uri="{FF2B5EF4-FFF2-40B4-BE49-F238E27FC236}">
                <a16:creationId xmlns:a16="http://schemas.microsoft.com/office/drawing/2014/main" id="{6C97808A-82AC-4002-89F0-944174E760F2}"/>
              </a:ext>
            </a:extLst>
          </p:cNvPr>
          <p:cNvSpPr>
            <a:spLocks noGrp="1"/>
          </p:cNvSpPr>
          <p:nvPr>
            <p:ph type="sldNum" sz="quarter" idx="11"/>
          </p:nvPr>
        </p:nvSpPr>
        <p:spPr/>
        <p:txBody>
          <a:bodyPr/>
          <a:lstStyle/>
          <a:p>
            <a:fld id="{BDF588C3-71D6-5D45-B118-1C664482E1C2}" type="slidenum">
              <a:rPr lang="en-US" smtClean="0"/>
              <a:t>4</a:t>
            </a:fld>
            <a:endParaRPr lang="en-US"/>
          </a:p>
        </p:txBody>
      </p:sp>
      <p:sp>
        <p:nvSpPr>
          <p:cNvPr id="6" name="TextBox 5">
            <a:extLst>
              <a:ext uri="{FF2B5EF4-FFF2-40B4-BE49-F238E27FC236}">
                <a16:creationId xmlns:a16="http://schemas.microsoft.com/office/drawing/2014/main" id="{22FB5A8D-76A1-4300-AF92-FCDE0CEC2558}"/>
              </a:ext>
            </a:extLst>
          </p:cNvPr>
          <p:cNvSpPr txBox="1"/>
          <p:nvPr/>
        </p:nvSpPr>
        <p:spPr>
          <a:xfrm>
            <a:off x="2988393" y="4822411"/>
            <a:ext cx="6094770" cy="646331"/>
          </a:xfrm>
          <a:prstGeom prst="rect">
            <a:avLst/>
          </a:prstGeom>
          <a:solidFill>
            <a:schemeClr val="bg1">
              <a:lumMod val="95000"/>
            </a:schemeClr>
          </a:solidFill>
          <a:ln>
            <a:solidFill>
              <a:schemeClr val="accent1"/>
            </a:solidFill>
          </a:ln>
        </p:spPr>
        <p:txBody>
          <a:bodyPr wrap="square">
            <a:spAutoFit/>
          </a:bodyPr>
          <a:lstStyle/>
          <a:p>
            <a:pPr marL="0" indent="0" algn="ctr">
              <a:buNone/>
            </a:pPr>
            <a:r>
              <a:rPr lang="en-US" dirty="0"/>
              <a:t>When multiple golds are possible it is not clear how to evaluate the “standard” evaluation</a:t>
            </a:r>
          </a:p>
        </p:txBody>
      </p:sp>
    </p:spTree>
    <p:extLst>
      <p:ext uri="{BB962C8B-B14F-4D97-AF65-F5344CB8AC3E}">
        <p14:creationId xmlns:p14="http://schemas.microsoft.com/office/powerpoint/2010/main" val="395765363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183" name="Google Shape;183;p27"/>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r>
              <a:rPr lang="en-US" dirty="0"/>
              <a:t>Two entities are mentioned in each sentence, and they can be two males, two females, two inanimate objects, or two groups of people or objects;</a:t>
            </a:r>
          </a:p>
          <a:p>
            <a:r>
              <a:rPr lang="en-US" dirty="0"/>
              <a:t>A pronoun is used in the example to refer to one of the entities</a:t>
            </a:r>
          </a:p>
          <a:p>
            <a:endParaRPr lang="en-US" dirty="0"/>
          </a:p>
          <a:p>
            <a:endParaRPr lang="en-US" dirty="0"/>
          </a:p>
          <a:p>
            <a:endParaRPr lang="en-US" dirty="0"/>
          </a:p>
        </p:txBody>
      </p:sp>
      <p:sp>
        <p:nvSpPr>
          <p:cNvPr id="184" name="Google Shape;184;p27"/>
          <p:cNvSpPr txBox="1"/>
          <p:nvPr/>
        </p:nvSpPr>
        <p:spPr>
          <a:xfrm>
            <a:off x="5126867" y="1744267"/>
            <a:ext cx="66952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i="1" dirty="0">
                <a:latin typeface="Open Sans"/>
                <a:ea typeface="Open Sans"/>
                <a:cs typeface="Open Sans"/>
                <a:sym typeface="Open Sans"/>
              </a:rPr>
              <a:t>Joan made sure to thank Susan for all the help she had given.</a:t>
            </a:r>
            <a:endParaRPr i="1" dirty="0">
              <a:latin typeface="Open Sans"/>
              <a:ea typeface="Open Sans"/>
              <a:cs typeface="Open Sans"/>
              <a:sym typeface="Open Sans"/>
            </a:endParaRPr>
          </a:p>
        </p:txBody>
      </p:sp>
      <p:sp>
        <p:nvSpPr>
          <p:cNvPr id="185" name="Google Shape;185;p27"/>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191" name="Google Shape;191;p28"/>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endParaRPr lang="en-US" dirty="0"/>
          </a:p>
          <a:p>
            <a:r>
              <a:rPr lang="en-US" dirty="0"/>
              <a:t>Two entities are mentioned in each sentence, and they can be two males, two females, two inanimate objects, or two groups of people or objects;</a:t>
            </a:r>
          </a:p>
          <a:p>
            <a:r>
              <a:rPr lang="en-US" dirty="0"/>
              <a:t>A pronoun is used in the example to refer to one of the entities</a:t>
            </a:r>
          </a:p>
          <a:p>
            <a:endParaRPr lang="en-US" dirty="0"/>
          </a:p>
          <a:p>
            <a:endParaRPr lang="en-US" dirty="0"/>
          </a:p>
          <a:p>
            <a:endParaRPr lang="en-US" dirty="0"/>
          </a:p>
        </p:txBody>
      </p:sp>
      <p:sp>
        <p:nvSpPr>
          <p:cNvPr id="192" name="Google Shape;192;p28"/>
          <p:cNvSpPr txBox="1"/>
          <p:nvPr/>
        </p:nvSpPr>
        <p:spPr>
          <a:xfrm>
            <a:off x="5126867" y="1744267"/>
            <a:ext cx="66952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i="1" dirty="0">
                <a:latin typeface="Open Sans"/>
                <a:ea typeface="Open Sans"/>
                <a:cs typeface="Open Sans"/>
                <a:sym typeface="Open Sans"/>
              </a:rPr>
              <a:t>Joan made sure to thank Susan for all the help </a:t>
            </a:r>
            <a:r>
              <a:rPr lang="en-GB" b="1" i="1" dirty="0">
                <a:solidFill>
                  <a:schemeClr val="accent3"/>
                </a:solidFill>
                <a:latin typeface="Open Sans"/>
                <a:ea typeface="Open Sans"/>
                <a:cs typeface="Open Sans"/>
                <a:sym typeface="Open Sans"/>
              </a:rPr>
              <a:t>she</a:t>
            </a:r>
            <a:r>
              <a:rPr lang="en-GB" i="1" dirty="0">
                <a:latin typeface="Open Sans"/>
                <a:ea typeface="Open Sans"/>
                <a:cs typeface="Open Sans"/>
                <a:sym typeface="Open Sans"/>
              </a:rPr>
              <a:t> had given.</a:t>
            </a:r>
            <a:endParaRPr i="1" dirty="0">
              <a:latin typeface="Open Sans"/>
              <a:ea typeface="Open Sans"/>
              <a:cs typeface="Open Sans"/>
              <a:sym typeface="Open Sans"/>
            </a:endParaRPr>
          </a:p>
        </p:txBody>
      </p:sp>
      <p:sp>
        <p:nvSpPr>
          <p:cNvPr id="193" name="Google Shape;193;p28"/>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199" name="Google Shape;199;p29"/>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endParaRPr lang="en-US" dirty="0"/>
          </a:p>
          <a:p>
            <a:r>
              <a:rPr lang="en-US" dirty="0"/>
              <a:t>Two entities are mentioned in each sentence, and they can be two males, two females, two inanimate objects, or two groups of people or objects;</a:t>
            </a:r>
          </a:p>
          <a:p>
            <a:r>
              <a:rPr lang="en-US" dirty="0"/>
              <a:t>A pronoun is used in the example to refer to one of the entities</a:t>
            </a:r>
          </a:p>
          <a:p>
            <a:r>
              <a:rPr lang="en-US" dirty="0"/>
              <a:t>The task is to determine which of the two entities is referred to by the pronoun (coreference)</a:t>
            </a:r>
          </a:p>
          <a:p>
            <a:endParaRPr lang="en-US" dirty="0"/>
          </a:p>
          <a:p>
            <a:endParaRPr lang="en-US" dirty="0"/>
          </a:p>
          <a:p>
            <a:endParaRPr lang="en-US" dirty="0"/>
          </a:p>
        </p:txBody>
      </p:sp>
      <p:sp>
        <p:nvSpPr>
          <p:cNvPr id="200" name="Google Shape;200;p29"/>
          <p:cNvSpPr txBox="1"/>
          <p:nvPr/>
        </p:nvSpPr>
        <p:spPr>
          <a:xfrm>
            <a:off x="5126867" y="1744267"/>
            <a:ext cx="66952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i="1" dirty="0">
                <a:latin typeface="Open Sans"/>
                <a:ea typeface="Open Sans"/>
                <a:cs typeface="Open Sans"/>
                <a:sym typeface="Open Sans"/>
              </a:rPr>
              <a:t>Joan made sure to thank Susan for all the help she had given.</a:t>
            </a:r>
            <a:endParaRPr i="1" dirty="0">
              <a:latin typeface="Open Sans"/>
              <a:ea typeface="Open Sans"/>
              <a:cs typeface="Open Sans"/>
              <a:sym typeface="Open Sans"/>
            </a:endParaRPr>
          </a:p>
        </p:txBody>
      </p:sp>
      <p:sp>
        <p:nvSpPr>
          <p:cNvPr id="201" name="Google Shape;201;p29"/>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207" name="Google Shape;207;p30"/>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endParaRPr lang="en-US" dirty="0"/>
          </a:p>
          <a:p>
            <a:r>
              <a:rPr lang="en-US" dirty="0"/>
              <a:t>Two entities are mentioned in each sentence, and they can be two males, two females, two inanimate objects, or two groups of people or objects;</a:t>
            </a:r>
          </a:p>
          <a:p>
            <a:r>
              <a:rPr lang="en-US" dirty="0"/>
              <a:t>A pronoun is used in the example to refer to one of the entities</a:t>
            </a:r>
          </a:p>
          <a:p>
            <a:r>
              <a:rPr lang="en-US" dirty="0"/>
              <a:t>The task is to determine which of the two entities is referred to by the pronoun (coreference)</a:t>
            </a:r>
          </a:p>
          <a:p>
            <a:endParaRPr lang="en-US" dirty="0"/>
          </a:p>
          <a:p>
            <a:endParaRPr lang="en-US" dirty="0"/>
          </a:p>
          <a:p>
            <a:endParaRPr lang="en-US" dirty="0"/>
          </a:p>
        </p:txBody>
      </p:sp>
      <p:sp>
        <p:nvSpPr>
          <p:cNvPr id="208" name="Google Shape;208;p30"/>
          <p:cNvSpPr txBox="1"/>
          <p:nvPr/>
        </p:nvSpPr>
        <p:spPr>
          <a:xfrm>
            <a:off x="5126867" y="1744267"/>
            <a:ext cx="67944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b="1" i="1" dirty="0">
                <a:latin typeface="Open Sans"/>
                <a:ea typeface="Open Sans"/>
                <a:cs typeface="Open Sans"/>
                <a:sym typeface="Open Sans"/>
              </a:rPr>
              <a:t>Joan</a:t>
            </a:r>
            <a:r>
              <a:rPr lang="en-GB" i="1" dirty="0">
                <a:latin typeface="Open Sans"/>
                <a:ea typeface="Open Sans"/>
                <a:cs typeface="Open Sans"/>
                <a:sym typeface="Open Sans"/>
              </a:rPr>
              <a:t> made sure to thank </a:t>
            </a:r>
            <a:r>
              <a:rPr lang="en-GB" b="1" i="1" dirty="0">
                <a:latin typeface="Open Sans"/>
                <a:ea typeface="Open Sans"/>
                <a:cs typeface="Open Sans"/>
                <a:sym typeface="Open Sans"/>
              </a:rPr>
              <a:t>Susan</a:t>
            </a:r>
            <a:r>
              <a:rPr lang="en-GB" i="1" dirty="0">
                <a:latin typeface="Open Sans"/>
                <a:ea typeface="Open Sans"/>
                <a:cs typeface="Open Sans"/>
                <a:sym typeface="Open Sans"/>
              </a:rPr>
              <a:t> for all the help </a:t>
            </a:r>
            <a:r>
              <a:rPr lang="en-GB" b="1" i="1" dirty="0">
                <a:solidFill>
                  <a:schemeClr val="accent3"/>
                </a:solidFill>
                <a:latin typeface="Open Sans"/>
                <a:ea typeface="Open Sans"/>
                <a:cs typeface="Open Sans"/>
                <a:sym typeface="Open Sans"/>
              </a:rPr>
              <a:t>she</a:t>
            </a:r>
            <a:r>
              <a:rPr lang="en-GB" i="1" dirty="0">
                <a:latin typeface="Open Sans"/>
                <a:ea typeface="Open Sans"/>
                <a:cs typeface="Open Sans"/>
                <a:sym typeface="Open Sans"/>
              </a:rPr>
              <a:t> had given.</a:t>
            </a:r>
            <a:endParaRPr i="1" dirty="0">
              <a:latin typeface="Open Sans"/>
              <a:ea typeface="Open Sans"/>
              <a:cs typeface="Open Sans"/>
              <a:sym typeface="Open Sans"/>
            </a:endParaRPr>
          </a:p>
        </p:txBody>
      </p:sp>
      <p:sp>
        <p:nvSpPr>
          <p:cNvPr id="209" name="Google Shape;209;p30"/>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 name="Google Shape;210;p30"/>
          <p:cNvSpPr/>
          <p:nvPr/>
        </p:nvSpPr>
        <p:spPr>
          <a:xfrm>
            <a:off x="8233167" y="1611308"/>
            <a:ext cx="2095367" cy="235533"/>
          </a:xfrm>
          <a:custGeom>
            <a:avLst/>
            <a:gdLst/>
            <a:ahLst/>
            <a:cxnLst/>
            <a:rect l="l" t="t" r="r" b="b"/>
            <a:pathLst>
              <a:path w="62861" h="7066" extrusionOk="0">
                <a:moveTo>
                  <a:pt x="62861" y="7066"/>
                </a:moveTo>
                <a:cubicBezTo>
                  <a:pt x="58134" y="5897"/>
                  <a:pt x="44977" y="244"/>
                  <a:pt x="34500" y="49"/>
                </a:cubicBezTo>
                <a:cubicBezTo>
                  <a:pt x="24023" y="-146"/>
                  <a:pt x="5750" y="4922"/>
                  <a:pt x="0" y="5896"/>
                </a:cubicBezTo>
              </a:path>
            </a:pathLst>
          </a:custGeom>
          <a:noFill/>
          <a:ln w="9525" cap="flat" cmpd="sng">
            <a:solidFill>
              <a:schemeClr val="dk2"/>
            </a:solidFill>
            <a:prstDash val="solid"/>
            <a:round/>
            <a:headEnd type="none" w="med" len="med"/>
            <a:tailEnd type="stealth" w="med" len="med"/>
          </a:ln>
        </p:spPr>
      </p:sp>
      <p:sp>
        <p:nvSpPr>
          <p:cNvPr id="211" name="Google Shape;211;p30"/>
          <p:cNvSpPr/>
          <p:nvPr/>
        </p:nvSpPr>
        <p:spPr>
          <a:xfrm>
            <a:off x="5523834" y="1047463"/>
            <a:ext cx="4804700" cy="779867"/>
          </a:xfrm>
          <a:custGeom>
            <a:avLst/>
            <a:gdLst/>
            <a:ahLst/>
            <a:cxnLst/>
            <a:rect l="l" t="t" r="r" b="b"/>
            <a:pathLst>
              <a:path w="144141" h="23396" extrusionOk="0">
                <a:moveTo>
                  <a:pt x="144141" y="23396"/>
                </a:moveTo>
                <a:cubicBezTo>
                  <a:pt x="132787" y="19498"/>
                  <a:pt x="100041" y="55"/>
                  <a:pt x="76017" y="6"/>
                </a:cubicBezTo>
                <a:cubicBezTo>
                  <a:pt x="51994" y="-43"/>
                  <a:pt x="12670" y="19254"/>
                  <a:pt x="0" y="23103"/>
                </a:cubicBezTo>
              </a:path>
            </a:pathLst>
          </a:custGeom>
          <a:noFill/>
          <a:ln w="9525" cap="flat" cmpd="sng">
            <a:solidFill>
              <a:schemeClr val="dk2"/>
            </a:solidFill>
            <a:prstDash val="solid"/>
            <a:round/>
            <a:headEnd type="none" w="med" len="med"/>
            <a:tailEnd type="stealth" w="med" len="med"/>
          </a:ln>
        </p:spPr>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title"/>
          </p:nvPr>
        </p:nvSpPr>
        <p:spPr>
          <a:xfrm>
            <a:off x="457200" y="206829"/>
            <a:ext cx="9880600" cy="533400"/>
          </a:xfrm>
        </p:spPr>
        <p:txBody>
          <a:bodyPr spcFirstLastPara="1" vert="horz" wrap="square" lIns="121900" tIns="121900" rIns="121900" bIns="121900" numCol="1" anchor="t" anchorCtr="0" compatLnSpc="1">
            <a:prstTxWarp prst="textNoShape">
              <a:avLst/>
            </a:prstTxWarp>
            <a:noAutofit/>
          </a:bodyPr>
          <a:lstStyle/>
          <a:p>
            <a:r>
              <a:rPr lang="en-GB"/>
              <a:t>The Winograd Schema</a:t>
            </a:r>
          </a:p>
        </p:txBody>
      </p:sp>
      <p:sp>
        <p:nvSpPr>
          <p:cNvPr id="217" name="Google Shape;217;p31"/>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endParaRPr lang="en-US" dirty="0"/>
          </a:p>
          <a:p>
            <a:r>
              <a:rPr lang="en-US" dirty="0"/>
              <a:t>Two entities are mentioned in each sentence, and they can be two males, two females, two inanimate objects, or two groups of people or objects;</a:t>
            </a:r>
          </a:p>
          <a:p>
            <a:r>
              <a:rPr lang="en-US" dirty="0"/>
              <a:t>A pronoun is used in the example to refer to one of the entities</a:t>
            </a:r>
          </a:p>
          <a:p>
            <a:r>
              <a:rPr lang="en-US" dirty="0"/>
              <a:t>The task is to determine which of the two entities is referred to by the pronoun (coreference)</a:t>
            </a:r>
          </a:p>
          <a:p>
            <a:r>
              <a:rPr lang="en-US" dirty="0"/>
              <a:t>Each sentence contains a special word which, when replaced, the answer changes.</a:t>
            </a:r>
          </a:p>
        </p:txBody>
      </p:sp>
      <p:sp>
        <p:nvSpPr>
          <p:cNvPr id="218" name="Google Shape;218;p31"/>
          <p:cNvSpPr txBox="1"/>
          <p:nvPr/>
        </p:nvSpPr>
        <p:spPr>
          <a:xfrm>
            <a:off x="5126867" y="1744267"/>
            <a:ext cx="6695200" cy="512800"/>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i="1" dirty="0">
                <a:latin typeface="Open Sans"/>
                <a:ea typeface="Open Sans"/>
                <a:cs typeface="Open Sans"/>
                <a:sym typeface="Open Sans"/>
              </a:rPr>
              <a:t>Joan made sure to thank Susan for all the help she had given.</a:t>
            </a:r>
            <a:endParaRPr i="1" dirty="0">
              <a:latin typeface="Open Sans"/>
              <a:ea typeface="Open Sans"/>
              <a:cs typeface="Open Sans"/>
              <a:sym typeface="Open Sans"/>
            </a:endParaRPr>
          </a:p>
        </p:txBody>
      </p:sp>
      <p:sp>
        <p:nvSpPr>
          <p:cNvPr id="219" name="Google Shape;219;p31"/>
          <p:cNvSpPr/>
          <p:nvPr/>
        </p:nvSpPr>
        <p:spPr>
          <a:xfrm>
            <a:off x="5062567" y="1747633"/>
            <a:ext cx="6794400" cy="537200"/>
          </a:xfrm>
          <a:prstGeom prst="roundRect">
            <a:avLst>
              <a:gd name="adj" fmla="val 16667"/>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457200" y="95539"/>
            <a:ext cx="9880600" cy="533400"/>
          </a:xfrm>
        </p:spPr>
        <p:txBody>
          <a:bodyPr spcFirstLastPara="1" vert="horz" wrap="square" lIns="121900" tIns="121900" rIns="121900" bIns="121900" numCol="1" anchor="t" anchorCtr="0" compatLnSpc="1">
            <a:prstTxWarp prst="textNoShape">
              <a:avLst/>
            </a:prstTxWarp>
            <a:noAutofit/>
          </a:bodyPr>
          <a:lstStyle/>
          <a:p>
            <a:r>
              <a:rPr lang="en-GB" dirty="0"/>
              <a:t>The Winograd Schema</a:t>
            </a:r>
          </a:p>
        </p:txBody>
      </p:sp>
      <p:sp>
        <p:nvSpPr>
          <p:cNvPr id="225" name="Google Shape;225;p32"/>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Every question involves:</a:t>
            </a:r>
          </a:p>
          <a:p>
            <a:endParaRPr lang="en-US" dirty="0"/>
          </a:p>
          <a:p>
            <a:r>
              <a:rPr lang="en-US" dirty="0">
                <a:solidFill>
                  <a:srgbClr val="3366CC"/>
                </a:solidFill>
              </a:rPr>
              <a:t>Two entities </a:t>
            </a:r>
            <a:r>
              <a:rPr lang="en-US" dirty="0"/>
              <a:t>are mentioned in each sentence</a:t>
            </a:r>
          </a:p>
          <a:p>
            <a:pPr lvl="1"/>
            <a:r>
              <a:rPr lang="en-US" dirty="0"/>
              <a:t>two males, two females, two inanimate objects, or two groups of people or objects;</a:t>
            </a:r>
          </a:p>
          <a:p>
            <a:r>
              <a:rPr lang="en-US" dirty="0"/>
              <a:t>A </a:t>
            </a:r>
            <a:r>
              <a:rPr lang="en-US" dirty="0">
                <a:solidFill>
                  <a:srgbClr val="FF9900"/>
                </a:solidFill>
              </a:rPr>
              <a:t>pronoun</a:t>
            </a:r>
            <a:r>
              <a:rPr lang="en-US" dirty="0"/>
              <a:t> is used in the example to refer to one of the entities</a:t>
            </a:r>
          </a:p>
          <a:p>
            <a:r>
              <a:rPr lang="en-US" dirty="0"/>
              <a:t>The task: coreference: which of the two entities is referred to by the pronoun </a:t>
            </a:r>
          </a:p>
          <a:p>
            <a:r>
              <a:rPr lang="en-US" dirty="0"/>
              <a:t>Each sentence contains a </a:t>
            </a:r>
            <a:r>
              <a:rPr lang="en-US" dirty="0">
                <a:solidFill>
                  <a:srgbClr val="FF0000"/>
                </a:solidFill>
              </a:rPr>
              <a:t>special word </a:t>
            </a:r>
            <a:r>
              <a:rPr lang="en-US" dirty="0"/>
              <a:t>which, when replaced, the answer changes.</a:t>
            </a:r>
          </a:p>
        </p:txBody>
      </p:sp>
      <p:sp>
        <p:nvSpPr>
          <p:cNvPr id="226" name="Google Shape;226;p32"/>
          <p:cNvSpPr txBox="1"/>
          <p:nvPr/>
        </p:nvSpPr>
        <p:spPr>
          <a:xfrm>
            <a:off x="4772891" y="1627909"/>
            <a:ext cx="7076884" cy="705358"/>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sz="2000" i="1" dirty="0">
                <a:ea typeface="Open Sans"/>
                <a:cs typeface="Open Sans"/>
                <a:sym typeface="Open Sans"/>
              </a:rPr>
              <a:t>Joan made sure to thank Susan for all the help she had given.</a:t>
            </a:r>
            <a:endParaRPr sz="2000" i="1" dirty="0">
              <a:ea typeface="Open Sans"/>
              <a:cs typeface="Open Sans"/>
              <a:sym typeface="Open Sans"/>
            </a:endParaRPr>
          </a:p>
        </p:txBody>
      </p:sp>
      <p:cxnSp>
        <p:nvCxnSpPr>
          <p:cNvPr id="5" name="Straight Connector 4">
            <a:extLst>
              <a:ext uri="{FF2B5EF4-FFF2-40B4-BE49-F238E27FC236}">
                <a16:creationId xmlns:a16="http://schemas.microsoft.com/office/drawing/2014/main" id="{A76C7540-CD30-4DB7-BA43-C1DAE078CAD4}"/>
              </a:ext>
            </a:extLst>
          </p:cNvPr>
          <p:cNvCxnSpPr/>
          <p:nvPr/>
        </p:nvCxnSpPr>
        <p:spPr>
          <a:xfrm>
            <a:off x="4703618" y="2209800"/>
            <a:ext cx="665018"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78D92A-5ABE-46C7-8077-E46B2BA0B464}"/>
              </a:ext>
            </a:extLst>
          </p:cNvPr>
          <p:cNvCxnSpPr/>
          <p:nvPr/>
        </p:nvCxnSpPr>
        <p:spPr>
          <a:xfrm>
            <a:off x="7432964" y="2209800"/>
            <a:ext cx="665018"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FE4EE7-8ADF-424C-81D3-DFA515333873}"/>
              </a:ext>
            </a:extLst>
          </p:cNvPr>
          <p:cNvCxnSpPr/>
          <p:nvPr/>
        </p:nvCxnSpPr>
        <p:spPr>
          <a:xfrm>
            <a:off x="9525000" y="2209800"/>
            <a:ext cx="665018" cy="0"/>
          </a:xfrm>
          <a:prstGeom prst="line">
            <a:avLst/>
          </a:prstGeom>
          <a:ln w="2857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509795-F57C-44C4-8957-2DA8843821D1}"/>
              </a:ext>
            </a:extLst>
          </p:cNvPr>
          <p:cNvCxnSpPr/>
          <p:nvPr/>
        </p:nvCxnSpPr>
        <p:spPr>
          <a:xfrm>
            <a:off x="10494818" y="2209800"/>
            <a:ext cx="66501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Google Shape;226;p32">
            <a:extLst>
              <a:ext uri="{FF2B5EF4-FFF2-40B4-BE49-F238E27FC236}">
                <a16:creationId xmlns:a16="http://schemas.microsoft.com/office/drawing/2014/main" id="{DBDA677E-A88E-4A94-8B0B-F3567297E311}"/>
              </a:ext>
            </a:extLst>
          </p:cNvPr>
          <p:cNvSpPr txBox="1"/>
          <p:nvPr/>
        </p:nvSpPr>
        <p:spPr>
          <a:xfrm>
            <a:off x="4772891" y="4495808"/>
            <a:ext cx="7076884" cy="705358"/>
          </a:xfrm>
          <a:prstGeom prst="rect">
            <a:avLst/>
          </a:prstGeom>
          <a:noFill/>
          <a:ln>
            <a:noFill/>
          </a:ln>
        </p:spPr>
        <p:txBody>
          <a:bodyPr spcFirstLastPara="1" wrap="square" lIns="121900" tIns="121900" rIns="121900" bIns="121900" anchor="t" anchorCtr="0">
            <a:noAutofit/>
          </a:bodyPr>
          <a:lstStyle/>
          <a:p>
            <a:pPr>
              <a:lnSpc>
                <a:spcPct val="150000"/>
              </a:lnSpc>
              <a:spcAft>
                <a:spcPts val="2133"/>
              </a:spcAft>
            </a:pPr>
            <a:r>
              <a:rPr lang="en-GB" sz="2000" i="1" dirty="0">
                <a:ea typeface="Open Sans"/>
                <a:cs typeface="Open Sans"/>
                <a:sym typeface="Open Sans"/>
              </a:rPr>
              <a:t>Joan made sure to thank Susan for all the help she had received.</a:t>
            </a:r>
            <a:endParaRPr sz="2000" i="1" dirty="0">
              <a:ea typeface="Open Sans"/>
              <a:cs typeface="Open Sans"/>
              <a:sym typeface="Open Sans"/>
            </a:endParaRPr>
          </a:p>
        </p:txBody>
      </p:sp>
      <p:sp>
        <p:nvSpPr>
          <p:cNvPr id="6" name="Oval 5">
            <a:extLst>
              <a:ext uri="{FF2B5EF4-FFF2-40B4-BE49-F238E27FC236}">
                <a16:creationId xmlns:a16="http://schemas.microsoft.com/office/drawing/2014/main" id="{9E9DE02D-453F-4188-BDA8-BED1B339FB52}"/>
              </a:ext>
            </a:extLst>
          </p:cNvPr>
          <p:cNvSpPr/>
          <p:nvPr/>
        </p:nvSpPr>
        <p:spPr>
          <a:xfrm>
            <a:off x="10494818" y="1787236"/>
            <a:ext cx="665018" cy="609591"/>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5" name="Oval 14">
            <a:extLst>
              <a:ext uri="{FF2B5EF4-FFF2-40B4-BE49-F238E27FC236}">
                <a16:creationId xmlns:a16="http://schemas.microsoft.com/office/drawing/2014/main" id="{B8D508AE-E4BA-46A6-BE21-93341347DA21}"/>
              </a:ext>
            </a:extLst>
          </p:cNvPr>
          <p:cNvSpPr/>
          <p:nvPr/>
        </p:nvSpPr>
        <p:spPr>
          <a:xfrm>
            <a:off x="10494818" y="4543691"/>
            <a:ext cx="1032164" cy="609591"/>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6" name="Google Shape;257;p36">
            <a:extLst>
              <a:ext uri="{FF2B5EF4-FFF2-40B4-BE49-F238E27FC236}">
                <a16:creationId xmlns:a16="http://schemas.microsoft.com/office/drawing/2014/main" id="{3F6CF237-1FEB-4B62-AEA9-0AE2073ED426}"/>
              </a:ext>
            </a:extLst>
          </p:cNvPr>
          <p:cNvSpPr/>
          <p:nvPr/>
        </p:nvSpPr>
        <p:spPr>
          <a:xfrm>
            <a:off x="7744691" y="1496817"/>
            <a:ext cx="2112818" cy="290419"/>
          </a:xfrm>
          <a:custGeom>
            <a:avLst/>
            <a:gdLst/>
            <a:ahLst/>
            <a:cxnLst/>
            <a:rect l="l" t="t" r="r" b="b"/>
            <a:pathLst>
              <a:path w="144141" h="23396" extrusionOk="0">
                <a:moveTo>
                  <a:pt x="144141" y="23396"/>
                </a:moveTo>
                <a:cubicBezTo>
                  <a:pt x="132787" y="19498"/>
                  <a:pt x="100041" y="55"/>
                  <a:pt x="76017" y="6"/>
                </a:cubicBezTo>
                <a:cubicBezTo>
                  <a:pt x="51994" y="-43"/>
                  <a:pt x="12670" y="19254"/>
                  <a:pt x="0" y="23103"/>
                </a:cubicBezTo>
              </a:path>
            </a:pathLst>
          </a:custGeom>
          <a:noFill/>
          <a:ln w="28575" cap="flat" cmpd="sng">
            <a:solidFill>
              <a:srgbClr val="FF0000"/>
            </a:solidFill>
            <a:prstDash val="solid"/>
            <a:round/>
            <a:headEnd type="none" w="med" len="med"/>
            <a:tailEnd type="stealth" w="med" len="med"/>
          </a:ln>
        </p:spPr>
      </p:sp>
      <p:sp>
        <p:nvSpPr>
          <p:cNvPr id="17" name="Google Shape;258;p36">
            <a:extLst>
              <a:ext uri="{FF2B5EF4-FFF2-40B4-BE49-F238E27FC236}">
                <a16:creationId xmlns:a16="http://schemas.microsoft.com/office/drawing/2014/main" id="{876821E3-298A-4636-8910-A83172A7F2B9}"/>
              </a:ext>
            </a:extLst>
          </p:cNvPr>
          <p:cNvSpPr/>
          <p:nvPr/>
        </p:nvSpPr>
        <p:spPr>
          <a:xfrm>
            <a:off x="3110344" y="5395218"/>
            <a:ext cx="4278655" cy="326707"/>
          </a:xfrm>
          <a:custGeom>
            <a:avLst/>
            <a:gdLst/>
            <a:ahLst/>
            <a:cxnLst/>
            <a:rect l="l" t="t" r="r" b="b"/>
            <a:pathLst>
              <a:path w="144141" h="23396" extrusionOk="0">
                <a:moveTo>
                  <a:pt x="144141" y="23396"/>
                </a:moveTo>
                <a:cubicBezTo>
                  <a:pt x="132787" y="19498"/>
                  <a:pt x="100041" y="55"/>
                  <a:pt x="76017" y="6"/>
                </a:cubicBezTo>
                <a:cubicBezTo>
                  <a:pt x="51994" y="-43"/>
                  <a:pt x="12670" y="19254"/>
                  <a:pt x="0" y="23103"/>
                </a:cubicBezTo>
              </a:path>
            </a:pathLst>
          </a:custGeom>
          <a:noFill/>
          <a:ln w="28575" cap="flat" cmpd="sng">
            <a:solidFill>
              <a:srgbClr val="FF0000"/>
            </a:solidFill>
            <a:prstDash val="solid"/>
            <a:round/>
            <a:headEnd type="none" w="med" len="med"/>
            <a:tailEnd type="stealth" w="med" len="med"/>
          </a:ln>
        </p:spPr>
      </p:sp>
      <p:sp>
        <p:nvSpPr>
          <p:cNvPr id="19" name="TextBox 18">
            <a:extLst>
              <a:ext uri="{FF2B5EF4-FFF2-40B4-BE49-F238E27FC236}">
                <a16:creationId xmlns:a16="http://schemas.microsoft.com/office/drawing/2014/main" id="{52FDCA84-814F-4D45-8620-0BEBACB9B9DE}"/>
              </a:ext>
            </a:extLst>
          </p:cNvPr>
          <p:cNvSpPr txBox="1"/>
          <p:nvPr/>
        </p:nvSpPr>
        <p:spPr>
          <a:xfrm>
            <a:off x="2394047" y="5647025"/>
            <a:ext cx="7058891" cy="923330"/>
          </a:xfrm>
          <a:prstGeom prst="rect">
            <a:avLst/>
          </a:prstGeom>
          <a:noFill/>
        </p:spPr>
        <p:txBody>
          <a:bodyPr wrap="square">
            <a:spAutoFit/>
          </a:bodyPr>
          <a:lstStyle/>
          <a:p>
            <a:r>
              <a:rPr lang="en-US" i="1" dirty="0"/>
              <a:t>The trophy doesn’t fit in the brown suitcase because it was too large.</a:t>
            </a:r>
          </a:p>
          <a:p>
            <a:endParaRPr lang="en-US" i="1" dirty="0"/>
          </a:p>
          <a:p>
            <a:r>
              <a:rPr lang="en-US" i="1" dirty="0"/>
              <a:t>The trophy doesn’t fit in the brown suitcase because it was too small.</a:t>
            </a:r>
          </a:p>
        </p:txBody>
      </p:sp>
      <p:sp>
        <p:nvSpPr>
          <p:cNvPr id="20" name="Oval 19">
            <a:extLst>
              <a:ext uri="{FF2B5EF4-FFF2-40B4-BE49-F238E27FC236}">
                <a16:creationId xmlns:a16="http://schemas.microsoft.com/office/drawing/2014/main" id="{65DC1041-F207-4CAD-9737-EF96CAD505BC}"/>
              </a:ext>
            </a:extLst>
          </p:cNvPr>
          <p:cNvSpPr/>
          <p:nvPr/>
        </p:nvSpPr>
        <p:spPr>
          <a:xfrm>
            <a:off x="8208818" y="5463385"/>
            <a:ext cx="665018" cy="609591"/>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2" name="Oval 21">
            <a:extLst>
              <a:ext uri="{FF2B5EF4-FFF2-40B4-BE49-F238E27FC236}">
                <a16:creationId xmlns:a16="http://schemas.microsoft.com/office/drawing/2014/main" id="{106B8FC6-13BF-45C4-B28C-85785E6A945F}"/>
              </a:ext>
            </a:extLst>
          </p:cNvPr>
          <p:cNvSpPr/>
          <p:nvPr/>
        </p:nvSpPr>
        <p:spPr>
          <a:xfrm>
            <a:off x="8215744" y="6114545"/>
            <a:ext cx="665018" cy="609591"/>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3" name="Google Shape;257;p36">
            <a:extLst>
              <a:ext uri="{FF2B5EF4-FFF2-40B4-BE49-F238E27FC236}">
                <a16:creationId xmlns:a16="http://schemas.microsoft.com/office/drawing/2014/main" id="{0C2A77D1-0B34-45D8-BE30-4D3CFAA8CB1C}"/>
              </a:ext>
            </a:extLst>
          </p:cNvPr>
          <p:cNvSpPr/>
          <p:nvPr/>
        </p:nvSpPr>
        <p:spPr>
          <a:xfrm>
            <a:off x="5929745" y="6023066"/>
            <a:ext cx="1496290" cy="253041"/>
          </a:xfrm>
          <a:custGeom>
            <a:avLst/>
            <a:gdLst/>
            <a:ahLst/>
            <a:cxnLst/>
            <a:rect l="l" t="t" r="r" b="b"/>
            <a:pathLst>
              <a:path w="144141" h="23396" extrusionOk="0">
                <a:moveTo>
                  <a:pt x="144141" y="23396"/>
                </a:moveTo>
                <a:cubicBezTo>
                  <a:pt x="132787" y="19498"/>
                  <a:pt x="100041" y="55"/>
                  <a:pt x="76017" y="6"/>
                </a:cubicBezTo>
                <a:cubicBezTo>
                  <a:pt x="51994" y="-43"/>
                  <a:pt x="12670" y="19254"/>
                  <a:pt x="0" y="23103"/>
                </a:cubicBezTo>
              </a:path>
            </a:pathLst>
          </a:custGeom>
          <a:noFill/>
          <a:ln w="28575" cap="flat" cmpd="sng">
            <a:solidFill>
              <a:srgbClr val="FF0000"/>
            </a:solidFill>
            <a:prstDash val="solid"/>
            <a:round/>
            <a:headEnd type="none" w="med" len="med"/>
            <a:tailEnd type="stealth" w="med" len="med"/>
          </a:ln>
        </p:spPr>
      </p:sp>
      <p:sp>
        <p:nvSpPr>
          <p:cNvPr id="29" name="Google Shape;258;p36">
            <a:extLst>
              <a:ext uri="{FF2B5EF4-FFF2-40B4-BE49-F238E27FC236}">
                <a16:creationId xmlns:a16="http://schemas.microsoft.com/office/drawing/2014/main" id="{9CE507CD-EBF6-4027-AAA4-3065C8AAD40C}"/>
              </a:ext>
            </a:extLst>
          </p:cNvPr>
          <p:cNvSpPr/>
          <p:nvPr/>
        </p:nvSpPr>
        <p:spPr>
          <a:xfrm>
            <a:off x="5146965" y="4404615"/>
            <a:ext cx="4749712" cy="367004"/>
          </a:xfrm>
          <a:custGeom>
            <a:avLst/>
            <a:gdLst/>
            <a:ahLst/>
            <a:cxnLst/>
            <a:rect l="l" t="t" r="r" b="b"/>
            <a:pathLst>
              <a:path w="144141" h="23396" extrusionOk="0">
                <a:moveTo>
                  <a:pt x="144141" y="23396"/>
                </a:moveTo>
                <a:cubicBezTo>
                  <a:pt x="132787" y="19498"/>
                  <a:pt x="100041" y="55"/>
                  <a:pt x="76017" y="6"/>
                </a:cubicBezTo>
                <a:cubicBezTo>
                  <a:pt x="51994" y="-43"/>
                  <a:pt x="12670" y="19254"/>
                  <a:pt x="0" y="23103"/>
                </a:cubicBezTo>
              </a:path>
            </a:pathLst>
          </a:custGeom>
          <a:noFill/>
          <a:ln w="28575" cap="flat" cmpd="sng">
            <a:solidFill>
              <a:srgbClr val="FF0000"/>
            </a:solidFill>
            <a:prstDash val="solid"/>
            <a:round/>
            <a:headEnd type="none" w="med" len="med"/>
            <a:tailEnd type="stealth" w="med" len="med"/>
          </a:ln>
        </p:spPr>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22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22" presetClass="entr" presetSubtype="2"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22" presetClass="entr" presetSubtype="2"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righ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right)">
                                      <p:cBhvr>
                                        <p:cTn id="65" dur="500"/>
                                        <p:tgtEl>
                                          <p:spTgt spid="23"/>
                                        </p:tgtEl>
                                      </p:cBhvr>
                                    </p:animEffect>
                                  </p:childTnLst>
                                </p:cTn>
                              </p:par>
                              <p:par>
                                <p:cTn id="66" presetID="22" presetClass="entr" presetSubtype="2"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right)">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15" grpId="0" animBg="1"/>
      <p:bldP spid="19" grpId="0"/>
      <p:bldP spid="20"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381000" y="88612"/>
            <a:ext cx="9880600" cy="533400"/>
          </a:xfrm>
        </p:spPr>
        <p:txBody>
          <a:bodyPr spcFirstLastPara="1" vert="horz" wrap="square" lIns="121900" tIns="121900" rIns="121900" bIns="121900" numCol="1" anchor="t" anchorCtr="0" compatLnSpc="1">
            <a:prstTxWarp prst="textNoShape">
              <a:avLst/>
            </a:prstTxWarp>
            <a:noAutofit/>
          </a:bodyPr>
          <a:lstStyle/>
          <a:p>
            <a:r>
              <a:rPr lang="en-GB" dirty="0"/>
              <a:t>The Winograd Schema</a:t>
            </a:r>
          </a:p>
        </p:txBody>
      </p:sp>
      <p:sp>
        <p:nvSpPr>
          <p:cNvPr id="274" name="Google Shape;274;p38"/>
          <p:cNvSpPr txBox="1">
            <a:spLocks noGrp="1"/>
          </p:cNvSpPr>
          <p:nvPr>
            <p:ph idx="1"/>
          </p:nvPr>
        </p:nvSpPr>
        <p:spPr>
          <a:xfrm>
            <a:off x="609600" y="885394"/>
            <a:ext cx="10972800" cy="4484687"/>
          </a:xfrm>
        </p:spPr>
        <p:txBody>
          <a:bodyPr spcFirstLastPara="1" vert="horz" wrap="square" lIns="121900" tIns="121900" rIns="121900" bIns="121900" numCol="1" anchor="t" anchorCtr="0" compatLnSpc="1">
            <a:prstTxWarp prst="textNoShape">
              <a:avLst/>
            </a:prstTxWarp>
            <a:noAutofit/>
          </a:bodyPr>
          <a:lstStyle/>
          <a:p>
            <a:r>
              <a:rPr lang="en-US" dirty="0"/>
              <a:t>Initial dataset of 273 examples                					--Levesque et al., 2012</a:t>
            </a:r>
          </a:p>
          <a:p>
            <a:pPr lvl="1"/>
            <a:r>
              <a:rPr lang="en-US" dirty="0"/>
              <a:t>Written by experts</a:t>
            </a:r>
          </a:p>
          <a:p>
            <a:r>
              <a:rPr lang="en-US" dirty="0"/>
              <a:t>2 years ago: </a:t>
            </a:r>
            <a:r>
              <a:rPr lang="en-US" dirty="0" err="1"/>
              <a:t>Winogrande</a:t>
            </a:r>
            <a:r>
              <a:rPr lang="en-US" dirty="0"/>
              <a:t> with 44K examples   				--</a:t>
            </a:r>
            <a:r>
              <a:rPr lang="en-US" dirty="0" err="1"/>
              <a:t>Sakaguchi</a:t>
            </a:r>
            <a:r>
              <a:rPr lang="en-US" dirty="0"/>
              <a:t> et al., 2019</a:t>
            </a:r>
          </a:p>
          <a:p>
            <a:pPr lvl="1"/>
            <a:r>
              <a:rPr lang="en-US" dirty="0"/>
              <a:t>Written by crowd workers</a:t>
            </a:r>
          </a:p>
          <a:p>
            <a:r>
              <a:rPr lang="en-US" dirty="0"/>
              <a:t>Today:</a:t>
            </a:r>
          </a:p>
        </p:txBody>
      </p:sp>
      <p:pic>
        <p:nvPicPr>
          <p:cNvPr id="275" name="Google Shape;275;p38"/>
          <p:cNvPicPr preferRelativeResize="0"/>
          <p:nvPr/>
        </p:nvPicPr>
        <p:blipFill>
          <a:blip r:embed="rId3">
            <a:alphaModFix/>
          </a:blip>
          <a:stretch>
            <a:fillRect/>
          </a:stretch>
        </p:blipFill>
        <p:spPr>
          <a:xfrm>
            <a:off x="2944093" y="3625706"/>
            <a:ext cx="6158344" cy="2895599"/>
          </a:xfrm>
          <a:prstGeom prst="rect">
            <a:avLst/>
          </a:prstGeom>
          <a:noFill/>
          <a:ln>
            <a:solidFill>
              <a:srgbClr val="3366CC"/>
            </a:solidFill>
          </a:ln>
        </p:spPr>
      </p:pic>
      <p:sp>
        <p:nvSpPr>
          <p:cNvPr id="8" name="TextBox 7">
            <a:extLst>
              <a:ext uri="{FF2B5EF4-FFF2-40B4-BE49-F238E27FC236}">
                <a16:creationId xmlns:a16="http://schemas.microsoft.com/office/drawing/2014/main" id="{D1C3635A-A974-4893-94E8-EE7F4BF0BD8A}"/>
              </a:ext>
            </a:extLst>
          </p:cNvPr>
          <p:cNvSpPr txBox="1"/>
          <p:nvPr/>
        </p:nvSpPr>
        <p:spPr>
          <a:xfrm>
            <a:off x="5735782" y="277136"/>
            <a:ext cx="3851564" cy="1723549"/>
          </a:xfrm>
          <a:prstGeom prst="rect">
            <a:avLst/>
          </a:prstGeom>
          <a:solidFill>
            <a:schemeClr val="bg1">
              <a:lumMod val="95000"/>
            </a:schemeClr>
          </a:solidFill>
          <a:ln>
            <a:solidFill>
              <a:srgbClr val="3366CC"/>
            </a:solidFill>
          </a:ln>
        </p:spPr>
        <p:txBody>
          <a:bodyPr wrap="square">
            <a:spAutoFit/>
          </a:bodyPr>
          <a:lstStyle/>
          <a:p>
            <a:pPr marL="101598">
              <a:buClr>
                <a:schemeClr val="lt1"/>
              </a:buClr>
              <a:buSzPts val="2400"/>
            </a:pPr>
            <a:r>
              <a:rPr lang="en-GB" sz="1800" dirty="0">
                <a:ea typeface="Open Sans"/>
                <a:cs typeface="Open Sans"/>
                <a:sym typeface="Open Sans"/>
              </a:rPr>
              <a:t>Three reasons the results are inflated:</a:t>
            </a:r>
          </a:p>
          <a:p>
            <a:pPr marL="101598">
              <a:buClr>
                <a:schemeClr val="lt1"/>
              </a:buClr>
              <a:buSzPts val="2400"/>
            </a:pPr>
            <a:r>
              <a:rPr lang="en-GB" sz="1600" dirty="0">
                <a:ea typeface="Open Sans"/>
                <a:cs typeface="Open Sans"/>
                <a:sym typeface="Open Sans"/>
              </a:rPr>
              <a:t>[Elazar et al. EMNLP’21]</a:t>
            </a:r>
          </a:p>
          <a:p>
            <a:pPr marL="101598">
              <a:buClr>
                <a:schemeClr val="lt1"/>
              </a:buClr>
              <a:buSzPts val="2400"/>
            </a:pPr>
            <a:endParaRPr lang="en-GB" sz="1800" dirty="0">
              <a:ea typeface="Open Sans"/>
              <a:cs typeface="Open Sans"/>
              <a:sym typeface="Open Sans"/>
            </a:endParaRPr>
          </a:p>
          <a:p>
            <a:pPr marL="101598">
              <a:buClr>
                <a:schemeClr val="lt1"/>
              </a:buClr>
              <a:buSzPts val="2400"/>
            </a:pPr>
            <a:r>
              <a:rPr lang="en-GB" sz="1800" dirty="0">
                <a:ea typeface="Open Sans"/>
                <a:cs typeface="Open Sans"/>
                <a:sym typeface="Open Sans"/>
              </a:rPr>
              <a:t>1. Artifacts in the data (bias)</a:t>
            </a:r>
          </a:p>
          <a:p>
            <a:pPr marL="101598">
              <a:buClr>
                <a:schemeClr val="lt1"/>
              </a:buClr>
              <a:buSzPts val="2400"/>
            </a:pPr>
            <a:r>
              <a:rPr lang="en-GB" sz="1800" dirty="0">
                <a:ea typeface="Open Sans"/>
                <a:cs typeface="Open Sans"/>
                <a:sym typeface="Open Sans"/>
              </a:rPr>
              <a:t>2. Evaluation</a:t>
            </a:r>
          </a:p>
          <a:p>
            <a:pPr marL="101598">
              <a:buClr>
                <a:schemeClr val="lt1"/>
              </a:buClr>
              <a:buSzPts val="2400"/>
            </a:pPr>
            <a:r>
              <a:rPr lang="en-GB" sz="1800" dirty="0">
                <a:ea typeface="Open Sans"/>
                <a:cs typeface="Open Sans"/>
                <a:sym typeface="Open Sans"/>
              </a:rPr>
              <a:t>3. Limited Generalization</a:t>
            </a:r>
            <a:endParaRPr lang="en-US" dirty="0"/>
          </a:p>
        </p:txBody>
      </p:sp>
      <p:sp>
        <p:nvSpPr>
          <p:cNvPr id="5" name="Arrow: Left 4">
            <a:extLst>
              <a:ext uri="{FF2B5EF4-FFF2-40B4-BE49-F238E27FC236}">
                <a16:creationId xmlns:a16="http://schemas.microsoft.com/office/drawing/2014/main" id="{A3EBD70C-C311-488D-A84B-27E06305E42B}"/>
              </a:ext>
            </a:extLst>
          </p:cNvPr>
          <p:cNvSpPr/>
          <p:nvPr/>
        </p:nvSpPr>
        <p:spPr>
          <a:xfrm>
            <a:off x="7259782" y="1423060"/>
            <a:ext cx="665018" cy="226695"/>
          </a:xfrm>
          <a:prstGeom prst="leftArrow">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fade">
                                      <p:cBhvr>
                                        <p:cTn id="7" dur="1"/>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Effect transition="in" filter="fade">
                                      <p:cBhvr>
                                        <p:cTn id="12" dur="1"/>
                                        <p:tgtEl>
                                          <p:spTgt spid="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Effect transition="in" filter="fade">
                                      <p:cBhvr>
                                        <p:cTn id="17" dur="1"/>
                                        <p:tgtEl>
                                          <p:spTgt spid="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Effect transition="in" filter="fade">
                                      <p:cBhvr>
                                        <p:cTn id="22" dur="1"/>
                                        <p:tgtEl>
                                          <p:spTgt spid="2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Effect transition="in" filter="fade">
                                      <p:cBhvr>
                                        <p:cTn id="27" dur="1"/>
                                        <p:tgtEl>
                                          <p:spTgt spid="2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fade">
                                      <p:cBhvr>
                                        <p:cTn id="32" dur="1"/>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3"/>
          <p:cNvSpPr txBox="1">
            <a:spLocks noGrp="1"/>
          </p:cNvSpPr>
          <p:nvPr>
            <p:ph type="title"/>
          </p:nvPr>
        </p:nvSpPr>
        <p:spPr>
          <a:xfrm>
            <a:off x="457200" y="157183"/>
            <a:ext cx="9880600" cy="533400"/>
          </a:xfrm>
        </p:spPr>
        <p:txBody>
          <a:bodyPr spcFirstLastPara="1" vert="horz" wrap="square" lIns="121900" tIns="121900" rIns="121900" bIns="121900" numCol="1" anchor="t" anchorCtr="0" compatLnSpc="1">
            <a:prstTxWarp prst="textNoShape">
              <a:avLst/>
            </a:prstTxWarp>
            <a:noAutofit/>
          </a:bodyPr>
          <a:lstStyle/>
          <a:p>
            <a:r>
              <a:rPr lang="en-GB" dirty="0"/>
              <a:t>Standard Evaluation </a:t>
            </a:r>
          </a:p>
        </p:txBody>
      </p:sp>
      <p:sp>
        <p:nvSpPr>
          <p:cNvPr id="570" name="Google Shape;570;p63"/>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We get a set of inputs, and report accuracy</a:t>
            </a:r>
          </a:p>
          <a:p>
            <a:pPr lvl="1"/>
            <a:r>
              <a:rPr lang="en-US" dirty="0"/>
              <a:t>this is fine, when the data is sampled </a:t>
            </a:r>
            <a:r>
              <a:rPr lang="en-US" dirty="0" err="1"/>
              <a:t>i.i.d</a:t>
            </a:r>
            <a:endParaRPr lang="en-US" dirty="0"/>
          </a:p>
          <a:p>
            <a:endParaRPr lang="en-US" dirty="0"/>
          </a:p>
          <a:p>
            <a:r>
              <a:rPr lang="en-US" dirty="0"/>
              <a:t>But this is not the case in the </a:t>
            </a:r>
            <a:r>
              <a:rPr lang="en-US" dirty="0" err="1"/>
              <a:t>winograd</a:t>
            </a:r>
            <a:r>
              <a:rPr lang="en-US" dirty="0"/>
              <a:t> schema!</a:t>
            </a:r>
          </a:p>
          <a:p>
            <a:r>
              <a:rPr lang="en-US" dirty="0"/>
              <a:t>Recall the pairs:</a:t>
            </a:r>
          </a:p>
          <a:p>
            <a:pPr lvl="1"/>
            <a:r>
              <a:rPr lang="en-US" dirty="0"/>
              <a:t>The trophy doesn't fit into the brown suitcase because it is too large.</a:t>
            </a:r>
          </a:p>
          <a:p>
            <a:pPr lvl="1"/>
            <a:r>
              <a:rPr lang="en-US" dirty="0"/>
              <a:t>The trophy doesn't fit into the brown suitcase because it is too small.</a:t>
            </a:r>
          </a:p>
          <a:p>
            <a:endParaRPr lang="en-US" dirty="0"/>
          </a:p>
          <a:p>
            <a:r>
              <a:rPr lang="en-US" dirty="0"/>
              <a:t>If a model got only one item of a pair right, </a:t>
            </a:r>
            <a:br>
              <a:rPr lang="en-US" dirty="0"/>
            </a:br>
            <a:r>
              <a:rPr lang="en-US" dirty="0"/>
              <a:t>did it really understand the question?</a:t>
            </a:r>
          </a:p>
          <a:p>
            <a:endParaRPr lang="en-US" dirty="0"/>
          </a:p>
          <a:p>
            <a:endParaRPr lang="en-US" dirty="0"/>
          </a:p>
        </p:txBody>
      </p:sp>
      <p:grpSp>
        <p:nvGrpSpPr>
          <p:cNvPr id="571" name="Google Shape;571;p63"/>
          <p:cNvGrpSpPr/>
          <p:nvPr/>
        </p:nvGrpSpPr>
        <p:grpSpPr>
          <a:xfrm>
            <a:off x="10603522" y="1868685"/>
            <a:ext cx="484800" cy="492401"/>
            <a:chOff x="556238" y="2250400"/>
            <a:chExt cx="363600" cy="369301"/>
          </a:xfrm>
        </p:grpSpPr>
        <p:pic>
          <p:nvPicPr>
            <p:cNvPr id="572" name="Google Shape;572;p63"/>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573" name="Google Shape;573;p63"/>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1</a:t>
              </a:r>
              <a:endParaRPr sz="1600" baseline="-25000">
                <a:latin typeface="Open Sans"/>
                <a:ea typeface="Open Sans"/>
                <a:cs typeface="Open Sans"/>
                <a:sym typeface="Open Sans"/>
              </a:endParaRPr>
            </a:p>
          </p:txBody>
        </p:sp>
      </p:grpSp>
      <p:grpSp>
        <p:nvGrpSpPr>
          <p:cNvPr id="574" name="Google Shape;574;p63"/>
          <p:cNvGrpSpPr/>
          <p:nvPr/>
        </p:nvGrpSpPr>
        <p:grpSpPr>
          <a:xfrm>
            <a:off x="10603522" y="2412318"/>
            <a:ext cx="484800" cy="492401"/>
            <a:chOff x="556238" y="2250400"/>
            <a:chExt cx="363600" cy="369301"/>
          </a:xfrm>
        </p:grpSpPr>
        <p:pic>
          <p:nvPicPr>
            <p:cNvPr id="575" name="Google Shape;575;p63"/>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576" name="Google Shape;576;p63"/>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2</a:t>
              </a:r>
              <a:endParaRPr sz="1600" baseline="-25000">
                <a:latin typeface="Open Sans"/>
                <a:ea typeface="Open Sans"/>
                <a:cs typeface="Open Sans"/>
                <a:sym typeface="Open Sans"/>
              </a:endParaRPr>
            </a:p>
          </p:txBody>
        </p:sp>
      </p:grpSp>
      <p:grpSp>
        <p:nvGrpSpPr>
          <p:cNvPr id="577" name="Google Shape;577;p63"/>
          <p:cNvGrpSpPr/>
          <p:nvPr/>
        </p:nvGrpSpPr>
        <p:grpSpPr>
          <a:xfrm>
            <a:off x="10603522" y="2955952"/>
            <a:ext cx="484800" cy="492401"/>
            <a:chOff x="556238" y="2250400"/>
            <a:chExt cx="363600" cy="369301"/>
          </a:xfrm>
        </p:grpSpPr>
        <p:pic>
          <p:nvPicPr>
            <p:cNvPr id="578" name="Google Shape;578;p63"/>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579" name="Google Shape;579;p63"/>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3</a:t>
              </a:r>
              <a:endParaRPr sz="1600" baseline="-25000">
                <a:latin typeface="Open Sans"/>
                <a:ea typeface="Open Sans"/>
                <a:cs typeface="Open Sans"/>
                <a:sym typeface="Open Sans"/>
              </a:endParaRPr>
            </a:p>
          </p:txBody>
        </p:sp>
      </p:grpSp>
      <p:grpSp>
        <p:nvGrpSpPr>
          <p:cNvPr id="580" name="Google Shape;580;p63"/>
          <p:cNvGrpSpPr/>
          <p:nvPr/>
        </p:nvGrpSpPr>
        <p:grpSpPr>
          <a:xfrm>
            <a:off x="10603522" y="3499585"/>
            <a:ext cx="484800" cy="492401"/>
            <a:chOff x="556238" y="2250400"/>
            <a:chExt cx="363600" cy="369301"/>
          </a:xfrm>
        </p:grpSpPr>
        <p:pic>
          <p:nvPicPr>
            <p:cNvPr id="581" name="Google Shape;581;p63"/>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582" name="Google Shape;582;p63"/>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4</a:t>
              </a:r>
              <a:endParaRPr sz="1600" baseline="-25000">
                <a:latin typeface="Open Sans"/>
                <a:ea typeface="Open Sans"/>
                <a:cs typeface="Open Sans"/>
                <a:sym typeface="Open Sans"/>
              </a:endParaRPr>
            </a:p>
          </p:txBody>
        </p:sp>
      </p:grpSp>
      <p:grpSp>
        <p:nvGrpSpPr>
          <p:cNvPr id="583" name="Google Shape;583;p63"/>
          <p:cNvGrpSpPr/>
          <p:nvPr/>
        </p:nvGrpSpPr>
        <p:grpSpPr>
          <a:xfrm>
            <a:off x="10603522" y="4661985"/>
            <a:ext cx="484800" cy="492401"/>
            <a:chOff x="556238" y="2250400"/>
            <a:chExt cx="363600" cy="369301"/>
          </a:xfrm>
        </p:grpSpPr>
        <p:pic>
          <p:nvPicPr>
            <p:cNvPr id="584" name="Google Shape;584;p63"/>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585" name="Google Shape;585;p63"/>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n</a:t>
              </a:r>
              <a:endParaRPr sz="1600" baseline="-25000">
                <a:latin typeface="Open Sans"/>
                <a:ea typeface="Open Sans"/>
                <a:cs typeface="Open Sans"/>
                <a:sym typeface="Open Sans"/>
              </a:endParaRPr>
            </a:p>
          </p:txBody>
        </p:sp>
      </p:grpSp>
      <p:sp>
        <p:nvSpPr>
          <p:cNvPr id="586" name="Google Shape;586;p63"/>
          <p:cNvSpPr txBox="1"/>
          <p:nvPr/>
        </p:nvSpPr>
        <p:spPr>
          <a:xfrm>
            <a:off x="10593738" y="4043218"/>
            <a:ext cx="504400" cy="615513"/>
          </a:xfrm>
          <a:prstGeom prst="rect">
            <a:avLst/>
          </a:prstGeom>
          <a:noFill/>
          <a:ln>
            <a:noFill/>
          </a:ln>
        </p:spPr>
        <p:txBody>
          <a:bodyPr spcFirstLastPara="1" wrap="square" lIns="121900" tIns="121900" rIns="121900" bIns="121900" anchor="t" anchorCtr="0">
            <a:spAutoFit/>
          </a:bodyPr>
          <a:lstStyle/>
          <a:p>
            <a:pPr algn="ctr"/>
            <a:r>
              <a:rPr lang="en-GB" sz="2400">
                <a:latin typeface="Open Sans"/>
                <a:ea typeface="Open Sans"/>
                <a:cs typeface="Open Sans"/>
                <a:sym typeface="Open Sans"/>
              </a:rPr>
              <a:t>...</a:t>
            </a:r>
            <a:endParaRPr sz="2400">
              <a:latin typeface="Open Sans"/>
              <a:ea typeface="Open Sans"/>
              <a:cs typeface="Open Sans"/>
              <a:sym typeface="Open Sans"/>
            </a:endParaRPr>
          </a:p>
        </p:txBody>
      </p:sp>
      <p:pic>
        <p:nvPicPr>
          <p:cNvPr id="587" name="Google Shape;587;p63"/>
          <p:cNvPicPr preferRelativeResize="0"/>
          <p:nvPr/>
        </p:nvPicPr>
        <p:blipFill>
          <a:blip r:embed="rId4">
            <a:alphaModFix/>
          </a:blip>
          <a:stretch>
            <a:fillRect/>
          </a:stretch>
        </p:blipFill>
        <p:spPr>
          <a:xfrm>
            <a:off x="11154205" y="2050867"/>
            <a:ext cx="246300" cy="246300"/>
          </a:xfrm>
          <a:prstGeom prst="rect">
            <a:avLst/>
          </a:prstGeom>
          <a:noFill/>
          <a:ln>
            <a:noFill/>
          </a:ln>
        </p:spPr>
      </p:pic>
      <p:pic>
        <p:nvPicPr>
          <p:cNvPr id="588" name="Google Shape;588;p63"/>
          <p:cNvPicPr preferRelativeResize="0"/>
          <p:nvPr/>
        </p:nvPicPr>
        <p:blipFill>
          <a:blip r:embed="rId4">
            <a:alphaModFix/>
          </a:blip>
          <a:stretch>
            <a:fillRect/>
          </a:stretch>
        </p:blipFill>
        <p:spPr>
          <a:xfrm>
            <a:off x="11154205" y="2594467"/>
            <a:ext cx="246300" cy="246300"/>
          </a:xfrm>
          <a:prstGeom prst="rect">
            <a:avLst/>
          </a:prstGeom>
          <a:noFill/>
          <a:ln>
            <a:noFill/>
          </a:ln>
        </p:spPr>
      </p:pic>
      <p:pic>
        <p:nvPicPr>
          <p:cNvPr id="589" name="Google Shape;589;p63"/>
          <p:cNvPicPr preferRelativeResize="0"/>
          <p:nvPr/>
        </p:nvPicPr>
        <p:blipFill>
          <a:blip r:embed="rId5">
            <a:alphaModFix/>
          </a:blip>
          <a:stretch>
            <a:fillRect/>
          </a:stretch>
        </p:blipFill>
        <p:spPr>
          <a:xfrm>
            <a:off x="11154205" y="3681651"/>
            <a:ext cx="246300" cy="246300"/>
          </a:xfrm>
          <a:prstGeom prst="rect">
            <a:avLst/>
          </a:prstGeom>
          <a:noFill/>
          <a:ln>
            <a:noFill/>
          </a:ln>
        </p:spPr>
      </p:pic>
      <p:pic>
        <p:nvPicPr>
          <p:cNvPr id="590" name="Google Shape;590;p63"/>
          <p:cNvPicPr preferRelativeResize="0"/>
          <p:nvPr/>
        </p:nvPicPr>
        <p:blipFill>
          <a:blip r:embed="rId5">
            <a:alphaModFix/>
          </a:blip>
          <a:stretch>
            <a:fillRect/>
          </a:stretch>
        </p:blipFill>
        <p:spPr>
          <a:xfrm>
            <a:off x="11154205" y="4785034"/>
            <a:ext cx="246300" cy="246300"/>
          </a:xfrm>
          <a:prstGeom prst="rect">
            <a:avLst/>
          </a:prstGeom>
          <a:noFill/>
          <a:ln>
            <a:noFill/>
          </a:ln>
        </p:spPr>
      </p:pic>
      <p:pic>
        <p:nvPicPr>
          <p:cNvPr id="591" name="Google Shape;591;p63"/>
          <p:cNvPicPr preferRelativeResize="0"/>
          <p:nvPr/>
        </p:nvPicPr>
        <p:blipFill>
          <a:blip r:embed="rId5">
            <a:alphaModFix/>
          </a:blip>
          <a:stretch>
            <a:fillRect/>
          </a:stretch>
        </p:blipFill>
        <p:spPr>
          <a:xfrm>
            <a:off x="11154205" y="3138051"/>
            <a:ext cx="246300" cy="246300"/>
          </a:xfrm>
          <a:prstGeom prst="rect">
            <a:avLst/>
          </a:prstGeom>
          <a:noFill/>
          <a:ln>
            <a:noFill/>
          </a:ln>
        </p:spPr>
      </p:pic>
      <p:cxnSp>
        <p:nvCxnSpPr>
          <p:cNvPr id="592" name="Google Shape;592;p63"/>
          <p:cNvCxnSpPr>
            <a:cxnSpLocks/>
          </p:cNvCxnSpPr>
          <p:nvPr/>
        </p:nvCxnSpPr>
        <p:spPr>
          <a:xfrm flipV="1">
            <a:off x="8623107" y="2658518"/>
            <a:ext cx="1940199" cy="841067"/>
          </a:xfrm>
          <a:prstGeom prst="straightConnector1">
            <a:avLst/>
          </a:prstGeom>
          <a:noFill/>
          <a:ln w="9525" cap="flat" cmpd="sng">
            <a:solidFill>
              <a:schemeClr val="dk2"/>
            </a:solidFill>
            <a:prstDash val="solid"/>
            <a:round/>
            <a:headEnd type="none" w="med" len="med"/>
            <a:tailEnd type="triangle" w="med" len="med"/>
          </a:ln>
        </p:spPr>
      </p:cxnSp>
      <p:cxnSp>
        <p:nvCxnSpPr>
          <p:cNvPr id="593" name="Google Shape;593;p63"/>
          <p:cNvCxnSpPr>
            <a:cxnSpLocks/>
          </p:cNvCxnSpPr>
          <p:nvPr/>
        </p:nvCxnSpPr>
        <p:spPr>
          <a:xfrm flipV="1">
            <a:off x="8776855" y="3288871"/>
            <a:ext cx="1834982" cy="754347"/>
          </a:xfrm>
          <a:prstGeom prst="straightConnector1">
            <a:avLst/>
          </a:prstGeom>
          <a:noFill/>
          <a:ln w="9525" cap="flat" cmpd="sng">
            <a:solidFill>
              <a:schemeClr val="dk2"/>
            </a:solidFill>
            <a:prstDash val="solid"/>
            <a:round/>
            <a:headEnd type="none" w="med" len="med"/>
            <a:tailEnd type="triangle" w="med" len="med"/>
          </a:ln>
        </p:spPr>
      </p:cxnSp>
      <p:sp>
        <p:nvSpPr>
          <p:cNvPr id="29" name="Oval 28">
            <a:extLst>
              <a:ext uri="{FF2B5EF4-FFF2-40B4-BE49-F238E27FC236}">
                <a16:creationId xmlns:a16="http://schemas.microsoft.com/office/drawing/2014/main" id="{9BC9DBFF-28B5-420A-A90A-711663DB1AF8}"/>
              </a:ext>
            </a:extLst>
          </p:cNvPr>
          <p:cNvSpPr/>
          <p:nvPr/>
        </p:nvSpPr>
        <p:spPr>
          <a:xfrm>
            <a:off x="7917873" y="3499585"/>
            <a:ext cx="665018" cy="377445"/>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30" name="Oval 29">
            <a:extLst>
              <a:ext uri="{FF2B5EF4-FFF2-40B4-BE49-F238E27FC236}">
                <a16:creationId xmlns:a16="http://schemas.microsoft.com/office/drawing/2014/main" id="{B30E2012-B1B7-4EEC-9C0E-29C7441F7059}"/>
              </a:ext>
            </a:extLst>
          </p:cNvPr>
          <p:cNvSpPr/>
          <p:nvPr/>
        </p:nvSpPr>
        <p:spPr>
          <a:xfrm>
            <a:off x="7924799" y="3914097"/>
            <a:ext cx="665018" cy="372313"/>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93"/>
                                        </p:tgtEl>
                                        <p:attrNameLst>
                                          <p:attrName>style.visibility</p:attrName>
                                        </p:attrNameLst>
                                      </p:cBhvr>
                                      <p:to>
                                        <p:strVal val="visible"/>
                                      </p:to>
                                    </p:set>
                                    <p:animEffect transition="in" filter="wipe(down)">
                                      <p:cBhvr>
                                        <p:cTn id="23" dur="500"/>
                                        <p:tgtEl>
                                          <p:spTgt spid="593"/>
                                        </p:tgtEl>
                                      </p:cBhvr>
                                    </p:animEffect>
                                  </p:childTnLst>
                                </p:cTn>
                              </p:par>
                              <p:par>
                                <p:cTn id="24" presetID="22" presetClass="entr" presetSubtype="4" fill="hold" nodeType="withEffect">
                                  <p:stCondLst>
                                    <p:cond delay="0"/>
                                  </p:stCondLst>
                                  <p:childTnLst>
                                    <p:set>
                                      <p:cBhvr>
                                        <p:cTn id="25" dur="1" fill="hold">
                                          <p:stCondLst>
                                            <p:cond delay="0"/>
                                          </p:stCondLst>
                                        </p:cTn>
                                        <p:tgtEl>
                                          <p:spTgt spid="592"/>
                                        </p:tgtEl>
                                        <p:attrNameLst>
                                          <p:attrName>style.visibility</p:attrName>
                                        </p:attrNameLst>
                                      </p:cBhvr>
                                      <p:to>
                                        <p:strVal val="visible"/>
                                      </p:to>
                                    </p:set>
                                    <p:animEffect transition="in" filter="wipe(down)">
                                      <p:cBhvr>
                                        <p:cTn id="26" dur="500"/>
                                        <p:tgtEl>
                                          <p:spTgt spid="59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7"/>
          <p:cNvSpPr txBox="1">
            <a:spLocks noGrp="1"/>
          </p:cNvSpPr>
          <p:nvPr>
            <p:ph type="title"/>
          </p:nvPr>
        </p:nvSpPr>
        <p:spPr>
          <a:xfrm>
            <a:off x="457200" y="167756"/>
            <a:ext cx="9880600" cy="533400"/>
          </a:xfrm>
        </p:spPr>
        <p:txBody>
          <a:bodyPr spcFirstLastPara="1" vert="horz" wrap="square" lIns="121900" tIns="121900" rIns="121900" bIns="121900" numCol="1" anchor="t" anchorCtr="0" compatLnSpc="1">
            <a:prstTxWarp prst="textNoShape">
              <a:avLst/>
            </a:prstTxWarp>
            <a:noAutofit/>
          </a:bodyPr>
          <a:lstStyle/>
          <a:p>
            <a:r>
              <a:rPr lang="en-GB" dirty="0"/>
              <a:t>Paired Evaluation</a:t>
            </a:r>
          </a:p>
        </p:txBody>
      </p:sp>
      <p:sp>
        <p:nvSpPr>
          <p:cNvPr id="726" name="Google Shape;726;p67"/>
          <p:cNvSpPr txBox="1">
            <a:spLocks noGrp="1"/>
          </p:cNvSpPr>
          <p:nvPr>
            <p:ph idx="1"/>
          </p:nvPr>
        </p:nvSpPr>
        <p:spPr>
          <a:xfrm>
            <a:off x="609600" y="1251856"/>
            <a:ext cx="10972800" cy="4484915"/>
          </a:xfrm>
        </p:spPr>
        <p:txBody>
          <a:bodyPr spcFirstLastPara="1" vert="horz" wrap="square" lIns="121900" tIns="121900" rIns="121900" bIns="121900" numCol="1" anchor="t" anchorCtr="0" compatLnSpc="1">
            <a:prstTxWarp prst="textNoShape">
              <a:avLst/>
            </a:prstTxWarp>
            <a:noAutofit/>
          </a:bodyPr>
          <a:lstStyle/>
          <a:p>
            <a:r>
              <a:rPr lang="en-US" dirty="0"/>
              <a:t>Instead, let’s assign a point to a pair</a:t>
            </a:r>
          </a:p>
          <a:p>
            <a:pPr lvl="1"/>
            <a:r>
              <a:rPr lang="en-US" dirty="0"/>
              <a:t>only if a model gets both right</a:t>
            </a:r>
          </a:p>
          <a:p>
            <a:endParaRPr lang="en-US" dirty="0"/>
          </a:p>
          <a:p>
            <a:r>
              <a:rPr lang="en-US" dirty="0"/>
              <a:t>This way, the risk of giving away points is reduced...</a:t>
            </a:r>
          </a:p>
          <a:p>
            <a:pPr lvl="1"/>
            <a:r>
              <a:rPr lang="en-US" dirty="0"/>
              <a:t>and this evaluation becomes more robust and meaningful</a:t>
            </a:r>
          </a:p>
          <a:p>
            <a:endParaRPr lang="en-US" dirty="0"/>
          </a:p>
          <a:p>
            <a:r>
              <a:rPr lang="en-US" dirty="0"/>
              <a:t>The results on </a:t>
            </a:r>
            <a:r>
              <a:rPr lang="en-US" dirty="0" err="1"/>
              <a:t>Winogrande</a:t>
            </a:r>
            <a:r>
              <a:rPr lang="en-US" dirty="0"/>
              <a:t> go down </a:t>
            </a:r>
            <a:r>
              <a:rPr lang="en-US" dirty="0">
                <a:solidFill>
                  <a:srgbClr val="3366CC"/>
                </a:solidFill>
              </a:rPr>
              <a:t>71.49 </a:t>
            </a:r>
            <a:r>
              <a:rPr lang="en-US" dirty="0">
                <a:solidFill>
                  <a:srgbClr val="3366CC"/>
                </a:solidFill>
                <a:sym typeface="Wingdings" panose="05000000000000000000" pitchFamily="2" charset="2"/>
              </a:rPr>
              <a:t> 58. 45</a:t>
            </a:r>
          </a:p>
          <a:p>
            <a:endParaRPr lang="en-US" dirty="0">
              <a:solidFill>
                <a:srgbClr val="3366CC"/>
              </a:solidFill>
              <a:sym typeface="Wingdings" panose="05000000000000000000" pitchFamily="2" charset="2"/>
            </a:endParaRPr>
          </a:p>
          <a:p>
            <a:r>
              <a:rPr lang="en-US" dirty="0">
                <a:sym typeface="Wingdings" panose="05000000000000000000" pitchFamily="2" charset="2"/>
              </a:rPr>
              <a:t>The paired setting can be generalized to larger groups:</a:t>
            </a:r>
          </a:p>
          <a:p>
            <a:endParaRPr lang="en-US" dirty="0">
              <a:solidFill>
                <a:srgbClr val="3366CC"/>
              </a:solidFill>
              <a:sym typeface="Wingdings" panose="05000000000000000000" pitchFamily="2" charset="2"/>
            </a:endParaRPr>
          </a:p>
          <a:p>
            <a:pPr marL="0" indent="0">
              <a:buNone/>
            </a:pPr>
            <a:endParaRPr lang="en-US" dirty="0">
              <a:solidFill>
                <a:srgbClr val="3366CC"/>
              </a:solidFill>
            </a:endParaRPr>
          </a:p>
        </p:txBody>
      </p:sp>
      <p:grpSp>
        <p:nvGrpSpPr>
          <p:cNvPr id="727" name="Google Shape;727;p67"/>
          <p:cNvGrpSpPr/>
          <p:nvPr/>
        </p:nvGrpSpPr>
        <p:grpSpPr>
          <a:xfrm>
            <a:off x="8968684" y="1868685"/>
            <a:ext cx="484800" cy="492401"/>
            <a:chOff x="556238" y="2250400"/>
            <a:chExt cx="363600" cy="369301"/>
          </a:xfrm>
        </p:grpSpPr>
        <p:pic>
          <p:nvPicPr>
            <p:cNvPr id="728" name="Google Shape;728;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29" name="Google Shape;729;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1</a:t>
              </a:r>
              <a:endParaRPr sz="1600" baseline="-25000">
                <a:latin typeface="Open Sans"/>
                <a:ea typeface="Open Sans"/>
                <a:cs typeface="Open Sans"/>
                <a:sym typeface="Open Sans"/>
              </a:endParaRPr>
            </a:p>
          </p:txBody>
        </p:sp>
      </p:grpSp>
      <p:grpSp>
        <p:nvGrpSpPr>
          <p:cNvPr id="730" name="Google Shape;730;p67"/>
          <p:cNvGrpSpPr/>
          <p:nvPr/>
        </p:nvGrpSpPr>
        <p:grpSpPr>
          <a:xfrm>
            <a:off x="8968684" y="2412318"/>
            <a:ext cx="484800" cy="492401"/>
            <a:chOff x="556238" y="2250400"/>
            <a:chExt cx="363600" cy="369301"/>
          </a:xfrm>
        </p:grpSpPr>
        <p:pic>
          <p:nvPicPr>
            <p:cNvPr id="731" name="Google Shape;731;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32" name="Google Shape;732;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2</a:t>
              </a:r>
              <a:endParaRPr sz="1600" baseline="-25000">
                <a:latin typeface="Open Sans"/>
                <a:ea typeface="Open Sans"/>
                <a:cs typeface="Open Sans"/>
                <a:sym typeface="Open Sans"/>
              </a:endParaRPr>
            </a:p>
          </p:txBody>
        </p:sp>
      </p:grpSp>
      <p:grpSp>
        <p:nvGrpSpPr>
          <p:cNvPr id="733" name="Google Shape;733;p67"/>
          <p:cNvGrpSpPr/>
          <p:nvPr/>
        </p:nvGrpSpPr>
        <p:grpSpPr>
          <a:xfrm>
            <a:off x="8968684" y="2955952"/>
            <a:ext cx="484800" cy="492401"/>
            <a:chOff x="556238" y="2250400"/>
            <a:chExt cx="363600" cy="369301"/>
          </a:xfrm>
        </p:grpSpPr>
        <p:pic>
          <p:nvPicPr>
            <p:cNvPr id="734" name="Google Shape;734;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35" name="Google Shape;735;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3</a:t>
              </a:r>
              <a:endParaRPr sz="1600" baseline="-25000">
                <a:latin typeface="Open Sans"/>
                <a:ea typeface="Open Sans"/>
                <a:cs typeface="Open Sans"/>
                <a:sym typeface="Open Sans"/>
              </a:endParaRPr>
            </a:p>
          </p:txBody>
        </p:sp>
      </p:grpSp>
      <p:grpSp>
        <p:nvGrpSpPr>
          <p:cNvPr id="736" name="Google Shape;736;p67"/>
          <p:cNvGrpSpPr/>
          <p:nvPr/>
        </p:nvGrpSpPr>
        <p:grpSpPr>
          <a:xfrm>
            <a:off x="8968684" y="4052385"/>
            <a:ext cx="484800" cy="492401"/>
            <a:chOff x="556238" y="2250400"/>
            <a:chExt cx="363600" cy="369301"/>
          </a:xfrm>
        </p:grpSpPr>
        <p:pic>
          <p:nvPicPr>
            <p:cNvPr id="737" name="Google Shape;737;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38" name="Google Shape;738;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m</a:t>
              </a:r>
              <a:endParaRPr sz="1600" baseline="-25000">
                <a:latin typeface="Open Sans"/>
                <a:ea typeface="Open Sans"/>
                <a:cs typeface="Open Sans"/>
                <a:sym typeface="Open Sans"/>
              </a:endParaRPr>
            </a:p>
          </p:txBody>
        </p:sp>
      </p:grpSp>
      <p:sp>
        <p:nvSpPr>
          <p:cNvPr id="739" name="Google Shape;739;p67"/>
          <p:cNvSpPr txBox="1"/>
          <p:nvPr/>
        </p:nvSpPr>
        <p:spPr>
          <a:xfrm>
            <a:off x="8958900" y="3433618"/>
            <a:ext cx="504400" cy="615513"/>
          </a:xfrm>
          <a:prstGeom prst="rect">
            <a:avLst/>
          </a:prstGeom>
          <a:noFill/>
          <a:ln>
            <a:noFill/>
          </a:ln>
        </p:spPr>
        <p:txBody>
          <a:bodyPr spcFirstLastPara="1" wrap="square" lIns="121900" tIns="121900" rIns="121900" bIns="121900" anchor="t" anchorCtr="0">
            <a:spAutoFit/>
          </a:bodyPr>
          <a:lstStyle/>
          <a:p>
            <a:pPr algn="ctr"/>
            <a:r>
              <a:rPr lang="en-GB" sz="2400">
                <a:latin typeface="Open Sans"/>
                <a:ea typeface="Open Sans"/>
                <a:cs typeface="Open Sans"/>
                <a:sym typeface="Open Sans"/>
              </a:rPr>
              <a:t>...</a:t>
            </a:r>
            <a:endParaRPr sz="2400">
              <a:latin typeface="Open Sans"/>
              <a:ea typeface="Open Sans"/>
              <a:cs typeface="Open Sans"/>
              <a:sym typeface="Open Sans"/>
            </a:endParaRPr>
          </a:p>
        </p:txBody>
      </p:sp>
      <p:pic>
        <p:nvPicPr>
          <p:cNvPr id="740" name="Google Shape;740;p67"/>
          <p:cNvPicPr preferRelativeResize="0"/>
          <p:nvPr/>
        </p:nvPicPr>
        <p:blipFill>
          <a:blip r:embed="rId4">
            <a:alphaModFix/>
          </a:blip>
          <a:stretch>
            <a:fillRect/>
          </a:stretch>
        </p:blipFill>
        <p:spPr>
          <a:xfrm>
            <a:off x="9519367" y="2050867"/>
            <a:ext cx="246300" cy="246300"/>
          </a:xfrm>
          <a:prstGeom prst="rect">
            <a:avLst/>
          </a:prstGeom>
          <a:noFill/>
          <a:ln>
            <a:noFill/>
          </a:ln>
        </p:spPr>
      </p:pic>
      <p:pic>
        <p:nvPicPr>
          <p:cNvPr id="741" name="Google Shape;741;p67"/>
          <p:cNvPicPr preferRelativeResize="0"/>
          <p:nvPr/>
        </p:nvPicPr>
        <p:blipFill>
          <a:blip r:embed="rId4">
            <a:alphaModFix/>
          </a:blip>
          <a:stretch>
            <a:fillRect/>
          </a:stretch>
        </p:blipFill>
        <p:spPr>
          <a:xfrm>
            <a:off x="9519367" y="2594467"/>
            <a:ext cx="246300" cy="246300"/>
          </a:xfrm>
          <a:prstGeom prst="rect">
            <a:avLst/>
          </a:prstGeom>
          <a:noFill/>
          <a:ln>
            <a:noFill/>
          </a:ln>
        </p:spPr>
      </p:pic>
      <p:pic>
        <p:nvPicPr>
          <p:cNvPr id="742" name="Google Shape;742;p67"/>
          <p:cNvPicPr preferRelativeResize="0"/>
          <p:nvPr/>
        </p:nvPicPr>
        <p:blipFill>
          <a:blip r:embed="rId5">
            <a:alphaModFix/>
          </a:blip>
          <a:stretch>
            <a:fillRect/>
          </a:stretch>
        </p:blipFill>
        <p:spPr>
          <a:xfrm>
            <a:off x="9519367" y="4175434"/>
            <a:ext cx="246300" cy="246300"/>
          </a:xfrm>
          <a:prstGeom prst="rect">
            <a:avLst/>
          </a:prstGeom>
          <a:noFill/>
          <a:ln>
            <a:noFill/>
          </a:ln>
        </p:spPr>
      </p:pic>
      <p:grpSp>
        <p:nvGrpSpPr>
          <p:cNvPr id="743" name="Google Shape;743;p67"/>
          <p:cNvGrpSpPr/>
          <p:nvPr/>
        </p:nvGrpSpPr>
        <p:grpSpPr>
          <a:xfrm>
            <a:off x="9986751" y="1868685"/>
            <a:ext cx="484800" cy="492401"/>
            <a:chOff x="556238" y="2250400"/>
            <a:chExt cx="363600" cy="369301"/>
          </a:xfrm>
        </p:grpSpPr>
        <p:pic>
          <p:nvPicPr>
            <p:cNvPr id="744" name="Google Shape;744;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45" name="Google Shape;745;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1</a:t>
              </a:r>
              <a:endParaRPr sz="1600" baseline="-25000">
                <a:latin typeface="Open Sans"/>
                <a:ea typeface="Open Sans"/>
                <a:cs typeface="Open Sans"/>
                <a:sym typeface="Open Sans"/>
              </a:endParaRPr>
            </a:p>
          </p:txBody>
        </p:sp>
      </p:grpSp>
      <p:grpSp>
        <p:nvGrpSpPr>
          <p:cNvPr id="746" name="Google Shape;746;p67"/>
          <p:cNvGrpSpPr/>
          <p:nvPr/>
        </p:nvGrpSpPr>
        <p:grpSpPr>
          <a:xfrm>
            <a:off x="9986751" y="2412318"/>
            <a:ext cx="484800" cy="492401"/>
            <a:chOff x="556238" y="2250400"/>
            <a:chExt cx="363600" cy="369301"/>
          </a:xfrm>
        </p:grpSpPr>
        <p:pic>
          <p:nvPicPr>
            <p:cNvPr id="747" name="Google Shape;747;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48" name="Google Shape;748;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2</a:t>
              </a:r>
              <a:endParaRPr sz="1600" baseline="-25000">
                <a:latin typeface="Open Sans"/>
                <a:ea typeface="Open Sans"/>
                <a:cs typeface="Open Sans"/>
                <a:sym typeface="Open Sans"/>
              </a:endParaRPr>
            </a:p>
          </p:txBody>
        </p:sp>
      </p:grpSp>
      <p:grpSp>
        <p:nvGrpSpPr>
          <p:cNvPr id="749" name="Google Shape;749;p67"/>
          <p:cNvGrpSpPr/>
          <p:nvPr/>
        </p:nvGrpSpPr>
        <p:grpSpPr>
          <a:xfrm>
            <a:off x="9986751" y="2955952"/>
            <a:ext cx="484800" cy="492401"/>
            <a:chOff x="556238" y="2250400"/>
            <a:chExt cx="363600" cy="369301"/>
          </a:xfrm>
        </p:grpSpPr>
        <p:pic>
          <p:nvPicPr>
            <p:cNvPr id="750" name="Google Shape;750;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51" name="Google Shape;751;p67"/>
            <p:cNvSpPr txBox="1"/>
            <p:nvPr/>
          </p:nvSpPr>
          <p:spPr>
            <a:xfrm>
              <a:off x="556238" y="2250400"/>
              <a:ext cx="363600" cy="369300"/>
            </a:xfrm>
            <a:prstGeom prst="rect">
              <a:avLst/>
            </a:prstGeom>
            <a:noFill/>
            <a:ln>
              <a:noFill/>
            </a:ln>
          </p:spPr>
          <p:txBody>
            <a:bodyPr spcFirstLastPara="1" wrap="square" lIns="121900" tIns="121900" rIns="121900" bIns="121900" anchor="ctr" anchorCtr="0">
              <a:noAutofit/>
            </a:bodyPr>
            <a:lstStyle/>
            <a:p>
              <a:pPr algn="ctr"/>
              <a:r>
                <a:rPr lang="en-GB" sz="1600">
                  <a:latin typeface="Open Sans"/>
                  <a:ea typeface="Open Sans"/>
                  <a:cs typeface="Open Sans"/>
                  <a:sym typeface="Open Sans"/>
                </a:rPr>
                <a:t>x’</a:t>
              </a:r>
              <a:r>
                <a:rPr lang="en-GB" sz="1600" baseline="-25000">
                  <a:latin typeface="Open Sans"/>
                  <a:ea typeface="Open Sans"/>
                  <a:cs typeface="Open Sans"/>
                  <a:sym typeface="Open Sans"/>
                </a:rPr>
                <a:t>3</a:t>
              </a:r>
              <a:endParaRPr sz="1600" baseline="-25000">
                <a:latin typeface="Open Sans"/>
                <a:ea typeface="Open Sans"/>
                <a:cs typeface="Open Sans"/>
                <a:sym typeface="Open Sans"/>
              </a:endParaRPr>
            </a:p>
          </p:txBody>
        </p:sp>
      </p:grpSp>
      <p:grpSp>
        <p:nvGrpSpPr>
          <p:cNvPr id="752" name="Google Shape;752;p67"/>
          <p:cNvGrpSpPr/>
          <p:nvPr/>
        </p:nvGrpSpPr>
        <p:grpSpPr>
          <a:xfrm>
            <a:off x="9986768" y="4052400"/>
            <a:ext cx="550667" cy="492400"/>
            <a:chOff x="556251" y="2250413"/>
            <a:chExt cx="413000" cy="369300"/>
          </a:xfrm>
        </p:grpSpPr>
        <p:pic>
          <p:nvPicPr>
            <p:cNvPr id="753" name="Google Shape;753;p67"/>
            <p:cNvPicPr preferRelativeResize="0"/>
            <p:nvPr/>
          </p:nvPicPr>
          <p:blipFill>
            <a:blip r:embed="rId3">
              <a:alphaModFix/>
            </a:blip>
            <a:stretch>
              <a:fillRect/>
            </a:stretch>
          </p:blipFill>
          <p:spPr>
            <a:xfrm>
              <a:off x="586400" y="2316425"/>
              <a:ext cx="303276" cy="303276"/>
            </a:xfrm>
            <a:prstGeom prst="rect">
              <a:avLst/>
            </a:prstGeom>
            <a:noFill/>
            <a:ln>
              <a:noFill/>
            </a:ln>
          </p:spPr>
        </p:pic>
        <p:sp>
          <p:nvSpPr>
            <p:cNvPr id="754" name="Google Shape;754;p67"/>
            <p:cNvSpPr txBox="1"/>
            <p:nvPr/>
          </p:nvSpPr>
          <p:spPr>
            <a:xfrm>
              <a:off x="556251" y="2250413"/>
              <a:ext cx="413000" cy="369300"/>
            </a:xfrm>
            <a:prstGeom prst="rect">
              <a:avLst/>
            </a:prstGeom>
            <a:noFill/>
            <a:ln>
              <a:noFill/>
            </a:ln>
          </p:spPr>
          <p:txBody>
            <a:bodyPr spcFirstLastPara="1" wrap="square" lIns="121900" tIns="121900" rIns="121900" bIns="121900" anchor="ctr" anchorCtr="0">
              <a:noAutofit/>
            </a:bodyPr>
            <a:lstStyle/>
            <a:p>
              <a:pPr algn="ctr"/>
              <a:r>
                <a:rPr lang="en-GB" sz="1600" dirty="0" err="1">
                  <a:latin typeface="Open Sans"/>
                  <a:ea typeface="Open Sans"/>
                  <a:cs typeface="Open Sans"/>
                  <a:sym typeface="Open Sans"/>
                </a:rPr>
                <a:t>X’</a:t>
              </a:r>
              <a:r>
                <a:rPr lang="en-GB" sz="1600" baseline="-25000" dirty="0" err="1">
                  <a:latin typeface="Open Sans"/>
                  <a:ea typeface="Open Sans"/>
                  <a:cs typeface="Open Sans"/>
                  <a:sym typeface="Open Sans"/>
                </a:rPr>
                <a:t>m</a:t>
              </a:r>
              <a:endParaRPr sz="1600" baseline="-25000" dirty="0">
                <a:latin typeface="Open Sans"/>
                <a:ea typeface="Open Sans"/>
                <a:cs typeface="Open Sans"/>
                <a:sym typeface="Open Sans"/>
              </a:endParaRPr>
            </a:p>
          </p:txBody>
        </p:sp>
      </p:grpSp>
      <p:sp>
        <p:nvSpPr>
          <p:cNvPr id="755" name="Google Shape;755;p67"/>
          <p:cNvSpPr txBox="1"/>
          <p:nvPr/>
        </p:nvSpPr>
        <p:spPr>
          <a:xfrm>
            <a:off x="9976967" y="3433618"/>
            <a:ext cx="504400" cy="615513"/>
          </a:xfrm>
          <a:prstGeom prst="rect">
            <a:avLst/>
          </a:prstGeom>
          <a:noFill/>
          <a:ln>
            <a:noFill/>
          </a:ln>
        </p:spPr>
        <p:txBody>
          <a:bodyPr spcFirstLastPara="1" wrap="square" lIns="121900" tIns="121900" rIns="121900" bIns="121900" anchor="t" anchorCtr="0">
            <a:spAutoFit/>
          </a:bodyPr>
          <a:lstStyle/>
          <a:p>
            <a:pPr algn="ctr"/>
            <a:r>
              <a:rPr lang="en-GB" sz="2400">
                <a:latin typeface="Open Sans"/>
                <a:ea typeface="Open Sans"/>
                <a:cs typeface="Open Sans"/>
                <a:sym typeface="Open Sans"/>
              </a:rPr>
              <a:t>...</a:t>
            </a:r>
            <a:endParaRPr sz="2400">
              <a:latin typeface="Open Sans"/>
              <a:ea typeface="Open Sans"/>
              <a:cs typeface="Open Sans"/>
              <a:sym typeface="Open Sans"/>
            </a:endParaRPr>
          </a:p>
        </p:txBody>
      </p:sp>
      <p:pic>
        <p:nvPicPr>
          <p:cNvPr id="756" name="Google Shape;756;p67"/>
          <p:cNvPicPr preferRelativeResize="0"/>
          <p:nvPr/>
        </p:nvPicPr>
        <p:blipFill>
          <a:blip r:embed="rId4">
            <a:alphaModFix/>
          </a:blip>
          <a:stretch>
            <a:fillRect/>
          </a:stretch>
        </p:blipFill>
        <p:spPr>
          <a:xfrm>
            <a:off x="10537434" y="2050867"/>
            <a:ext cx="246300" cy="246300"/>
          </a:xfrm>
          <a:prstGeom prst="rect">
            <a:avLst/>
          </a:prstGeom>
          <a:noFill/>
          <a:ln>
            <a:noFill/>
          </a:ln>
        </p:spPr>
      </p:pic>
      <p:pic>
        <p:nvPicPr>
          <p:cNvPr id="757" name="Google Shape;757;p67"/>
          <p:cNvPicPr preferRelativeResize="0"/>
          <p:nvPr/>
        </p:nvPicPr>
        <p:blipFill>
          <a:blip r:embed="rId4">
            <a:alphaModFix/>
          </a:blip>
          <a:stretch>
            <a:fillRect/>
          </a:stretch>
        </p:blipFill>
        <p:spPr>
          <a:xfrm>
            <a:off x="10537434" y="3138067"/>
            <a:ext cx="246300" cy="246300"/>
          </a:xfrm>
          <a:prstGeom prst="rect">
            <a:avLst/>
          </a:prstGeom>
          <a:noFill/>
          <a:ln>
            <a:noFill/>
          </a:ln>
        </p:spPr>
      </p:pic>
      <p:pic>
        <p:nvPicPr>
          <p:cNvPr id="758" name="Google Shape;758;p67"/>
          <p:cNvPicPr preferRelativeResize="0"/>
          <p:nvPr/>
        </p:nvPicPr>
        <p:blipFill>
          <a:blip r:embed="rId5">
            <a:alphaModFix/>
          </a:blip>
          <a:stretch>
            <a:fillRect/>
          </a:stretch>
        </p:blipFill>
        <p:spPr>
          <a:xfrm>
            <a:off x="10537434" y="4175434"/>
            <a:ext cx="246300" cy="246300"/>
          </a:xfrm>
          <a:prstGeom prst="rect">
            <a:avLst/>
          </a:prstGeom>
          <a:noFill/>
          <a:ln>
            <a:noFill/>
          </a:ln>
        </p:spPr>
      </p:pic>
      <p:pic>
        <p:nvPicPr>
          <p:cNvPr id="759" name="Google Shape;759;p67"/>
          <p:cNvPicPr preferRelativeResize="0"/>
          <p:nvPr/>
        </p:nvPicPr>
        <p:blipFill>
          <a:blip r:embed="rId5">
            <a:alphaModFix/>
          </a:blip>
          <a:stretch>
            <a:fillRect/>
          </a:stretch>
        </p:blipFill>
        <p:spPr>
          <a:xfrm>
            <a:off x="10537434" y="2594451"/>
            <a:ext cx="246300" cy="246300"/>
          </a:xfrm>
          <a:prstGeom prst="rect">
            <a:avLst/>
          </a:prstGeom>
          <a:noFill/>
          <a:ln>
            <a:noFill/>
          </a:ln>
        </p:spPr>
      </p:pic>
      <p:pic>
        <p:nvPicPr>
          <p:cNvPr id="760" name="Google Shape;760;p67"/>
          <p:cNvPicPr preferRelativeResize="0"/>
          <p:nvPr/>
        </p:nvPicPr>
        <p:blipFill>
          <a:blip r:embed="rId5">
            <a:alphaModFix/>
          </a:blip>
          <a:stretch>
            <a:fillRect/>
          </a:stretch>
        </p:blipFill>
        <p:spPr>
          <a:xfrm>
            <a:off x="9519367" y="3138051"/>
            <a:ext cx="246300" cy="246300"/>
          </a:xfrm>
          <a:prstGeom prst="rect">
            <a:avLst/>
          </a:prstGeom>
          <a:noFill/>
          <a:ln>
            <a:noFill/>
          </a:ln>
        </p:spPr>
      </p:pic>
      <p:sp>
        <p:nvSpPr>
          <p:cNvPr id="766" name="Google Shape;766;p67"/>
          <p:cNvSpPr txBox="1"/>
          <p:nvPr/>
        </p:nvSpPr>
        <p:spPr>
          <a:xfrm>
            <a:off x="8968700" y="1325067"/>
            <a:ext cx="484800" cy="492402"/>
          </a:xfrm>
          <a:prstGeom prst="rect">
            <a:avLst/>
          </a:prstGeom>
          <a:noFill/>
          <a:ln>
            <a:noFill/>
          </a:ln>
        </p:spPr>
        <p:txBody>
          <a:bodyPr spcFirstLastPara="1" wrap="square" lIns="121900" tIns="121900" rIns="121900" bIns="121900" anchor="t" anchorCtr="0">
            <a:spAutoFit/>
          </a:bodyPr>
          <a:lstStyle/>
          <a:p>
            <a:pPr algn="ctr"/>
            <a:r>
              <a:rPr lang="en-GB" sz="1600" i="1">
                <a:latin typeface="Open Sans"/>
                <a:ea typeface="Open Sans"/>
                <a:cs typeface="Open Sans"/>
                <a:sym typeface="Open Sans"/>
              </a:rPr>
              <a:t>p</a:t>
            </a:r>
            <a:r>
              <a:rPr lang="en-GB" sz="1600" i="1" baseline="-25000">
                <a:latin typeface="Open Sans"/>
                <a:ea typeface="Open Sans"/>
                <a:cs typeface="Open Sans"/>
                <a:sym typeface="Open Sans"/>
              </a:rPr>
              <a:t>1</a:t>
            </a:r>
            <a:endParaRPr sz="1600" i="1" baseline="-25000">
              <a:latin typeface="Open Sans"/>
              <a:ea typeface="Open Sans"/>
              <a:cs typeface="Open Sans"/>
              <a:sym typeface="Open Sans"/>
            </a:endParaRPr>
          </a:p>
        </p:txBody>
      </p:sp>
      <p:sp>
        <p:nvSpPr>
          <p:cNvPr id="767" name="Google Shape;767;p67"/>
          <p:cNvSpPr txBox="1"/>
          <p:nvPr/>
        </p:nvSpPr>
        <p:spPr>
          <a:xfrm>
            <a:off x="9996567" y="1325067"/>
            <a:ext cx="484800" cy="492402"/>
          </a:xfrm>
          <a:prstGeom prst="rect">
            <a:avLst/>
          </a:prstGeom>
          <a:noFill/>
          <a:ln>
            <a:noFill/>
          </a:ln>
        </p:spPr>
        <p:txBody>
          <a:bodyPr spcFirstLastPara="1" wrap="square" lIns="121900" tIns="121900" rIns="121900" bIns="121900" anchor="t" anchorCtr="0">
            <a:spAutoFit/>
          </a:bodyPr>
          <a:lstStyle/>
          <a:p>
            <a:pPr algn="ctr"/>
            <a:r>
              <a:rPr lang="en-GB" sz="1600" i="1" dirty="0">
                <a:latin typeface="Open Sans"/>
                <a:ea typeface="Open Sans"/>
                <a:cs typeface="Open Sans"/>
                <a:sym typeface="Open Sans"/>
              </a:rPr>
              <a:t>p</a:t>
            </a:r>
            <a:r>
              <a:rPr lang="en-GB" sz="1600" i="1" baseline="-25000" dirty="0">
                <a:latin typeface="Open Sans"/>
                <a:ea typeface="Open Sans"/>
                <a:cs typeface="Open Sans"/>
                <a:sym typeface="Open Sans"/>
              </a:rPr>
              <a:t>2</a:t>
            </a:r>
            <a:endParaRPr sz="1600" i="1" baseline="-25000" dirty="0">
              <a:latin typeface="Open Sans"/>
              <a:ea typeface="Open Sans"/>
              <a:cs typeface="Open Sans"/>
              <a:sym typeface="Open Sans"/>
            </a:endParaRPr>
          </a:p>
        </p:txBody>
      </p:sp>
      <p:sp>
        <p:nvSpPr>
          <p:cNvPr id="51" name="Google Shape;661;p65">
            <a:extLst>
              <a:ext uri="{FF2B5EF4-FFF2-40B4-BE49-F238E27FC236}">
                <a16:creationId xmlns:a16="http://schemas.microsoft.com/office/drawing/2014/main" id="{70774D8D-5D57-44D6-8240-29A45BF39EDD}"/>
              </a:ext>
            </a:extLst>
          </p:cNvPr>
          <p:cNvSpPr txBox="1"/>
          <p:nvPr/>
        </p:nvSpPr>
        <p:spPr>
          <a:xfrm>
            <a:off x="10849523" y="2825814"/>
            <a:ext cx="294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GB" sz="1800">
                <a:solidFill>
                  <a:srgbClr val="202122"/>
                </a:solidFill>
                <a:highlight>
                  <a:schemeClr val="lt1"/>
                </a:highlight>
                <a:latin typeface="Open Sans"/>
                <a:ea typeface="Open Sans"/>
                <a:cs typeface="Open Sans"/>
                <a:sym typeface="Open Sans"/>
              </a:rPr>
              <a:t>⇾</a:t>
            </a:r>
            <a:endParaRPr>
              <a:latin typeface="Open Sans"/>
              <a:ea typeface="Open Sans"/>
              <a:cs typeface="Open Sans"/>
              <a:sym typeface="Open Sans"/>
            </a:endParaRPr>
          </a:p>
        </p:txBody>
      </p:sp>
      <p:pic>
        <p:nvPicPr>
          <p:cNvPr id="52" name="Google Shape;662;p65">
            <a:extLst>
              <a:ext uri="{FF2B5EF4-FFF2-40B4-BE49-F238E27FC236}">
                <a16:creationId xmlns:a16="http://schemas.microsoft.com/office/drawing/2014/main" id="{2316E461-66F3-4ADF-B469-03B5BB11AAF2}"/>
              </a:ext>
            </a:extLst>
          </p:cNvPr>
          <p:cNvPicPr preferRelativeResize="0">
            <a:picLocks noChangeAspect="1"/>
          </p:cNvPicPr>
          <p:nvPr/>
        </p:nvPicPr>
        <p:blipFill>
          <a:blip r:embed="rId4">
            <a:alphaModFix/>
          </a:blip>
          <a:stretch>
            <a:fillRect/>
          </a:stretch>
        </p:blipFill>
        <p:spPr>
          <a:xfrm>
            <a:off x="11312847" y="2023063"/>
            <a:ext cx="274320" cy="274320"/>
          </a:xfrm>
          <a:prstGeom prst="rect">
            <a:avLst/>
          </a:prstGeom>
          <a:noFill/>
          <a:ln>
            <a:noFill/>
          </a:ln>
          <a:effectLst>
            <a:outerShdw blurRad="50800" dist="50800" dir="5400000" sx="3000" sy="3000" algn="ctr" rotWithShape="0">
              <a:srgbClr val="000000">
                <a:alpha val="43137"/>
              </a:srgbClr>
            </a:outerShdw>
          </a:effectLst>
        </p:spPr>
      </p:pic>
      <p:pic>
        <p:nvPicPr>
          <p:cNvPr id="53" name="Google Shape;663;p65">
            <a:extLst>
              <a:ext uri="{FF2B5EF4-FFF2-40B4-BE49-F238E27FC236}">
                <a16:creationId xmlns:a16="http://schemas.microsoft.com/office/drawing/2014/main" id="{FC2B9CEB-137D-496C-83C4-FA1886F39791}"/>
              </a:ext>
            </a:extLst>
          </p:cNvPr>
          <p:cNvPicPr preferRelativeResize="0">
            <a:picLocks noChangeAspect="1"/>
          </p:cNvPicPr>
          <p:nvPr/>
        </p:nvPicPr>
        <p:blipFill>
          <a:blip r:embed="rId5">
            <a:alphaModFix/>
          </a:blip>
          <a:stretch>
            <a:fillRect/>
          </a:stretch>
        </p:blipFill>
        <p:spPr>
          <a:xfrm>
            <a:off x="11312847" y="2603935"/>
            <a:ext cx="274320" cy="274320"/>
          </a:xfrm>
          <a:prstGeom prst="rect">
            <a:avLst/>
          </a:prstGeom>
          <a:noFill/>
          <a:ln>
            <a:noFill/>
          </a:ln>
          <a:effectLst>
            <a:outerShdw blurRad="50800" dist="50800" dir="5400000" sx="3000" sy="3000" algn="ctr" rotWithShape="0">
              <a:srgbClr val="000000">
                <a:alpha val="43137"/>
              </a:srgbClr>
            </a:outerShdw>
          </a:effectLst>
        </p:spPr>
      </p:pic>
      <p:pic>
        <p:nvPicPr>
          <p:cNvPr id="54" name="Google Shape;664;p65">
            <a:extLst>
              <a:ext uri="{FF2B5EF4-FFF2-40B4-BE49-F238E27FC236}">
                <a16:creationId xmlns:a16="http://schemas.microsoft.com/office/drawing/2014/main" id="{C82DEF02-6D4E-4525-8F1A-1EB2E22AFC8E}"/>
              </a:ext>
            </a:extLst>
          </p:cNvPr>
          <p:cNvPicPr preferRelativeResize="0">
            <a:picLocks noChangeAspect="1"/>
          </p:cNvPicPr>
          <p:nvPr/>
        </p:nvPicPr>
        <p:blipFill>
          <a:blip r:embed="rId5">
            <a:alphaModFix/>
          </a:blip>
          <a:stretch>
            <a:fillRect/>
          </a:stretch>
        </p:blipFill>
        <p:spPr>
          <a:xfrm>
            <a:off x="11312847" y="3167054"/>
            <a:ext cx="274320" cy="274320"/>
          </a:xfrm>
          <a:prstGeom prst="rect">
            <a:avLst/>
          </a:prstGeom>
          <a:noFill/>
          <a:ln>
            <a:noFill/>
          </a:ln>
          <a:effectLst>
            <a:outerShdw blurRad="50800" dist="50800" dir="5400000" sx="3000" sy="3000" algn="ctr" rotWithShape="0">
              <a:srgbClr val="000000">
                <a:alpha val="43137"/>
              </a:srgbClr>
            </a:outerShdw>
          </a:effectLst>
        </p:spPr>
      </p:pic>
      <p:pic>
        <p:nvPicPr>
          <p:cNvPr id="55" name="Google Shape;665;p65">
            <a:extLst>
              <a:ext uri="{FF2B5EF4-FFF2-40B4-BE49-F238E27FC236}">
                <a16:creationId xmlns:a16="http://schemas.microsoft.com/office/drawing/2014/main" id="{8BF18F0E-A04B-405A-8086-D7CD2AF0AC70}"/>
              </a:ext>
            </a:extLst>
          </p:cNvPr>
          <p:cNvPicPr preferRelativeResize="0">
            <a:picLocks noChangeAspect="1"/>
          </p:cNvPicPr>
          <p:nvPr/>
        </p:nvPicPr>
        <p:blipFill>
          <a:blip r:embed="rId5">
            <a:alphaModFix/>
          </a:blip>
          <a:stretch>
            <a:fillRect/>
          </a:stretch>
        </p:blipFill>
        <p:spPr>
          <a:xfrm>
            <a:off x="11312847" y="4191466"/>
            <a:ext cx="274320" cy="274320"/>
          </a:xfrm>
          <a:prstGeom prst="rect">
            <a:avLst/>
          </a:prstGeom>
          <a:noFill/>
          <a:ln>
            <a:noFill/>
          </a:ln>
          <a:effectLst>
            <a:outerShdw blurRad="50800" dist="50800" dir="5400000" sx="3000" sy="3000" algn="ctr" rotWithShape="0">
              <a:srgbClr val="000000">
                <a:alpha val="43137"/>
              </a:srgbClr>
            </a:outerShdw>
          </a:effectLst>
        </p:spPr>
      </p:pic>
      <p:sp>
        <p:nvSpPr>
          <p:cNvPr id="56" name="Google Shape;668;p65">
            <a:extLst>
              <a:ext uri="{FF2B5EF4-FFF2-40B4-BE49-F238E27FC236}">
                <a16:creationId xmlns:a16="http://schemas.microsoft.com/office/drawing/2014/main" id="{1439A6FF-C98D-466A-AFAD-DD8520465F35}"/>
              </a:ext>
            </a:extLst>
          </p:cNvPr>
          <p:cNvSpPr txBox="1"/>
          <p:nvPr/>
        </p:nvSpPr>
        <p:spPr>
          <a:xfrm>
            <a:off x="11223411" y="1325067"/>
            <a:ext cx="363600" cy="59500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i="1" dirty="0">
                <a:latin typeface="Open Sans"/>
                <a:ea typeface="Open Sans"/>
                <a:cs typeface="Open Sans"/>
                <a:sym typeface="Open Sans"/>
              </a:rPr>
              <a:t>p</a:t>
            </a:r>
            <a:r>
              <a:rPr lang="en-GB" sz="1600" i="1" baseline="30000" dirty="0">
                <a:latin typeface="Open Sans"/>
                <a:ea typeface="Open Sans"/>
                <a:cs typeface="Open Sans"/>
                <a:sym typeface="Open Sans"/>
              </a:rPr>
              <a:t>*</a:t>
            </a:r>
            <a:endParaRPr sz="1600" i="1" baseline="30000" dirty="0">
              <a:latin typeface="Open Sans"/>
              <a:ea typeface="Open Sans"/>
              <a:cs typeface="Open Sans"/>
              <a:sym typeface="Open Sans"/>
            </a:endParaRPr>
          </a:p>
        </p:txBody>
      </p:sp>
      <p:sp>
        <p:nvSpPr>
          <p:cNvPr id="57" name="Google Shape;670;p65">
            <a:extLst>
              <a:ext uri="{FF2B5EF4-FFF2-40B4-BE49-F238E27FC236}">
                <a16:creationId xmlns:a16="http://schemas.microsoft.com/office/drawing/2014/main" id="{CABF4EC3-7223-4B46-9588-EC944EFF5E54}"/>
              </a:ext>
            </a:extLst>
          </p:cNvPr>
          <p:cNvSpPr txBox="1"/>
          <p:nvPr/>
        </p:nvSpPr>
        <p:spPr>
          <a:xfrm>
            <a:off x="11270673" y="3297381"/>
            <a:ext cx="323688" cy="738633"/>
          </a:xfrm>
          <a:prstGeom prst="rect">
            <a:avLst/>
          </a:prstGeom>
          <a:noFill/>
          <a:ln>
            <a:noFill/>
          </a:ln>
          <a:effectLst>
            <a:outerShdw blurRad="50800" dist="50800" dir="5400000" sx="3000" sy="3000" algn="ctr" rotWithShape="0">
              <a:srgbClr val="000000">
                <a:alpha val="43137"/>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Open Sans"/>
                <a:ea typeface="Open Sans"/>
                <a:cs typeface="Open Sans"/>
                <a:sym typeface="Open Sans"/>
              </a:rPr>
              <a:t>...</a:t>
            </a:r>
            <a:endParaRPr dirty="0">
              <a:latin typeface="Open Sans"/>
              <a:ea typeface="Open Sans"/>
              <a:cs typeface="Open Sans"/>
              <a:sym typeface="Open Sans"/>
            </a:endParaRPr>
          </a:p>
        </p:txBody>
      </p:sp>
      <p:pic>
        <p:nvPicPr>
          <p:cNvPr id="58" name="Google Shape;819;p68">
            <a:extLst>
              <a:ext uri="{FF2B5EF4-FFF2-40B4-BE49-F238E27FC236}">
                <a16:creationId xmlns:a16="http://schemas.microsoft.com/office/drawing/2014/main" id="{0588FF9F-4276-46D1-A0D0-96A5970B4555}"/>
              </a:ext>
            </a:extLst>
          </p:cNvPr>
          <p:cNvPicPr preferRelativeResize="0"/>
          <p:nvPr/>
        </p:nvPicPr>
        <p:blipFill>
          <a:blip r:embed="rId6">
            <a:alphaModFix amt="73000"/>
          </a:blip>
          <a:stretch>
            <a:fillRect/>
          </a:stretch>
        </p:blipFill>
        <p:spPr>
          <a:xfrm>
            <a:off x="3150536" y="5363700"/>
            <a:ext cx="3742100" cy="747050"/>
          </a:xfrm>
          <a:prstGeom prst="rect">
            <a:avLst/>
          </a:prstGeom>
          <a:noFill/>
          <a:ln>
            <a:noFill/>
          </a:ln>
        </p:spPr>
      </p:pic>
      <p:sp>
        <p:nvSpPr>
          <p:cNvPr id="5" name="Rectangle 4">
            <a:extLst>
              <a:ext uri="{FF2B5EF4-FFF2-40B4-BE49-F238E27FC236}">
                <a16:creationId xmlns:a16="http://schemas.microsoft.com/office/drawing/2014/main" id="{71585A57-AA85-42C0-942A-91D427663688}"/>
              </a:ext>
            </a:extLst>
          </p:cNvPr>
          <p:cNvSpPr/>
          <p:nvPr/>
        </p:nvSpPr>
        <p:spPr>
          <a:xfrm>
            <a:off x="10881765" y="1350070"/>
            <a:ext cx="1214302" cy="341318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7CBD-FFFC-44C6-8A7E-9C10AE24CB9E}"/>
              </a:ext>
            </a:extLst>
          </p:cNvPr>
          <p:cNvSpPr>
            <a:spLocks noGrp="1"/>
          </p:cNvSpPr>
          <p:nvPr>
            <p:ph type="title"/>
          </p:nvPr>
        </p:nvSpPr>
        <p:spPr/>
        <p:txBody>
          <a:bodyPr/>
          <a:lstStyle/>
          <a:p>
            <a:r>
              <a:rPr lang="en-US"/>
              <a:t>Temporal Common Sense</a:t>
            </a:r>
            <a:endParaRPr lang="en-US" dirty="0"/>
          </a:p>
        </p:txBody>
      </p:sp>
      <p:sp>
        <p:nvSpPr>
          <p:cNvPr id="3" name="Content Placeholder 2">
            <a:extLst>
              <a:ext uri="{FF2B5EF4-FFF2-40B4-BE49-F238E27FC236}">
                <a16:creationId xmlns:a16="http://schemas.microsoft.com/office/drawing/2014/main" id="{0F7B52DE-FB7D-4CBF-868B-FD0C020EC3A6}"/>
              </a:ext>
            </a:extLst>
          </p:cNvPr>
          <p:cNvSpPr>
            <a:spLocks noGrp="1"/>
          </p:cNvSpPr>
          <p:nvPr>
            <p:ph idx="1"/>
          </p:nvPr>
        </p:nvSpPr>
        <p:spPr>
          <a:xfrm>
            <a:off x="573316" y="955840"/>
            <a:ext cx="10972800" cy="4484915"/>
          </a:xfrm>
        </p:spPr>
        <p:txBody>
          <a:bodyPr/>
          <a:lstStyle/>
          <a:p>
            <a:r>
              <a:rPr lang="en-US"/>
              <a:t>Two efforts: </a:t>
            </a:r>
          </a:p>
          <a:p>
            <a:pPr lvl="1"/>
            <a:r>
              <a:rPr lang="en-US"/>
              <a:t>A dataset MC-TACO [Zhou et al. EMNLP’19] </a:t>
            </a:r>
          </a:p>
          <a:p>
            <a:pPr lvl="1"/>
            <a:r>
              <a:rPr lang="en-US"/>
              <a:t>Acquisition + Representation [Zhou et al. ACL’20]: </a:t>
            </a:r>
            <a:r>
              <a:rPr lang="en-US">
                <a:solidFill>
                  <a:srgbClr val="0070C0"/>
                </a:solidFill>
              </a:rPr>
              <a:t>Duration, typical time, frequency</a:t>
            </a:r>
            <a:r>
              <a:rPr lang="en-US"/>
              <a:t>. </a:t>
            </a:r>
          </a:p>
          <a:p>
            <a:pPr marL="3200400" lvl="7" indent="0">
              <a:buNone/>
            </a:pPr>
            <a:endParaRPr lang="en-US" dirty="0"/>
          </a:p>
        </p:txBody>
      </p:sp>
      <p:sp>
        <p:nvSpPr>
          <p:cNvPr id="4" name="Slide Number Placeholder 3">
            <a:extLst>
              <a:ext uri="{FF2B5EF4-FFF2-40B4-BE49-F238E27FC236}">
                <a16:creationId xmlns:a16="http://schemas.microsoft.com/office/drawing/2014/main" id="{3D06963F-A013-4D1D-AD5F-A61490468844}"/>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F588C3-71D6-5D45-B118-1C664482E1C2}" type="slidenum">
              <a:rPr kumimoji="0" lang="en-US" sz="1200" b="0" i="0" u="none" strike="noStrike" kern="1200" cap="none" spc="0" normalizeH="0" baseline="0" noProof="0" smtClean="0">
                <a:ln>
                  <a:noFill/>
                </a:ln>
                <a:solidFill>
                  <a:srgbClr val="000000"/>
                </a:solidFill>
                <a:effectLst/>
                <a:uLnTx/>
                <a:uFillTx/>
                <a:latin typeface="Arial" pitchFamily="34" charset="0"/>
                <a:ea typeface="Arial Unicode MS" pitchFamily="34" charset="-128"/>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pitchFamily="34" charset="0"/>
              <a:ea typeface="Arial Unicode MS" pitchFamily="34" charset="-128"/>
            </a:endParaRPr>
          </a:p>
        </p:txBody>
      </p:sp>
      <p:grpSp>
        <p:nvGrpSpPr>
          <p:cNvPr id="8" name="Group 7">
            <a:extLst>
              <a:ext uri="{FF2B5EF4-FFF2-40B4-BE49-F238E27FC236}">
                <a16:creationId xmlns:a16="http://schemas.microsoft.com/office/drawing/2014/main" id="{4CC81E92-B88C-4023-A42D-53E318C5F00B}"/>
              </a:ext>
            </a:extLst>
          </p:cNvPr>
          <p:cNvGrpSpPr/>
          <p:nvPr/>
        </p:nvGrpSpPr>
        <p:grpSpPr>
          <a:xfrm>
            <a:off x="7822738" y="3429000"/>
            <a:ext cx="3881101" cy="1657752"/>
            <a:chOff x="3304404" y="567266"/>
            <a:chExt cx="5944372" cy="5711284"/>
          </a:xfrm>
          <a:solidFill>
            <a:srgbClr val="FF0000"/>
          </a:solidFill>
        </p:grpSpPr>
        <p:graphicFrame>
          <p:nvGraphicFramePr>
            <p:cNvPr id="9" name="Chart 8">
              <a:extLst>
                <a:ext uri="{FF2B5EF4-FFF2-40B4-BE49-F238E27FC236}">
                  <a16:creationId xmlns:a16="http://schemas.microsoft.com/office/drawing/2014/main" id="{6F74BB6D-D149-4D58-BCF0-8548B4B3B7FB}"/>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title="‰">
              <a:extLst>
                <a:ext uri="{FF2B5EF4-FFF2-40B4-BE49-F238E27FC236}">
                  <a16:creationId xmlns:a16="http://schemas.microsoft.com/office/drawing/2014/main" id="{5FFFC612-40CA-4CC6-94AB-B974760BF663}"/>
                </a:ext>
              </a:extLst>
            </p:cNvPr>
            <p:cNvGraphicFramePr/>
            <p:nvPr/>
          </p:nvGraphicFramePr>
          <p:xfrm>
            <a:off x="3304404" y="567266"/>
            <a:ext cx="3105148" cy="5418666"/>
          </p:xfrm>
          <a:graphic>
            <a:graphicData uri="http://schemas.openxmlformats.org/drawingml/2006/chart">
              <c:chart xmlns:c="http://schemas.openxmlformats.org/drawingml/2006/chart" xmlns:r="http://schemas.openxmlformats.org/officeDocument/2006/relationships" r:id="rId3"/>
            </a:graphicData>
          </a:graphic>
        </p:graphicFrame>
      </p:grpSp>
      <p:pic>
        <p:nvPicPr>
          <p:cNvPr id="11" name="Picture 10">
            <a:extLst>
              <a:ext uri="{FF2B5EF4-FFF2-40B4-BE49-F238E27FC236}">
                <a16:creationId xmlns:a16="http://schemas.microsoft.com/office/drawing/2014/main" id="{9EA2DEF5-52F7-431F-8F2C-2DEE697056CB}"/>
              </a:ext>
            </a:extLst>
          </p:cNvPr>
          <p:cNvPicPr>
            <a:picLocks noChangeAspect="1"/>
          </p:cNvPicPr>
          <p:nvPr/>
        </p:nvPicPr>
        <p:blipFill rotWithShape="1">
          <a:blip r:embed="rId4"/>
          <a:srcRect l="4458" t="5842" r="7150" b="2125"/>
          <a:stretch/>
        </p:blipFill>
        <p:spPr>
          <a:xfrm>
            <a:off x="3959687" y="2590230"/>
            <a:ext cx="3520635" cy="3431128"/>
          </a:xfrm>
          <a:prstGeom prst="rect">
            <a:avLst/>
          </a:prstGeom>
          <a:ln>
            <a:solidFill>
              <a:srgbClr val="FF0000"/>
            </a:solidFill>
          </a:ln>
        </p:spPr>
      </p:pic>
      <p:pic>
        <p:nvPicPr>
          <p:cNvPr id="12" name="Picture 11">
            <a:extLst>
              <a:ext uri="{FF2B5EF4-FFF2-40B4-BE49-F238E27FC236}">
                <a16:creationId xmlns:a16="http://schemas.microsoft.com/office/drawing/2014/main" id="{1A049644-446F-427E-BC8E-9318211046A4}"/>
              </a:ext>
            </a:extLst>
          </p:cNvPr>
          <p:cNvPicPr>
            <a:picLocks noChangeAspect="1"/>
          </p:cNvPicPr>
          <p:nvPr/>
        </p:nvPicPr>
        <p:blipFill>
          <a:blip r:embed="rId5"/>
          <a:stretch>
            <a:fillRect/>
          </a:stretch>
        </p:blipFill>
        <p:spPr>
          <a:xfrm>
            <a:off x="488161" y="2465449"/>
            <a:ext cx="2743200" cy="1992574"/>
          </a:xfrm>
          <a:prstGeom prst="rect">
            <a:avLst/>
          </a:prstGeom>
        </p:spPr>
      </p:pic>
      <p:pic>
        <p:nvPicPr>
          <p:cNvPr id="13" name="Picture 12">
            <a:extLst>
              <a:ext uri="{FF2B5EF4-FFF2-40B4-BE49-F238E27FC236}">
                <a16:creationId xmlns:a16="http://schemas.microsoft.com/office/drawing/2014/main" id="{48BCD102-FFEB-41F4-A517-E9D8E7DA925A}"/>
              </a:ext>
            </a:extLst>
          </p:cNvPr>
          <p:cNvPicPr>
            <a:picLocks noChangeAspect="1"/>
          </p:cNvPicPr>
          <p:nvPr/>
        </p:nvPicPr>
        <p:blipFill>
          <a:blip r:embed="rId6"/>
          <a:stretch>
            <a:fillRect/>
          </a:stretch>
        </p:blipFill>
        <p:spPr>
          <a:xfrm>
            <a:off x="488161" y="4673634"/>
            <a:ext cx="2743200" cy="1846150"/>
          </a:xfrm>
          <a:prstGeom prst="rect">
            <a:avLst/>
          </a:prstGeom>
        </p:spPr>
      </p:pic>
      <p:sp>
        <p:nvSpPr>
          <p:cNvPr id="14" name="Rectangle 18">
            <a:extLst>
              <a:ext uri="{FF2B5EF4-FFF2-40B4-BE49-F238E27FC236}">
                <a16:creationId xmlns:a16="http://schemas.microsoft.com/office/drawing/2014/main" id="{C38A9CD3-8F80-48E3-80B6-B2D9EAB701E9}"/>
              </a:ext>
            </a:extLst>
          </p:cNvPr>
          <p:cNvSpPr>
            <a:spLocks noChangeArrowheads="1"/>
          </p:cNvSpPr>
          <p:nvPr/>
        </p:nvSpPr>
        <p:spPr bwMode="auto">
          <a:xfrm>
            <a:off x="1299932" y="4300266"/>
            <a:ext cx="1119658" cy="300082"/>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Typical Time</a:t>
            </a:r>
          </a:p>
        </p:txBody>
      </p:sp>
      <p:sp>
        <p:nvSpPr>
          <p:cNvPr id="15" name="Rectangle 18">
            <a:extLst>
              <a:ext uri="{FF2B5EF4-FFF2-40B4-BE49-F238E27FC236}">
                <a16:creationId xmlns:a16="http://schemas.microsoft.com/office/drawing/2014/main" id="{026DFDE6-3652-45EF-BBB3-FEED896DC6F8}"/>
              </a:ext>
            </a:extLst>
          </p:cNvPr>
          <p:cNvSpPr>
            <a:spLocks noChangeArrowheads="1"/>
          </p:cNvSpPr>
          <p:nvPr/>
        </p:nvSpPr>
        <p:spPr bwMode="auto">
          <a:xfrm>
            <a:off x="1461975" y="6395287"/>
            <a:ext cx="795572" cy="300082"/>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Duration</a:t>
            </a:r>
          </a:p>
        </p:txBody>
      </p:sp>
      <p:sp>
        <p:nvSpPr>
          <p:cNvPr id="17" name="Rectangle 16">
            <a:extLst>
              <a:ext uri="{FF2B5EF4-FFF2-40B4-BE49-F238E27FC236}">
                <a16:creationId xmlns:a16="http://schemas.microsoft.com/office/drawing/2014/main" id="{B0A445ED-BFCA-4C9A-B38B-A5A5261C443D}"/>
              </a:ext>
            </a:extLst>
          </p:cNvPr>
          <p:cNvSpPr/>
          <p:nvPr/>
        </p:nvSpPr>
        <p:spPr>
          <a:xfrm>
            <a:off x="7887454" y="3037113"/>
            <a:ext cx="3912662" cy="2139186"/>
          </a:xfrm>
          <a:prstGeom prst="rect">
            <a:avLst/>
          </a:prstGeom>
          <a:noFill/>
          <a:ln w="1270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16" name="Rectangle 18">
            <a:extLst>
              <a:ext uri="{FF2B5EF4-FFF2-40B4-BE49-F238E27FC236}">
                <a16:creationId xmlns:a16="http://schemas.microsoft.com/office/drawing/2014/main" id="{E2985173-38BC-46E3-B47A-E8DBB8D405AF}"/>
              </a:ext>
            </a:extLst>
          </p:cNvPr>
          <p:cNvSpPr>
            <a:spLocks noChangeArrowheads="1"/>
          </p:cNvSpPr>
          <p:nvPr/>
        </p:nvSpPr>
        <p:spPr bwMode="auto">
          <a:xfrm>
            <a:off x="9210694" y="5121323"/>
            <a:ext cx="1505556" cy="507831"/>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Typical Temporal Relations</a:t>
            </a:r>
          </a:p>
        </p:txBody>
      </p:sp>
      <p:sp>
        <p:nvSpPr>
          <p:cNvPr id="5" name="Rectangle 4">
            <a:extLst>
              <a:ext uri="{FF2B5EF4-FFF2-40B4-BE49-F238E27FC236}">
                <a16:creationId xmlns:a16="http://schemas.microsoft.com/office/drawing/2014/main" id="{9F2EA1FF-1FC9-4427-B73F-63AF98E733D2}"/>
              </a:ext>
            </a:extLst>
          </p:cNvPr>
          <p:cNvSpPr/>
          <p:nvPr/>
        </p:nvSpPr>
        <p:spPr>
          <a:xfrm>
            <a:off x="3325438" y="6281839"/>
            <a:ext cx="213148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[Elazar et al. ACL’19] </a:t>
            </a:r>
          </a:p>
        </p:txBody>
      </p:sp>
      <p:sp>
        <p:nvSpPr>
          <p:cNvPr id="19" name="Rectangle 18">
            <a:extLst>
              <a:ext uri="{FF2B5EF4-FFF2-40B4-BE49-F238E27FC236}">
                <a16:creationId xmlns:a16="http://schemas.microsoft.com/office/drawing/2014/main" id="{FE8E9E04-2E4F-4815-A336-C7ACD09E525C}"/>
              </a:ext>
            </a:extLst>
          </p:cNvPr>
          <p:cNvSpPr/>
          <p:nvPr/>
        </p:nvSpPr>
        <p:spPr>
          <a:xfrm>
            <a:off x="5616884" y="6099506"/>
            <a:ext cx="20503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[Zhou et al. ACL’20] </a:t>
            </a:r>
          </a:p>
        </p:txBody>
      </p:sp>
      <p:sp>
        <p:nvSpPr>
          <p:cNvPr id="20" name="Rectangle 19">
            <a:extLst>
              <a:ext uri="{FF2B5EF4-FFF2-40B4-BE49-F238E27FC236}">
                <a16:creationId xmlns:a16="http://schemas.microsoft.com/office/drawing/2014/main" id="{69106E38-4881-4DFA-AA3B-46ACDC8D4296}"/>
              </a:ext>
            </a:extLst>
          </p:cNvPr>
          <p:cNvSpPr/>
          <p:nvPr/>
        </p:nvSpPr>
        <p:spPr>
          <a:xfrm>
            <a:off x="9715361" y="5715785"/>
            <a:ext cx="20984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Ning et al. NAACL’18</a:t>
            </a:r>
          </a:p>
        </p:txBody>
      </p:sp>
      <p:sp>
        <p:nvSpPr>
          <p:cNvPr id="21" name="Arrow: Left 20">
            <a:extLst>
              <a:ext uri="{FF2B5EF4-FFF2-40B4-BE49-F238E27FC236}">
                <a16:creationId xmlns:a16="http://schemas.microsoft.com/office/drawing/2014/main" id="{DD15AE1F-217D-4CFA-9BF9-92FE84D70219}"/>
              </a:ext>
            </a:extLst>
          </p:cNvPr>
          <p:cNvSpPr/>
          <p:nvPr/>
        </p:nvSpPr>
        <p:spPr>
          <a:xfrm>
            <a:off x="6096199" y="1489491"/>
            <a:ext cx="665018" cy="226695"/>
          </a:xfrm>
          <a:prstGeom prst="leftArrow">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1901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47F17EB-88D2-43F6-A113-C570A1B3DD02}"/>
              </a:ext>
            </a:extLst>
          </p:cNvPr>
          <p:cNvSpPr>
            <a:spLocks noGrp="1" noChangeArrowheads="1"/>
          </p:cNvSpPr>
          <p:nvPr>
            <p:ph type="title"/>
          </p:nvPr>
        </p:nvSpPr>
        <p:spPr>
          <a:xfrm>
            <a:off x="457200" y="206829"/>
            <a:ext cx="9880600" cy="533400"/>
          </a:xfrm>
        </p:spPr>
        <p:txBody>
          <a:bodyPr/>
          <a:lstStyle/>
          <a:p>
            <a:r>
              <a:rPr lang="en-US" altLang="en-US"/>
              <a:t>Standard Reference-Based Evaluation for GEC</a:t>
            </a:r>
          </a:p>
        </p:txBody>
      </p:sp>
      <p:graphicFrame>
        <p:nvGraphicFramePr>
          <p:cNvPr id="2" name="Table 2">
            <a:extLst>
              <a:ext uri="{FF2B5EF4-FFF2-40B4-BE49-F238E27FC236}">
                <a16:creationId xmlns:a16="http://schemas.microsoft.com/office/drawing/2014/main" id="{05325BCE-EEFF-4999-9E80-28F926B5D690}"/>
              </a:ext>
            </a:extLst>
          </p:cNvPr>
          <p:cNvGraphicFramePr>
            <a:graphicFrameLocks noGrp="1"/>
          </p:cNvGraphicFramePr>
          <p:nvPr>
            <p:ph idx="1"/>
            <p:extLst>
              <p:ext uri="{D42A27DB-BD31-4B8C-83A1-F6EECF244321}">
                <p14:modId xmlns:p14="http://schemas.microsoft.com/office/powerpoint/2010/main" val="1704763054"/>
              </p:ext>
            </p:extLst>
          </p:nvPr>
        </p:nvGraphicFramePr>
        <p:xfrm>
          <a:off x="1676400" y="1252538"/>
          <a:ext cx="8839200" cy="2030412"/>
        </p:xfrm>
        <a:graphic>
          <a:graphicData uri="http://schemas.openxmlformats.org/drawingml/2006/table">
            <a:tbl>
              <a:tblPr firstRow="1" bandRow="1">
                <a:tableStyleId>{5C22544A-7EE6-4342-B048-85BDC9FD1C3A}</a:tableStyleId>
              </a:tblPr>
              <a:tblGrid>
                <a:gridCol w="1690058">
                  <a:extLst>
                    <a:ext uri="{9D8B030D-6E8A-4147-A177-3AD203B41FA5}">
                      <a16:colId xmlns:a16="http://schemas.microsoft.com/office/drawing/2014/main" val="20000"/>
                    </a:ext>
                  </a:extLst>
                </a:gridCol>
                <a:gridCol w="7149142">
                  <a:extLst>
                    <a:ext uri="{9D8B030D-6E8A-4147-A177-3AD203B41FA5}">
                      <a16:colId xmlns:a16="http://schemas.microsoft.com/office/drawing/2014/main" val="20001"/>
                    </a:ext>
                  </a:extLst>
                </a:gridCol>
              </a:tblGrid>
              <a:tr h="646040">
                <a:tc>
                  <a:txBody>
                    <a:bodyPr/>
                    <a:lstStyle/>
                    <a:p>
                      <a:r>
                        <a:rPr lang="en-US" sz="1800" b="1" dirty="0">
                          <a:solidFill>
                            <a:schemeClr val="tx1"/>
                          </a:solidFill>
                        </a:rPr>
                        <a:t>Source</a:t>
                      </a:r>
                    </a:p>
                  </a:txBody>
                  <a:tcPr marT="45722" marB="45722"/>
                </a:tc>
                <a:tc>
                  <a:txBody>
                    <a:bodyPr/>
                    <a:lstStyle/>
                    <a:p>
                      <a:r>
                        <a:rPr lang="en-US" sz="1800" b="0" dirty="0">
                          <a:solidFill>
                            <a:schemeClr val="tx1"/>
                          </a:solidFill>
                        </a:rPr>
                        <a:t>The settings are very </a:t>
                      </a:r>
                      <a:r>
                        <a:rPr lang="en-US" sz="1800" b="1" dirty="0" err="1">
                          <a:solidFill>
                            <a:schemeClr val="tx1"/>
                          </a:solidFill>
                        </a:rPr>
                        <a:t>reallistic</a:t>
                      </a:r>
                      <a:r>
                        <a:rPr lang="en-US" sz="1800" b="0" dirty="0">
                          <a:solidFill>
                            <a:schemeClr val="tx1"/>
                          </a:solidFill>
                        </a:rPr>
                        <a:t>  and the actors </a:t>
                      </a:r>
                      <a:r>
                        <a:rPr lang="en-US" sz="1800" b="1" dirty="0">
                          <a:solidFill>
                            <a:schemeClr val="tx1"/>
                          </a:solidFill>
                        </a:rPr>
                        <a:t>had a great </a:t>
                      </a:r>
                      <a:r>
                        <a:rPr lang="en-US" sz="1800" b="0" dirty="0">
                          <a:solidFill>
                            <a:schemeClr val="tx1"/>
                          </a:solidFill>
                        </a:rPr>
                        <a:t>performance .</a:t>
                      </a:r>
                    </a:p>
                  </a:txBody>
                  <a:tcPr marT="45722" marB="45722"/>
                </a:tc>
                <a:extLst>
                  <a:ext uri="{0D108BD9-81ED-4DB2-BD59-A6C34878D82A}">
                    <a16:rowId xmlns:a16="http://schemas.microsoft.com/office/drawing/2014/main" val="10000"/>
                  </a:ext>
                </a:extLst>
              </a:tr>
              <a:tr h="369166">
                <a:tc>
                  <a:txBody>
                    <a:bodyPr/>
                    <a:lstStyle/>
                    <a:p>
                      <a:r>
                        <a:rPr lang="en-US" sz="1800" b="1" dirty="0"/>
                        <a:t>Hypothesis 1</a:t>
                      </a:r>
                    </a:p>
                  </a:txBody>
                  <a:tcPr marT="45722" marB="45722"/>
                </a:tc>
                <a:tc>
                  <a:txBody>
                    <a:bodyPr/>
                    <a:lstStyle/>
                    <a:p>
                      <a:r>
                        <a:rPr lang="en-US" sz="1800" dirty="0"/>
                        <a:t>The settings are very </a:t>
                      </a:r>
                      <a:r>
                        <a:rPr lang="en-US" sz="1800" i="1" u="sng" dirty="0"/>
                        <a:t>realistic</a:t>
                      </a:r>
                      <a:r>
                        <a:rPr lang="en-US" sz="1800" dirty="0"/>
                        <a:t> and the actors </a:t>
                      </a:r>
                      <a:r>
                        <a:rPr lang="en-US" sz="1800" i="1" u="sng" dirty="0"/>
                        <a:t>had great </a:t>
                      </a:r>
                      <a:r>
                        <a:rPr lang="en-US" sz="1800" dirty="0"/>
                        <a:t>performance.</a:t>
                      </a:r>
                    </a:p>
                  </a:txBody>
                  <a:tcPr marT="45722" marB="45722"/>
                </a:tc>
                <a:extLst>
                  <a:ext uri="{0D108BD9-81ED-4DB2-BD59-A6C34878D82A}">
                    <a16:rowId xmlns:a16="http://schemas.microsoft.com/office/drawing/2014/main" val="10001"/>
                  </a:ext>
                </a:extLst>
              </a:tr>
              <a:tr h="369166">
                <a:tc>
                  <a:txBody>
                    <a:bodyPr/>
                    <a:lstStyle/>
                    <a:p>
                      <a:endParaRPr lang="en-US" sz="1800" b="1" dirty="0"/>
                    </a:p>
                  </a:txBody>
                  <a:tcPr marT="45722" marB="45722"/>
                </a:tc>
                <a:tc>
                  <a:txBody>
                    <a:bodyPr/>
                    <a:lstStyle/>
                    <a:p>
                      <a:endParaRPr lang="en-US" sz="1800" dirty="0"/>
                    </a:p>
                  </a:txBody>
                  <a:tcPr marT="45722" marB="45722"/>
                </a:tc>
                <a:extLst>
                  <a:ext uri="{0D108BD9-81ED-4DB2-BD59-A6C34878D82A}">
                    <a16:rowId xmlns:a16="http://schemas.microsoft.com/office/drawing/2014/main" val="10002"/>
                  </a:ext>
                </a:extLst>
              </a:tr>
              <a:tr h="646040">
                <a:tc>
                  <a:txBody>
                    <a:bodyPr/>
                    <a:lstStyle/>
                    <a:p>
                      <a:r>
                        <a:rPr lang="en-US" sz="1800" b="1" dirty="0"/>
                        <a:t>Reference Gold (RG)</a:t>
                      </a:r>
                    </a:p>
                  </a:txBody>
                  <a:tcPr marT="45722" marB="45722"/>
                </a:tc>
                <a:tc>
                  <a:txBody>
                    <a:bodyPr/>
                    <a:lstStyle/>
                    <a:p>
                      <a:r>
                        <a:rPr lang="en-US" sz="1800" dirty="0"/>
                        <a:t>The settings are very </a:t>
                      </a:r>
                      <a:r>
                        <a:rPr lang="en-US" sz="1800" u="sng" dirty="0"/>
                        <a:t>realistic</a:t>
                      </a:r>
                      <a:r>
                        <a:rPr lang="en-US" sz="1800" dirty="0"/>
                        <a:t> and the actors </a:t>
                      </a:r>
                      <a:r>
                        <a:rPr lang="en-US" sz="1800" i="1" u="sng" dirty="0"/>
                        <a:t>gave</a:t>
                      </a:r>
                      <a:r>
                        <a:rPr lang="en-US" sz="1800" dirty="0"/>
                        <a:t> a great performance.</a:t>
                      </a:r>
                    </a:p>
                  </a:txBody>
                  <a:tcPr marT="45722" marB="45722"/>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0E529D5C-BB58-4254-8F3A-DEC93862DCEE}"/>
              </a:ext>
            </a:extLst>
          </p:cNvPr>
          <p:cNvSpPr txBox="1"/>
          <p:nvPr/>
        </p:nvSpPr>
        <p:spPr>
          <a:xfrm>
            <a:off x="4042364" y="3365195"/>
            <a:ext cx="4107273" cy="2377440"/>
          </a:xfrm>
          <a:prstGeom prst="rect">
            <a:avLst/>
          </a:prstGeom>
          <a:solidFill>
            <a:schemeClr val="bg1">
              <a:lumMod val="95000"/>
            </a:schemeClr>
          </a:solidFill>
          <a:ln>
            <a:solidFill>
              <a:schemeClr val="accent1"/>
            </a:solidFill>
          </a:ln>
        </p:spPr>
        <p:txBody>
          <a:bodyPr wrap="square">
            <a:spAutoFit/>
          </a:bodyPr>
          <a:lstStyle/>
          <a:p>
            <a:pPr>
              <a:defRPr/>
            </a:pPr>
            <a:r>
              <a:rPr lang="en-US" b="1" dirty="0"/>
              <a:t>System edits: </a:t>
            </a:r>
            <a:r>
              <a:rPr lang="en-US" dirty="0"/>
              <a:t>(1) </a:t>
            </a:r>
            <a:r>
              <a:rPr lang="en-US" dirty="0" err="1"/>
              <a:t>reallistic</a:t>
            </a:r>
            <a:r>
              <a:rPr lang="en-US" dirty="0"/>
              <a:t> -&gt; realistic; </a:t>
            </a:r>
          </a:p>
          <a:p>
            <a:pPr>
              <a:defRPr/>
            </a:pPr>
            <a:r>
              <a:rPr lang="en-US" dirty="0"/>
              <a:t>	       (2) had a  great -&gt; had great </a:t>
            </a:r>
          </a:p>
          <a:p>
            <a:pPr>
              <a:defRPr/>
            </a:pPr>
            <a:r>
              <a:rPr lang="en-US" b="1" dirty="0"/>
              <a:t>Gold edits:     </a:t>
            </a:r>
            <a:r>
              <a:rPr lang="en-US" dirty="0"/>
              <a:t>(1) </a:t>
            </a:r>
            <a:r>
              <a:rPr lang="en-US" dirty="0" err="1"/>
              <a:t>reallistic</a:t>
            </a:r>
            <a:r>
              <a:rPr lang="en-US" dirty="0"/>
              <a:t> -&gt; realistic; </a:t>
            </a:r>
          </a:p>
          <a:p>
            <a:pPr>
              <a:defRPr/>
            </a:pPr>
            <a:r>
              <a:rPr lang="en-US" dirty="0"/>
              <a:t>	       (2) had  -&gt; gave</a:t>
            </a:r>
          </a:p>
          <a:p>
            <a:pPr>
              <a:defRPr/>
            </a:pPr>
            <a:r>
              <a:rPr lang="en-US" b="1" dirty="0"/>
              <a:t>Correct edit:  </a:t>
            </a:r>
            <a:r>
              <a:rPr lang="en-US" dirty="0"/>
              <a:t>(1)</a:t>
            </a:r>
            <a:r>
              <a:rPr lang="en-US" b="1" dirty="0"/>
              <a:t> </a:t>
            </a:r>
            <a:r>
              <a:rPr lang="en-US" dirty="0" err="1"/>
              <a:t>reallistic</a:t>
            </a:r>
            <a:r>
              <a:rPr lang="en-US" dirty="0"/>
              <a:t> -&gt; realistic</a:t>
            </a:r>
          </a:p>
          <a:p>
            <a:pPr>
              <a:defRPr/>
            </a:pPr>
            <a:endParaRPr lang="en-US" dirty="0"/>
          </a:p>
          <a:p>
            <a:pPr>
              <a:defRPr/>
            </a:pPr>
            <a:r>
              <a:rPr lang="en-US" dirty="0">
                <a:solidFill>
                  <a:srgbClr val="FF0000"/>
                </a:solidFill>
              </a:rPr>
              <a:t>Precision: 1/2=0.5</a:t>
            </a:r>
          </a:p>
          <a:p>
            <a:pPr>
              <a:defRPr/>
            </a:pPr>
            <a:r>
              <a:rPr lang="en-US" dirty="0">
                <a:solidFill>
                  <a:srgbClr val="FF0000"/>
                </a:solidFill>
              </a:rPr>
              <a:t>Recall: 1/2=0.5</a:t>
            </a:r>
            <a:endParaRPr lang="en-US" dirty="0"/>
          </a:p>
        </p:txBody>
      </p:sp>
      <p:sp>
        <p:nvSpPr>
          <p:cNvPr id="8" name="Arrow: Down 7">
            <a:extLst>
              <a:ext uri="{FF2B5EF4-FFF2-40B4-BE49-F238E27FC236}">
                <a16:creationId xmlns:a16="http://schemas.microsoft.com/office/drawing/2014/main" id="{B192B68F-AE6D-4AF6-B757-B88D5BEE3398}"/>
              </a:ext>
            </a:extLst>
          </p:cNvPr>
          <p:cNvSpPr/>
          <p:nvPr/>
        </p:nvSpPr>
        <p:spPr>
          <a:xfrm>
            <a:off x="1319981" y="1600200"/>
            <a:ext cx="176980" cy="533400"/>
          </a:xfrm>
          <a:prstGeom prst="down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Arrow: Down 10">
            <a:extLst>
              <a:ext uri="{FF2B5EF4-FFF2-40B4-BE49-F238E27FC236}">
                <a16:creationId xmlns:a16="http://schemas.microsoft.com/office/drawing/2014/main" id="{BACBC85E-88B8-472B-B062-C9C7E9A5F29B}"/>
              </a:ext>
            </a:extLst>
          </p:cNvPr>
          <p:cNvSpPr/>
          <p:nvPr/>
        </p:nvSpPr>
        <p:spPr>
          <a:xfrm>
            <a:off x="1040992" y="1600199"/>
            <a:ext cx="176980" cy="1342103"/>
          </a:xfrm>
          <a:prstGeom prst="down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7" name="Content Placeholder 2">
            <a:extLst>
              <a:ext uri="{FF2B5EF4-FFF2-40B4-BE49-F238E27FC236}">
                <a16:creationId xmlns:a16="http://schemas.microsoft.com/office/drawing/2014/main" id="{8EED5929-A75C-490A-B364-9C903E8EF3A4}"/>
              </a:ext>
            </a:extLst>
          </p:cNvPr>
          <p:cNvSpPr txBox="1">
            <a:spLocks noChangeAspect="1" noChangeArrowheads="1"/>
          </p:cNvSpPr>
          <p:nvPr/>
        </p:nvSpPr>
        <p:spPr bwMode="auto">
          <a:xfrm>
            <a:off x="69275" y="3365196"/>
            <a:ext cx="3864826" cy="2377440"/>
          </a:xfrm>
          <a:prstGeom prst="rect">
            <a:avLst/>
          </a:prstGeom>
          <a:solidFill>
            <a:schemeClr val="accent1">
              <a:lumMod val="20000"/>
              <a:lumOff val="80000"/>
            </a:schemeClr>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rgbClr val="3366CC"/>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rgbClr val="3366CC"/>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altLang="en-US" sz="1800" kern="0" dirty="0"/>
              <a:t>The set of possible golds for a given source sentence is extremely large </a:t>
            </a:r>
          </a:p>
          <a:p>
            <a:r>
              <a:rPr lang="en-US" altLang="en-US" sz="1800" kern="0" dirty="0"/>
              <a:t>Most GEC datasets contain 1 (or 2) golds for a source sentence</a:t>
            </a:r>
          </a:p>
          <a:p>
            <a:pPr lvl="1"/>
            <a:r>
              <a:rPr lang="en-US" altLang="en-US" sz="1600" kern="0" dirty="0"/>
              <a:t>This (</a:t>
            </a:r>
            <a:r>
              <a:rPr lang="en-US" altLang="en-US" sz="1600" b="1" kern="0" dirty="0"/>
              <a:t>“unique”</a:t>
            </a:r>
            <a:r>
              <a:rPr lang="en-US" altLang="en-US" sz="1600" kern="0" dirty="0"/>
              <a:t>) gold is generated relative to the source sentence </a:t>
            </a:r>
          </a:p>
          <a:p>
            <a:pPr lvl="2"/>
            <a:r>
              <a:rPr lang="en-US" altLang="en-US" sz="1400" kern="0" dirty="0"/>
              <a:t>And is </a:t>
            </a:r>
            <a:r>
              <a:rPr lang="en-US" altLang="en-US" sz="1400" b="1" kern="0" dirty="0"/>
              <a:t>independent</a:t>
            </a:r>
            <a:r>
              <a:rPr lang="en-US" altLang="en-US" sz="1400" kern="0" dirty="0"/>
              <a:t> of the system output</a:t>
            </a:r>
          </a:p>
          <a:p>
            <a:pPr lvl="1"/>
            <a:endParaRPr lang="en-US" altLang="en-US" sz="1600" kern="0" dirty="0"/>
          </a:p>
          <a:p>
            <a:pPr marL="0" indent="0">
              <a:buFont typeface="Wingdings" charset="2"/>
              <a:buNone/>
            </a:pPr>
            <a:endParaRPr lang="en-US" altLang="en-US" sz="1800" kern="0" dirty="0"/>
          </a:p>
        </p:txBody>
      </p:sp>
      <p:sp>
        <p:nvSpPr>
          <p:cNvPr id="9" name="Content Placeholder 2">
            <a:extLst>
              <a:ext uri="{FF2B5EF4-FFF2-40B4-BE49-F238E27FC236}">
                <a16:creationId xmlns:a16="http://schemas.microsoft.com/office/drawing/2014/main" id="{A3D5D042-F596-41FA-BF80-4A253AF0FACE}"/>
              </a:ext>
            </a:extLst>
          </p:cNvPr>
          <p:cNvSpPr txBox="1">
            <a:spLocks noChangeArrowheads="1"/>
          </p:cNvSpPr>
          <p:nvPr/>
        </p:nvSpPr>
        <p:spPr bwMode="auto">
          <a:xfrm>
            <a:off x="8218908" y="3365195"/>
            <a:ext cx="3840480" cy="2377440"/>
          </a:xfrm>
          <a:prstGeom prst="rect">
            <a:avLst/>
          </a:prstGeom>
          <a:solidFill>
            <a:schemeClr val="accent1">
              <a:lumMod val="20000"/>
              <a:lumOff val="80000"/>
            </a:schemeClr>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rgbClr val="3366CC"/>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rgbClr val="3366CC"/>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altLang="en-US" sz="1800" kern="0" dirty="0"/>
              <a:t>Impact:</a:t>
            </a:r>
          </a:p>
          <a:p>
            <a:pPr lvl="1"/>
            <a:r>
              <a:rPr lang="en-US" sz="1600" b="1" kern="0" dirty="0"/>
              <a:t>Evaluation:</a:t>
            </a:r>
            <a:r>
              <a:rPr lang="en-US" sz="1600" kern="0" dirty="0"/>
              <a:t> Reference-based evaluation </a:t>
            </a:r>
            <a:r>
              <a:rPr lang="en-US" sz="1600" b="1" kern="0" dirty="0"/>
              <a:t>underestimates</a:t>
            </a:r>
            <a:r>
              <a:rPr lang="en-US" sz="1600" kern="0" dirty="0"/>
              <a:t> system performance </a:t>
            </a:r>
          </a:p>
          <a:p>
            <a:pPr lvl="1"/>
            <a:r>
              <a:rPr lang="en-US" sz="1600" kern="0" dirty="0"/>
              <a:t>Also impacts training (which is done relative to the single reference gold)</a:t>
            </a:r>
          </a:p>
          <a:p>
            <a:pPr marL="0" indent="0">
              <a:buFont typeface="Wingdings" charset="2"/>
              <a:buNone/>
            </a:pPr>
            <a:endParaRPr lang="en-US" altLang="en-US" sz="1800" kern="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3E0D-5A65-E549-9082-4CE58F70075F}"/>
              </a:ext>
            </a:extLst>
          </p:cNvPr>
          <p:cNvSpPr>
            <a:spLocks noGrp="1"/>
          </p:cNvSpPr>
          <p:nvPr>
            <p:ph type="title"/>
          </p:nvPr>
        </p:nvSpPr>
        <p:spPr/>
        <p:txBody>
          <a:bodyPr/>
          <a:lstStyle/>
          <a:p>
            <a:r>
              <a:rPr lang="en-US" sz="3600" dirty="0"/>
              <a:t>Defining the Temporal Commonsense Challenge</a:t>
            </a:r>
          </a:p>
        </p:txBody>
      </p:sp>
      <p:sp>
        <p:nvSpPr>
          <p:cNvPr id="4" name="Content Placeholder 3">
            <a:extLst>
              <a:ext uri="{FF2B5EF4-FFF2-40B4-BE49-F238E27FC236}">
                <a16:creationId xmlns:a16="http://schemas.microsoft.com/office/drawing/2014/main" id="{BD14CFDD-FDA3-DA49-91BA-E9879730B797}"/>
              </a:ext>
            </a:extLst>
          </p:cNvPr>
          <p:cNvSpPr>
            <a:spLocks noGrp="1"/>
          </p:cNvSpPr>
          <p:nvPr>
            <p:ph idx="1"/>
          </p:nvPr>
        </p:nvSpPr>
        <p:spPr>
          <a:xfrm>
            <a:off x="609600" y="1251856"/>
            <a:ext cx="6598998" cy="4484915"/>
          </a:xfrm>
        </p:spPr>
        <p:txBody>
          <a:bodyPr/>
          <a:lstStyle/>
          <a:p>
            <a:r>
              <a:rPr lang="en-US" dirty="0"/>
              <a:t>MC-TACO [Zhou et al. EMNLP 2019]</a:t>
            </a:r>
          </a:p>
          <a:p>
            <a:pPr lvl="1"/>
            <a:r>
              <a:rPr lang="en-US" b="1" dirty="0"/>
              <a:t>M</a:t>
            </a:r>
            <a:r>
              <a:rPr lang="en-US" dirty="0"/>
              <a:t>ultiple </a:t>
            </a:r>
            <a:r>
              <a:rPr lang="en-US" b="1" dirty="0"/>
              <a:t>C</a:t>
            </a:r>
            <a:r>
              <a:rPr lang="en-US" dirty="0"/>
              <a:t>hoice </a:t>
            </a:r>
            <a:r>
              <a:rPr lang="en-US" b="1" dirty="0" err="1"/>
              <a:t>T</a:t>
            </a:r>
            <a:r>
              <a:rPr lang="en-US" dirty="0" err="1"/>
              <a:t>empor</a:t>
            </a:r>
            <a:r>
              <a:rPr lang="en-US" b="1" dirty="0" err="1"/>
              <a:t>A</a:t>
            </a:r>
            <a:r>
              <a:rPr lang="en-US" dirty="0" err="1"/>
              <a:t>l</a:t>
            </a:r>
            <a:r>
              <a:rPr lang="en-US" dirty="0"/>
              <a:t> </a:t>
            </a:r>
            <a:r>
              <a:rPr lang="en-US" b="1" dirty="0" err="1"/>
              <a:t>CO</a:t>
            </a:r>
            <a:r>
              <a:rPr lang="en-US" dirty="0" err="1"/>
              <a:t>mmon-sense</a:t>
            </a:r>
            <a:endParaRPr lang="en-US" dirty="0"/>
          </a:p>
          <a:p>
            <a:pPr lvl="1"/>
            <a:r>
              <a:rPr lang="en-US" dirty="0"/>
              <a:t>1,893 questions; 13,225 question-answer pairs</a:t>
            </a:r>
          </a:p>
          <a:p>
            <a:pPr lvl="1"/>
            <a:r>
              <a:rPr lang="en-US" dirty="0"/>
              <a:t>Querying at least one of the five dimensions:</a:t>
            </a:r>
          </a:p>
          <a:p>
            <a:pPr lvl="2"/>
            <a:r>
              <a:rPr lang="en-US" sz="1351" dirty="0"/>
              <a:t>Duration</a:t>
            </a:r>
          </a:p>
          <a:p>
            <a:pPr lvl="2"/>
            <a:r>
              <a:rPr lang="en-US" sz="1351" dirty="0"/>
              <a:t>Frequency</a:t>
            </a:r>
          </a:p>
          <a:p>
            <a:pPr lvl="2"/>
            <a:r>
              <a:rPr lang="en-US" sz="1351" dirty="0"/>
              <a:t>Typical Occurring Time</a:t>
            </a:r>
          </a:p>
          <a:p>
            <a:pPr lvl="2"/>
            <a:r>
              <a:rPr lang="en-US" sz="1351" dirty="0"/>
              <a:t>Stationarity</a:t>
            </a:r>
          </a:p>
          <a:p>
            <a:pPr lvl="2"/>
            <a:r>
              <a:rPr lang="en-US" sz="1351" dirty="0"/>
              <a:t>Ordering</a:t>
            </a:r>
          </a:p>
          <a:p>
            <a:pPr lvl="2"/>
            <a:endParaRPr lang="en-US" sz="1351" dirty="0"/>
          </a:p>
          <a:p>
            <a:pPr lvl="2"/>
            <a:endParaRPr lang="en-US" sz="1351" dirty="0"/>
          </a:p>
          <a:p>
            <a:pPr marL="685783" lvl="2" indent="0">
              <a:buNone/>
            </a:pPr>
            <a:endParaRPr lang="en-US" sz="1351" dirty="0"/>
          </a:p>
          <a:p>
            <a:pPr lvl="1"/>
            <a:endParaRPr lang="en-US" sz="1551" dirty="0">
              <a:solidFill>
                <a:srgbClr val="FF0000"/>
              </a:solidFill>
            </a:endParaRPr>
          </a:p>
          <a:p>
            <a:pPr lvl="1"/>
            <a:r>
              <a:rPr lang="en-US" dirty="0">
                <a:solidFill>
                  <a:srgbClr val="FF0000"/>
                </a:solidFill>
              </a:rPr>
              <a:t>Exact Match: </a:t>
            </a:r>
            <a:r>
              <a:rPr lang="en-US" dirty="0"/>
              <a:t>the percentage of questions of which </a:t>
            </a:r>
            <a:r>
              <a:rPr lang="en-US" b="1" dirty="0"/>
              <a:t>all</a:t>
            </a:r>
            <a:r>
              <a:rPr lang="en-US" dirty="0"/>
              <a:t> candidates are predicted correctly (here: 0.0) </a:t>
            </a:r>
          </a:p>
          <a:p>
            <a:pPr lvl="1"/>
            <a:r>
              <a:rPr lang="en-US" dirty="0"/>
              <a:t>F1: Gives partial credit (credits “accidental” correct perditions (here: 66.7%)</a:t>
            </a:r>
          </a:p>
          <a:p>
            <a:pPr lvl="1"/>
            <a:endParaRPr lang="en-US" sz="1500" dirty="0"/>
          </a:p>
          <a:p>
            <a:pPr lvl="1"/>
            <a:endParaRPr lang="en-US" sz="1500" dirty="0"/>
          </a:p>
          <a:p>
            <a:endParaRPr lang="en-US" dirty="0"/>
          </a:p>
          <a:p>
            <a:pPr lvl="1"/>
            <a:endParaRPr lang="en-US" sz="1500"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63412D91-7617-46DD-8F6E-5B24ECE0B5B0}"/>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F588C3-71D6-5D45-B118-1C664482E1C2}" type="slidenum">
              <a:rPr kumimoji="0" lang="en-US" sz="1200" b="0" i="0" u="none" strike="noStrike" kern="1200" cap="none" spc="0" normalizeH="0" baseline="0" noProof="0" smtClean="0">
                <a:ln>
                  <a:noFill/>
                </a:ln>
                <a:solidFill>
                  <a:srgbClr val="000000"/>
                </a:solidFill>
                <a:effectLst/>
                <a:uLnTx/>
                <a:uFillTx/>
                <a:latin typeface="Arial" pitchFamily="34" charset="0"/>
                <a:ea typeface="Arial Unicode MS" pitchFamily="34" charset="-128"/>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pitchFamily="34" charset="0"/>
              <a:ea typeface="Arial Unicode MS" pitchFamily="34" charset="-128"/>
            </a:endParaRPr>
          </a:p>
        </p:txBody>
      </p:sp>
      <p:sp>
        <p:nvSpPr>
          <p:cNvPr id="9" name="Rounded Rectangle 8">
            <a:extLst>
              <a:ext uri="{FF2B5EF4-FFF2-40B4-BE49-F238E27FC236}">
                <a16:creationId xmlns:a16="http://schemas.microsoft.com/office/drawing/2014/main" id="{84BB0999-16CB-8541-8582-FF42D891FD15}"/>
              </a:ext>
            </a:extLst>
          </p:cNvPr>
          <p:cNvSpPr/>
          <p:nvPr/>
        </p:nvSpPr>
        <p:spPr>
          <a:xfrm>
            <a:off x="2602079" y="4036268"/>
            <a:ext cx="2034540" cy="310896"/>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Arial"/>
              </a:rPr>
              <a:t>He went to Duke University.</a:t>
            </a:r>
            <a:endPar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elvetica Neue" charset="0"/>
              <a:ea typeface="Helvetica Neue" charset="0"/>
              <a:cs typeface="Helvetica Neue" charset="0"/>
            </a:endParaRPr>
          </a:p>
        </p:txBody>
      </p:sp>
      <p:sp>
        <p:nvSpPr>
          <p:cNvPr id="10" name="Rounded Rectangle 9">
            <a:extLst>
              <a:ext uri="{FF2B5EF4-FFF2-40B4-BE49-F238E27FC236}">
                <a16:creationId xmlns:a16="http://schemas.microsoft.com/office/drawing/2014/main" id="{98F1BCC2-A8D7-8047-BEF3-A62470180AFC}"/>
              </a:ext>
            </a:extLst>
          </p:cNvPr>
          <p:cNvSpPr/>
          <p:nvPr/>
        </p:nvSpPr>
        <p:spPr>
          <a:xfrm>
            <a:off x="4741775" y="4036268"/>
            <a:ext cx="2606040" cy="310896"/>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Arial"/>
              </a:rPr>
              <a:t>How long did it take him to graduate?</a:t>
            </a:r>
            <a:endPar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elvetica Neue" charset="0"/>
              <a:ea typeface="Helvetica Neue" charset="0"/>
              <a:cs typeface="Helvetica Neue" charset="0"/>
            </a:endParaRPr>
          </a:p>
        </p:txBody>
      </p:sp>
      <p:sp>
        <p:nvSpPr>
          <p:cNvPr id="11" name="Rounded Rectangle 10">
            <a:extLst>
              <a:ext uri="{FF2B5EF4-FFF2-40B4-BE49-F238E27FC236}">
                <a16:creationId xmlns:a16="http://schemas.microsoft.com/office/drawing/2014/main" id="{7FE94924-4DF2-894F-BD6C-51B61C28824F}"/>
              </a:ext>
            </a:extLst>
          </p:cNvPr>
          <p:cNvSpPr/>
          <p:nvPr/>
        </p:nvSpPr>
        <p:spPr>
          <a:xfrm>
            <a:off x="7452971" y="4036268"/>
            <a:ext cx="1385316" cy="310896"/>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Arial"/>
              </a:rPr>
              <a:t>4 years</a:t>
            </a:r>
            <a:endPar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elvetica Neue" charset="0"/>
              <a:ea typeface="Helvetica Neue" charset="0"/>
              <a:cs typeface="Helvetica Neue" charset="0"/>
            </a:endParaRPr>
          </a:p>
        </p:txBody>
      </p:sp>
      <p:sp>
        <p:nvSpPr>
          <p:cNvPr id="14" name="Rounded Rectangle 13">
            <a:extLst>
              <a:ext uri="{FF2B5EF4-FFF2-40B4-BE49-F238E27FC236}">
                <a16:creationId xmlns:a16="http://schemas.microsoft.com/office/drawing/2014/main" id="{77A9DCA7-B792-5544-9E5A-1D2E4A0242AB}"/>
              </a:ext>
            </a:extLst>
          </p:cNvPr>
          <p:cNvSpPr/>
          <p:nvPr/>
        </p:nvSpPr>
        <p:spPr>
          <a:xfrm>
            <a:off x="7452971" y="4419988"/>
            <a:ext cx="1385316" cy="310896"/>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Arial"/>
              </a:rPr>
              <a:t>10 days</a:t>
            </a:r>
            <a:endPar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elvetica Neue" charset="0"/>
              <a:ea typeface="Helvetica Neue" charset="0"/>
              <a:cs typeface="Helvetica Neue" charset="0"/>
            </a:endParaRPr>
          </a:p>
        </p:txBody>
      </p:sp>
      <p:sp>
        <p:nvSpPr>
          <p:cNvPr id="15" name="Rectangle 14">
            <a:extLst>
              <a:ext uri="{FF2B5EF4-FFF2-40B4-BE49-F238E27FC236}">
                <a16:creationId xmlns:a16="http://schemas.microsoft.com/office/drawing/2014/main" id="{2B6E73DC-46E2-F74F-BEF6-6FB2AE069A98}"/>
              </a:ext>
            </a:extLst>
          </p:cNvPr>
          <p:cNvSpPr/>
          <p:nvPr/>
        </p:nvSpPr>
        <p:spPr>
          <a:xfrm>
            <a:off x="8943445" y="4121504"/>
            <a:ext cx="149921" cy="140913"/>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16" name="Rectangle 15">
            <a:extLst>
              <a:ext uri="{FF2B5EF4-FFF2-40B4-BE49-F238E27FC236}">
                <a16:creationId xmlns:a16="http://schemas.microsoft.com/office/drawing/2014/main" id="{FDDA552E-1831-6348-A088-275AB127D4CD}"/>
              </a:ext>
            </a:extLst>
          </p:cNvPr>
          <p:cNvSpPr/>
          <p:nvPr/>
        </p:nvSpPr>
        <p:spPr>
          <a:xfrm>
            <a:off x="8943445" y="4505224"/>
            <a:ext cx="149921" cy="140913"/>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17" name="Rounded Rectangle 16">
            <a:extLst>
              <a:ext uri="{FF2B5EF4-FFF2-40B4-BE49-F238E27FC236}">
                <a16:creationId xmlns:a16="http://schemas.microsoft.com/office/drawing/2014/main" id="{71CCB85F-8DB4-9041-8A31-B5EBEE6A0061}"/>
              </a:ext>
            </a:extLst>
          </p:cNvPr>
          <p:cNvSpPr/>
          <p:nvPr/>
        </p:nvSpPr>
        <p:spPr>
          <a:xfrm>
            <a:off x="7452971" y="4815795"/>
            <a:ext cx="1385316" cy="310896"/>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Arial"/>
              </a:rPr>
              <a:t>3.5 years</a:t>
            </a:r>
            <a:endPar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elvetica Neue" charset="0"/>
              <a:ea typeface="Helvetica Neue" charset="0"/>
              <a:cs typeface="Helvetica Neue" charset="0"/>
            </a:endParaRPr>
          </a:p>
        </p:txBody>
      </p:sp>
      <p:sp>
        <p:nvSpPr>
          <p:cNvPr id="18" name="Rounded Rectangle 17">
            <a:extLst>
              <a:ext uri="{FF2B5EF4-FFF2-40B4-BE49-F238E27FC236}">
                <a16:creationId xmlns:a16="http://schemas.microsoft.com/office/drawing/2014/main" id="{B5A829E2-F5DF-9349-9E6C-C8F31C50B09F}"/>
              </a:ext>
            </a:extLst>
          </p:cNvPr>
          <p:cNvSpPr/>
          <p:nvPr/>
        </p:nvSpPr>
        <p:spPr>
          <a:xfrm>
            <a:off x="7452971" y="5211600"/>
            <a:ext cx="1385316" cy="310896"/>
          </a:xfrm>
          <a:prstGeom prst="roundRect">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Calibri"/>
                <a:ea typeface="+mn-ea"/>
                <a:cs typeface="Arial"/>
              </a:rPr>
              <a:t>16 hours</a:t>
            </a:r>
            <a:endParaRPr kumimoji="0" lang="en-US" sz="1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Helvetica Neue" charset="0"/>
              <a:ea typeface="Helvetica Neue" charset="0"/>
              <a:cs typeface="Helvetica Neue" charset="0"/>
            </a:endParaRPr>
          </a:p>
        </p:txBody>
      </p:sp>
      <p:sp>
        <p:nvSpPr>
          <p:cNvPr id="19" name="Rectangle 18">
            <a:extLst>
              <a:ext uri="{FF2B5EF4-FFF2-40B4-BE49-F238E27FC236}">
                <a16:creationId xmlns:a16="http://schemas.microsoft.com/office/drawing/2014/main" id="{7D7F5302-99EC-7D4C-AA87-31219167D509}"/>
              </a:ext>
            </a:extLst>
          </p:cNvPr>
          <p:cNvSpPr/>
          <p:nvPr/>
        </p:nvSpPr>
        <p:spPr>
          <a:xfrm>
            <a:off x="8943445" y="4888944"/>
            <a:ext cx="149921" cy="140913"/>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34FBD7BF-630D-6F43-A50B-C5892AC622B9}"/>
              </a:ext>
            </a:extLst>
          </p:cNvPr>
          <p:cNvSpPr/>
          <p:nvPr/>
        </p:nvSpPr>
        <p:spPr>
          <a:xfrm>
            <a:off x="8943445" y="5272665"/>
            <a:ext cx="149921" cy="140913"/>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1" name="TextBox 20">
            <a:extLst>
              <a:ext uri="{FF2B5EF4-FFF2-40B4-BE49-F238E27FC236}">
                <a16:creationId xmlns:a16="http://schemas.microsoft.com/office/drawing/2014/main" id="{473E5745-88E1-BE46-A4D8-47B168BD2E29}"/>
              </a:ext>
            </a:extLst>
          </p:cNvPr>
          <p:cNvSpPr txBox="1"/>
          <p:nvPr/>
        </p:nvSpPr>
        <p:spPr>
          <a:xfrm>
            <a:off x="9322157" y="3703194"/>
            <a:ext cx="1012668" cy="2540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dirty="0">
                <a:ln>
                  <a:noFill/>
                </a:ln>
                <a:solidFill>
                  <a:srgbClr val="000000"/>
                </a:solidFill>
                <a:effectLst/>
                <a:uLnTx/>
                <a:uFillTx/>
                <a:latin typeface="Calibri"/>
                <a:ea typeface="+mn-ea"/>
                <a:cs typeface="Arial"/>
              </a:rPr>
              <a:t>Prediction</a:t>
            </a:r>
          </a:p>
        </p:txBody>
      </p:sp>
      <p:sp>
        <p:nvSpPr>
          <p:cNvPr id="22" name="Rectangle 21">
            <a:extLst>
              <a:ext uri="{FF2B5EF4-FFF2-40B4-BE49-F238E27FC236}">
                <a16:creationId xmlns:a16="http://schemas.microsoft.com/office/drawing/2014/main" id="{F08776E4-BF39-5B47-9F04-B76E5B27ECF0}"/>
              </a:ext>
            </a:extLst>
          </p:cNvPr>
          <p:cNvSpPr/>
          <p:nvPr/>
        </p:nvSpPr>
        <p:spPr>
          <a:xfrm>
            <a:off x="9645644" y="4121504"/>
            <a:ext cx="149921" cy="140913"/>
          </a:xfrm>
          <a:prstGeom prst="rect">
            <a:avLst/>
          </a:prstGeom>
          <a:solidFill>
            <a:schemeClr val="accent6"/>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3" name="Rectangle 22">
            <a:extLst>
              <a:ext uri="{FF2B5EF4-FFF2-40B4-BE49-F238E27FC236}">
                <a16:creationId xmlns:a16="http://schemas.microsoft.com/office/drawing/2014/main" id="{D6C49E4E-1A16-EB43-B09A-E3A4E5ADDB4A}"/>
              </a:ext>
            </a:extLst>
          </p:cNvPr>
          <p:cNvSpPr/>
          <p:nvPr/>
        </p:nvSpPr>
        <p:spPr>
          <a:xfrm>
            <a:off x="9643285" y="4505224"/>
            <a:ext cx="149921" cy="140913"/>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4" name="Rectangle 23">
            <a:extLst>
              <a:ext uri="{FF2B5EF4-FFF2-40B4-BE49-F238E27FC236}">
                <a16:creationId xmlns:a16="http://schemas.microsoft.com/office/drawing/2014/main" id="{162FA13E-9821-2043-BC35-E1D9BBBDCB6C}"/>
              </a:ext>
            </a:extLst>
          </p:cNvPr>
          <p:cNvSpPr/>
          <p:nvPr/>
        </p:nvSpPr>
        <p:spPr>
          <a:xfrm>
            <a:off x="9643285" y="4900790"/>
            <a:ext cx="149921" cy="140913"/>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8C69A042-4314-3242-8888-5F0A56664B49}"/>
              </a:ext>
            </a:extLst>
          </p:cNvPr>
          <p:cNvSpPr/>
          <p:nvPr/>
        </p:nvSpPr>
        <p:spPr>
          <a:xfrm>
            <a:off x="9643285" y="5272665"/>
            <a:ext cx="149921" cy="140913"/>
          </a:xfrm>
          <a:prstGeom prst="rect">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6" name="TextBox 25">
            <a:extLst>
              <a:ext uri="{FF2B5EF4-FFF2-40B4-BE49-F238E27FC236}">
                <a16:creationId xmlns:a16="http://schemas.microsoft.com/office/drawing/2014/main" id="{F11656DC-0456-8848-A1F6-4662E5B8E5F4}"/>
              </a:ext>
            </a:extLst>
          </p:cNvPr>
          <p:cNvSpPr txBox="1"/>
          <p:nvPr/>
        </p:nvSpPr>
        <p:spPr>
          <a:xfrm>
            <a:off x="8809221" y="3703194"/>
            <a:ext cx="459559" cy="2540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51" b="1" i="0" u="none" strike="noStrike" kern="1200" cap="none" spc="0" normalizeH="0" baseline="0" noProof="0" dirty="0">
                <a:ln>
                  <a:noFill/>
                </a:ln>
                <a:solidFill>
                  <a:srgbClr val="000000"/>
                </a:solidFill>
                <a:effectLst/>
                <a:uLnTx/>
                <a:uFillTx/>
                <a:latin typeface="Calibri"/>
                <a:ea typeface="+mn-ea"/>
                <a:cs typeface="Arial"/>
              </a:rPr>
              <a:t>Gold</a:t>
            </a:r>
          </a:p>
        </p:txBody>
      </p:sp>
      <p:sp>
        <p:nvSpPr>
          <p:cNvPr id="27" name="TextBox 26">
            <a:extLst>
              <a:ext uri="{FF2B5EF4-FFF2-40B4-BE49-F238E27FC236}">
                <a16:creationId xmlns:a16="http://schemas.microsoft.com/office/drawing/2014/main" id="{4334DF9B-6F9A-4541-BF6D-65EBA3D62544}"/>
              </a:ext>
            </a:extLst>
          </p:cNvPr>
          <p:cNvSpPr txBox="1"/>
          <p:nvPr/>
        </p:nvSpPr>
        <p:spPr>
          <a:xfrm>
            <a:off x="10039938" y="4077976"/>
            <a:ext cx="483053" cy="3002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000000"/>
                </a:solidFill>
                <a:effectLst/>
                <a:uLnTx/>
                <a:uFillTx/>
                <a:latin typeface="Calibri"/>
                <a:ea typeface="+mn-ea"/>
                <a:cs typeface="Arial"/>
              </a:rPr>
              <a:t>✔</a:t>
            </a:r>
          </a:p>
        </p:txBody>
      </p:sp>
      <p:sp>
        <p:nvSpPr>
          <p:cNvPr id="28" name="TextBox 27">
            <a:extLst>
              <a:ext uri="{FF2B5EF4-FFF2-40B4-BE49-F238E27FC236}">
                <a16:creationId xmlns:a16="http://schemas.microsoft.com/office/drawing/2014/main" id="{B49A1F4D-FED1-4B48-BB54-4376D979D8A3}"/>
              </a:ext>
            </a:extLst>
          </p:cNvPr>
          <p:cNvSpPr txBox="1"/>
          <p:nvPr/>
        </p:nvSpPr>
        <p:spPr>
          <a:xfrm>
            <a:off x="10049758" y="5228548"/>
            <a:ext cx="483053" cy="3002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000000"/>
                </a:solidFill>
                <a:effectLst/>
                <a:uLnTx/>
                <a:uFillTx/>
                <a:latin typeface="Calibri"/>
                <a:ea typeface="+mn-ea"/>
                <a:cs typeface="Arial"/>
              </a:rPr>
              <a:t>✔</a:t>
            </a:r>
          </a:p>
        </p:txBody>
      </p:sp>
      <p:sp>
        <p:nvSpPr>
          <p:cNvPr id="29" name="TextBox 28">
            <a:extLst>
              <a:ext uri="{FF2B5EF4-FFF2-40B4-BE49-F238E27FC236}">
                <a16:creationId xmlns:a16="http://schemas.microsoft.com/office/drawing/2014/main" id="{EF0515F0-DBEC-9B4E-B285-F1E0E9E16CCC}"/>
              </a:ext>
            </a:extLst>
          </p:cNvPr>
          <p:cNvSpPr txBox="1"/>
          <p:nvPr/>
        </p:nvSpPr>
        <p:spPr>
          <a:xfrm>
            <a:off x="10068610" y="4845037"/>
            <a:ext cx="483053" cy="3002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000000"/>
                </a:solidFill>
                <a:effectLst/>
                <a:uLnTx/>
                <a:uFillTx/>
                <a:latin typeface="Calibri"/>
                <a:ea typeface="+mn-ea"/>
                <a:cs typeface="Arial"/>
              </a:rPr>
              <a:t>✗</a:t>
            </a:r>
          </a:p>
        </p:txBody>
      </p:sp>
      <p:sp>
        <p:nvSpPr>
          <p:cNvPr id="30" name="TextBox 29">
            <a:extLst>
              <a:ext uri="{FF2B5EF4-FFF2-40B4-BE49-F238E27FC236}">
                <a16:creationId xmlns:a16="http://schemas.microsoft.com/office/drawing/2014/main" id="{75568C6E-DB43-A040-9697-B4647F21750C}"/>
              </a:ext>
            </a:extLst>
          </p:cNvPr>
          <p:cNvSpPr txBox="1"/>
          <p:nvPr/>
        </p:nvSpPr>
        <p:spPr>
          <a:xfrm>
            <a:off x="10047334" y="4461527"/>
            <a:ext cx="483053" cy="30021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000000"/>
                </a:solidFill>
                <a:effectLst/>
                <a:uLnTx/>
                <a:uFillTx/>
                <a:latin typeface="Calibri"/>
                <a:ea typeface="+mn-ea"/>
                <a:cs typeface="Arial"/>
              </a:rPr>
              <a:t>✔</a:t>
            </a:r>
          </a:p>
        </p:txBody>
      </p:sp>
    </p:spTree>
    <p:extLst>
      <p:ext uri="{BB962C8B-B14F-4D97-AF65-F5344CB8AC3E}">
        <p14:creationId xmlns:p14="http://schemas.microsoft.com/office/powerpoint/2010/main" val="233074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animBg="1"/>
      <p:bldP spid="24" grpId="0" animBg="1"/>
      <p:bldP spid="25" grpId="0" animBg="1"/>
      <p:bldP spid="26" grpId="0"/>
      <p:bldP spid="27" grpId="0"/>
      <p:bldP spid="28" grpId="0"/>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0262F6-C119-554E-AA19-8C34ED969B06}"/>
              </a:ext>
            </a:extLst>
          </p:cNvPr>
          <p:cNvSpPr txBox="1"/>
          <p:nvPr/>
        </p:nvSpPr>
        <p:spPr>
          <a:xfrm>
            <a:off x="475287" y="5863803"/>
            <a:ext cx="69642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Calibri"/>
                <a:ea typeface="+mn-ea"/>
                <a:cs typeface="Arial"/>
              </a:rPr>
              <a:t>ESIM: Enhanced LSTM for Natural Language Inference (Chen et al.,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E7E6E6">
                    <a:lumMod val="50000"/>
                  </a:srgbClr>
                </a:solidFill>
                <a:effectLst/>
                <a:uLnTx/>
                <a:uFillTx/>
                <a:latin typeface="Calibri"/>
                <a:ea typeface="+mn-ea"/>
                <a:cs typeface="Arial"/>
              </a:rPr>
              <a:t>GloVe</a:t>
            </a:r>
            <a:r>
              <a:rPr kumimoji="0" lang="en-US" sz="1000" b="0" i="0" u="none" strike="noStrike" kern="1200" cap="none" spc="0" normalizeH="0" baseline="0" noProof="0" dirty="0">
                <a:ln>
                  <a:noFill/>
                </a:ln>
                <a:solidFill>
                  <a:srgbClr val="E7E6E6">
                    <a:lumMod val="50000"/>
                  </a:srgbClr>
                </a:solidFill>
                <a:effectLst/>
                <a:uLnTx/>
                <a:uFillTx/>
                <a:latin typeface="Calibri"/>
                <a:ea typeface="+mn-ea"/>
                <a:cs typeface="Arial"/>
              </a:rPr>
              <a:t>: Global Vectors for Word Representation (Pennington et al., 2014)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E7E6E6">
                    <a:lumMod val="50000"/>
                  </a:srgbClr>
                </a:solidFill>
                <a:effectLst/>
                <a:uLnTx/>
                <a:uFillTx/>
                <a:latin typeface="Calibri"/>
                <a:ea typeface="+mn-ea"/>
                <a:cs typeface="Arial"/>
              </a:rPr>
              <a:t>ELMo</a:t>
            </a:r>
            <a:r>
              <a:rPr kumimoji="0" lang="en-US" sz="1000" b="0" i="0" u="none" strike="noStrike" kern="1200" cap="none" spc="0" normalizeH="0" baseline="0" noProof="0" dirty="0">
                <a:ln>
                  <a:noFill/>
                </a:ln>
                <a:solidFill>
                  <a:srgbClr val="E7E6E6">
                    <a:lumMod val="50000"/>
                  </a:srgbClr>
                </a:solidFill>
                <a:effectLst/>
                <a:uLnTx/>
                <a:uFillTx/>
                <a:latin typeface="Calibri"/>
                <a:ea typeface="+mn-ea"/>
                <a:cs typeface="Arial"/>
              </a:rPr>
              <a:t>: Deep contextualized word representations (Peters et al.,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Calibri"/>
                <a:ea typeface="+mn-ea"/>
                <a:cs typeface="Arial"/>
              </a:rPr>
              <a:t>BERT: BERT: Pre-training of Deep Bidirectional Transformers for Language Understanding (Devlin et al.,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E7E6E6">
                    <a:lumMod val="50000"/>
                  </a:srgbClr>
                </a:solidFill>
                <a:effectLst/>
                <a:uLnTx/>
                <a:uFillTx/>
                <a:latin typeface="Calibri"/>
                <a:ea typeface="+mn-ea"/>
                <a:cs typeface="Arial"/>
              </a:rPr>
              <a:t>RoBERTa</a:t>
            </a:r>
            <a:r>
              <a:rPr kumimoji="0" lang="en-US" sz="1000" b="0" i="0" u="none" strike="noStrike" kern="1200" cap="none" spc="0" normalizeH="0" baseline="0" noProof="0" dirty="0">
                <a:ln>
                  <a:noFill/>
                </a:ln>
                <a:solidFill>
                  <a:srgbClr val="E7E6E6">
                    <a:lumMod val="50000"/>
                  </a:srgbClr>
                </a:solidFill>
                <a:effectLst/>
                <a:uLnTx/>
                <a:uFillTx/>
                <a:latin typeface="Calibri"/>
                <a:ea typeface="+mn-ea"/>
                <a:cs typeface="Arial"/>
              </a:rPr>
              <a:t>: A Robustly Optimized BERT Pretraining Approach (Liu et al.,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7E6E6">
                  <a:lumMod val="50000"/>
                </a:srgbClr>
              </a:solidFill>
              <a:effectLst/>
              <a:uLnTx/>
              <a:uFillTx/>
              <a:latin typeface="Calibri"/>
              <a:ea typeface="+mn-ea"/>
              <a:cs typeface="Arial"/>
            </a:endParaRPr>
          </a:p>
        </p:txBody>
      </p:sp>
      <p:sp>
        <p:nvSpPr>
          <p:cNvPr id="2" name="Title 1">
            <a:extLst>
              <a:ext uri="{FF2B5EF4-FFF2-40B4-BE49-F238E27FC236}">
                <a16:creationId xmlns:a16="http://schemas.microsoft.com/office/drawing/2014/main" id="{491BC6E1-0288-4647-9C9E-217B74A64323}"/>
              </a:ext>
            </a:extLst>
          </p:cNvPr>
          <p:cNvSpPr>
            <a:spLocks noGrp="1"/>
          </p:cNvSpPr>
          <p:nvPr>
            <p:ph type="title"/>
          </p:nvPr>
        </p:nvSpPr>
        <p:spPr/>
        <p:txBody>
          <a:bodyPr/>
          <a:lstStyle/>
          <a:p>
            <a:r>
              <a:rPr lang="en-US" sz="3600" dirty="0">
                <a:solidFill>
                  <a:srgbClr val="3366CC"/>
                </a:solidFill>
                <a:latin typeface="+mj-lt"/>
              </a:rPr>
              <a:t>Results: We are Far (from where we want to be)</a:t>
            </a:r>
          </a:p>
        </p:txBody>
      </p:sp>
      <p:graphicFrame>
        <p:nvGraphicFramePr>
          <p:cNvPr id="5" name="Content Placeholder 4">
            <a:extLst>
              <a:ext uri="{FF2B5EF4-FFF2-40B4-BE49-F238E27FC236}">
                <a16:creationId xmlns:a16="http://schemas.microsoft.com/office/drawing/2014/main" id="{6D5086A9-09E0-1541-BA1C-4BAC0E862ABE}"/>
              </a:ext>
            </a:extLst>
          </p:cNvPr>
          <p:cNvGraphicFramePr>
            <a:graphicFrameLocks noGrp="1"/>
          </p:cNvGraphicFramePr>
          <p:nvPr>
            <p:ph idx="1"/>
          </p:nvPr>
        </p:nvGraphicFramePr>
        <p:xfrm>
          <a:off x="573316" y="1045709"/>
          <a:ext cx="10972800" cy="486345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1A4F3B6-AD2C-5148-970C-BF8E28185920}"/>
              </a:ext>
            </a:extLst>
          </p:cNvPr>
          <p:cNvSpPr>
            <a:spLocks noGrp="1"/>
          </p:cNvSpPr>
          <p:nvPr>
            <p:ph type="sldNum" sz="quarter" idx="11"/>
          </p:nvPr>
        </p:nvSpPr>
        <p:spPr>
          <a:xfrm>
            <a:off x="11684000" y="6629400"/>
            <a:ext cx="508000"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F588C3-71D6-5D45-B118-1C664482E1C2}" type="slidenum">
              <a:rPr kumimoji="0" lang="en-US" sz="1200" b="0" i="0" u="none" strike="noStrike" kern="1200" cap="none" spc="0" normalizeH="0" baseline="0" noProof="0" smtClean="0">
                <a:ln>
                  <a:noFill/>
                </a:ln>
                <a:solidFill>
                  <a:srgbClr val="000000"/>
                </a:solidFill>
                <a:effectLst/>
                <a:uLnTx/>
                <a:uFillTx/>
                <a:latin typeface="Arial" pitchFamily="34" charset="0"/>
                <a:ea typeface="Arial Unicode MS" pitchFamily="34" charset="-128"/>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Arial" pitchFamily="34" charset="0"/>
              <a:ea typeface="Arial Unicode MS" pitchFamily="34" charset="-128"/>
            </a:endParaRPr>
          </a:p>
        </p:txBody>
      </p:sp>
      <p:sp>
        <p:nvSpPr>
          <p:cNvPr id="18" name="Rounded Rectangular Callout 17">
            <a:extLst>
              <a:ext uri="{FF2B5EF4-FFF2-40B4-BE49-F238E27FC236}">
                <a16:creationId xmlns:a16="http://schemas.microsoft.com/office/drawing/2014/main" id="{877BB98F-6D02-E04A-9F00-2BB2E2A2CB65}"/>
              </a:ext>
            </a:extLst>
          </p:cNvPr>
          <p:cNvSpPr/>
          <p:nvPr/>
        </p:nvSpPr>
        <p:spPr>
          <a:xfrm>
            <a:off x="10643512" y="2909712"/>
            <a:ext cx="902604" cy="389731"/>
          </a:xfrm>
          <a:prstGeom prst="wedgeRoundRectCallout">
            <a:avLst>
              <a:gd name="adj1" fmla="val -25740"/>
              <a:gd name="adj2" fmla="val 8116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Helvetica Neue" charset="0"/>
                <a:cs typeface="Calibri" panose="020F0502020204030204" pitchFamily="34" charset="0"/>
              </a:rPr>
              <a:t>40% difference</a:t>
            </a:r>
          </a:p>
        </p:txBody>
      </p:sp>
      <p:sp>
        <p:nvSpPr>
          <p:cNvPr id="19" name="Rounded Rectangular Callout 18">
            <a:extLst>
              <a:ext uri="{FF2B5EF4-FFF2-40B4-BE49-F238E27FC236}">
                <a16:creationId xmlns:a16="http://schemas.microsoft.com/office/drawing/2014/main" id="{2D82E369-0B53-A347-A97B-E36DF3C3BF54}"/>
              </a:ext>
            </a:extLst>
          </p:cNvPr>
          <p:cNvSpPr/>
          <p:nvPr/>
        </p:nvSpPr>
        <p:spPr>
          <a:xfrm>
            <a:off x="11185979" y="1981198"/>
            <a:ext cx="902604" cy="389731"/>
          </a:xfrm>
          <a:prstGeom prst="wedgeRoundRectCallout">
            <a:avLst>
              <a:gd name="adj1" fmla="val -66444"/>
              <a:gd name="adj2" fmla="val 7846"/>
              <a:gd name="adj3" fmla="val 16667"/>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Helvetica Neue" charset="0"/>
                <a:cs typeface="Calibri" panose="020F0502020204030204" pitchFamily="34" charset="0"/>
              </a:rPr>
              <a:t>13% difference</a:t>
            </a:r>
          </a:p>
        </p:txBody>
      </p:sp>
      <p:pic>
        <p:nvPicPr>
          <p:cNvPr id="22" name="Picture 21">
            <a:extLst>
              <a:ext uri="{FF2B5EF4-FFF2-40B4-BE49-F238E27FC236}">
                <a16:creationId xmlns:a16="http://schemas.microsoft.com/office/drawing/2014/main" id="{534AA06E-7EBD-FE4E-80C2-19B5D23AE6B0}"/>
              </a:ext>
            </a:extLst>
          </p:cNvPr>
          <p:cNvPicPr>
            <a:picLocks noChangeAspect="1"/>
          </p:cNvPicPr>
          <p:nvPr/>
        </p:nvPicPr>
        <p:blipFill rotWithShape="1">
          <a:blip r:embed="rId4"/>
          <a:srcRect l="10090" t="19197" r="7046" b="69132"/>
          <a:stretch/>
        </p:blipFill>
        <p:spPr>
          <a:xfrm>
            <a:off x="1397825" y="1912959"/>
            <a:ext cx="9681853" cy="523220"/>
          </a:xfrm>
          <a:prstGeom prst="rect">
            <a:avLst/>
          </a:prstGeom>
        </p:spPr>
      </p:pic>
      <p:sp>
        <p:nvSpPr>
          <p:cNvPr id="24" name="Rectangle 23">
            <a:extLst>
              <a:ext uri="{FF2B5EF4-FFF2-40B4-BE49-F238E27FC236}">
                <a16:creationId xmlns:a16="http://schemas.microsoft.com/office/drawing/2014/main" id="{93259612-5F32-114D-AEBB-79F51CE4FFE2}"/>
              </a:ext>
            </a:extLst>
          </p:cNvPr>
          <p:cNvSpPr/>
          <p:nvPr/>
        </p:nvSpPr>
        <p:spPr>
          <a:xfrm>
            <a:off x="5181600" y="977073"/>
            <a:ext cx="1828800" cy="490847"/>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pic>
        <p:nvPicPr>
          <p:cNvPr id="15" name="Picture 14">
            <a:extLst>
              <a:ext uri="{FF2B5EF4-FFF2-40B4-BE49-F238E27FC236}">
                <a16:creationId xmlns:a16="http://schemas.microsoft.com/office/drawing/2014/main" id="{1A891525-F018-324C-B756-191F9A4834AB}"/>
              </a:ext>
            </a:extLst>
          </p:cNvPr>
          <p:cNvPicPr>
            <a:picLocks noChangeAspect="1"/>
          </p:cNvPicPr>
          <p:nvPr/>
        </p:nvPicPr>
        <p:blipFill rotWithShape="1">
          <a:blip r:embed="rId5"/>
          <a:srcRect b="92418"/>
          <a:stretch/>
        </p:blipFill>
        <p:spPr>
          <a:xfrm>
            <a:off x="609600" y="1187450"/>
            <a:ext cx="10972800" cy="339929"/>
          </a:xfrm>
          <a:prstGeom prst="rect">
            <a:avLst/>
          </a:prstGeom>
        </p:spPr>
      </p:pic>
      <p:sp>
        <p:nvSpPr>
          <p:cNvPr id="7" name="Rectangle 6">
            <a:extLst>
              <a:ext uri="{FF2B5EF4-FFF2-40B4-BE49-F238E27FC236}">
                <a16:creationId xmlns:a16="http://schemas.microsoft.com/office/drawing/2014/main" id="{324DCEB0-3029-4291-807A-D4971404762D}"/>
              </a:ext>
            </a:extLst>
          </p:cNvPr>
          <p:cNvSpPr/>
          <p:nvPr/>
        </p:nvSpPr>
        <p:spPr>
          <a:xfrm>
            <a:off x="9945189"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0" name="Rectangle 19">
            <a:extLst>
              <a:ext uri="{FF2B5EF4-FFF2-40B4-BE49-F238E27FC236}">
                <a16:creationId xmlns:a16="http://schemas.microsoft.com/office/drawing/2014/main" id="{03F6B63A-ED63-4658-BDEC-63B89E611A01}"/>
              </a:ext>
            </a:extLst>
          </p:cNvPr>
          <p:cNvSpPr/>
          <p:nvPr/>
        </p:nvSpPr>
        <p:spPr>
          <a:xfrm>
            <a:off x="8173785"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1" name="Rectangle 20">
            <a:extLst>
              <a:ext uri="{FF2B5EF4-FFF2-40B4-BE49-F238E27FC236}">
                <a16:creationId xmlns:a16="http://schemas.microsoft.com/office/drawing/2014/main" id="{75C67B81-8F70-4EED-842F-DE7E9526FEB9}"/>
              </a:ext>
            </a:extLst>
          </p:cNvPr>
          <p:cNvSpPr/>
          <p:nvPr/>
        </p:nvSpPr>
        <p:spPr>
          <a:xfrm>
            <a:off x="6463743"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3" name="Rectangle 22">
            <a:extLst>
              <a:ext uri="{FF2B5EF4-FFF2-40B4-BE49-F238E27FC236}">
                <a16:creationId xmlns:a16="http://schemas.microsoft.com/office/drawing/2014/main" id="{D872D960-25D0-42C7-BEAC-7BE87B5D8C60}"/>
              </a:ext>
            </a:extLst>
          </p:cNvPr>
          <p:cNvSpPr/>
          <p:nvPr/>
        </p:nvSpPr>
        <p:spPr>
          <a:xfrm>
            <a:off x="4813073"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5" name="Rectangle 24">
            <a:extLst>
              <a:ext uri="{FF2B5EF4-FFF2-40B4-BE49-F238E27FC236}">
                <a16:creationId xmlns:a16="http://schemas.microsoft.com/office/drawing/2014/main" id="{9C158ECC-6377-4CE9-8C4A-4812BCD604E6}"/>
              </a:ext>
            </a:extLst>
          </p:cNvPr>
          <p:cNvSpPr/>
          <p:nvPr/>
        </p:nvSpPr>
        <p:spPr>
          <a:xfrm>
            <a:off x="3019908"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6" name="Rectangle 25">
            <a:extLst>
              <a:ext uri="{FF2B5EF4-FFF2-40B4-BE49-F238E27FC236}">
                <a16:creationId xmlns:a16="http://schemas.microsoft.com/office/drawing/2014/main" id="{AE1800D7-7168-4721-938D-AEBAB13B3567}"/>
              </a:ext>
            </a:extLst>
          </p:cNvPr>
          <p:cNvSpPr/>
          <p:nvPr/>
        </p:nvSpPr>
        <p:spPr>
          <a:xfrm>
            <a:off x="1274241" y="2432601"/>
            <a:ext cx="592022" cy="2858632"/>
          </a:xfrm>
          <a:prstGeom prst="rect">
            <a:avLst/>
          </a:pr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8" name="Rectangle 7">
            <a:extLst>
              <a:ext uri="{FF2B5EF4-FFF2-40B4-BE49-F238E27FC236}">
                <a16:creationId xmlns:a16="http://schemas.microsoft.com/office/drawing/2014/main" id="{B969A9CA-0FE0-4EB9-B5C9-EA456435E951}"/>
              </a:ext>
            </a:extLst>
          </p:cNvPr>
          <p:cNvSpPr/>
          <p:nvPr/>
        </p:nvSpPr>
        <p:spPr>
          <a:xfrm>
            <a:off x="5564314" y="1305393"/>
            <a:ext cx="1289331" cy="187618"/>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8" name="Rectangle 27">
            <a:extLst>
              <a:ext uri="{FF2B5EF4-FFF2-40B4-BE49-F238E27FC236}">
                <a16:creationId xmlns:a16="http://schemas.microsoft.com/office/drawing/2014/main" id="{DB2E132D-BE48-4E6C-8335-1D622EE9CD40}"/>
              </a:ext>
            </a:extLst>
          </p:cNvPr>
          <p:cNvSpPr/>
          <p:nvPr/>
        </p:nvSpPr>
        <p:spPr>
          <a:xfrm>
            <a:off x="2046514" y="1252161"/>
            <a:ext cx="1915886" cy="343854"/>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9" name="Rectangle 28">
            <a:extLst>
              <a:ext uri="{FF2B5EF4-FFF2-40B4-BE49-F238E27FC236}">
                <a16:creationId xmlns:a16="http://schemas.microsoft.com/office/drawing/2014/main" id="{A7013359-479C-4343-B98E-9689ABD340A6}"/>
              </a:ext>
            </a:extLst>
          </p:cNvPr>
          <p:cNvSpPr/>
          <p:nvPr/>
        </p:nvSpPr>
        <p:spPr>
          <a:xfrm>
            <a:off x="1153887" y="1953406"/>
            <a:ext cx="10049510" cy="160772"/>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27" name="Content Placeholder 2">
            <a:extLst>
              <a:ext uri="{FF2B5EF4-FFF2-40B4-BE49-F238E27FC236}">
                <a16:creationId xmlns:a16="http://schemas.microsoft.com/office/drawing/2014/main" id="{9935BBAA-6815-479F-B245-10B2F114B5F8}"/>
              </a:ext>
            </a:extLst>
          </p:cNvPr>
          <p:cNvSpPr txBox="1">
            <a:spLocks/>
          </p:cNvSpPr>
          <p:nvPr/>
        </p:nvSpPr>
        <p:spPr bwMode="auto">
          <a:xfrm>
            <a:off x="1397824" y="1574887"/>
            <a:ext cx="3783776" cy="1633678"/>
          </a:xfrm>
          <a:prstGeom prst="rect">
            <a:avLst/>
          </a:prstGeom>
          <a:solidFill>
            <a:schemeClr val="bg1">
              <a:lumMod val="95000"/>
            </a:schemeClr>
          </a:solidFill>
          <a:ln>
            <a:solidFill>
              <a:schemeClr val="accent1"/>
            </a:solidFill>
          </a:ln>
          <a:effec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It’s important to be careful when evaluating LM-based results.</a:t>
            </a:r>
          </a:p>
          <a:p>
            <a:pPr marL="342900" marR="0" lvl="0" indent="-342900" algn="l" defTabSz="914400" rtl="0" eaLnBrk="1" fontAlgn="base" latinLnBrk="0" hangingPunct="1">
              <a:lnSpc>
                <a:spcPct val="100000"/>
              </a:lnSpc>
              <a:spcBef>
                <a:spcPct val="20000"/>
              </a:spcBef>
              <a:spcAft>
                <a:spcPct val="0"/>
              </a:spcAft>
              <a:buClr>
                <a:srgbClr val="E7E6E6">
                  <a:lumMod val="25000"/>
                </a:srgbClr>
              </a:buClr>
              <a:buSzPct val="75000"/>
              <a:buFont typeface="Wingdings" panose="05000000000000000000" pitchFamily="2" charset="2"/>
              <a:buChar char="q"/>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We have multiple plausible answers for each question. You only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understand</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the phenomenon if you tag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all the options  correctly. </a:t>
            </a:r>
          </a:p>
        </p:txBody>
      </p:sp>
    </p:spTree>
    <p:extLst>
      <p:ext uri="{BB962C8B-B14F-4D97-AF65-F5344CB8AC3E}">
        <p14:creationId xmlns:p14="http://schemas.microsoft.com/office/powerpoint/2010/main" val="851703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20" grpId="0" animBg="1"/>
      <p:bldP spid="21" grpId="0" animBg="1"/>
      <p:bldP spid="23" grpId="0" animBg="1"/>
      <p:bldP spid="25" grpId="0" animBg="1"/>
      <p:bldP spid="26" grpId="0" animBg="1"/>
      <p:bldP spid="8" grpId="0" animBg="1"/>
      <p:bldP spid="28" grpId="0" animBg="1"/>
      <p:bldP spid="29"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490E-19CA-BD4D-A1C3-53E259041FB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9D94FA1-781C-E043-A12A-A14E948227C5}"/>
              </a:ext>
            </a:extLst>
          </p:cNvPr>
          <p:cNvSpPr>
            <a:spLocks noGrp="1"/>
          </p:cNvSpPr>
          <p:nvPr>
            <p:ph idx="1"/>
          </p:nvPr>
        </p:nvSpPr>
        <p:spPr>
          <a:xfrm>
            <a:off x="609600" y="1251856"/>
            <a:ext cx="10972800" cy="4989617"/>
          </a:xfrm>
        </p:spPr>
        <p:txBody>
          <a:bodyPr/>
          <a:lstStyle/>
          <a:p>
            <a:r>
              <a:rPr lang="en-US" dirty="0"/>
              <a:t>Evaluation is important, tricky, and we are not so good at it.</a:t>
            </a:r>
          </a:p>
          <a:p>
            <a:pPr lvl="1"/>
            <a:r>
              <a:rPr lang="en-US" dirty="0"/>
              <a:t>Getting results from our evaluation metrics does not mean that we know how good we are</a:t>
            </a:r>
          </a:p>
          <a:p>
            <a:endParaRPr lang="en-US" dirty="0"/>
          </a:p>
          <a:p>
            <a:r>
              <a:rPr lang="en-US" dirty="0"/>
              <a:t>True even for seemingly simple tasks such as Grammatical Error Correction</a:t>
            </a:r>
          </a:p>
          <a:p>
            <a:r>
              <a:rPr lang="en-US" dirty="0"/>
              <a:t>Summarization:</a:t>
            </a:r>
          </a:p>
          <a:p>
            <a:pPr lvl="1"/>
            <a:r>
              <a:rPr lang="en-US" dirty="0"/>
              <a:t>We proposed </a:t>
            </a:r>
            <a:r>
              <a:rPr lang="en-US" dirty="0" err="1"/>
              <a:t>QAEval</a:t>
            </a:r>
            <a:r>
              <a:rPr lang="en-US" dirty="0"/>
              <a:t>, a QA-based metric for evaluating the content quality of summaries</a:t>
            </a:r>
          </a:p>
          <a:p>
            <a:pPr lvl="2"/>
            <a:r>
              <a:rPr lang="en-US" dirty="0">
                <a:solidFill>
                  <a:schemeClr val="tx1"/>
                </a:solidFill>
              </a:rPr>
              <a:t>QA as an evaluation methodology is fundamentally different and better than text overlap methods</a:t>
            </a:r>
          </a:p>
          <a:p>
            <a:pPr lvl="1"/>
            <a:r>
              <a:rPr lang="en-US" dirty="0"/>
              <a:t>Demonstrated state-of-the-art system-level performance</a:t>
            </a:r>
          </a:p>
          <a:p>
            <a:pPr lvl="1"/>
            <a:r>
              <a:rPr lang="en-US" dirty="0"/>
              <a:t>Identified </a:t>
            </a:r>
            <a:r>
              <a:rPr lang="en-US" b="1" dirty="0"/>
              <a:t>QA</a:t>
            </a:r>
            <a:r>
              <a:rPr lang="en-US" dirty="0"/>
              <a:t> and </a:t>
            </a:r>
            <a:r>
              <a:rPr lang="en-US" b="1" dirty="0"/>
              <a:t>answer verification </a:t>
            </a:r>
            <a:r>
              <a:rPr lang="en-US" dirty="0"/>
              <a:t>as bottlenecks</a:t>
            </a:r>
          </a:p>
          <a:p>
            <a:r>
              <a:rPr lang="en-US" dirty="0"/>
              <a:t>Common Sense Reasoning</a:t>
            </a:r>
          </a:p>
          <a:p>
            <a:pPr lvl="1"/>
            <a:r>
              <a:rPr lang="en-US" dirty="0"/>
              <a:t>Evaluations that are too relaxed credit accidentally correct predictions</a:t>
            </a:r>
          </a:p>
          <a:p>
            <a:pPr lvl="2"/>
            <a:r>
              <a:rPr lang="en-US" dirty="0"/>
              <a:t>Provide misleading evaluation of where we are  </a:t>
            </a:r>
          </a:p>
          <a:p>
            <a:endParaRPr lang="en-US" dirty="0"/>
          </a:p>
          <a:p>
            <a:endParaRPr lang="en-US" dirty="0"/>
          </a:p>
        </p:txBody>
      </p:sp>
      <p:sp>
        <p:nvSpPr>
          <p:cNvPr id="4" name="Slide Number Placeholder 3">
            <a:extLst>
              <a:ext uri="{FF2B5EF4-FFF2-40B4-BE49-F238E27FC236}">
                <a16:creationId xmlns:a16="http://schemas.microsoft.com/office/drawing/2014/main" id="{C0E342FD-F76A-3748-A8AB-407F814ECCF7}"/>
              </a:ext>
            </a:extLst>
          </p:cNvPr>
          <p:cNvSpPr>
            <a:spLocks noGrp="1"/>
          </p:cNvSpPr>
          <p:nvPr>
            <p:ph type="sldNum" sz="quarter" idx="11"/>
          </p:nvPr>
        </p:nvSpPr>
        <p:spPr/>
        <p:txBody>
          <a:bodyPr/>
          <a:lstStyle/>
          <a:p>
            <a:fld id="{BDF588C3-71D6-5D45-B118-1C664482E1C2}" type="slidenum">
              <a:rPr lang="en-US" smtClean="0"/>
              <a:t>52</a:t>
            </a:fld>
            <a:endParaRPr lang="en-US"/>
          </a:p>
        </p:txBody>
      </p:sp>
      <p:sp>
        <p:nvSpPr>
          <p:cNvPr id="6" name="TextBox 5">
            <a:extLst>
              <a:ext uri="{FF2B5EF4-FFF2-40B4-BE49-F238E27FC236}">
                <a16:creationId xmlns:a16="http://schemas.microsoft.com/office/drawing/2014/main" id="{4D04D11A-7D09-4212-837A-B09851AF2F81}"/>
              </a:ext>
            </a:extLst>
          </p:cNvPr>
          <p:cNvSpPr txBox="1"/>
          <p:nvPr/>
        </p:nvSpPr>
        <p:spPr>
          <a:xfrm>
            <a:off x="8364180" y="242696"/>
            <a:ext cx="1200149" cy="461665"/>
          </a:xfrm>
          <a:prstGeom prst="rect">
            <a:avLst/>
          </a:prstGeom>
          <a:solidFill>
            <a:schemeClr val="bg1">
              <a:lumMod val="95000"/>
            </a:schemeClr>
          </a:solidFill>
          <a:ln>
            <a:solidFill>
              <a:schemeClr val="accent1"/>
            </a:solidFill>
          </a:ln>
        </p:spPr>
        <p:txBody>
          <a:bodyPr wrap="square">
            <a:spAutoFit/>
          </a:bodyPr>
          <a:lstStyle/>
          <a:p>
            <a:r>
              <a:rPr lang="en-US" sz="2400" dirty="0"/>
              <a:t>Thanks! </a:t>
            </a:r>
          </a:p>
        </p:txBody>
      </p:sp>
    </p:spTree>
    <p:extLst>
      <p:ext uri="{BB962C8B-B14F-4D97-AF65-F5344CB8AC3E}">
        <p14:creationId xmlns:p14="http://schemas.microsoft.com/office/powerpoint/2010/main" val="7654811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F819-9350-4854-8263-5A55920ED2BE}"/>
              </a:ext>
            </a:extLst>
          </p:cNvPr>
          <p:cNvSpPr>
            <a:spLocks noGrp="1"/>
          </p:cNvSpPr>
          <p:nvPr>
            <p:ph type="title"/>
          </p:nvPr>
        </p:nvSpPr>
        <p:spPr/>
        <p:txBody>
          <a:bodyPr/>
          <a:lstStyle/>
          <a:p>
            <a:r>
              <a:rPr lang="en-US" dirty="0"/>
              <a:t>END</a:t>
            </a:r>
          </a:p>
        </p:txBody>
      </p:sp>
    </p:spTree>
    <p:extLst>
      <p:ext uri="{BB962C8B-B14F-4D97-AF65-F5344CB8AC3E}">
        <p14:creationId xmlns:p14="http://schemas.microsoft.com/office/powerpoint/2010/main" val="64205529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80C0-DCDD-4F92-AD96-D4D61CB9E5E3}"/>
              </a:ext>
            </a:extLst>
          </p:cNvPr>
          <p:cNvSpPr>
            <a:spLocks noGrp="1"/>
          </p:cNvSpPr>
          <p:nvPr>
            <p:ph type="title"/>
          </p:nvPr>
        </p:nvSpPr>
        <p:spPr/>
        <p:txBody>
          <a:bodyPr/>
          <a:lstStyle/>
          <a:p>
            <a:r>
              <a:rPr lang="en-US" dirty="0"/>
              <a:t>Related Work</a:t>
            </a:r>
          </a:p>
        </p:txBody>
      </p:sp>
      <p:sp>
        <p:nvSpPr>
          <p:cNvPr id="3" name="Content Placeholder 2">
            <a:extLst>
              <a:ext uri="{FF2B5EF4-FFF2-40B4-BE49-F238E27FC236}">
                <a16:creationId xmlns:a16="http://schemas.microsoft.com/office/drawing/2014/main" id="{2B53E766-1C07-4DBC-88BA-50FB8A39A7C0}"/>
              </a:ext>
            </a:extLst>
          </p:cNvPr>
          <p:cNvSpPr>
            <a:spLocks noGrp="1"/>
          </p:cNvSpPr>
          <p:nvPr>
            <p:ph idx="1"/>
          </p:nvPr>
        </p:nvSpPr>
        <p:spPr/>
        <p:txBody>
          <a:bodyPr/>
          <a:lstStyle/>
          <a:p>
            <a:r>
              <a:rPr lang="en-US" b="0" i="0" dirty="0">
                <a:effectLst/>
                <a:latin typeface="Arial" panose="020B0604020202020204" pitchFamily="34" charset="0"/>
              </a:rPr>
              <a:t>FEQA (</a:t>
            </a:r>
            <a:r>
              <a:rPr lang="en-US" b="0" i="0" dirty="0" err="1">
                <a:effectLst/>
                <a:latin typeface="Arial" panose="020B0604020202020204" pitchFamily="34" charset="0"/>
              </a:rPr>
              <a:t>Durmus</a:t>
            </a:r>
            <a:r>
              <a:rPr lang="en-US" b="0" i="0" dirty="0">
                <a:effectLst/>
                <a:latin typeface="Arial" panose="020B0604020202020204" pitchFamily="34" charset="0"/>
              </a:rPr>
              <a:t> et al., 2020) and </a:t>
            </a:r>
          </a:p>
          <a:p>
            <a:r>
              <a:rPr lang="en-US" b="0" i="0" dirty="0">
                <a:effectLst/>
                <a:latin typeface="Arial" panose="020B0604020202020204" pitchFamily="34" charset="0"/>
              </a:rPr>
              <a:t>QAGS (Wang et al., 2020) </a:t>
            </a:r>
          </a:p>
          <a:p>
            <a:pPr lvl="1"/>
            <a:r>
              <a:rPr lang="en-US" dirty="0">
                <a:latin typeface="Arial" panose="020B0604020202020204" pitchFamily="34" charset="0"/>
              </a:rPr>
              <a:t>Focus on f</a:t>
            </a:r>
            <a:r>
              <a:rPr lang="en-US" b="0" i="0" dirty="0">
                <a:effectLst/>
                <a:latin typeface="Arial" panose="020B0604020202020204" pitchFamily="34" charset="0"/>
              </a:rPr>
              <a:t>aithfulness: is the information consistent with the input</a:t>
            </a:r>
          </a:p>
          <a:p>
            <a:pPr lvl="1"/>
            <a:r>
              <a:rPr lang="en-US" b="0" i="0" dirty="0">
                <a:effectLst/>
                <a:latin typeface="Arial" panose="020B0604020202020204" pitchFamily="34" charset="0"/>
              </a:rPr>
              <a:t>Compare summaries to the input documents; we compare summaries to references. </a:t>
            </a:r>
          </a:p>
          <a:p>
            <a:pPr lvl="1"/>
            <a:endParaRPr lang="en-US" dirty="0">
              <a:latin typeface="Arial" panose="020B0604020202020204" pitchFamily="34" charset="0"/>
            </a:endParaRPr>
          </a:p>
          <a:p>
            <a:r>
              <a:rPr lang="en-US" b="0" i="0" dirty="0">
                <a:effectLst/>
                <a:latin typeface="Arial" panose="020B0604020202020204" pitchFamily="34" charset="0"/>
              </a:rPr>
              <a:t>APES (Eyal et al. 2019), is the most relevant. </a:t>
            </a:r>
          </a:p>
          <a:p>
            <a:pPr lvl="1"/>
            <a:r>
              <a:rPr lang="en-US" dirty="0">
                <a:latin typeface="Arial" panose="020B0604020202020204" pitchFamily="34" charset="0"/>
              </a:rPr>
              <a:t>C</a:t>
            </a:r>
            <a:r>
              <a:rPr lang="en-US" b="0" i="0" dirty="0">
                <a:effectLst/>
                <a:latin typeface="Arial" panose="020B0604020202020204" pitchFamily="34" charset="0"/>
              </a:rPr>
              <a:t>reate fill-in-the-blank questions by removing named entities from the reference summary and use a reading comprehension model to predict which entity was removed using the candidate summary. </a:t>
            </a:r>
          </a:p>
          <a:p>
            <a:pPr lvl="1"/>
            <a:r>
              <a:rPr lang="en-US" b="0" i="0" dirty="0">
                <a:effectLst/>
                <a:latin typeface="Arial" panose="020B0604020202020204" pitchFamily="34" charset="0"/>
              </a:rPr>
              <a:t>We argue that QA as an evaluation methodology is fundamentally different and better than text overlap methods, </a:t>
            </a:r>
          </a:p>
          <a:p>
            <a:pPr lvl="1"/>
            <a:r>
              <a:rPr lang="en-US" b="0" i="0" dirty="0">
                <a:effectLst/>
                <a:latin typeface="Arial" panose="020B0604020202020204" pitchFamily="34" charset="0"/>
              </a:rPr>
              <a:t>Our proposed metric </a:t>
            </a:r>
            <a:r>
              <a:rPr lang="en-US" b="0" i="0" dirty="0" err="1">
                <a:effectLst/>
                <a:latin typeface="Arial" panose="020B0604020202020204" pitchFamily="34" charset="0"/>
              </a:rPr>
              <a:t>QAEval</a:t>
            </a:r>
            <a:r>
              <a:rPr lang="en-US" b="0" i="0" dirty="0">
                <a:effectLst/>
                <a:latin typeface="Arial" panose="020B0604020202020204" pitchFamily="34" charset="0"/>
              </a:rPr>
              <a:t> is more widely applicable than APES because </a:t>
            </a:r>
            <a:r>
              <a:rPr lang="en-US" b="0" i="0" dirty="0" err="1">
                <a:effectLst/>
                <a:latin typeface="Arial" panose="020B0604020202020204" pitchFamily="34" charset="0"/>
              </a:rPr>
              <a:t>QAEval</a:t>
            </a:r>
            <a:r>
              <a:rPr lang="en-US" b="0" i="0" dirty="0">
                <a:effectLst/>
                <a:latin typeface="Arial" panose="020B0604020202020204" pitchFamily="34" charset="0"/>
              </a:rPr>
              <a:t> asks and answers questions about noun phrases; APES is restricted to named entities. </a:t>
            </a:r>
          </a:p>
          <a:p>
            <a:pPr lvl="1"/>
            <a:r>
              <a:rPr lang="en-US" dirty="0">
                <a:latin typeface="Arial" panose="020B0604020202020204" pitchFamily="34" charset="0"/>
              </a:rPr>
              <a:t>O</a:t>
            </a:r>
            <a:r>
              <a:rPr lang="en-US" b="0" i="0" dirty="0">
                <a:effectLst/>
                <a:latin typeface="Arial" panose="020B0604020202020204" pitchFamily="34" charset="0"/>
              </a:rPr>
              <a:t>ur evaluation of </a:t>
            </a:r>
            <a:r>
              <a:rPr lang="en-US" b="0" i="0" dirty="0" err="1">
                <a:effectLst/>
                <a:latin typeface="Arial" panose="020B0604020202020204" pitchFamily="34" charset="0"/>
              </a:rPr>
              <a:t>QAEval</a:t>
            </a:r>
            <a:r>
              <a:rPr lang="en-US" b="0" i="0" dirty="0">
                <a:effectLst/>
                <a:latin typeface="Arial" panose="020B0604020202020204" pitchFamily="34" charset="0"/>
              </a:rPr>
              <a:t> is more comprehensive: </a:t>
            </a:r>
            <a:endParaRPr lang="en-US" dirty="0"/>
          </a:p>
        </p:txBody>
      </p:sp>
      <p:sp>
        <p:nvSpPr>
          <p:cNvPr id="4" name="Slide Number Placeholder 3">
            <a:extLst>
              <a:ext uri="{FF2B5EF4-FFF2-40B4-BE49-F238E27FC236}">
                <a16:creationId xmlns:a16="http://schemas.microsoft.com/office/drawing/2014/main" id="{D558F60D-BE17-44C0-AEFC-9780782535CE}"/>
              </a:ext>
            </a:extLst>
          </p:cNvPr>
          <p:cNvSpPr>
            <a:spLocks noGrp="1"/>
          </p:cNvSpPr>
          <p:nvPr>
            <p:ph type="sldNum" sz="quarter" idx="11"/>
          </p:nvPr>
        </p:nvSpPr>
        <p:spPr/>
        <p:txBody>
          <a:bodyPr/>
          <a:lstStyle/>
          <a:p>
            <a:fld id="{BDF588C3-71D6-5D45-B118-1C664482E1C2}" type="slidenum">
              <a:rPr lang="en-US" smtClean="0"/>
              <a:t>54</a:t>
            </a:fld>
            <a:endParaRPr lang="en-US"/>
          </a:p>
        </p:txBody>
      </p:sp>
    </p:spTree>
    <p:extLst>
      <p:ext uri="{BB962C8B-B14F-4D97-AF65-F5344CB8AC3E}">
        <p14:creationId xmlns:p14="http://schemas.microsoft.com/office/powerpoint/2010/main" val="409743149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049E-AD76-D647-887B-E068425C433F}"/>
              </a:ext>
            </a:extLst>
          </p:cNvPr>
          <p:cNvSpPr>
            <a:spLocks noGrp="1"/>
          </p:cNvSpPr>
          <p:nvPr>
            <p:ph type="title"/>
          </p:nvPr>
        </p:nvSpPr>
        <p:spPr/>
        <p:txBody>
          <a:bodyPr/>
          <a:lstStyle/>
          <a:p>
            <a:r>
              <a:rPr lang="en-US" dirty="0"/>
              <a:t>QA Metric Comparison</a:t>
            </a:r>
          </a:p>
        </p:txBody>
      </p:sp>
      <p:graphicFrame>
        <p:nvGraphicFramePr>
          <p:cNvPr id="5" name="Content Placeholder 4">
            <a:extLst>
              <a:ext uri="{FF2B5EF4-FFF2-40B4-BE49-F238E27FC236}">
                <a16:creationId xmlns:a16="http://schemas.microsoft.com/office/drawing/2014/main" id="{ACA51ED9-3A35-ED43-981A-1EA1788EEA85}"/>
              </a:ext>
            </a:extLst>
          </p:cNvPr>
          <p:cNvGraphicFramePr>
            <a:graphicFrameLocks noGrp="1"/>
          </p:cNvGraphicFramePr>
          <p:nvPr>
            <p:ph idx="1"/>
            <p:extLst>
              <p:ext uri="{D42A27DB-BD31-4B8C-83A1-F6EECF244321}">
                <p14:modId xmlns:p14="http://schemas.microsoft.com/office/powerpoint/2010/main" val="1159017273"/>
              </p:ext>
            </p:extLst>
          </p:nvPr>
        </p:nvGraphicFramePr>
        <p:xfrm>
          <a:off x="609600" y="1252538"/>
          <a:ext cx="10972800" cy="259588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4105475127"/>
                    </a:ext>
                  </a:extLst>
                </a:gridCol>
                <a:gridCol w="2194560">
                  <a:extLst>
                    <a:ext uri="{9D8B030D-6E8A-4147-A177-3AD203B41FA5}">
                      <a16:colId xmlns:a16="http://schemas.microsoft.com/office/drawing/2014/main" val="3482246803"/>
                    </a:ext>
                  </a:extLst>
                </a:gridCol>
                <a:gridCol w="2194560">
                  <a:extLst>
                    <a:ext uri="{9D8B030D-6E8A-4147-A177-3AD203B41FA5}">
                      <a16:colId xmlns:a16="http://schemas.microsoft.com/office/drawing/2014/main" val="59026322"/>
                    </a:ext>
                  </a:extLst>
                </a:gridCol>
                <a:gridCol w="2194560">
                  <a:extLst>
                    <a:ext uri="{9D8B030D-6E8A-4147-A177-3AD203B41FA5}">
                      <a16:colId xmlns:a16="http://schemas.microsoft.com/office/drawing/2014/main" val="3204824455"/>
                    </a:ext>
                  </a:extLst>
                </a:gridCol>
                <a:gridCol w="2194560">
                  <a:extLst>
                    <a:ext uri="{9D8B030D-6E8A-4147-A177-3AD203B41FA5}">
                      <a16:colId xmlns:a16="http://schemas.microsoft.com/office/drawing/2014/main" val="1537780098"/>
                    </a:ext>
                  </a:extLst>
                </a:gridCol>
              </a:tblGrid>
              <a:tr h="370840">
                <a:tc>
                  <a:txBody>
                    <a:bodyPr/>
                    <a:lstStyle/>
                    <a:p>
                      <a:endParaRPr lang="en-US" dirty="0"/>
                    </a:p>
                  </a:txBody>
                  <a:tcPr/>
                </a:tc>
                <a:tc>
                  <a:txBody>
                    <a:bodyPr/>
                    <a:lstStyle/>
                    <a:p>
                      <a:r>
                        <a:rPr lang="en-US" dirty="0"/>
                        <a:t>This Work</a:t>
                      </a:r>
                    </a:p>
                  </a:txBody>
                  <a:tcPr/>
                </a:tc>
                <a:tc>
                  <a:txBody>
                    <a:bodyPr/>
                    <a:lstStyle/>
                    <a:p>
                      <a:r>
                        <a:rPr lang="en-US" dirty="0" err="1"/>
                        <a:t>Eyal</a:t>
                      </a:r>
                      <a:r>
                        <a:rPr lang="en-US" dirty="0"/>
                        <a:t> et al., 2019</a:t>
                      </a:r>
                    </a:p>
                  </a:txBody>
                  <a:tcPr/>
                </a:tc>
                <a:tc>
                  <a:txBody>
                    <a:bodyPr/>
                    <a:lstStyle/>
                    <a:p>
                      <a:r>
                        <a:rPr lang="en-US" dirty="0"/>
                        <a:t>Wang et al., 2020</a:t>
                      </a:r>
                    </a:p>
                  </a:txBody>
                  <a:tcPr/>
                </a:tc>
                <a:tc>
                  <a:txBody>
                    <a:bodyPr/>
                    <a:lstStyle/>
                    <a:p>
                      <a:r>
                        <a:rPr lang="en-US" dirty="0" err="1"/>
                        <a:t>Durmus</a:t>
                      </a:r>
                      <a:r>
                        <a:rPr lang="en-US" dirty="0"/>
                        <a:t> et al., 2020</a:t>
                      </a:r>
                    </a:p>
                  </a:txBody>
                  <a:tcPr/>
                </a:tc>
                <a:extLst>
                  <a:ext uri="{0D108BD9-81ED-4DB2-BD59-A6C34878D82A}">
                    <a16:rowId xmlns:a16="http://schemas.microsoft.com/office/drawing/2014/main" val="3827573369"/>
                  </a:ext>
                </a:extLst>
              </a:tr>
              <a:tr h="370840">
                <a:tc>
                  <a:txBody>
                    <a:bodyPr/>
                    <a:lstStyle/>
                    <a:p>
                      <a:r>
                        <a:rPr lang="en-US" dirty="0"/>
                        <a:t>Question Source</a:t>
                      </a:r>
                    </a:p>
                  </a:txBody>
                  <a:tcPr/>
                </a:tc>
                <a:tc>
                  <a:txBody>
                    <a:bodyPr/>
                    <a:lstStyle/>
                    <a:p>
                      <a:r>
                        <a:rPr lang="en-US" dirty="0"/>
                        <a:t>Reference Summary</a:t>
                      </a:r>
                    </a:p>
                  </a:txBody>
                  <a:tcPr/>
                </a:tc>
                <a:tc>
                  <a:txBody>
                    <a:bodyPr/>
                    <a:lstStyle/>
                    <a:p>
                      <a:r>
                        <a:rPr lang="en-US" dirty="0"/>
                        <a:t>Reference Summary</a:t>
                      </a:r>
                    </a:p>
                  </a:txBody>
                  <a:tcPr/>
                </a:tc>
                <a:tc>
                  <a:txBody>
                    <a:bodyPr/>
                    <a:lstStyle/>
                    <a:p>
                      <a:r>
                        <a:rPr lang="en-US" dirty="0"/>
                        <a:t>Candidate Summary</a:t>
                      </a:r>
                    </a:p>
                  </a:txBody>
                  <a:tcPr/>
                </a:tc>
                <a:tc>
                  <a:txBody>
                    <a:bodyPr/>
                    <a:lstStyle/>
                    <a:p>
                      <a:r>
                        <a:rPr lang="en-US" dirty="0"/>
                        <a:t>Candidate Summary</a:t>
                      </a:r>
                    </a:p>
                  </a:txBody>
                  <a:tcPr/>
                </a:tc>
                <a:extLst>
                  <a:ext uri="{0D108BD9-81ED-4DB2-BD59-A6C34878D82A}">
                    <a16:rowId xmlns:a16="http://schemas.microsoft.com/office/drawing/2014/main" val="3634811213"/>
                  </a:ext>
                </a:extLst>
              </a:tr>
              <a:tr h="370840">
                <a:tc>
                  <a:txBody>
                    <a:bodyPr/>
                    <a:lstStyle/>
                    <a:p>
                      <a:r>
                        <a:rPr lang="en-US" dirty="0"/>
                        <a:t>Answer Type</a:t>
                      </a:r>
                    </a:p>
                  </a:txBody>
                  <a:tcPr/>
                </a:tc>
                <a:tc>
                  <a:txBody>
                    <a:bodyPr/>
                    <a:lstStyle/>
                    <a:p>
                      <a:r>
                        <a:rPr lang="en-US" dirty="0"/>
                        <a:t>NP Chunks</a:t>
                      </a:r>
                    </a:p>
                  </a:txBody>
                  <a:tcPr/>
                </a:tc>
                <a:tc>
                  <a:txBody>
                    <a:bodyPr/>
                    <a:lstStyle/>
                    <a:p>
                      <a:r>
                        <a:rPr lang="en-US" dirty="0"/>
                        <a:t>NER</a:t>
                      </a:r>
                    </a:p>
                  </a:txBody>
                  <a:tcPr/>
                </a:tc>
                <a:tc>
                  <a:txBody>
                    <a:bodyPr/>
                    <a:lstStyle/>
                    <a:p>
                      <a:r>
                        <a:rPr lang="en-US" dirty="0"/>
                        <a:t>10 NER + NP</a:t>
                      </a:r>
                    </a:p>
                  </a:txBody>
                  <a:tcPr/>
                </a:tc>
                <a:tc>
                  <a:txBody>
                    <a:bodyPr/>
                    <a:lstStyle/>
                    <a:p>
                      <a:r>
                        <a:rPr lang="en-US" dirty="0"/>
                        <a:t>NER + NP</a:t>
                      </a:r>
                    </a:p>
                  </a:txBody>
                  <a:tcPr/>
                </a:tc>
                <a:extLst>
                  <a:ext uri="{0D108BD9-81ED-4DB2-BD59-A6C34878D82A}">
                    <a16:rowId xmlns:a16="http://schemas.microsoft.com/office/drawing/2014/main" val="4273186136"/>
                  </a:ext>
                </a:extLst>
              </a:tr>
              <a:tr h="370840">
                <a:tc>
                  <a:txBody>
                    <a:bodyPr/>
                    <a:lstStyle/>
                    <a:p>
                      <a:r>
                        <a:rPr lang="en-US" dirty="0"/>
                        <a:t>Question Type</a:t>
                      </a:r>
                    </a:p>
                  </a:txBody>
                  <a:tcPr/>
                </a:tc>
                <a:tc>
                  <a:txBody>
                    <a:bodyPr/>
                    <a:lstStyle/>
                    <a:p>
                      <a:r>
                        <a:rPr lang="en-US" dirty="0" err="1"/>
                        <a:t>Wh</a:t>
                      </a:r>
                      <a:endParaRPr lang="en-US" dirty="0"/>
                    </a:p>
                  </a:txBody>
                  <a:tcPr/>
                </a:tc>
                <a:tc>
                  <a:txBody>
                    <a:bodyPr/>
                    <a:lstStyle/>
                    <a:p>
                      <a:r>
                        <a:rPr lang="en-US" dirty="0"/>
                        <a:t>Fill-in-the-blank</a:t>
                      </a:r>
                    </a:p>
                  </a:txBody>
                  <a:tcPr/>
                </a:tc>
                <a:tc>
                  <a:txBody>
                    <a:bodyPr/>
                    <a:lstStyle/>
                    <a:p>
                      <a:r>
                        <a:rPr lang="en-US" dirty="0" err="1"/>
                        <a:t>Wh</a:t>
                      </a:r>
                      <a:endParaRPr lang="en-US" dirty="0"/>
                    </a:p>
                  </a:txBody>
                  <a:tcPr/>
                </a:tc>
                <a:tc>
                  <a:txBody>
                    <a:bodyPr/>
                    <a:lstStyle/>
                    <a:p>
                      <a:r>
                        <a:rPr lang="en-US" dirty="0" err="1"/>
                        <a:t>Wh</a:t>
                      </a:r>
                      <a:endParaRPr lang="en-US" dirty="0"/>
                    </a:p>
                  </a:txBody>
                  <a:tcPr/>
                </a:tc>
                <a:extLst>
                  <a:ext uri="{0D108BD9-81ED-4DB2-BD59-A6C34878D82A}">
                    <a16:rowId xmlns:a16="http://schemas.microsoft.com/office/drawing/2014/main" val="2812598251"/>
                  </a:ext>
                </a:extLst>
              </a:tr>
              <a:tr h="370840">
                <a:tc>
                  <a:txBody>
                    <a:bodyPr/>
                    <a:lstStyle/>
                    <a:p>
                      <a:r>
                        <a:rPr lang="en-US" dirty="0"/>
                        <a:t>QA Model</a:t>
                      </a:r>
                    </a:p>
                  </a:txBody>
                  <a:tcPr/>
                </a:tc>
                <a:tc>
                  <a:txBody>
                    <a:bodyPr/>
                    <a:lstStyle/>
                    <a:p>
                      <a:r>
                        <a:rPr lang="en-US" dirty="0" err="1"/>
                        <a:t>SQuAD</a:t>
                      </a:r>
                      <a:endParaRPr lang="en-US" dirty="0"/>
                    </a:p>
                  </a:txBody>
                  <a:tcPr/>
                </a:tc>
                <a:tc>
                  <a:txBody>
                    <a:bodyPr/>
                    <a:lstStyle/>
                    <a:p>
                      <a:r>
                        <a:rPr lang="en-US" dirty="0"/>
                        <a:t>CNN/</a:t>
                      </a:r>
                      <a:r>
                        <a:rPr lang="en-US" dirty="0" err="1"/>
                        <a:t>DailyMail</a:t>
                      </a:r>
                      <a:endParaRPr lang="en-US" dirty="0"/>
                    </a:p>
                  </a:txBody>
                  <a:tcPr/>
                </a:tc>
                <a:tc>
                  <a:txBody>
                    <a:bodyPr/>
                    <a:lstStyle/>
                    <a:p>
                      <a:r>
                        <a:rPr lang="en-US" dirty="0" err="1"/>
                        <a:t>SQuAD</a:t>
                      </a:r>
                      <a:endParaRPr lang="en-US" dirty="0"/>
                    </a:p>
                  </a:txBody>
                  <a:tcPr/>
                </a:tc>
                <a:tc>
                  <a:txBody>
                    <a:bodyPr/>
                    <a:lstStyle/>
                    <a:p>
                      <a:r>
                        <a:rPr lang="en-US" dirty="0" err="1"/>
                        <a:t>SQuAD</a:t>
                      </a:r>
                      <a:endParaRPr lang="en-US" dirty="0"/>
                    </a:p>
                  </a:txBody>
                  <a:tcPr/>
                </a:tc>
                <a:extLst>
                  <a:ext uri="{0D108BD9-81ED-4DB2-BD59-A6C34878D82A}">
                    <a16:rowId xmlns:a16="http://schemas.microsoft.com/office/drawing/2014/main" val="685856975"/>
                  </a:ext>
                </a:extLst>
              </a:tr>
              <a:tr h="370840">
                <a:tc>
                  <a:txBody>
                    <a:bodyPr/>
                    <a:lstStyle/>
                    <a:p>
                      <a:r>
                        <a:rPr lang="en-US" dirty="0"/>
                        <a:t>Prediction Source</a:t>
                      </a:r>
                    </a:p>
                  </a:txBody>
                  <a:tcPr/>
                </a:tc>
                <a:tc>
                  <a:txBody>
                    <a:bodyPr/>
                    <a:lstStyle/>
                    <a:p>
                      <a:r>
                        <a:rPr lang="en-US" dirty="0"/>
                        <a:t>Candidate Summary</a:t>
                      </a:r>
                    </a:p>
                  </a:txBody>
                  <a:tcPr/>
                </a:tc>
                <a:tc>
                  <a:txBody>
                    <a:bodyPr/>
                    <a:lstStyle/>
                    <a:p>
                      <a:r>
                        <a:rPr lang="en-US" dirty="0"/>
                        <a:t>Candidate Summary</a:t>
                      </a:r>
                    </a:p>
                  </a:txBody>
                  <a:tcPr/>
                </a:tc>
                <a:tc>
                  <a:txBody>
                    <a:bodyPr/>
                    <a:lstStyle/>
                    <a:p>
                      <a:r>
                        <a:rPr lang="en-US" dirty="0"/>
                        <a:t>Input Document</a:t>
                      </a:r>
                    </a:p>
                  </a:txBody>
                  <a:tcPr/>
                </a:tc>
                <a:tc>
                  <a:txBody>
                    <a:bodyPr/>
                    <a:lstStyle/>
                    <a:p>
                      <a:r>
                        <a:rPr lang="en-US" dirty="0"/>
                        <a:t>Input Document</a:t>
                      </a:r>
                    </a:p>
                  </a:txBody>
                  <a:tcPr/>
                </a:tc>
                <a:extLst>
                  <a:ext uri="{0D108BD9-81ED-4DB2-BD59-A6C34878D82A}">
                    <a16:rowId xmlns:a16="http://schemas.microsoft.com/office/drawing/2014/main" val="3577018284"/>
                  </a:ext>
                </a:extLst>
              </a:tr>
              <a:tr h="370840">
                <a:tc>
                  <a:txBody>
                    <a:bodyPr/>
                    <a:lstStyle/>
                    <a:p>
                      <a:r>
                        <a:rPr lang="en-US" dirty="0"/>
                        <a:t>Answer Verification</a:t>
                      </a:r>
                    </a:p>
                  </a:txBody>
                  <a:tcPr/>
                </a:tc>
                <a:tc>
                  <a:txBody>
                    <a:bodyPr/>
                    <a:lstStyle/>
                    <a:p>
                      <a:r>
                        <a:rPr lang="en-US" dirty="0"/>
                        <a:t>EM/F1</a:t>
                      </a:r>
                    </a:p>
                  </a:txBody>
                  <a:tcPr/>
                </a:tc>
                <a:tc>
                  <a:txBody>
                    <a:bodyPr/>
                    <a:lstStyle/>
                    <a:p>
                      <a:r>
                        <a:rPr lang="en-US" dirty="0"/>
                        <a:t>EM</a:t>
                      </a:r>
                    </a:p>
                  </a:txBody>
                  <a:tcPr/>
                </a:tc>
                <a:tc>
                  <a:txBody>
                    <a:bodyPr/>
                    <a:lstStyle/>
                    <a:p>
                      <a:r>
                        <a:rPr lang="en-US" dirty="0"/>
                        <a:t>F1</a:t>
                      </a:r>
                    </a:p>
                  </a:txBody>
                  <a:tcPr/>
                </a:tc>
                <a:tc>
                  <a:txBody>
                    <a:bodyPr/>
                    <a:lstStyle/>
                    <a:p>
                      <a:r>
                        <a:rPr lang="en-US" dirty="0"/>
                        <a:t>F1</a:t>
                      </a:r>
                    </a:p>
                  </a:txBody>
                  <a:tcPr/>
                </a:tc>
                <a:extLst>
                  <a:ext uri="{0D108BD9-81ED-4DB2-BD59-A6C34878D82A}">
                    <a16:rowId xmlns:a16="http://schemas.microsoft.com/office/drawing/2014/main" val="1962185282"/>
                  </a:ext>
                </a:extLst>
              </a:tr>
            </a:tbl>
          </a:graphicData>
        </a:graphic>
      </p:graphicFrame>
      <p:sp>
        <p:nvSpPr>
          <p:cNvPr id="4" name="Slide Number Placeholder 3">
            <a:extLst>
              <a:ext uri="{FF2B5EF4-FFF2-40B4-BE49-F238E27FC236}">
                <a16:creationId xmlns:a16="http://schemas.microsoft.com/office/drawing/2014/main" id="{D44D9622-C945-EE45-B335-631B28E0B3A8}"/>
              </a:ext>
            </a:extLst>
          </p:cNvPr>
          <p:cNvSpPr>
            <a:spLocks noGrp="1"/>
          </p:cNvSpPr>
          <p:nvPr>
            <p:ph type="sldNum" sz="quarter" idx="11"/>
          </p:nvPr>
        </p:nvSpPr>
        <p:spPr/>
        <p:txBody>
          <a:bodyPr/>
          <a:lstStyle/>
          <a:p>
            <a:fld id="{BDF588C3-71D6-5D45-B118-1C664482E1C2}" type="slidenum">
              <a:rPr lang="en-US" smtClean="0"/>
              <a:t>55</a:t>
            </a:fld>
            <a:endParaRPr lang="en-US"/>
          </a:p>
        </p:txBody>
      </p:sp>
    </p:spTree>
    <p:extLst>
      <p:ext uri="{BB962C8B-B14F-4D97-AF65-F5344CB8AC3E}">
        <p14:creationId xmlns:p14="http://schemas.microsoft.com/office/powerpoint/2010/main" val="13926325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2B85900-D6D3-4895-A391-C640BFADD57D}"/>
              </a:ext>
            </a:extLst>
          </p:cNvPr>
          <p:cNvSpPr>
            <a:spLocks noGrp="1" noChangeArrowheads="1"/>
          </p:cNvSpPr>
          <p:nvPr>
            <p:ph type="title"/>
          </p:nvPr>
        </p:nvSpPr>
        <p:spPr>
          <a:xfrm>
            <a:off x="457200" y="206829"/>
            <a:ext cx="9880600" cy="533400"/>
          </a:xfrm>
        </p:spPr>
        <p:txBody>
          <a:bodyPr/>
          <a:lstStyle/>
          <a:p>
            <a:r>
              <a:rPr lang="en-US" altLang="en-US"/>
              <a:t>Problem with Reference-Based Evaluation</a:t>
            </a:r>
          </a:p>
        </p:txBody>
      </p:sp>
      <p:sp>
        <p:nvSpPr>
          <p:cNvPr id="8195" name="Content Placeholder 2">
            <a:extLst>
              <a:ext uri="{FF2B5EF4-FFF2-40B4-BE49-F238E27FC236}">
                <a16:creationId xmlns:a16="http://schemas.microsoft.com/office/drawing/2014/main" id="{CAEE74AE-5FFB-412A-8CF0-82FFB26256EC}"/>
              </a:ext>
            </a:extLst>
          </p:cNvPr>
          <p:cNvSpPr>
            <a:spLocks noGrp="1" noChangeArrowheads="1"/>
          </p:cNvSpPr>
          <p:nvPr>
            <p:ph idx="1"/>
          </p:nvPr>
        </p:nvSpPr>
        <p:spPr>
          <a:xfrm>
            <a:off x="609600" y="1251856"/>
            <a:ext cx="10972800" cy="4484915"/>
          </a:xfrm>
        </p:spPr>
        <p:txBody>
          <a:bodyPr/>
          <a:lstStyle/>
          <a:p>
            <a:r>
              <a:rPr lang="en-US" altLang="en-US" dirty="0"/>
              <a:t>The set of possible golds (space of valid corrections) for a given source sentence is extremely large </a:t>
            </a:r>
          </a:p>
          <a:p>
            <a:r>
              <a:rPr lang="en-US" altLang="en-US" dirty="0"/>
              <a:t>Most GEC datasets contain 1 (or 2) golds for a source sentence</a:t>
            </a:r>
          </a:p>
          <a:p>
            <a:pPr lvl="1"/>
            <a:r>
              <a:rPr lang="en-US" altLang="en-US" dirty="0"/>
              <a:t>This (</a:t>
            </a:r>
            <a:r>
              <a:rPr lang="en-US" altLang="en-US" b="1" dirty="0"/>
              <a:t>random</a:t>
            </a:r>
            <a:r>
              <a:rPr lang="en-US" altLang="en-US" dirty="0"/>
              <a:t>) gold is generated relative to the source sentence </a:t>
            </a:r>
          </a:p>
          <a:p>
            <a:pPr lvl="1"/>
            <a:r>
              <a:rPr lang="en-US" altLang="en-US" dirty="0"/>
              <a:t>The reference gold is also generated relative to the source sentence </a:t>
            </a:r>
          </a:p>
          <a:p>
            <a:pPr lvl="2"/>
            <a:r>
              <a:rPr lang="en-US" altLang="en-US" dirty="0"/>
              <a:t>And is </a:t>
            </a:r>
            <a:r>
              <a:rPr lang="en-US" altLang="en-US" b="1" dirty="0"/>
              <a:t>independent</a:t>
            </a:r>
            <a:r>
              <a:rPr lang="en-US" altLang="en-US" dirty="0"/>
              <a:t> of the system output</a:t>
            </a:r>
          </a:p>
          <a:p>
            <a:pPr lvl="1"/>
            <a:endParaRPr lang="en-US" altLang="en-US" dirty="0"/>
          </a:p>
          <a:p>
            <a:pPr lvl="1"/>
            <a:endParaRPr lang="en-US" altLang="en-US" dirty="0"/>
          </a:p>
          <a:p>
            <a:r>
              <a:rPr lang="en-US" altLang="en-US" dirty="0"/>
              <a:t>Impact:</a:t>
            </a:r>
          </a:p>
          <a:p>
            <a:pPr lvl="1"/>
            <a:r>
              <a:rPr lang="en-US" b="1" dirty="0"/>
              <a:t>Evaluation:</a:t>
            </a:r>
            <a:r>
              <a:rPr lang="en-US" dirty="0"/>
              <a:t> Reference-based evaluation </a:t>
            </a:r>
            <a:r>
              <a:rPr lang="en-US" b="1" dirty="0"/>
              <a:t>underestimates</a:t>
            </a:r>
            <a:r>
              <a:rPr lang="en-US" dirty="0"/>
              <a:t> system performance </a:t>
            </a:r>
          </a:p>
          <a:p>
            <a:pPr lvl="1"/>
            <a:r>
              <a:rPr lang="en-US" dirty="0"/>
              <a:t>Also impacts training (which is done relative to the single reference gold)</a:t>
            </a:r>
          </a:p>
          <a:p>
            <a:pPr marL="0" indent="0">
              <a:buNone/>
            </a:pPr>
            <a:endParaRPr lang="en-US" alt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6B6B1F2-D4D4-40B8-BBD5-734710DE8278}"/>
              </a:ext>
            </a:extLst>
          </p:cNvPr>
          <p:cNvSpPr>
            <a:spLocks noGrp="1" noChangeArrowheads="1"/>
          </p:cNvSpPr>
          <p:nvPr>
            <p:ph type="title"/>
          </p:nvPr>
        </p:nvSpPr>
        <p:spPr>
          <a:xfrm>
            <a:off x="457200" y="206829"/>
            <a:ext cx="9880600" cy="533400"/>
          </a:xfrm>
        </p:spPr>
        <p:txBody>
          <a:bodyPr/>
          <a:lstStyle/>
          <a:p>
            <a:r>
              <a:rPr lang="en-US" altLang="en-US" dirty="0"/>
              <a:t>Proposal: Evaluate Relative to Closest Gold</a:t>
            </a:r>
          </a:p>
        </p:txBody>
      </p:sp>
      <p:graphicFrame>
        <p:nvGraphicFramePr>
          <p:cNvPr id="2" name="Table 2">
            <a:extLst>
              <a:ext uri="{FF2B5EF4-FFF2-40B4-BE49-F238E27FC236}">
                <a16:creationId xmlns:a16="http://schemas.microsoft.com/office/drawing/2014/main" id="{AA06E5F4-3889-4587-9117-EDD4372E12C7}"/>
              </a:ext>
            </a:extLst>
          </p:cNvPr>
          <p:cNvGraphicFramePr>
            <a:graphicFrameLocks noGrp="1"/>
          </p:cNvGraphicFramePr>
          <p:nvPr>
            <p:ph idx="1"/>
            <p:extLst>
              <p:ext uri="{D42A27DB-BD31-4B8C-83A1-F6EECF244321}">
                <p14:modId xmlns:p14="http://schemas.microsoft.com/office/powerpoint/2010/main" val="1689426232"/>
              </p:ext>
            </p:extLst>
          </p:nvPr>
        </p:nvGraphicFramePr>
        <p:xfrm>
          <a:off x="1638300" y="1252538"/>
          <a:ext cx="8915400" cy="2306639"/>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645859">
                <a:tc>
                  <a:txBody>
                    <a:bodyPr/>
                    <a:lstStyle/>
                    <a:p>
                      <a:r>
                        <a:rPr lang="en-US" sz="1800" b="1" dirty="0">
                          <a:solidFill>
                            <a:schemeClr val="tx1"/>
                          </a:solidFill>
                        </a:rPr>
                        <a:t>Source</a:t>
                      </a:r>
                    </a:p>
                  </a:txBody>
                  <a:tcPr marT="45709" marB="45709"/>
                </a:tc>
                <a:tc>
                  <a:txBody>
                    <a:bodyPr/>
                    <a:lstStyle/>
                    <a:p>
                      <a:r>
                        <a:rPr lang="en-US" sz="1800" b="0" dirty="0">
                          <a:solidFill>
                            <a:schemeClr val="tx1"/>
                          </a:solidFill>
                        </a:rPr>
                        <a:t>The settings are very </a:t>
                      </a:r>
                      <a:r>
                        <a:rPr lang="en-US" sz="1800" b="1" dirty="0" err="1">
                          <a:solidFill>
                            <a:schemeClr val="tx1"/>
                          </a:solidFill>
                        </a:rPr>
                        <a:t>reallistic</a:t>
                      </a:r>
                      <a:r>
                        <a:rPr lang="en-US" sz="1800" b="0" dirty="0">
                          <a:solidFill>
                            <a:schemeClr val="tx1"/>
                          </a:solidFill>
                        </a:rPr>
                        <a:t>  and the actors </a:t>
                      </a:r>
                      <a:r>
                        <a:rPr lang="en-US" sz="1800" b="1" dirty="0">
                          <a:solidFill>
                            <a:schemeClr val="tx1"/>
                          </a:solidFill>
                        </a:rPr>
                        <a:t>had a great performance </a:t>
                      </a:r>
                      <a:r>
                        <a:rPr lang="en-US" sz="1800" b="0" dirty="0">
                          <a:solidFill>
                            <a:schemeClr val="tx1"/>
                          </a:solidFill>
                        </a:rPr>
                        <a:t>.</a:t>
                      </a:r>
                    </a:p>
                  </a:txBody>
                  <a:tcPr marT="45709" marB="45709"/>
                </a:tc>
                <a:extLst>
                  <a:ext uri="{0D108BD9-81ED-4DB2-BD59-A6C34878D82A}">
                    <a16:rowId xmlns:a16="http://schemas.microsoft.com/office/drawing/2014/main" val="10000"/>
                  </a:ext>
                </a:extLst>
              </a:tr>
              <a:tr h="369062">
                <a:tc>
                  <a:txBody>
                    <a:bodyPr/>
                    <a:lstStyle/>
                    <a:p>
                      <a:r>
                        <a:rPr lang="en-US" sz="1800" b="1" dirty="0"/>
                        <a:t>Hypothesis 1</a:t>
                      </a:r>
                    </a:p>
                  </a:txBody>
                  <a:tcPr marT="45709" marB="45709"/>
                </a:tc>
                <a:tc>
                  <a:txBody>
                    <a:bodyPr/>
                    <a:lstStyle/>
                    <a:p>
                      <a:r>
                        <a:rPr lang="en-US" sz="1800" dirty="0"/>
                        <a:t>The settings are very </a:t>
                      </a:r>
                      <a:r>
                        <a:rPr lang="en-US" sz="1800" i="1" u="sng" dirty="0"/>
                        <a:t>realistic</a:t>
                      </a:r>
                      <a:r>
                        <a:rPr lang="en-US" sz="1800" dirty="0"/>
                        <a:t> and the actors </a:t>
                      </a:r>
                      <a:r>
                        <a:rPr lang="en-US" sz="1800" i="1" u="sng" dirty="0"/>
                        <a:t>had great </a:t>
                      </a:r>
                      <a:r>
                        <a:rPr lang="en-US" sz="1800" dirty="0"/>
                        <a:t>performance</a:t>
                      </a:r>
                    </a:p>
                  </a:txBody>
                  <a:tcPr marT="45709" marB="45709"/>
                </a:tc>
                <a:extLst>
                  <a:ext uri="{0D108BD9-81ED-4DB2-BD59-A6C34878D82A}">
                    <a16:rowId xmlns:a16="http://schemas.microsoft.com/office/drawing/2014/main" val="10001"/>
                  </a:ext>
                </a:extLst>
              </a:tr>
              <a:tr h="645859">
                <a:tc>
                  <a:txBody>
                    <a:bodyPr/>
                    <a:lstStyle/>
                    <a:p>
                      <a:r>
                        <a:rPr lang="en-US" sz="1800" b="1" dirty="0"/>
                        <a:t>Reference Gold (RG)</a:t>
                      </a:r>
                    </a:p>
                  </a:txBody>
                  <a:tcPr marT="45709" marB="45709"/>
                </a:tc>
                <a:tc>
                  <a:txBody>
                    <a:bodyPr/>
                    <a:lstStyle/>
                    <a:p>
                      <a:r>
                        <a:rPr lang="en-US" sz="1800" dirty="0"/>
                        <a:t>The settings are very </a:t>
                      </a:r>
                      <a:r>
                        <a:rPr lang="en-US" sz="1800" u="sng" dirty="0"/>
                        <a:t>realistic</a:t>
                      </a:r>
                      <a:r>
                        <a:rPr lang="en-US" sz="1800" dirty="0"/>
                        <a:t> and the actors </a:t>
                      </a:r>
                      <a:r>
                        <a:rPr lang="en-US" sz="1800" i="1" u="sng" dirty="0"/>
                        <a:t>gave</a:t>
                      </a:r>
                      <a:r>
                        <a:rPr lang="en-US" sz="1800" dirty="0"/>
                        <a:t> a great performance.</a:t>
                      </a:r>
                    </a:p>
                  </a:txBody>
                  <a:tcPr marT="45709" marB="45709"/>
                </a:tc>
                <a:extLst>
                  <a:ext uri="{0D108BD9-81ED-4DB2-BD59-A6C34878D82A}">
                    <a16:rowId xmlns:a16="http://schemas.microsoft.com/office/drawing/2014/main" val="10002"/>
                  </a:ext>
                </a:extLst>
              </a:tr>
              <a:tr h="645859">
                <a:tc>
                  <a:txBody>
                    <a:bodyPr/>
                    <a:lstStyle/>
                    <a:p>
                      <a:r>
                        <a:rPr lang="en-US" sz="1800" b="1" dirty="0"/>
                        <a:t>Closest Gold (CG) to Hypothesis 1</a:t>
                      </a:r>
                    </a:p>
                  </a:txBody>
                  <a:tcPr marT="45709" marB="45709"/>
                </a:tc>
                <a:tc>
                  <a:txBody>
                    <a:bodyPr/>
                    <a:lstStyle/>
                    <a:p>
                      <a:r>
                        <a:rPr lang="en-US" sz="1800" dirty="0"/>
                        <a:t>The settings are very </a:t>
                      </a:r>
                      <a:r>
                        <a:rPr lang="en-US" sz="1800" u="sng" dirty="0"/>
                        <a:t>realistic</a:t>
                      </a:r>
                      <a:r>
                        <a:rPr lang="en-US" sz="1800" dirty="0"/>
                        <a:t> and the actors </a:t>
                      </a:r>
                      <a:r>
                        <a:rPr lang="en-US" sz="1800" u="sng" dirty="0"/>
                        <a:t>had great </a:t>
                      </a:r>
                      <a:r>
                        <a:rPr lang="en-US" sz="1800" i="1" u="sng" dirty="0"/>
                        <a:t>performances</a:t>
                      </a:r>
                      <a:r>
                        <a:rPr lang="en-US" sz="1800" dirty="0"/>
                        <a:t>.</a:t>
                      </a:r>
                    </a:p>
                  </a:txBody>
                  <a:tcPr marT="45709" marB="45709"/>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B0E8E56D-0856-4CCA-930C-6121FB1DE47E}"/>
              </a:ext>
            </a:extLst>
          </p:cNvPr>
          <p:cNvSpPr txBox="1"/>
          <p:nvPr/>
        </p:nvSpPr>
        <p:spPr>
          <a:xfrm>
            <a:off x="1600201" y="3733801"/>
            <a:ext cx="4460875" cy="2554545"/>
          </a:xfrm>
          <a:prstGeom prst="rect">
            <a:avLst/>
          </a:prstGeom>
          <a:solidFill>
            <a:schemeClr val="bg1">
              <a:lumMod val="95000"/>
            </a:schemeClr>
          </a:solidFill>
          <a:ln>
            <a:solidFill>
              <a:schemeClr val="accent1"/>
            </a:solidFill>
          </a:ln>
        </p:spPr>
        <p:txBody>
          <a:bodyPr>
            <a:spAutoFit/>
          </a:bodyPr>
          <a:lstStyle/>
          <a:p>
            <a:pPr>
              <a:defRPr/>
            </a:pPr>
            <a:r>
              <a:rPr lang="en-US" sz="1600" b="1" dirty="0">
                <a:solidFill>
                  <a:srgbClr val="FF0000"/>
                </a:solidFill>
              </a:rPr>
              <a:t>Reference Gold:</a:t>
            </a:r>
          </a:p>
          <a:p>
            <a:pPr>
              <a:defRPr/>
            </a:pPr>
            <a:r>
              <a:rPr lang="en-US" sz="1600" b="1" dirty="0"/>
              <a:t>System edits:    </a:t>
            </a:r>
            <a:r>
              <a:rPr lang="en-US" sz="1600" dirty="0"/>
              <a:t>(1) </a:t>
            </a:r>
            <a:r>
              <a:rPr lang="en-US" sz="1600" dirty="0" err="1"/>
              <a:t>reallistic</a:t>
            </a:r>
            <a:r>
              <a:rPr lang="en-US" sz="1600" dirty="0"/>
              <a:t> -&gt; realistic; </a:t>
            </a:r>
          </a:p>
          <a:p>
            <a:pPr>
              <a:defRPr/>
            </a:pPr>
            <a:r>
              <a:rPr lang="en-US" sz="1600" dirty="0"/>
              <a:t>	         (2) had a great -&gt; had great </a:t>
            </a:r>
          </a:p>
          <a:p>
            <a:pPr>
              <a:defRPr/>
            </a:pPr>
            <a:r>
              <a:rPr lang="en-US" sz="1600" b="1" dirty="0"/>
              <a:t>Gold edits:        </a:t>
            </a:r>
            <a:r>
              <a:rPr lang="en-US" sz="1600" dirty="0"/>
              <a:t>(1) </a:t>
            </a:r>
            <a:r>
              <a:rPr lang="en-US" sz="1600" dirty="0" err="1"/>
              <a:t>reallistic</a:t>
            </a:r>
            <a:r>
              <a:rPr lang="en-US" sz="1600" dirty="0"/>
              <a:t> -&gt; realistic; </a:t>
            </a:r>
          </a:p>
          <a:p>
            <a:pPr>
              <a:defRPr/>
            </a:pPr>
            <a:r>
              <a:rPr lang="en-US" sz="1600" dirty="0"/>
              <a:t>	        (2) had  -&gt; gave</a:t>
            </a:r>
          </a:p>
          <a:p>
            <a:pPr>
              <a:defRPr/>
            </a:pPr>
            <a:r>
              <a:rPr lang="en-US" sz="1600" b="1" dirty="0"/>
              <a:t>Correct edits:   </a:t>
            </a:r>
            <a:r>
              <a:rPr lang="en-US" sz="1600" dirty="0"/>
              <a:t>(1)</a:t>
            </a:r>
            <a:r>
              <a:rPr lang="en-US" sz="1600" b="1" dirty="0"/>
              <a:t> </a:t>
            </a:r>
            <a:r>
              <a:rPr lang="en-US" sz="1600" dirty="0" err="1"/>
              <a:t>reallistic</a:t>
            </a:r>
            <a:r>
              <a:rPr lang="en-US" sz="1600" dirty="0"/>
              <a:t> -&gt; realistic</a:t>
            </a:r>
          </a:p>
          <a:p>
            <a:pPr>
              <a:defRPr/>
            </a:pPr>
            <a:endParaRPr lang="en-US" sz="1600" dirty="0">
              <a:solidFill>
                <a:srgbClr val="FF0000"/>
              </a:solidFill>
            </a:endParaRPr>
          </a:p>
          <a:p>
            <a:pPr>
              <a:defRPr/>
            </a:pPr>
            <a:endParaRPr lang="en-US" sz="1600" dirty="0">
              <a:solidFill>
                <a:srgbClr val="FF0000"/>
              </a:solidFill>
            </a:endParaRPr>
          </a:p>
          <a:p>
            <a:pPr>
              <a:defRPr/>
            </a:pPr>
            <a:r>
              <a:rPr lang="en-US" sz="1600" dirty="0">
                <a:solidFill>
                  <a:srgbClr val="FF0000"/>
                </a:solidFill>
              </a:rPr>
              <a:t>Precision: 1/2=0.5</a:t>
            </a:r>
          </a:p>
          <a:p>
            <a:pPr>
              <a:defRPr/>
            </a:pPr>
            <a:r>
              <a:rPr lang="en-US" sz="1600" dirty="0">
                <a:solidFill>
                  <a:srgbClr val="FF0000"/>
                </a:solidFill>
              </a:rPr>
              <a:t>Recall: 1/2=0.5</a:t>
            </a:r>
            <a:endParaRPr lang="en-US" sz="1600" dirty="0"/>
          </a:p>
        </p:txBody>
      </p:sp>
      <p:sp>
        <p:nvSpPr>
          <p:cNvPr id="6" name="TextBox 5">
            <a:extLst>
              <a:ext uri="{FF2B5EF4-FFF2-40B4-BE49-F238E27FC236}">
                <a16:creationId xmlns:a16="http://schemas.microsoft.com/office/drawing/2014/main" id="{2D499FA3-0FA8-40A4-B560-20C734CCB80E}"/>
              </a:ext>
            </a:extLst>
          </p:cNvPr>
          <p:cNvSpPr txBox="1"/>
          <p:nvPr/>
        </p:nvSpPr>
        <p:spPr>
          <a:xfrm>
            <a:off x="6130926" y="3733800"/>
            <a:ext cx="4460875" cy="2554545"/>
          </a:xfrm>
          <a:prstGeom prst="rect">
            <a:avLst/>
          </a:prstGeom>
          <a:solidFill>
            <a:schemeClr val="bg1">
              <a:lumMod val="95000"/>
            </a:schemeClr>
          </a:solidFill>
          <a:ln>
            <a:solidFill>
              <a:schemeClr val="accent1"/>
            </a:solidFill>
          </a:ln>
        </p:spPr>
        <p:txBody>
          <a:bodyPr>
            <a:spAutoFit/>
          </a:bodyPr>
          <a:lstStyle/>
          <a:p>
            <a:pPr>
              <a:defRPr/>
            </a:pPr>
            <a:r>
              <a:rPr lang="en-US" sz="1600" b="1" dirty="0">
                <a:solidFill>
                  <a:srgbClr val="FF0000"/>
                </a:solidFill>
              </a:rPr>
              <a:t>Closest Gold:</a:t>
            </a:r>
          </a:p>
          <a:p>
            <a:pPr>
              <a:defRPr/>
            </a:pPr>
            <a:r>
              <a:rPr lang="en-US" sz="1600" b="1" dirty="0"/>
              <a:t>System edits:  </a:t>
            </a:r>
            <a:r>
              <a:rPr lang="en-US" sz="1600" dirty="0"/>
              <a:t>(1) </a:t>
            </a:r>
            <a:r>
              <a:rPr lang="en-US" sz="1600" dirty="0" err="1"/>
              <a:t>reallistic</a:t>
            </a:r>
            <a:r>
              <a:rPr lang="en-US" sz="1600" dirty="0"/>
              <a:t> -&gt; realistic; </a:t>
            </a:r>
          </a:p>
          <a:p>
            <a:pPr>
              <a:defRPr/>
            </a:pPr>
            <a:r>
              <a:rPr lang="en-US" sz="1600" dirty="0"/>
              <a:t>	      (2) had a great -&gt; had great </a:t>
            </a:r>
          </a:p>
          <a:p>
            <a:pPr>
              <a:defRPr/>
            </a:pPr>
            <a:r>
              <a:rPr lang="en-US" sz="1600" b="1" dirty="0"/>
              <a:t>Gold edits:      </a:t>
            </a:r>
            <a:r>
              <a:rPr lang="en-US" sz="1600" dirty="0"/>
              <a:t>(1) </a:t>
            </a:r>
            <a:r>
              <a:rPr lang="en-US" sz="1600" dirty="0" err="1"/>
              <a:t>reallistic</a:t>
            </a:r>
            <a:r>
              <a:rPr lang="en-US" sz="1600" dirty="0"/>
              <a:t> -&gt; realistic; </a:t>
            </a:r>
          </a:p>
          <a:p>
            <a:pPr>
              <a:defRPr/>
            </a:pPr>
            <a:r>
              <a:rPr lang="en-US" sz="1600" dirty="0"/>
              <a:t>	      (2) had a great  -&gt; had great</a:t>
            </a:r>
          </a:p>
          <a:p>
            <a:pPr>
              <a:defRPr/>
            </a:pPr>
            <a:r>
              <a:rPr lang="en-US" sz="1600" dirty="0"/>
              <a:t>	      (3) performance -&gt; performances</a:t>
            </a:r>
          </a:p>
          <a:p>
            <a:pPr>
              <a:defRPr/>
            </a:pPr>
            <a:r>
              <a:rPr lang="en-US" sz="1600" b="1" dirty="0"/>
              <a:t>Correct edits: </a:t>
            </a:r>
            <a:r>
              <a:rPr lang="en-US" sz="1600" dirty="0"/>
              <a:t>(1)</a:t>
            </a:r>
            <a:r>
              <a:rPr lang="en-US" sz="1600" b="1" dirty="0"/>
              <a:t> </a:t>
            </a:r>
            <a:r>
              <a:rPr lang="en-US" sz="1600" dirty="0" err="1"/>
              <a:t>reallistic</a:t>
            </a:r>
            <a:r>
              <a:rPr lang="en-US" sz="1600" dirty="0"/>
              <a:t> -&gt; realistic</a:t>
            </a:r>
          </a:p>
          <a:p>
            <a:pPr>
              <a:defRPr/>
            </a:pPr>
            <a:r>
              <a:rPr lang="en-US" sz="1600" dirty="0"/>
              <a:t>	      (2) had a great -&gt; had great</a:t>
            </a:r>
          </a:p>
          <a:p>
            <a:pPr>
              <a:defRPr/>
            </a:pPr>
            <a:r>
              <a:rPr lang="en-US" sz="1600" dirty="0">
                <a:solidFill>
                  <a:srgbClr val="FF0000"/>
                </a:solidFill>
              </a:rPr>
              <a:t>Precision: 2/2=1.0</a:t>
            </a:r>
          </a:p>
          <a:p>
            <a:pPr>
              <a:defRPr/>
            </a:pPr>
            <a:r>
              <a:rPr lang="en-US" sz="1600" dirty="0">
                <a:solidFill>
                  <a:srgbClr val="FF0000"/>
                </a:solidFill>
              </a:rPr>
              <a:t>Recall: 2/3=0.66</a:t>
            </a:r>
            <a:endParaRPr lang="en-US" dirty="0"/>
          </a:p>
        </p:txBody>
      </p:sp>
      <p:sp>
        <p:nvSpPr>
          <p:cNvPr id="10" name="Arrow: Down 9">
            <a:extLst>
              <a:ext uri="{FF2B5EF4-FFF2-40B4-BE49-F238E27FC236}">
                <a16:creationId xmlns:a16="http://schemas.microsoft.com/office/drawing/2014/main" id="{74CEF84F-722A-4162-89D2-9B8C3352C77D}"/>
              </a:ext>
            </a:extLst>
          </p:cNvPr>
          <p:cNvSpPr/>
          <p:nvPr/>
        </p:nvSpPr>
        <p:spPr>
          <a:xfrm>
            <a:off x="1319981" y="1600200"/>
            <a:ext cx="176980" cy="533400"/>
          </a:xfrm>
          <a:prstGeom prst="down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1" name="Arrow: Down 10">
            <a:extLst>
              <a:ext uri="{FF2B5EF4-FFF2-40B4-BE49-F238E27FC236}">
                <a16:creationId xmlns:a16="http://schemas.microsoft.com/office/drawing/2014/main" id="{4825B8AF-72B4-4CE4-8640-4DC2BE9DB670}"/>
              </a:ext>
            </a:extLst>
          </p:cNvPr>
          <p:cNvSpPr/>
          <p:nvPr/>
        </p:nvSpPr>
        <p:spPr>
          <a:xfrm>
            <a:off x="1040992" y="1600199"/>
            <a:ext cx="176980" cy="1054511"/>
          </a:xfrm>
          <a:prstGeom prst="down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2" name="Arrow: Down 11">
            <a:extLst>
              <a:ext uri="{FF2B5EF4-FFF2-40B4-BE49-F238E27FC236}">
                <a16:creationId xmlns:a16="http://schemas.microsoft.com/office/drawing/2014/main" id="{5E412431-0917-4C0C-B639-B4865838FC1D}"/>
              </a:ext>
            </a:extLst>
          </p:cNvPr>
          <p:cNvSpPr/>
          <p:nvPr/>
        </p:nvSpPr>
        <p:spPr>
          <a:xfrm>
            <a:off x="1324285" y="2182762"/>
            <a:ext cx="172676" cy="995518"/>
          </a:xfrm>
          <a:prstGeom prst="downArrow">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EB4119B-74B5-4EEE-861E-9B625A553BCA}"/>
              </a:ext>
            </a:extLst>
          </p:cNvPr>
          <p:cNvSpPr>
            <a:spLocks noGrp="1" noChangeArrowheads="1"/>
          </p:cNvSpPr>
          <p:nvPr>
            <p:ph type="title"/>
          </p:nvPr>
        </p:nvSpPr>
        <p:spPr>
          <a:xfrm>
            <a:off x="457200" y="206829"/>
            <a:ext cx="9880600" cy="533400"/>
          </a:xfrm>
        </p:spPr>
        <p:txBody>
          <a:bodyPr/>
          <a:lstStyle/>
          <a:p>
            <a:r>
              <a:rPr lang="en-US" altLang="en-US" dirty="0"/>
              <a:t>Proposal: Evaluation with Closest Golds </a:t>
            </a:r>
          </a:p>
        </p:txBody>
      </p:sp>
      <p:sp>
        <p:nvSpPr>
          <p:cNvPr id="10243" name="Content Placeholder 2">
            <a:extLst>
              <a:ext uri="{FF2B5EF4-FFF2-40B4-BE49-F238E27FC236}">
                <a16:creationId xmlns:a16="http://schemas.microsoft.com/office/drawing/2014/main" id="{CC8C83AF-C97A-48F9-9844-657B3013E6E3}"/>
              </a:ext>
            </a:extLst>
          </p:cNvPr>
          <p:cNvSpPr>
            <a:spLocks noGrp="1" noChangeArrowheads="1"/>
          </p:cNvSpPr>
          <p:nvPr>
            <p:ph idx="1"/>
          </p:nvPr>
        </p:nvSpPr>
        <p:spPr>
          <a:xfrm>
            <a:off x="609600" y="1251856"/>
            <a:ext cx="10972800" cy="4484915"/>
          </a:xfrm>
        </p:spPr>
        <p:txBody>
          <a:bodyPr/>
          <a:lstStyle/>
          <a:p>
            <a:r>
              <a:rPr lang="en-US" altLang="en-US" dirty="0"/>
              <a:t>Closest Golds (CGs) are generated relative to system hypotheses </a:t>
            </a:r>
          </a:p>
          <a:p>
            <a:pPr lvl="1"/>
            <a:r>
              <a:rPr lang="en-US" altLang="en-US" dirty="0"/>
              <a:t>Annotators generate a correct text that is the </a:t>
            </a:r>
            <a:r>
              <a:rPr lang="en-US" altLang="en-US" b="1" dirty="0"/>
              <a:t>closest to the system output. </a:t>
            </a:r>
          </a:p>
          <a:p>
            <a:pPr lvl="1"/>
            <a:r>
              <a:rPr lang="en-US" altLang="en-US" dirty="0"/>
              <a:t>CGs are generated for the top hypothesis and hypotheses of lower ranks (2, 5, and 10)</a:t>
            </a:r>
          </a:p>
          <a:p>
            <a:r>
              <a:rPr lang="en-US" altLang="en-US" dirty="0"/>
              <a:t>We use closest golds to evaluate system output of 4 GEC datasets </a:t>
            </a:r>
          </a:p>
          <a:p>
            <a:pPr lvl="1"/>
            <a:r>
              <a:rPr lang="en-US" altLang="en-US" dirty="0"/>
              <a:t>2 English and 2 Russian</a:t>
            </a:r>
          </a:p>
          <a:p>
            <a:r>
              <a:rPr lang="en-US" altLang="en-US" dirty="0"/>
              <a:t>We claim that evaluation relative to CGs gives true system performance</a:t>
            </a:r>
          </a:p>
          <a:p>
            <a:endParaRPr lang="en-US" altLang="en-US" dirty="0"/>
          </a:p>
          <a:p>
            <a:r>
              <a:rPr lang="en-US" altLang="en-US" dirty="0"/>
              <a:t>Results:</a:t>
            </a:r>
          </a:p>
          <a:p>
            <a:pPr lvl="1"/>
            <a:r>
              <a:rPr lang="en-US" altLang="en-US" dirty="0"/>
              <a:t>The system performance, when evaluated relative to reference gold, is severely underestimated.</a:t>
            </a:r>
          </a:p>
          <a:p>
            <a:pPr lvl="1"/>
            <a:r>
              <a:rPr lang="en-US" altLang="en-US" dirty="0"/>
              <a:t>Lower rank hypotheses are often as good as top hypotheses (relative to their CGs)</a:t>
            </a:r>
          </a:p>
          <a:p>
            <a:pPr lvl="2"/>
            <a:r>
              <a:rPr lang="en-US" altLang="en-US" dirty="0"/>
              <a:t>And are more “interesting”  </a:t>
            </a:r>
          </a:p>
        </p:txBody>
      </p:sp>
      <p:cxnSp>
        <p:nvCxnSpPr>
          <p:cNvPr id="8" name="Straight Connector 7">
            <a:extLst>
              <a:ext uri="{FF2B5EF4-FFF2-40B4-BE49-F238E27FC236}">
                <a16:creationId xmlns:a16="http://schemas.microsoft.com/office/drawing/2014/main" id="{BB0E59A2-8949-457A-964F-5887D35EA369}"/>
              </a:ext>
            </a:extLst>
          </p:cNvPr>
          <p:cNvCxnSpPr>
            <a:cxnSpLocks/>
          </p:cNvCxnSpPr>
          <p:nvPr/>
        </p:nvCxnSpPr>
        <p:spPr>
          <a:xfrm>
            <a:off x="6748755" y="3653862"/>
            <a:ext cx="3169535" cy="0"/>
          </a:xfrm>
          <a:prstGeom prst="lin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E4076DC-8E03-469A-B62A-FA7B5D928EFF}"/>
              </a:ext>
            </a:extLst>
          </p:cNvPr>
          <p:cNvSpPr>
            <a:spLocks noGrp="1" noChangeArrowheads="1"/>
          </p:cNvSpPr>
          <p:nvPr>
            <p:ph type="title"/>
          </p:nvPr>
        </p:nvSpPr>
        <p:spPr>
          <a:xfrm>
            <a:off x="457200" y="206829"/>
            <a:ext cx="9880600" cy="533400"/>
          </a:xfrm>
        </p:spPr>
        <p:txBody>
          <a:bodyPr/>
          <a:lstStyle/>
          <a:p>
            <a:r>
              <a:rPr lang="en-US" altLang="en-US" dirty="0"/>
              <a:t>Key Findings</a:t>
            </a:r>
          </a:p>
        </p:txBody>
      </p:sp>
      <p:sp>
        <p:nvSpPr>
          <p:cNvPr id="3" name="Content Placeholder 2">
            <a:extLst>
              <a:ext uri="{FF2B5EF4-FFF2-40B4-BE49-F238E27FC236}">
                <a16:creationId xmlns:a16="http://schemas.microsoft.com/office/drawing/2014/main" id="{58A097A5-9A39-4329-8823-106E2CDD41C5}"/>
              </a:ext>
            </a:extLst>
          </p:cNvPr>
          <p:cNvSpPr>
            <a:spLocks noGrp="1"/>
          </p:cNvSpPr>
          <p:nvPr>
            <p:ph idx="1"/>
          </p:nvPr>
        </p:nvSpPr>
        <p:spPr>
          <a:xfrm>
            <a:off x="191883" y="1186657"/>
            <a:ext cx="6267911" cy="4950998"/>
          </a:xfrm>
        </p:spPr>
        <p:txBody>
          <a:bodyPr/>
          <a:lstStyle/>
          <a:p>
            <a:r>
              <a:rPr lang="en-US" dirty="0"/>
              <a:t>Evaluation against CGs is significantly better than evaluation against RGs</a:t>
            </a:r>
          </a:p>
          <a:p>
            <a:pPr lvl="1"/>
            <a:r>
              <a:rPr lang="en-US" dirty="0"/>
              <a:t>This is </a:t>
            </a:r>
            <a:r>
              <a:rPr lang="en-US" b="1" dirty="0"/>
              <a:t>true</a:t>
            </a:r>
            <a:r>
              <a:rPr lang="en-US" dirty="0"/>
              <a:t> system performance</a:t>
            </a:r>
          </a:p>
          <a:p>
            <a:endParaRPr lang="en-US" dirty="0"/>
          </a:p>
          <a:p>
            <a:r>
              <a:rPr lang="en-US" dirty="0"/>
              <a:t>Evaluation against RGs shows a large gap between top hypothesis and lower-ranked hypotheses.</a:t>
            </a:r>
          </a:p>
          <a:p>
            <a:pPr lvl="1"/>
            <a:r>
              <a:rPr lang="en-US" dirty="0"/>
              <a:t>Evaluation against CGs reveals very little degradation between top hypothesis and the rest</a:t>
            </a:r>
          </a:p>
          <a:p>
            <a:pPr lvl="1"/>
            <a:r>
              <a:rPr lang="en-US" dirty="0"/>
              <a:t>The reason is that lower-ranked hypotheses propose more diverse changes (e.g. lexical changes), that have lower chances of matching RGs</a:t>
            </a:r>
          </a:p>
        </p:txBody>
      </p:sp>
      <p:sp>
        <p:nvSpPr>
          <p:cNvPr id="13317" name="TextBox 6">
            <a:extLst>
              <a:ext uri="{FF2B5EF4-FFF2-40B4-BE49-F238E27FC236}">
                <a16:creationId xmlns:a16="http://schemas.microsoft.com/office/drawing/2014/main" id="{6F8C8657-7CCA-4ADF-8119-78E81F2DC1A9}"/>
              </a:ext>
            </a:extLst>
          </p:cNvPr>
          <p:cNvSpPr txBox="1">
            <a:spLocks noChangeArrowheads="1"/>
          </p:cNvSpPr>
          <p:nvPr/>
        </p:nvSpPr>
        <p:spPr bwMode="auto">
          <a:xfrm>
            <a:off x="3352800" y="2968625"/>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3318" name="TextBox 8">
            <a:extLst>
              <a:ext uri="{FF2B5EF4-FFF2-40B4-BE49-F238E27FC236}">
                <a16:creationId xmlns:a16="http://schemas.microsoft.com/office/drawing/2014/main" id="{2D45515C-DB00-4A01-8565-D49B47908813}"/>
              </a:ext>
            </a:extLst>
          </p:cNvPr>
          <p:cNvSpPr txBox="1">
            <a:spLocks noChangeArrowheads="1"/>
          </p:cNvSpPr>
          <p:nvPr/>
        </p:nvSpPr>
        <p:spPr bwMode="auto">
          <a:xfrm>
            <a:off x="1119725" y="5885563"/>
            <a:ext cx="4412225" cy="707886"/>
          </a:xfrm>
          <a:prstGeom prst="rect">
            <a:avLst/>
          </a:prstGeom>
          <a:solidFill>
            <a:schemeClr val="bg1">
              <a:lumMod val="95000"/>
            </a:schemeClr>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dirty="0"/>
              <a:t>More analysis &amp; Insights in the paper.</a:t>
            </a:r>
          </a:p>
          <a:p>
            <a:pPr algn="ctr"/>
            <a:r>
              <a:rPr lang="en-US" altLang="en-US" dirty="0"/>
              <a:t>Rozovskaya &amp; Roth EACL’21 </a:t>
            </a:r>
          </a:p>
        </p:txBody>
      </p:sp>
      <p:pic>
        <p:nvPicPr>
          <p:cNvPr id="13319" name="Picture 7" descr="Chart, bar chart&#10;&#10;Description automatically generated">
            <a:extLst>
              <a:ext uri="{FF2B5EF4-FFF2-40B4-BE49-F238E27FC236}">
                <a16:creationId xmlns:a16="http://schemas.microsoft.com/office/drawing/2014/main" id="{5D8380E2-A6FF-4CEC-8498-BDC13C9ED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154" y="1241068"/>
            <a:ext cx="54149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a:extLst>
              <a:ext uri="{FF2B5EF4-FFF2-40B4-BE49-F238E27FC236}">
                <a16:creationId xmlns:a16="http://schemas.microsoft.com/office/drawing/2014/main" id="{3C53FF17-D896-4F16-8C67-BBF7F6A7CB52}"/>
              </a:ext>
            </a:extLst>
          </p:cNvPr>
          <p:cNvSpPr txBox="1">
            <a:spLocks noChangeArrowheads="1"/>
          </p:cNvSpPr>
          <p:nvPr/>
        </p:nvSpPr>
        <p:spPr bwMode="auto">
          <a:xfrm>
            <a:off x="6792783" y="5157218"/>
            <a:ext cx="4999703" cy="707886"/>
          </a:xfrm>
          <a:prstGeom prst="rect">
            <a:avLst/>
          </a:prstGeom>
          <a:solidFill>
            <a:schemeClr val="bg1">
              <a:lumMod val="95000"/>
            </a:schemeClr>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altLang="en-US" dirty="0"/>
              <a:t>Evaluating in multiple gold situations may not reveal the true power of a system.</a:t>
            </a:r>
          </a:p>
        </p:txBody>
      </p:sp>
      <p:sp>
        <p:nvSpPr>
          <p:cNvPr id="8" name="TextBox 8">
            <a:extLst>
              <a:ext uri="{FF2B5EF4-FFF2-40B4-BE49-F238E27FC236}">
                <a16:creationId xmlns:a16="http://schemas.microsoft.com/office/drawing/2014/main" id="{39B184D3-B482-4F17-A0A6-89FACFB6B16D}"/>
              </a:ext>
            </a:extLst>
          </p:cNvPr>
          <p:cNvSpPr txBox="1">
            <a:spLocks noChangeArrowheads="1"/>
          </p:cNvSpPr>
          <p:nvPr/>
        </p:nvSpPr>
        <p:spPr bwMode="auto">
          <a:xfrm>
            <a:off x="6792783" y="6003324"/>
            <a:ext cx="4999703" cy="707886"/>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dirty="0"/>
              <a:t>Need more “Semantic Evaluation” rather than just distance from a </a:t>
            </a:r>
            <a:r>
              <a:rPr lang="en-US" altLang="en-US" b="1" dirty="0"/>
              <a:t>fixed gold</a:t>
            </a:r>
            <a:r>
              <a:rPr lang="en-US" altLang="en-US" dirty="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theme/theme1.xml><?xml version="1.0" encoding="utf-8"?>
<a:theme xmlns:a="http://schemas.openxmlformats.org/drawingml/2006/main" name="Roth_Penn">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82627</TotalTime>
  <Words>6622</Words>
  <Application>Microsoft Office PowerPoint</Application>
  <PresentationFormat>Widescreen</PresentationFormat>
  <Paragraphs>863</Paragraphs>
  <Slides>55</Slides>
  <Notes>22</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Calibri</vt:lpstr>
      <vt:lpstr>Cambria Math</vt:lpstr>
      <vt:lpstr>Helvetica Light</vt:lpstr>
      <vt:lpstr>Helvetica Neue</vt:lpstr>
      <vt:lpstr>Noto Sans Symbols</vt:lpstr>
      <vt:lpstr>Open Sans</vt:lpstr>
      <vt:lpstr>Symbol</vt:lpstr>
      <vt:lpstr>Times New Roman</vt:lpstr>
      <vt:lpstr>Wingdings</vt:lpstr>
      <vt:lpstr>Roth_Penn</vt:lpstr>
      <vt:lpstr>Evaluating Evaluation</vt:lpstr>
      <vt:lpstr>Evaluating Evaluation</vt:lpstr>
      <vt:lpstr>Outline</vt:lpstr>
      <vt:lpstr>PowerPoint Presentation</vt:lpstr>
      <vt:lpstr>Standard Reference-Based Evaluation for GEC</vt:lpstr>
      <vt:lpstr>Problem with Reference-Based Evaluation</vt:lpstr>
      <vt:lpstr>Proposal: Evaluate Relative to Closest Gold</vt:lpstr>
      <vt:lpstr>Proposal: Evaluation with Closest Golds </vt:lpstr>
      <vt:lpstr>Key Findings</vt:lpstr>
      <vt:lpstr>PowerPoint Presentation</vt:lpstr>
      <vt:lpstr>Evaluating summaries</vt:lpstr>
      <vt:lpstr>Evaluating summaries</vt:lpstr>
      <vt:lpstr>Content Quality</vt:lpstr>
      <vt:lpstr>Reference-Based Metrics</vt:lpstr>
      <vt:lpstr>Datasets</vt:lpstr>
      <vt:lpstr>Current Methodology: Alignment-Based</vt:lpstr>
      <vt:lpstr>ROUGE as an Alignment</vt:lpstr>
      <vt:lpstr>BERTScore as an Alignment</vt:lpstr>
      <vt:lpstr>What do ROUGE &amp; BERTScore Measure?</vt:lpstr>
      <vt:lpstr>The Pyramid Method</vt:lpstr>
      <vt:lpstr>Comparison Alignment to SCUs</vt:lpstr>
      <vt:lpstr>Comparison to SCUs</vt:lpstr>
      <vt:lpstr>PowerPoint Presentation</vt:lpstr>
      <vt:lpstr>QA-Based Evaluation Metrics [Deutsch et al. TACL’21]</vt:lpstr>
      <vt:lpstr>QAEval</vt:lpstr>
      <vt:lpstr>(1) Answer Selection</vt:lpstr>
      <vt:lpstr>(2) Question Generation</vt:lpstr>
      <vt:lpstr>(3) Question Answering</vt:lpstr>
      <vt:lpstr>(4) Answer Verification</vt:lpstr>
      <vt:lpstr>(5) Overall Evaluation</vt:lpstr>
      <vt:lpstr>The Statistical Angle [Deutsch et al. TACL’21]</vt:lpstr>
      <vt:lpstr>Statistically Rigorous Evaluation of Metrics</vt:lpstr>
      <vt:lpstr>Confidence Intervals</vt:lpstr>
      <vt:lpstr>Hypothesis test results</vt:lpstr>
      <vt:lpstr>Metrics: Summary- and System-Level Correlations</vt:lpstr>
      <vt:lpstr>PowerPoint Presentation</vt:lpstr>
      <vt:lpstr>Have we Solved Common Sense?</vt:lpstr>
      <vt:lpstr>The Winograd Schema</vt:lpstr>
      <vt:lpstr>The Winograd Schema</vt:lpstr>
      <vt:lpstr>The Winograd Schema</vt:lpstr>
      <vt:lpstr>The Winograd Schema</vt:lpstr>
      <vt:lpstr>The Winograd Schema</vt:lpstr>
      <vt:lpstr>The Winograd Schema</vt:lpstr>
      <vt:lpstr>The Winograd Schema</vt:lpstr>
      <vt:lpstr>The Winograd Schema</vt:lpstr>
      <vt:lpstr>The Winograd Schema</vt:lpstr>
      <vt:lpstr>Standard Evaluation </vt:lpstr>
      <vt:lpstr>Paired Evaluation</vt:lpstr>
      <vt:lpstr>Temporal Common Sense</vt:lpstr>
      <vt:lpstr>Defining the Temporal Commonsense Challenge</vt:lpstr>
      <vt:lpstr>Results: We are Far (from where we want to be)</vt:lpstr>
      <vt:lpstr>Conclusion</vt:lpstr>
      <vt:lpstr>END</vt:lpstr>
      <vt:lpstr>Related Work</vt:lpstr>
      <vt:lpstr>QA Metric Comparison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Stephen Mayhew</dc:creator>
  <cp:lastModifiedBy>Roth, Dan</cp:lastModifiedBy>
  <cp:revision>968</cp:revision>
  <cp:lastPrinted>2020-09-24T21:16:56Z</cp:lastPrinted>
  <dcterms:created xsi:type="dcterms:W3CDTF">2017-10-04T15:10:59Z</dcterms:created>
  <dcterms:modified xsi:type="dcterms:W3CDTF">2021-11-25T00:52:09Z</dcterms:modified>
</cp:coreProperties>
</file>