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1.xml" ContentType="application/inkml+xml"/>
  <Override PartName="/ppt/ink/ink2.xml" ContentType="application/inkml+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1" r:id="rId2"/>
  </p:sldMasterIdLst>
  <p:notesMasterIdLst>
    <p:notesMasterId r:id="rId67"/>
  </p:notesMasterIdLst>
  <p:sldIdLst>
    <p:sldId id="385" r:id="rId3"/>
    <p:sldId id="1582" r:id="rId4"/>
    <p:sldId id="1583" r:id="rId5"/>
    <p:sldId id="1262" r:id="rId6"/>
    <p:sldId id="268" r:id="rId7"/>
    <p:sldId id="1263" r:id="rId8"/>
    <p:sldId id="1256" r:id="rId9"/>
    <p:sldId id="464" r:id="rId10"/>
    <p:sldId id="766" r:id="rId11"/>
    <p:sldId id="1584" r:id="rId12"/>
    <p:sldId id="1585" r:id="rId13"/>
    <p:sldId id="1586" r:id="rId14"/>
    <p:sldId id="1452" r:id="rId15"/>
    <p:sldId id="1454" r:id="rId16"/>
    <p:sldId id="1587" r:id="rId17"/>
    <p:sldId id="404" r:id="rId18"/>
    <p:sldId id="1588" r:id="rId19"/>
    <p:sldId id="1589" r:id="rId20"/>
    <p:sldId id="1590" r:id="rId21"/>
    <p:sldId id="1591" r:id="rId22"/>
    <p:sldId id="1592" r:id="rId23"/>
    <p:sldId id="1593" r:id="rId24"/>
    <p:sldId id="1459" r:id="rId25"/>
    <p:sldId id="1551" r:id="rId26"/>
    <p:sldId id="1460" r:id="rId27"/>
    <p:sldId id="1461" r:id="rId28"/>
    <p:sldId id="1594" r:id="rId29"/>
    <p:sldId id="1564" r:id="rId30"/>
    <p:sldId id="1269" r:id="rId31"/>
    <p:sldId id="1433" r:id="rId32"/>
    <p:sldId id="1565" r:id="rId33"/>
    <p:sldId id="797" r:id="rId34"/>
    <p:sldId id="1595" r:id="rId35"/>
    <p:sldId id="1596" r:id="rId36"/>
    <p:sldId id="1557" r:id="rId37"/>
    <p:sldId id="1558" r:id="rId38"/>
    <p:sldId id="1559" r:id="rId39"/>
    <p:sldId id="1560" r:id="rId40"/>
    <p:sldId id="1561" r:id="rId41"/>
    <p:sldId id="1509" r:id="rId42"/>
    <p:sldId id="847" r:id="rId43"/>
    <p:sldId id="1539" r:id="rId44"/>
    <p:sldId id="1540" r:id="rId45"/>
    <p:sldId id="831" r:id="rId46"/>
    <p:sldId id="1541" r:id="rId47"/>
    <p:sldId id="841" r:id="rId48"/>
    <p:sldId id="1569" r:id="rId49"/>
    <p:sldId id="1570" r:id="rId50"/>
    <p:sldId id="1571" r:id="rId51"/>
    <p:sldId id="1572" r:id="rId52"/>
    <p:sldId id="1573" r:id="rId53"/>
    <p:sldId id="1574" r:id="rId54"/>
    <p:sldId id="1575" r:id="rId55"/>
    <p:sldId id="1597" r:id="rId56"/>
    <p:sldId id="1598" r:id="rId57"/>
    <p:sldId id="1602" r:id="rId58"/>
    <p:sldId id="1578" r:id="rId59"/>
    <p:sldId id="1579" r:id="rId60"/>
    <p:sldId id="1562" r:id="rId61"/>
    <p:sldId id="1580" r:id="rId62"/>
    <p:sldId id="817" r:id="rId63"/>
    <p:sldId id="1479" r:id="rId64"/>
    <p:sldId id="1581" r:id="rId65"/>
    <p:sldId id="1491"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FC492F7-F71A-3949-97E4-B216BC5F665C}">
          <p14:sldIdLst>
            <p14:sldId id="385"/>
            <p14:sldId id="1582"/>
          </p14:sldIdLst>
        </p14:section>
        <p14:section name="Intro" id="{2D77BC84-978C-48D7-8C1C-885BAA38A16D}">
          <p14:sldIdLst>
            <p14:sldId id="1583"/>
            <p14:sldId id="1262"/>
            <p14:sldId id="268"/>
            <p14:sldId id="1263"/>
            <p14:sldId id="1256"/>
            <p14:sldId id="464"/>
            <p14:sldId id="766"/>
            <p14:sldId id="1584"/>
            <p14:sldId id="1585"/>
            <p14:sldId id="1586"/>
            <p14:sldId id="1452"/>
            <p14:sldId id="1454"/>
            <p14:sldId id="1587"/>
          </p14:sldIdLst>
        </p14:section>
        <p14:section name="Temporal Reasoning" id="{43D1141C-BDA9-4133-9498-55738065847D}">
          <p14:sldIdLst>
            <p14:sldId id="404"/>
            <p14:sldId id="1588"/>
            <p14:sldId id="1589"/>
            <p14:sldId id="1590"/>
            <p14:sldId id="1591"/>
            <p14:sldId id="1592"/>
            <p14:sldId id="1593"/>
            <p14:sldId id="1459"/>
            <p14:sldId id="1551"/>
            <p14:sldId id="1460"/>
            <p14:sldId id="1461"/>
            <p14:sldId id="1594"/>
            <p14:sldId id="1564"/>
            <p14:sldId id="1269"/>
            <p14:sldId id="1433"/>
            <p14:sldId id="1565"/>
            <p14:sldId id="797"/>
          </p14:sldIdLst>
        </p14:section>
        <p14:section name="temporal commonsense" id="{0146AD09-09FF-430C-BEBA-0AF9E38D956E}">
          <p14:sldIdLst>
            <p14:sldId id="1595"/>
            <p14:sldId id="1596"/>
            <p14:sldId id="1557"/>
            <p14:sldId id="1558"/>
            <p14:sldId id="1559"/>
            <p14:sldId id="1560"/>
            <p14:sldId id="1561"/>
            <p14:sldId id="1509"/>
            <p14:sldId id="847"/>
            <p14:sldId id="1539"/>
            <p14:sldId id="1540"/>
            <p14:sldId id="831"/>
            <p14:sldId id="1541"/>
            <p14:sldId id="841"/>
            <p14:sldId id="1569"/>
            <p14:sldId id="1570"/>
            <p14:sldId id="1571"/>
            <p14:sldId id="1572"/>
            <p14:sldId id="1573"/>
            <p14:sldId id="1574"/>
          </p14:sldIdLst>
        </p14:section>
        <p14:section name="Reasoning and Latent Representations" id="{74C1136A-F40F-481D-9896-9F765045678D}">
          <p14:sldIdLst>
            <p14:sldId id="1575"/>
            <p14:sldId id="1597"/>
            <p14:sldId id="1598"/>
            <p14:sldId id="1602"/>
            <p14:sldId id="1578"/>
            <p14:sldId id="1579"/>
            <p14:sldId id="1562"/>
            <p14:sldId id="1580"/>
            <p14:sldId id="817"/>
            <p14:sldId id="1479"/>
            <p14:sldId id="1581"/>
            <p14:sldId id="1491"/>
          </p14:sldIdLst>
        </p14:section>
        <p14:section name="backup" id="{ADE75B37-800C-4AF7-B325-96ACC3A53F2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th, Dan" initials="RD" lastIdx="1" clrIdx="0">
    <p:extLst>
      <p:ext uri="{19B8F6BF-5375-455C-9EA6-DF929625EA0E}">
        <p15:presenceInfo xmlns:p15="http://schemas.microsoft.com/office/powerpoint/2012/main" userId="S::danroth@upenn.edu::18da4c67-dd89-43a7-9856-8592f867a23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66CC"/>
    <a:srgbClr val="0000FF"/>
    <a:srgbClr val="F88379"/>
    <a:srgbClr val="FFFFCC"/>
    <a:srgbClr val="FFFFFF"/>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AC5781-E1A1-492D-8E15-2AB7BA9377EB}" v="1543" dt="2021-02-25T15:59:09.6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51" autoAdjust="0"/>
    <p:restoredTop sz="83605" autoAdjust="0"/>
  </p:normalViewPr>
  <p:slideViewPr>
    <p:cSldViewPr snapToGrid="0" snapToObjects="1">
      <p:cViewPr varScale="1">
        <p:scale>
          <a:sx n="104" d="100"/>
          <a:sy n="104" d="100"/>
        </p:scale>
        <p:origin x="730" y="86"/>
      </p:cViewPr>
      <p:guideLst/>
    </p:cSldViewPr>
  </p:slideViewPr>
  <p:notesTextViewPr>
    <p:cViewPr>
      <p:scale>
        <a:sx n="3" d="2"/>
        <a:sy n="3" d="2"/>
      </p:scale>
      <p:origin x="0" y="0"/>
    </p:cViewPr>
  </p:notesTextViewPr>
  <p:sorterViewPr>
    <p:cViewPr>
      <p:scale>
        <a:sx n="80" d="100"/>
        <a:sy n="80" d="100"/>
      </p:scale>
      <p:origin x="0" y="-920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microsoft.com/office/2015/10/relationships/revisionInfo" Target="revisionInfo.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th, Dan" userId="18da4c67-dd89-43a7-9856-8592f867a23c" providerId="ADAL" clId="{F231C210-A8BC-4E70-8EA9-B225B58A1383}"/>
    <pc:docChg chg="delSld modSld sldOrd delSection modSection">
      <pc:chgData name="Roth, Dan" userId="18da4c67-dd89-43a7-9856-8592f867a23c" providerId="ADAL" clId="{F231C210-A8BC-4E70-8EA9-B225B58A1383}" dt="2019-05-31T17:00:49.551" v="15" actId="18676"/>
      <pc:docMkLst>
        <pc:docMk/>
      </pc:docMkLst>
      <pc:sldChg chg="del">
        <pc:chgData name="Roth, Dan" userId="18da4c67-dd89-43a7-9856-8592f867a23c" providerId="ADAL" clId="{F231C210-A8BC-4E70-8EA9-B225B58A1383}" dt="2019-05-31T16:59:56.552" v="9" actId="2696"/>
        <pc:sldMkLst>
          <pc:docMk/>
          <pc:sldMk cId="122013090" sldId="304"/>
        </pc:sldMkLst>
      </pc:sldChg>
      <pc:sldChg chg="del">
        <pc:chgData name="Roth, Dan" userId="18da4c67-dd89-43a7-9856-8592f867a23c" providerId="ADAL" clId="{F231C210-A8BC-4E70-8EA9-B225B58A1383}" dt="2019-05-31T16:59:59.529" v="10" actId="2696"/>
        <pc:sldMkLst>
          <pc:docMk/>
          <pc:sldMk cId="3857214851" sldId="443"/>
        </pc:sldMkLst>
      </pc:sldChg>
      <pc:sldChg chg="del">
        <pc:chgData name="Roth, Dan" userId="18da4c67-dd89-43a7-9856-8592f867a23c" providerId="ADAL" clId="{F231C210-A8BC-4E70-8EA9-B225B58A1383}" dt="2019-05-31T16:56:57.756" v="0" actId="2696"/>
        <pc:sldMkLst>
          <pc:docMk/>
          <pc:sldMk cId="3694448280" sldId="550"/>
        </pc:sldMkLst>
      </pc:sldChg>
      <pc:sldChg chg="del">
        <pc:chgData name="Roth, Dan" userId="18da4c67-dd89-43a7-9856-8592f867a23c" providerId="ADAL" clId="{F231C210-A8BC-4E70-8EA9-B225B58A1383}" dt="2019-05-31T16:59:49.217" v="6" actId="2696"/>
        <pc:sldMkLst>
          <pc:docMk/>
          <pc:sldMk cId="2517633902" sldId="755"/>
        </pc:sldMkLst>
      </pc:sldChg>
      <pc:sldChg chg="del">
        <pc:chgData name="Roth, Dan" userId="18da4c67-dd89-43a7-9856-8592f867a23c" providerId="ADAL" clId="{F231C210-A8BC-4E70-8EA9-B225B58A1383}" dt="2019-05-31T16:59:51.368" v="7" actId="2696"/>
        <pc:sldMkLst>
          <pc:docMk/>
          <pc:sldMk cId="3765521070" sldId="756"/>
        </pc:sldMkLst>
      </pc:sldChg>
      <pc:sldChg chg="del">
        <pc:chgData name="Roth, Dan" userId="18da4c67-dd89-43a7-9856-8592f867a23c" providerId="ADAL" clId="{F231C210-A8BC-4E70-8EA9-B225B58A1383}" dt="2019-05-31T16:59:54.691" v="8" actId="2696"/>
        <pc:sldMkLst>
          <pc:docMk/>
          <pc:sldMk cId="2017268585" sldId="757"/>
        </pc:sldMkLst>
      </pc:sldChg>
      <pc:sldChg chg="del">
        <pc:chgData name="Roth, Dan" userId="18da4c67-dd89-43a7-9856-8592f867a23c" providerId="ADAL" clId="{F231C210-A8BC-4E70-8EA9-B225B58A1383}" dt="2019-05-31T16:59:34.398" v="2" actId="2696"/>
        <pc:sldMkLst>
          <pc:docMk/>
          <pc:sldMk cId="2297970339" sldId="1285"/>
        </pc:sldMkLst>
      </pc:sldChg>
      <pc:sldChg chg="del">
        <pc:chgData name="Roth, Dan" userId="18da4c67-dd89-43a7-9856-8592f867a23c" providerId="ADAL" clId="{F231C210-A8BC-4E70-8EA9-B225B58A1383}" dt="2019-05-31T16:59:36.589" v="3" actId="2696"/>
        <pc:sldMkLst>
          <pc:docMk/>
          <pc:sldMk cId="1942325374" sldId="1286"/>
        </pc:sldMkLst>
      </pc:sldChg>
      <pc:sldChg chg="del">
        <pc:chgData name="Roth, Dan" userId="18da4c67-dd89-43a7-9856-8592f867a23c" providerId="ADAL" clId="{F231C210-A8BC-4E70-8EA9-B225B58A1383}" dt="2019-05-31T16:59:38.232" v="4" actId="2696"/>
        <pc:sldMkLst>
          <pc:docMk/>
          <pc:sldMk cId="3215348201" sldId="1287"/>
        </pc:sldMkLst>
      </pc:sldChg>
      <pc:sldChg chg="del">
        <pc:chgData name="Roth, Dan" userId="18da4c67-dd89-43a7-9856-8592f867a23c" providerId="ADAL" clId="{F231C210-A8BC-4E70-8EA9-B225B58A1383}" dt="2019-05-31T16:59:46.782" v="5" actId="2696"/>
        <pc:sldMkLst>
          <pc:docMk/>
          <pc:sldMk cId="681524899" sldId="1288"/>
        </pc:sldMkLst>
      </pc:sldChg>
      <pc:sldChg chg="del">
        <pc:chgData name="Roth, Dan" userId="18da4c67-dd89-43a7-9856-8592f867a23c" providerId="ADAL" clId="{F231C210-A8BC-4E70-8EA9-B225B58A1383}" dt="2019-05-31T16:57:20.542" v="1" actId="2696"/>
        <pc:sldMkLst>
          <pc:docMk/>
          <pc:sldMk cId="3747864256" sldId="1289"/>
        </pc:sldMkLst>
      </pc:sldChg>
      <pc:sldChg chg="ord">
        <pc:chgData name="Roth, Dan" userId="18da4c67-dd89-43a7-9856-8592f867a23c" providerId="ADAL" clId="{F231C210-A8BC-4E70-8EA9-B225B58A1383}" dt="2019-05-31T17:00:26.812" v="13"/>
        <pc:sldMkLst>
          <pc:docMk/>
          <pc:sldMk cId="667283528" sldId="1399"/>
        </pc:sldMkLst>
      </pc:sldChg>
    </pc:docChg>
  </pc:docChgLst>
  <pc:docChgLst>
    <pc:chgData name="Roth, Dan" userId="18da4c67-dd89-43a7-9856-8592f867a23c" providerId="ADAL" clId="{69BD53C5-F62C-4290-B3DA-0E50AE214438}"/>
    <pc:docChg chg="undo addSld modSld">
      <pc:chgData name="Roth, Dan" userId="18da4c67-dd89-43a7-9856-8592f867a23c" providerId="ADAL" clId="{69BD53C5-F62C-4290-B3DA-0E50AE214438}" dt="2019-09-26T02:42:53.050" v="112" actId="20577"/>
      <pc:docMkLst>
        <pc:docMk/>
      </pc:docMkLst>
      <pc:sldChg chg="modSp">
        <pc:chgData name="Roth, Dan" userId="18da4c67-dd89-43a7-9856-8592f867a23c" providerId="ADAL" clId="{69BD53C5-F62C-4290-B3DA-0E50AE214438}" dt="2019-09-26T02:40:54.857" v="90" actId="6549"/>
        <pc:sldMkLst>
          <pc:docMk/>
          <pc:sldMk cId="144345531" sldId="385"/>
        </pc:sldMkLst>
        <pc:spChg chg="mod">
          <ac:chgData name="Roth, Dan" userId="18da4c67-dd89-43a7-9856-8592f867a23c" providerId="ADAL" clId="{69BD53C5-F62C-4290-B3DA-0E50AE214438}" dt="2019-09-26T02:40:54.857" v="90" actId="6549"/>
          <ac:spMkLst>
            <pc:docMk/>
            <pc:sldMk cId="144345531" sldId="385"/>
            <ac:spMk id="50178" creationId="{00000000-0000-0000-0000-000000000000}"/>
          </ac:spMkLst>
        </pc:spChg>
      </pc:sldChg>
      <pc:sldChg chg="modSp add">
        <pc:chgData name="Roth, Dan" userId="18da4c67-dd89-43a7-9856-8592f867a23c" providerId="ADAL" clId="{69BD53C5-F62C-4290-B3DA-0E50AE214438}" dt="2019-09-26T02:42:53.050" v="112" actId="20577"/>
        <pc:sldMkLst>
          <pc:docMk/>
          <pc:sldMk cId="595954457" sldId="1405"/>
        </pc:sldMkLst>
        <pc:spChg chg="mod">
          <ac:chgData name="Roth, Dan" userId="18da4c67-dd89-43a7-9856-8592f867a23c" providerId="ADAL" clId="{69BD53C5-F62C-4290-B3DA-0E50AE214438}" dt="2019-09-26T02:42:53.050" v="112" actId="20577"/>
          <ac:spMkLst>
            <pc:docMk/>
            <pc:sldMk cId="595954457" sldId="1405"/>
            <ac:spMk id="2" creationId="{AA69A9A9-EFED-4E39-BC36-CEC02E68ECCD}"/>
          </ac:spMkLst>
        </pc:spChg>
      </pc:sldChg>
    </pc:docChg>
  </pc:docChgLst>
  <pc:docChgLst>
    <pc:chgData name="Roth, Dan" userId="18da4c67-dd89-43a7-9856-8592f867a23c" providerId="ADAL" clId="{E9CF8E17-B2FD-4E76-B019-46C8A0BA3BF1}"/>
    <pc:docChg chg="mod delSld modSection">
      <pc:chgData name="Roth, Dan" userId="18da4c67-dd89-43a7-9856-8592f867a23c" providerId="ADAL" clId="{E9CF8E17-B2FD-4E76-B019-46C8A0BA3BF1}" dt="2020-03-28T15:10:32.820" v="3"/>
      <pc:docMkLst>
        <pc:docMk/>
      </pc:docMkLst>
      <pc:sldChg chg="del">
        <pc:chgData name="Roth, Dan" userId="18da4c67-dd89-43a7-9856-8592f867a23c" providerId="ADAL" clId="{E9CF8E17-B2FD-4E76-B019-46C8A0BA3BF1}" dt="2020-03-28T15:08:46.402" v="1" actId="47"/>
        <pc:sldMkLst>
          <pc:docMk/>
          <pc:sldMk cId="296393412" sldId="816"/>
        </pc:sldMkLst>
      </pc:sldChg>
      <pc:sldChg chg="del">
        <pc:chgData name="Roth, Dan" userId="18da4c67-dd89-43a7-9856-8592f867a23c" providerId="ADAL" clId="{E9CF8E17-B2FD-4E76-B019-46C8A0BA3BF1}" dt="2020-03-28T15:08:46.402" v="1" actId="47"/>
        <pc:sldMkLst>
          <pc:docMk/>
          <pc:sldMk cId="2568224833" sldId="817"/>
        </pc:sldMkLst>
      </pc:sldChg>
      <pc:sldChg chg="del">
        <pc:chgData name="Roth, Dan" userId="18da4c67-dd89-43a7-9856-8592f867a23c" providerId="ADAL" clId="{E9CF8E17-B2FD-4E76-B019-46C8A0BA3BF1}" dt="2020-03-28T15:08:59.359" v="2" actId="47"/>
        <pc:sldMkLst>
          <pc:docMk/>
          <pc:sldMk cId="1717805384" sldId="1266"/>
        </pc:sldMkLst>
      </pc:sldChg>
      <pc:sldChg chg="del">
        <pc:chgData name="Roth, Dan" userId="18da4c67-dd89-43a7-9856-8592f867a23c" providerId="ADAL" clId="{E9CF8E17-B2FD-4E76-B019-46C8A0BA3BF1}" dt="2020-03-28T15:08:46.402" v="1" actId="47"/>
        <pc:sldMkLst>
          <pc:docMk/>
          <pc:sldMk cId="3180727816" sldId="1457"/>
        </pc:sldMkLst>
      </pc:sldChg>
      <pc:sldChg chg="del">
        <pc:chgData name="Roth, Dan" userId="18da4c67-dd89-43a7-9856-8592f867a23c" providerId="ADAL" clId="{E9CF8E17-B2FD-4E76-B019-46C8A0BA3BF1}" dt="2020-03-28T15:08:59.359" v="2" actId="47"/>
        <pc:sldMkLst>
          <pc:docMk/>
          <pc:sldMk cId="985396956" sldId="1481"/>
        </pc:sldMkLst>
      </pc:sldChg>
    </pc:docChg>
  </pc:docChgLst>
  <pc:docChgLst>
    <pc:chgData name="Roth, Dan" userId="18da4c67-dd89-43a7-9856-8592f867a23c" providerId="ADAL" clId="{2C0671EC-9D91-4E0B-A06A-58A2EE31ABEF}"/>
    <pc:docChg chg="undo custSel addSld delSld modSld sldOrd modSection">
      <pc:chgData name="Roth, Dan" userId="18da4c67-dd89-43a7-9856-8592f867a23c" providerId="ADAL" clId="{2C0671EC-9D91-4E0B-A06A-58A2EE31ABEF}" dt="2019-12-18T17:33:45.274" v="5823" actId="20577"/>
      <pc:docMkLst>
        <pc:docMk/>
      </pc:docMkLst>
      <pc:sldChg chg="delSp">
        <pc:chgData name="Roth, Dan" userId="18da4c67-dd89-43a7-9856-8592f867a23c" providerId="ADAL" clId="{2C0671EC-9D91-4E0B-A06A-58A2EE31ABEF}" dt="2019-12-06T03:45:53.472" v="2430" actId="478"/>
        <pc:sldMkLst>
          <pc:docMk/>
          <pc:sldMk cId="1742764243" sldId="268"/>
        </pc:sldMkLst>
        <pc:spChg chg="del">
          <ac:chgData name="Roth, Dan" userId="18da4c67-dd89-43a7-9856-8592f867a23c" providerId="ADAL" clId="{2C0671EC-9D91-4E0B-A06A-58A2EE31ABEF}" dt="2019-12-06T03:45:53.472" v="2430" actId="478"/>
          <ac:spMkLst>
            <pc:docMk/>
            <pc:sldMk cId="1742764243" sldId="268"/>
            <ac:spMk id="10" creationId="{9373247B-01F9-43E6-92D2-F46E9341C47A}"/>
          </ac:spMkLst>
        </pc:spChg>
      </pc:sldChg>
      <pc:sldChg chg="add del">
        <pc:chgData name="Roth, Dan" userId="18da4c67-dd89-43a7-9856-8592f867a23c" providerId="ADAL" clId="{2C0671EC-9D91-4E0B-A06A-58A2EE31ABEF}" dt="2019-12-06T07:15:59.473" v="5183" actId="47"/>
        <pc:sldMkLst>
          <pc:docMk/>
          <pc:sldMk cId="759346410" sldId="390"/>
        </pc:sldMkLst>
      </pc:sldChg>
      <pc:sldChg chg="add del">
        <pc:chgData name="Roth, Dan" userId="18da4c67-dd89-43a7-9856-8592f867a23c" providerId="ADAL" clId="{2C0671EC-9D91-4E0B-A06A-58A2EE31ABEF}" dt="2019-12-06T07:15:59.473" v="5183" actId="47"/>
        <pc:sldMkLst>
          <pc:docMk/>
          <pc:sldMk cId="407254810" sldId="391"/>
        </pc:sldMkLst>
      </pc:sldChg>
      <pc:sldChg chg="add del">
        <pc:chgData name="Roth, Dan" userId="18da4c67-dd89-43a7-9856-8592f867a23c" providerId="ADAL" clId="{2C0671EC-9D91-4E0B-A06A-58A2EE31ABEF}" dt="2019-12-06T07:15:59.473" v="5183" actId="47"/>
        <pc:sldMkLst>
          <pc:docMk/>
          <pc:sldMk cId="1131865264" sldId="393"/>
        </pc:sldMkLst>
      </pc:sldChg>
      <pc:sldChg chg="addSp delSp modSp del modAnim">
        <pc:chgData name="Roth, Dan" userId="18da4c67-dd89-43a7-9856-8592f867a23c" providerId="ADAL" clId="{2C0671EC-9D91-4E0B-A06A-58A2EE31ABEF}" dt="2019-12-13T14:53:41.805" v="5816" actId="47"/>
        <pc:sldMkLst>
          <pc:docMk/>
          <pc:sldMk cId="3323950716" sldId="410"/>
        </pc:sldMkLst>
        <pc:spChg chg="mod">
          <ac:chgData name="Roth, Dan" userId="18da4c67-dd89-43a7-9856-8592f867a23c" providerId="ADAL" clId="{2C0671EC-9D91-4E0B-A06A-58A2EE31ABEF}" dt="2019-12-06T03:43:39.113" v="2429" actId="1036"/>
          <ac:spMkLst>
            <pc:docMk/>
            <pc:sldMk cId="3323950716" sldId="410"/>
            <ac:spMk id="13" creationId="{00000000-0000-0000-0000-000000000000}"/>
          </ac:spMkLst>
        </pc:spChg>
        <pc:spChg chg="mod">
          <ac:chgData name="Roth, Dan" userId="18da4c67-dd89-43a7-9856-8592f867a23c" providerId="ADAL" clId="{2C0671EC-9D91-4E0B-A06A-58A2EE31ABEF}" dt="2019-12-05T16:54:34.354" v="574" actId="20577"/>
          <ac:spMkLst>
            <pc:docMk/>
            <pc:sldMk cId="3323950716" sldId="410"/>
            <ac:spMk id="17" creationId="{C90C6D30-FB57-4AAB-9543-A18FF4B92A90}"/>
          </ac:spMkLst>
        </pc:spChg>
        <pc:spChg chg="add del">
          <ac:chgData name="Roth, Dan" userId="18da4c67-dd89-43a7-9856-8592f867a23c" providerId="ADAL" clId="{2C0671EC-9D91-4E0B-A06A-58A2EE31ABEF}" dt="2019-12-05T16:28:45.227" v="1"/>
          <ac:spMkLst>
            <pc:docMk/>
            <pc:sldMk cId="3323950716" sldId="410"/>
            <ac:spMk id="18" creationId="{00000000-0000-0000-0000-000000000000}"/>
          </ac:spMkLst>
        </pc:spChg>
        <pc:spChg chg="add mod">
          <ac:chgData name="Roth, Dan" userId="18da4c67-dd89-43a7-9856-8592f867a23c" providerId="ADAL" clId="{2C0671EC-9D91-4E0B-A06A-58A2EE31ABEF}" dt="2019-12-05T16:33:25.654" v="14" actId="1076"/>
          <ac:spMkLst>
            <pc:docMk/>
            <pc:sldMk cId="3323950716" sldId="410"/>
            <ac:spMk id="24" creationId="{CB90339F-6CEC-41D0-967A-F6EFFB5453D4}"/>
          </ac:spMkLst>
        </pc:spChg>
        <pc:spChg chg="add mod">
          <ac:chgData name="Roth, Dan" userId="18da4c67-dd89-43a7-9856-8592f867a23c" providerId="ADAL" clId="{2C0671EC-9D91-4E0B-A06A-58A2EE31ABEF}" dt="2019-12-05T16:33:43.068" v="18" actId="1076"/>
          <ac:spMkLst>
            <pc:docMk/>
            <pc:sldMk cId="3323950716" sldId="410"/>
            <ac:spMk id="25" creationId="{D7685E18-9822-4AAC-9149-6187A578DD65}"/>
          </ac:spMkLst>
        </pc:spChg>
        <pc:spChg chg="add mod">
          <ac:chgData name="Roth, Dan" userId="18da4c67-dd89-43a7-9856-8592f867a23c" providerId="ADAL" clId="{2C0671EC-9D91-4E0B-A06A-58A2EE31ABEF}" dt="2019-12-05T16:36:14.301" v="198" actId="1037"/>
          <ac:spMkLst>
            <pc:docMk/>
            <pc:sldMk cId="3323950716" sldId="410"/>
            <ac:spMk id="26" creationId="{F801EBAD-D1B4-41EE-8CD3-774996EE3E47}"/>
          </ac:spMkLst>
        </pc:spChg>
        <pc:picChg chg="del">
          <ac:chgData name="Roth, Dan" userId="18da4c67-dd89-43a7-9856-8592f867a23c" providerId="ADAL" clId="{2C0671EC-9D91-4E0B-A06A-58A2EE31ABEF}" dt="2019-12-05T16:33:14.877" v="11" actId="478"/>
          <ac:picMkLst>
            <pc:docMk/>
            <pc:sldMk cId="3323950716" sldId="410"/>
            <ac:picMk id="21" creationId="{DBF021E2-F2CE-46D5-BF09-A592569CF203}"/>
          </ac:picMkLst>
        </pc:picChg>
        <pc:picChg chg="add del">
          <ac:chgData name="Roth, Dan" userId="18da4c67-dd89-43a7-9856-8592f867a23c" providerId="ADAL" clId="{2C0671EC-9D91-4E0B-A06A-58A2EE31ABEF}" dt="2019-12-05T16:28:45.227" v="1"/>
          <ac:picMkLst>
            <pc:docMk/>
            <pc:sldMk cId="3323950716" sldId="410"/>
            <ac:picMk id="22" creationId="{6F71AE4D-0297-464B-B1EB-C473317115D4}"/>
          </ac:picMkLst>
        </pc:picChg>
        <pc:picChg chg="add del mod">
          <ac:chgData name="Roth, Dan" userId="18da4c67-dd89-43a7-9856-8592f867a23c" providerId="ADAL" clId="{2C0671EC-9D91-4E0B-A06A-58A2EE31ABEF}" dt="2019-12-05T16:33:11.123" v="10" actId="478"/>
          <ac:picMkLst>
            <pc:docMk/>
            <pc:sldMk cId="3323950716" sldId="410"/>
            <ac:picMk id="23" creationId="{11035EA1-5B2B-492F-84CB-35298391B552}"/>
          </ac:picMkLst>
        </pc:picChg>
        <pc:picChg chg="del">
          <ac:chgData name="Roth, Dan" userId="18da4c67-dd89-43a7-9856-8592f867a23c" providerId="ADAL" clId="{2C0671EC-9D91-4E0B-A06A-58A2EE31ABEF}" dt="2019-12-05T16:33:06.807" v="9" actId="478"/>
          <ac:picMkLst>
            <pc:docMk/>
            <pc:sldMk cId="3323950716" sldId="410"/>
            <ac:picMk id="1026" creationId="{EFF9796C-4E2F-4380-A4D7-13B008D37CC4}"/>
          </ac:picMkLst>
        </pc:picChg>
      </pc:sldChg>
      <pc:sldChg chg="addSp modSp modAnim">
        <pc:chgData name="Roth, Dan" userId="18da4c67-dd89-43a7-9856-8592f867a23c" providerId="ADAL" clId="{2C0671EC-9D91-4E0B-A06A-58A2EE31ABEF}" dt="2019-12-06T04:29:31.002" v="3119" actId="404"/>
        <pc:sldMkLst>
          <pc:docMk/>
          <pc:sldMk cId="216908841" sldId="430"/>
        </pc:sldMkLst>
        <pc:spChg chg="mod">
          <ac:chgData name="Roth, Dan" userId="18da4c67-dd89-43a7-9856-8592f867a23c" providerId="ADAL" clId="{2C0671EC-9D91-4E0B-A06A-58A2EE31ABEF}" dt="2019-12-06T04:29:11.983" v="3116" actId="552"/>
          <ac:spMkLst>
            <pc:docMk/>
            <pc:sldMk cId="216908841" sldId="430"/>
            <ac:spMk id="4" creationId="{00000000-0000-0000-0000-000000000000}"/>
          </ac:spMkLst>
        </pc:spChg>
        <pc:spChg chg="mod">
          <ac:chgData name="Roth, Dan" userId="18da4c67-dd89-43a7-9856-8592f867a23c" providerId="ADAL" clId="{2C0671EC-9D91-4E0B-A06A-58A2EE31ABEF}" dt="2019-12-05T21:58:12.284" v="1306" actId="6549"/>
          <ac:spMkLst>
            <pc:docMk/>
            <pc:sldMk cId="216908841" sldId="430"/>
            <ac:spMk id="5" creationId="{45C66110-64DD-4CE7-B8DF-6EC293F0889F}"/>
          </ac:spMkLst>
        </pc:spChg>
        <pc:spChg chg="add mod">
          <ac:chgData name="Roth, Dan" userId="18da4c67-dd89-43a7-9856-8592f867a23c" providerId="ADAL" clId="{2C0671EC-9D91-4E0B-A06A-58A2EE31ABEF}" dt="2019-12-06T04:29:31.002" v="3119" actId="404"/>
          <ac:spMkLst>
            <pc:docMk/>
            <pc:sldMk cId="216908841" sldId="430"/>
            <ac:spMk id="50" creationId="{119F132E-30E6-4324-B84B-3F500BFBCC1F}"/>
          </ac:spMkLst>
        </pc:spChg>
      </pc:sldChg>
      <pc:sldChg chg="modSp modAnim">
        <pc:chgData name="Roth, Dan" userId="18da4c67-dd89-43a7-9856-8592f867a23c" providerId="ADAL" clId="{2C0671EC-9D91-4E0B-A06A-58A2EE31ABEF}" dt="2019-12-06T04:41:54.081" v="3134"/>
        <pc:sldMkLst>
          <pc:docMk/>
          <pc:sldMk cId="1613931512" sldId="437"/>
        </pc:sldMkLst>
        <pc:spChg chg="mod">
          <ac:chgData name="Roth, Dan" userId="18da4c67-dd89-43a7-9856-8592f867a23c" providerId="ADAL" clId="{2C0671EC-9D91-4E0B-A06A-58A2EE31ABEF}" dt="2019-12-05T22:02:11.251" v="1339" actId="20577"/>
          <ac:spMkLst>
            <pc:docMk/>
            <pc:sldMk cId="1613931512" sldId="437"/>
            <ac:spMk id="3" creationId="{6A4692F0-E04E-46C4-8BEB-E50EC94A923B}"/>
          </ac:spMkLst>
        </pc:spChg>
      </pc:sldChg>
      <pc:sldChg chg="modSp">
        <pc:chgData name="Roth, Dan" userId="18da4c67-dd89-43a7-9856-8592f867a23c" providerId="ADAL" clId="{2C0671EC-9D91-4E0B-A06A-58A2EE31ABEF}" dt="2019-12-05T22:03:40.363" v="1353" actId="20577"/>
        <pc:sldMkLst>
          <pc:docMk/>
          <pc:sldMk cId="3071081106" sldId="448"/>
        </pc:sldMkLst>
        <pc:spChg chg="mod">
          <ac:chgData name="Roth, Dan" userId="18da4c67-dd89-43a7-9856-8592f867a23c" providerId="ADAL" clId="{2C0671EC-9D91-4E0B-A06A-58A2EE31ABEF}" dt="2019-12-05T22:03:40.363" v="1353" actId="20577"/>
          <ac:spMkLst>
            <pc:docMk/>
            <pc:sldMk cId="3071081106" sldId="448"/>
            <ac:spMk id="3" creationId="{00000000-0000-0000-0000-000000000000}"/>
          </ac:spMkLst>
        </pc:spChg>
      </pc:sldChg>
      <pc:sldChg chg="addSp modSp modAnim">
        <pc:chgData name="Roth, Dan" userId="18da4c67-dd89-43a7-9856-8592f867a23c" providerId="ADAL" clId="{2C0671EC-9D91-4E0B-A06A-58A2EE31ABEF}" dt="2019-12-06T04:53:55.633" v="3230" actId="20577"/>
        <pc:sldMkLst>
          <pc:docMk/>
          <pc:sldMk cId="3672234010" sldId="456"/>
        </pc:sldMkLst>
        <pc:spChg chg="mod">
          <ac:chgData name="Roth, Dan" userId="18da4c67-dd89-43a7-9856-8592f867a23c" providerId="ADAL" clId="{2C0671EC-9D91-4E0B-A06A-58A2EE31ABEF}" dt="2019-12-05T22:05:21.915" v="1444" actId="20577"/>
          <ac:spMkLst>
            <pc:docMk/>
            <pc:sldMk cId="3672234010" sldId="456"/>
            <ac:spMk id="3" creationId="{00000000-0000-0000-0000-000000000000}"/>
          </ac:spMkLst>
        </pc:spChg>
        <pc:spChg chg="add mod">
          <ac:chgData name="Roth, Dan" userId="18da4c67-dd89-43a7-9856-8592f867a23c" providerId="ADAL" clId="{2C0671EC-9D91-4E0B-A06A-58A2EE31ABEF}" dt="2019-12-05T22:08:05.382" v="1458" actId="1035"/>
          <ac:spMkLst>
            <pc:docMk/>
            <pc:sldMk cId="3672234010" sldId="456"/>
            <ac:spMk id="6" creationId="{00A78284-F62A-4CA0-AE61-474E0FC87957}"/>
          </ac:spMkLst>
        </pc:spChg>
        <pc:spChg chg="add mod">
          <ac:chgData name="Roth, Dan" userId="18da4c67-dd89-43a7-9856-8592f867a23c" providerId="ADAL" clId="{2C0671EC-9D91-4E0B-A06A-58A2EE31ABEF}" dt="2019-12-06T04:53:55.633" v="3230" actId="20577"/>
          <ac:spMkLst>
            <pc:docMk/>
            <pc:sldMk cId="3672234010" sldId="456"/>
            <ac:spMk id="7" creationId="{23915AD6-0031-423F-BDAC-CE829BBE24EF}"/>
          </ac:spMkLst>
        </pc:spChg>
        <pc:graphicFrameChg chg="modGraphic">
          <ac:chgData name="Roth, Dan" userId="18da4c67-dd89-43a7-9856-8592f867a23c" providerId="ADAL" clId="{2C0671EC-9D91-4E0B-A06A-58A2EE31ABEF}" dt="2019-12-06T04:50:34.364" v="3156" actId="20577"/>
          <ac:graphicFrameMkLst>
            <pc:docMk/>
            <pc:sldMk cId="3672234010" sldId="456"/>
            <ac:graphicFrameMk id="4" creationId="{3C78FF00-D755-4A8F-936C-5605ADF618FE}"/>
          </ac:graphicFrameMkLst>
        </pc:graphicFrameChg>
      </pc:sldChg>
      <pc:sldChg chg="addSp delSp modSp delAnim modAnim">
        <pc:chgData name="Roth, Dan" userId="18da4c67-dd89-43a7-9856-8592f867a23c" providerId="ADAL" clId="{2C0671EC-9D91-4E0B-A06A-58A2EE31ABEF}" dt="2019-12-06T03:55:24.592" v="2716"/>
        <pc:sldMkLst>
          <pc:docMk/>
          <pc:sldMk cId="3861621921" sldId="464"/>
        </pc:sldMkLst>
        <pc:spChg chg="del mod">
          <ac:chgData name="Roth, Dan" userId="18da4c67-dd89-43a7-9856-8592f867a23c" providerId="ADAL" clId="{2C0671EC-9D91-4E0B-A06A-58A2EE31ABEF}" dt="2019-12-06T03:54:01.328" v="2700" actId="478"/>
          <ac:spMkLst>
            <pc:docMk/>
            <pc:sldMk cId="3861621921" sldId="464"/>
            <ac:spMk id="2" creationId="{00000000-0000-0000-0000-000000000000}"/>
          </ac:spMkLst>
        </pc:spChg>
        <pc:spChg chg="add del mod">
          <ac:chgData name="Roth, Dan" userId="18da4c67-dd89-43a7-9856-8592f867a23c" providerId="ADAL" clId="{2C0671EC-9D91-4E0B-A06A-58A2EE31ABEF}" dt="2019-12-06T03:53:56.700" v="2699" actId="478"/>
          <ac:spMkLst>
            <pc:docMk/>
            <pc:sldMk cId="3861621921" sldId="464"/>
            <ac:spMk id="3" creationId="{AA7E3420-57EE-41F2-A1B4-EE85BB91015D}"/>
          </ac:spMkLst>
        </pc:spChg>
        <pc:spChg chg="add del mod">
          <ac:chgData name="Roth, Dan" userId="18da4c67-dd89-43a7-9856-8592f867a23c" providerId="ADAL" clId="{2C0671EC-9D91-4E0B-A06A-58A2EE31ABEF}" dt="2019-12-06T03:54:43.998" v="2714" actId="6549"/>
          <ac:spMkLst>
            <pc:docMk/>
            <pc:sldMk cId="3861621921" sldId="464"/>
            <ac:spMk id="830467" creationId="{00000000-0000-0000-0000-000000000000}"/>
          </ac:spMkLst>
        </pc:spChg>
      </pc:sldChg>
      <pc:sldChg chg="addSp delSp modSp modAnim">
        <pc:chgData name="Roth, Dan" userId="18da4c67-dd89-43a7-9856-8592f867a23c" providerId="ADAL" clId="{2C0671EC-9D91-4E0B-A06A-58A2EE31ABEF}" dt="2019-12-06T16:20:37.051" v="5814"/>
        <pc:sldMkLst>
          <pc:docMk/>
          <pc:sldMk cId="3519590558" sldId="498"/>
        </pc:sldMkLst>
        <pc:spChg chg="mod">
          <ac:chgData name="Roth, Dan" userId="18da4c67-dd89-43a7-9856-8592f867a23c" providerId="ADAL" clId="{2C0671EC-9D91-4E0B-A06A-58A2EE31ABEF}" dt="2019-12-06T14:07:38.372" v="5704" actId="15"/>
          <ac:spMkLst>
            <pc:docMk/>
            <pc:sldMk cId="3519590558" sldId="498"/>
            <ac:spMk id="3" creationId="{00000000-0000-0000-0000-000000000000}"/>
          </ac:spMkLst>
        </pc:spChg>
        <pc:spChg chg="del mod">
          <ac:chgData name="Roth, Dan" userId="18da4c67-dd89-43a7-9856-8592f867a23c" providerId="ADAL" clId="{2C0671EC-9D91-4E0B-A06A-58A2EE31ABEF}" dt="2019-12-06T13:46:09.117" v="5311" actId="478"/>
          <ac:spMkLst>
            <pc:docMk/>
            <pc:sldMk cId="3519590558" sldId="498"/>
            <ac:spMk id="4" creationId="{2F2D5C98-F0F2-4584-ACC9-C139268B14AE}"/>
          </ac:spMkLst>
        </pc:spChg>
        <pc:spChg chg="mod">
          <ac:chgData name="Roth, Dan" userId="18da4c67-dd89-43a7-9856-8592f867a23c" providerId="ADAL" clId="{2C0671EC-9D91-4E0B-A06A-58A2EE31ABEF}" dt="2019-12-06T16:10:42.390" v="5797" actId="1035"/>
          <ac:spMkLst>
            <pc:docMk/>
            <pc:sldMk cId="3519590558" sldId="498"/>
            <ac:spMk id="5" creationId="{00000000-0000-0000-0000-000000000000}"/>
          </ac:spMkLst>
        </pc:spChg>
        <pc:spChg chg="add mod">
          <ac:chgData name="Roth, Dan" userId="18da4c67-dd89-43a7-9856-8592f867a23c" providerId="ADAL" clId="{2C0671EC-9D91-4E0B-A06A-58A2EE31ABEF}" dt="2019-12-06T16:10:42.390" v="5797" actId="1035"/>
          <ac:spMkLst>
            <pc:docMk/>
            <pc:sldMk cId="3519590558" sldId="498"/>
            <ac:spMk id="18" creationId="{A0016B72-2BB1-409D-8FC7-8188D99A9BCA}"/>
          </ac:spMkLst>
        </pc:spChg>
        <pc:picChg chg="mod">
          <ac:chgData name="Roth, Dan" userId="18da4c67-dd89-43a7-9856-8592f867a23c" providerId="ADAL" clId="{2C0671EC-9D91-4E0B-A06A-58A2EE31ABEF}" dt="2019-12-06T13:46:27.851" v="5329" actId="555"/>
          <ac:picMkLst>
            <pc:docMk/>
            <pc:sldMk cId="3519590558" sldId="498"/>
            <ac:picMk id="6" creationId="{2311C665-656F-4B4B-9982-DDA8925D61DC}"/>
          </ac:picMkLst>
        </pc:picChg>
        <pc:picChg chg="mod">
          <ac:chgData name="Roth, Dan" userId="18da4c67-dd89-43a7-9856-8592f867a23c" providerId="ADAL" clId="{2C0671EC-9D91-4E0B-A06A-58A2EE31ABEF}" dt="2019-12-06T13:46:27.851" v="5329" actId="555"/>
          <ac:picMkLst>
            <pc:docMk/>
            <pc:sldMk cId="3519590558" sldId="498"/>
            <ac:picMk id="7" creationId="{B550C7AF-4307-4878-B9E9-6F5B0BE083EC}"/>
          </ac:picMkLst>
        </pc:picChg>
        <pc:picChg chg="add mod">
          <ac:chgData name="Roth, Dan" userId="18da4c67-dd89-43a7-9856-8592f867a23c" providerId="ADAL" clId="{2C0671EC-9D91-4E0B-A06A-58A2EE31ABEF}" dt="2019-12-06T13:46:52.141" v="5345" actId="1035"/>
          <ac:picMkLst>
            <pc:docMk/>
            <pc:sldMk cId="3519590558" sldId="498"/>
            <ac:picMk id="8" creationId="{9C984C9C-ACEA-4A66-99FF-DF70BFDF8D79}"/>
          </ac:picMkLst>
        </pc:picChg>
        <pc:picChg chg="add mod">
          <ac:chgData name="Roth, Dan" userId="18da4c67-dd89-43a7-9856-8592f867a23c" providerId="ADAL" clId="{2C0671EC-9D91-4E0B-A06A-58A2EE31ABEF}" dt="2019-12-06T13:46:52.141" v="5345" actId="1035"/>
          <ac:picMkLst>
            <pc:docMk/>
            <pc:sldMk cId="3519590558" sldId="498"/>
            <ac:picMk id="9" creationId="{4A9CC375-C086-42EE-A537-0E93126EA81C}"/>
          </ac:picMkLst>
        </pc:picChg>
        <pc:picChg chg="mod">
          <ac:chgData name="Roth, Dan" userId="18da4c67-dd89-43a7-9856-8592f867a23c" providerId="ADAL" clId="{2C0671EC-9D91-4E0B-A06A-58A2EE31ABEF}" dt="2019-12-06T13:46:27.851" v="5329" actId="555"/>
          <ac:picMkLst>
            <pc:docMk/>
            <pc:sldMk cId="3519590558" sldId="498"/>
            <ac:picMk id="10" creationId="{7E543AD5-B694-4D71-BDD2-FA3674CDE53E}"/>
          </ac:picMkLst>
        </pc:picChg>
        <pc:picChg chg="add mod">
          <ac:chgData name="Roth, Dan" userId="18da4c67-dd89-43a7-9856-8592f867a23c" providerId="ADAL" clId="{2C0671EC-9D91-4E0B-A06A-58A2EE31ABEF}" dt="2019-12-06T13:46:52.141" v="5345" actId="1035"/>
          <ac:picMkLst>
            <pc:docMk/>
            <pc:sldMk cId="3519590558" sldId="498"/>
            <ac:picMk id="11" creationId="{D6B9403D-EED4-403F-BADA-F8704397CD1C}"/>
          </ac:picMkLst>
        </pc:picChg>
        <pc:picChg chg="add mod">
          <ac:chgData name="Roth, Dan" userId="18da4c67-dd89-43a7-9856-8592f867a23c" providerId="ADAL" clId="{2C0671EC-9D91-4E0B-A06A-58A2EE31ABEF}" dt="2019-12-06T13:46:52.141" v="5345" actId="1035"/>
          <ac:picMkLst>
            <pc:docMk/>
            <pc:sldMk cId="3519590558" sldId="498"/>
            <ac:picMk id="12" creationId="{9274F4B2-140D-4563-A46E-B43CBCA00E3C}"/>
          </ac:picMkLst>
        </pc:picChg>
        <pc:picChg chg="add mod">
          <ac:chgData name="Roth, Dan" userId="18da4c67-dd89-43a7-9856-8592f867a23c" providerId="ADAL" clId="{2C0671EC-9D91-4E0B-A06A-58A2EE31ABEF}" dt="2019-12-06T13:46:52.141" v="5345" actId="1035"/>
          <ac:picMkLst>
            <pc:docMk/>
            <pc:sldMk cId="3519590558" sldId="498"/>
            <ac:picMk id="13" creationId="{7980A159-4F6A-4F5F-A473-A212A6DF65D1}"/>
          </ac:picMkLst>
        </pc:picChg>
        <pc:picChg chg="add mod">
          <ac:chgData name="Roth, Dan" userId="18da4c67-dd89-43a7-9856-8592f867a23c" providerId="ADAL" clId="{2C0671EC-9D91-4E0B-A06A-58A2EE31ABEF}" dt="2019-12-06T13:46:52.141" v="5345" actId="1035"/>
          <ac:picMkLst>
            <pc:docMk/>
            <pc:sldMk cId="3519590558" sldId="498"/>
            <ac:picMk id="14" creationId="{B8CC48FF-80E7-4DF3-9696-B2E4F28F5B03}"/>
          </ac:picMkLst>
        </pc:picChg>
        <pc:picChg chg="mod">
          <ac:chgData name="Roth, Dan" userId="18da4c67-dd89-43a7-9856-8592f867a23c" providerId="ADAL" clId="{2C0671EC-9D91-4E0B-A06A-58A2EE31ABEF}" dt="2019-12-06T13:46:27.851" v="5329" actId="555"/>
          <ac:picMkLst>
            <pc:docMk/>
            <pc:sldMk cId="3519590558" sldId="498"/>
            <ac:picMk id="1026" creationId="{5BEE5730-7653-41DA-87D1-28B1D92C9DA5}"/>
          </ac:picMkLst>
        </pc:picChg>
        <pc:picChg chg="mod">
          <ac:chgData name="Roth, Dan" userId="18da4c67-dd89-43a7-9856-8592f867a23c" providerId="ADAL" clId="{2C0671EC-9D91-4E0B-A06A-58A2EE31ABEF}" dt="2019-12-06T13:46:27.851" v="5329" actId="555"/>
          <ac:picMkLst>
            <pc:docMk/>
            <pc:sldMk cId="3519590558" sldId="498"/>
            <ac:picMk id="1028" creationId="{EDCF6BA3-FB66-443A-A26D-C3EF0AEEB7DC}"/>
          </ac:picMkLst>
        </pc:picChg>
        <pc:picChg chg="add mod">
          <ac:chgData name="Roth, Dan" userId="18da4c67-dd89-43a7-9856-8592f867a23c" providerId="ADAL" clId="{2C0671EC-9D91-4E0B-A06A-58A2EE31ABEF}" dt="2019-12-06T13:46:52.141" v="5345" actId="1035"/>
          <ac:picMkLst>
            <pc:docMk/>
            <pc:sldMk cId="3519590558" sldId="498"/>
            <ac:picMk id="1030" creationId="{3E828043-3ED9-4DA9-8CF4-448FEAC7EE25}"/>
          </ac:picMkLst>
        </pc:picChg>
      </pc:sldChg>
      <pc:sldChg chg="addSp modSp modAnim modNotesTx">
        <pc:chgData name="Roth, Dan" userId="18da4c67-dd89-43a7-9856-8592f867a23c" providerId="ADAL" clId="{2C0671EC-9D91-4E0B-A06A-58A2EE31ABEF}" dt="2019-12-05T22:12:48.842" v="1535" actId="20577"/>
        <pc:sldMkLst>
          <pc:docMk/>
          <pc:sldMk cId="3010260867" sldId="517"/>
        </pc:sldMkLst>
        <pc:spChg chg="mod">
          <ac:chgData name="Roth, Dan" userId="18da4c67-dd89-43a7-9856-8592f867a23c" providerId="ADAL" clId="{2C0671EC-9D91-4E0B-A06A-58A2EE31ABEF}" dt="2019-12-05T16:51:01.819" v="508" actId="113"/>
          <ac:spMkLst>
            <pc:docMk/>
            <pc:sldMk cId="3010260867" sldId="517"/>
            <ac:spMk id="6" creationId="{00000000-0000-0000-0000-000000000000}"/>
          </ac:spMkLst>
        </pc:spChg>
        <pc:spChg chg="add mod">
          <ac:chgData name="Roth, Dan" userId="18da4c67-dd89-43a7-9856-8592f867a23c" providerId="ADAL" clId="{2C0671EC-9D91-4E0B-A06A-58A2EE31ABEF}" dt="2019-12-05T16:52:08.144" v="535" actId="113"/>
          <ac:spMkLst>
            <pc:docMk/>
            <pc:sldMk cId="3010260867" sldId="517"/>
            <ac:spMk id="8" creationId="{BA07EA9B-F72C-4AC8-A291-302A8299D9E7}"/>
          </ac:spMkLst>
        </pc:spChg>
        <pc:spChg chg="mod">
          <ac:chgData name="Roth, Dan" userId="18da4c67-dd89-43a7-9856-8592f867a23c" providerId="ADAL" clId="{2C0671EC-9D91-4E0B-A06A-58A2EE31ABEF}" dt="2019-12-05T16:52:44.716" v="559" actId="6549"/>
          <ac:spMkLst>
            <pc:docMk/>
            <pc:sldMk cId="3010260867" sldId="517"/>
            <ac:spMk id="9" creationId="{C329B03F-F15B-4DDF-A0BD-A087B6870306}"/>
          </ac:spMkLst>
        </pc:spChg>
      </pc:sldChg>
      <pc:sldChg chg="modSp">
        <pc:chgData name="Roth, Dan" userId="18da4c67-dd89-43a7-9856-8592f867a23c" providerId="ADAL" clId="{2C0671EC-9D91-4E0B-A06A-58A2EE31ABEF}" dt="2019-12-06T05:39:17.758" v="3261" actId="20577"/>
        <pc:sldMkLst>
          <pc:docMk/>
          <pc:sldMk cId="3543328734" sldId="560"/>
        </pc:sldMkLst>
        <pc:spChg chg="mod">
          <ac:chgData name="Roth, Dan" userId="18da4c67-dd89-43a7-9856-8592f867a23c" providerId="ADAL" clId="{2C0671EC-9D91-4E0B-A06A-58A2EE31ABEF}" dt="2019-12-06T05:39:17.758" v="3261" actId="20577"/>
          <ac:spMkLst>
            <pc:docMk/>
            <pc:sldMk cId="3543328734" sldId="560"/>
            <ac:spMk id="5" creationId="{00000000-0000-0000-0000-000000000000}"/>
          </ac:spMkLst>
        </pc:spChg>
      </pc:sldChg>
      <pc:sldChg chg="add">
        <pc:chgData name="Roth, Dan" userId="18da4c67-dd89-43a7-9856-8592f867a23c" providerId="ADAL" clId="{2C0671EC-9D91-4E0B-A06A-58A2EE31ABEF}" dt="2019-12-06T04:21:04.185" v="3003"/>
        <pc:sldMkLst>
          <pc:docMk/>
          <pc:sldMk cId="1240033753" sldId="577"/>
        </pc:sldMkLst>
      </pc:sldChg>
      <pc:sldChg chg="del modTransition">
        <pc:chgData name="Roth, Dan" userId="18da4c67-dd89-43a7-9856-8592f867a23c" providerId="ADAL" clId="{2C0671EC-9D91-4E0B-A06A-58A2EE31ABEF}" dt="2019-12-06T04:20:53.956" v="3002" actId="2696"/>
        <pc:sldMkLst>
          <pc:docMk/>
          <pc:sldMk cId="4220551772" sldId="577"/>
        </pc:sldMkLst>
      </pc:sldChg>
      <pc:sldChg chg="add">
        <pc:chgData name="Roth, Dan" userId="18da4c67-dd89-43a7-9856-8592f867a23c" providerId="ADAL" clId="{2C0671EC-9D91-4E0B-A06A-58A2EE31ABEF}" dt="2019-12-06T04:21:04.185" v="3003"/>
        <pc:sldMkLst>
          <pc:docMk/>
          <pc:sldMk cId="199954394" sldId="578"/>
        </pc:sldMkLst>
      </pc:sldChg>
      <pc:sldChg chg="del modTransition">
        <pc:chgData name="Roth, Dan" userId="18da4c67-dd89-43a7-9856-8592f867a23c" providerId="ADAL" clId="{2C0671EC-9D91-4E0B-A06A-58A2EE31ABEF}" dt="2019-12-06T04:20:53.956" v="3002" actId="2696"/>
        <pc:sldMkLst>
          <pc:docMk/>
          <pc:sldMk cId="1407935617" sldId="578"/>
        </pc:sldMkLst>
      </pc:sldChg>
      <pc:sldChg chg="add">
        <pc:chgData name="Roth, Dan" userId="18da4c67-dd89-43a7-9856-8592f867a23c" providerId="ADAL" clId="{2C0671EC-9D91-4E0B-A06A-58A2EE31ABEF}" dt="2019-12-06T04:21:04.185" v="3003"/>
        <pc:sldMkLst>
          <pc:docMk/>
          <pc:sldMk cId="1162239619" sldId="579"/>
        </pc:sldMkLst>
      </pc:sldChg>
      <pc:sldChg chg="del modTransition">
        <pc:chgData name="Roth, Dan" userId="18da4c67-dd89-43a7-9856-8592f867a23c" providerId="ADAL" clId="{2C0671EC-9D91-4E0B-A06A-58A2EE31ABEF}" dt="2019-12-06T04:20:53.956" v="3002" actId="2696"/>
        <pc:sldMkLst>
          <pc:docMk/>
          <pc:sldMk cId="2771402860" sldId="579"/>
        </pc:sldMkLst>
      </pc:sldChg>
      <pc:sldChg chg="modSp">
        <pc:chgData name="Roth, Dan" userId="18da4c67-dd89-43a7-9856-8592f867a23c" providerId="ADAL" clId="{2C0671EC-9D91-4E0B-A06A-58A2EE31ABEF}" dt="2019-12-06T05:23:16.700" v="3251" actId="20577"/>
        <pc:sldMkLst>
          <pc:docMk/>
          <pc:sldMk cId="1439283589" sldId="624"/>
        </pc:sldMkLst>
        <pc:spChg chg="mod">
          <ac:chgData name="Roth, Dan" userId="18da4c67-dd89-43a7-9856-8592f867a23c" providerId="ADAL" clId="{2C0671EC-9D91-4E0B-A06A-58A2EE31ABEF}" dt="2019-12-06T05:23:16.700" v="3251" actId="20577"/>
          <ac:spMkLst>
            <pc:docMk/>
            <pc:sldMk cId="1439283589" sldId="624"/>
            <ac:spMk id="18" creationId="{3DF212FA-13DF-964C-BB67-954846C1294A}"/>
          </ac:spMkLst>
        </pc:spChg>
      </pc:sldChg>
      <pc:sldChg chg="modSp">
        <pc:chgData name="Roth, Dan" userId="18da4c67-dd89-43a7-9856-8592f867a23c" providerId="ADAL" clId="{2C0671EC-9D91-4E0B-A06A-58A2EE31ABEF}" dt="2019-12-06T05:38:32.413" v="3255" actId="20577"/>
        <pc:sldMkLst>
          <pc:docMk/>
          <pc:sldMk cId="1972853996" sldId="677"/>
        </pc:sldMkLst>
        <pc:spChg chg="mod">
          <ac:chgData name="Roth, Dan" userId="18da4c67-dd89-43a7-9856-8592f867a23c" providerId="ADAL" clId="{2C0671EC-9D91-4E0B-A06A-58A2EE31ABEF}" dt="2019-12-06T05:38:32.413" v="3255" actId="20577"/>
          <ac:spMkLst>
            <pc:docMk/>
            <pc:sldMk cId="1972853996" sldId="677"/>
            <ac:spMk id="2" creationId="{00000000-0000-0000-0000-000000000000}"/>
          </ac:spMkLst>
        </pc:spChg>
      </pc:sldChg>
      <pc:sldChg chg="modAnim">
        <pc:chgData name="Roth, Dan" userId="18da4c67-dd89-43a7-9856-8592f867a23c" providerId="ADAL" clId="{2C0671EC-9D91-4E0B-A06A-58A2EE31ABEF}" dt="2019-12-06T04:41:00.219" v="3133"/>
        <pc:sldMkLst>
          <pc:docMk/>
          <pc:sldMk cId="2150309772" sldId="744"/>
        </pc:sldMkLst>
      </pc:sldChg>
      <pc:sldChg chg="add">
        <pc:chgData name="Roth, Dan" userId="18da4c67-dd89-43a7-9856-8592f867a23c" providerId="ADAL" clId="{2C0671EC-9D91-4E0B-A06A-58A2EE31ABEF}" dt="2019-12-05T23:02:12.566" v="2013"/>
        <pc:sldMkLst>
          <pc:docMk/>
          <pc:sldMk cId="446786440" sldId="765"/>
        </pc:sldMkLst>
      </pc:sldChg>
      <pc:sldChg chg="del">
        <pc:chgData name="Roth, Dan" userId="18da4c67-dd89-43a7-9856-8592f867a23c" providerId="ADAL" clId="{2C0671EC-9D91-4E0B-A06A-58A2EE31ABEF}" dt="2019-12-05T23:02:08.788" v="2012" actId="2696"/>
        <pc:sldMkLst>
          <pc:docMk/>
          <pc:sldMk cId="1940674571" sldId="765"/>
        </pc:sldMkLst>
      </pc:sldChg>
      <pc:sldChg chg="modAnim">
        <pc:chgData name="Roth, Dan" userId="18da4c67-dd89-43a7-9856-8592f867a23c" providerId="ADAL" clId="{2C0671EC-9D91-4E0B-A06A-58A2EE31ABEF}" dt="2019-12-06T04:38:54.284" v="3132"/>
        <pc:sldMkLst>
          <pc:docMk/>
          <pc:sldMk cId="514667872" sldId="784"/>
        </pc:sldMkLst>
      </pc:sldChg>
      <pc:sldChg chg="modAnim">
        <pc:chgData name="Roth, Dan" userId="18da4c67-dd89-43a7-9856-8592f867a23c" providerId="ADAL" clId="{2C0671EC-9D91-4E0B-A06A-58A2EE31ABEF}" dt="2019-12-06T04:35:16.066" v="3126"/>
        <pc:sldMkLst>
          <pc:docMk/>
          <pc:sldMk cId="3785013207" sldId="785"/>
        </pc:sldMkLst>
      </pc:sldChg>
      <pc:sldChg chg="modSp add modAnim">
        <pc:chgData name="Roth, Dan" userId="18da4c67-dd89-43a7-9856-8592f867a23c" providerId="ADAL" clId="{2C0671EC-9D91-4E0B-A06A-58A2EE31ABEF}" dt="2019-12-06T13:54:27.099" v="5549" actId="20577"/>
        <pc:sldMkLst>
          <pc:docMk/>
          <pc:sldMk cId="1098108280" sldId="815"/>
        </pc:sldMkLst>
        <pc:spChg chg="mod">
          <ac:chgData name="Roth, Dan" userId="18da4c67-dd89-43a7-9856-8592f867a23c" providerId="ADAL" clId="{2C0671EC-9D91-4E0B-A06A-58A2EE31ABEF}" dt="2019-12-05T23:33:47.779" v="2248" actId="6549"/>
          <ac:spMkLst>
            <pc:docMk/>
            <pc:sldMk cId="1098108280" sldId="815"/>
            <ac:spMk id="2" creationId="{1120F48B-D298-C644-8F3E-11CD12B15D9F}"/>
          </ac:spMkLst>
        </pc:spChg>
        <pc:spChg chg="mod">
          <ac:chgData name="Roth, Dan" userId="18da4c67-dd89-43a7-9856-8592f867a23c" providerId="ADAL" clId="{2C0671EC-9D91-4E0B-A06A-58A2EE31ABEF}" dt="2019-12-06T13:54:27.099" v="5549" actId="20577"/>
          <ac:spMkLst>
            <pc:docMk/>
            <pc:sldMk cId="1098108280" sldId="815"/>
            <ac:spMk id="3" creationId="{61CFEE04-C0A3-BE4E-B940-0354E2EFD92A}"/>
          </ac:spMkLst>
        </pc:spChg>
        <pc:spChg chg="mod">
          <ac:chgData name="Roth, Dan" userId="18da4c67-dd89-43a7-9856-8592f867a23c" providerId="ADAL" clId="{2C0671EC-9D91-4E0B-A06A-58A2EE31ABEF}" dt="2019-12-06T13:52:31.880" v="5437" actId="6549"/>
          <ac:spMkLst>
            <pc:docMk/>
            <pc:sldMk cId="1098108280" sldId="815"/>
            <ac:spMk id="14" creationId="{A96A9CD1-35CB-1F4B-8B40-31ADFD1A5D49}"/>
          </ac:spMkLst>
        </pc:spChg>
      </pc:sldChg>
      <pc:sldChg chg="add del">
        <pc:chgData name="Roth, Dan" userId="18da4c67-dd89-43a7-9856-8592f867a23c" providerId="ADAL" clId="{2C0671EC-9D91-4E0B-A06A-58A2EE31ABEF}" dt="2019-12-06T07:15:46.938" v="5182" actId="47"/>
        <pc:sldMkLst>
          <pc:docMk/>
          <pc:sldMk cId="1791227254" sldId="826"/>
        </pc:sldMkLst>
      </pc:sldChg>
      <pc:sldChg chg="add del">
        <pc:chgData name="Roth, Dan" userId="18da4c67-dd89-43a7-9856-8592f867a23c" providerId="ADAL" clId="{2C0671EC-9D91-4E0B-A06A-58A2EE31ABEF}" dt="2019-12-06T07:15:59.473" v="5183" actId="47"/>
        <pc:sldMkLst>
          <pc:docMk/>
          <pc:sldMk cId="4241829800" sldId="827"/>
        </pc:sldMkLst>
      </pc:sldChg>
      <pc:sldChg chg="add">
        <pc:chgData name="Roth, Dan" userId="18da4c67-dd89-43a7-9856-8592f867a23c" providerId="ADAL" clId="{2C0671EC-9D91-4E0B-A06A-58A2EE31ABEF}" dt="2019-12-06T04:36:21.697" v="3131"/>
        <pc:sldMkLst>
          <pc:docMk/>
          <pc:sldMk cId="947582538" sldId="829"/>
        </pc:sldMkLst>
      </pc:sldChg>
      <pc:sldChg chg="del modTransition">
        <pc:chgData name="Roth, Dan" userId="18da4c67-dd89-43a7-9856-8592f867a23c" providerId="ADAL" clId="{2C0671EC-9D91-4E0B-A06A-58A2EE31ABEF}" dt="2019-12-06T04:36:14.186" v="3130" actId="2696"/>
        <pc:sldMkLst>
          <pc:docMk/>
          <pc:sldMk cId="1658814612" sldId="829"/>
        </pc:sldMkLst>
      </pc:sldChg>
      <pc:sldChg chg="modSp add modAnim">
        <pc:chgData name="Roth, Dan" userId="18da4c67-dd89-43a7-9856-8592f867a23c" providerId="ADAL" clId="{2C0671EC-9D91-4E0B-A06A-58A2EE31ABEF}" dt="2019-12-06T13:53:02.110" v="5440"/>
        <pc:sldMkLst>
          <pc:docMk/>
          <pc:sldMk cId="218660089" sldId="831"/>
        </pc:sldMkLst>
        <pc:spChg chg="mod">
          <ac:chgData name="Roth, Dan" userId="18da4c67-dd89-43a7-9856-8592f867a23c" providerId="ADAL" clId="{2C0671EC-9D91-4E0B-A06A-58A2EE31ABEF}" dt="2019-12-06T05:59:55.632" v="3459" actId="14100"/>
          <ac:spMkLst>
            <pc:docMk/>
            <pc:sldMk cId="218660089" sldId="831"/>
            <ac:spMk id="42" creationId="{912EDC46-9D46-4B46-87B9-0C47667C1500}"/>
          </ac:spMkLst>
        </pc:spChg>
      </pc:sldChg>
      <pc:sldChg chg="addSp delSp modSp add addAnim delAnim modAnim">
        <pc:chgData name="Roth, Dan" userId="18da4c67-dd89-43a7-9856-8592f867a23c" providerId="ADAL" clId="{2C0671EC-9D91-4E0B-A06A-58A2EE31ABEF}" dt="2019-12-06T06:23:03.927" v="4164"/>
        <pc:sldMkLst>
          <pc:docMk/>
          <pc:sldMk cId="3533324032" sldId="832"/>
        </pc:sldMkLst>
        <pc:spChg chg="mod">
          <ac:chgData name="Roth, Dan" userId="18da4c67-dd89-43a7-9856-8592f867a23c" providerId="ADAL" clId="{2C0671EC-9D91-4E0B-A06A-58A2EE31ABEF}" dt="2019-12-06T06:11:36.218" v="3919" actId="20577"/>
          <ac:spMkLst>
            <pc:docMk/>
            <pc:sldMk cId="3533324032" sldId="832"/>
            <ac:spMk id="2" creationId="{491BC6E1-0288-4647-9C9E-217B74A64323}"/>
          </ac:spMkLst>
        </pc:spChg>
        <pc:spChg chg="del">
          <ac:chgData name="Roth, Dan" userId="18da4c67-dd89-43a7-9856-8592f867a23c" providerId="ADAL" clId="{2C0671EC-9D91-4E0B-A06A-58A2EE31ABEF}" dt="2019-12-06T06:03:00.394" v="3477" actId="478"/>
          <ac:spMkLst>
            <pc:docMk/>
            <pc:sldMk cId="3533324032" sldId="832"/>
            <ac:spMk id="3" creationId="{41AF3F18-0591-A144-B8C5-3F78B0FBB1B3}"/>
          </ac:spMkLst>
        </pc:spChg>
        <pc:spChg chg="add mod">
          <ac:chgData name="Roth, Dan" userId="18da4c67-dd89-43a7-9856-8592f867a23c" providerId="ADAL" clId="{2C0671EC-9D91-4E0B-A06A-58A2EE31ABEF}" dt="2019-12-06T06:08:33.656" v="3880" actId="1036"/>
          <ac:spMkLst>
            <pc:docMk/>
            <pc:sldMk cId="3533324032" sldId="832"/>
            <ac:spMk id="7" creationId="{324DCEB0-3029-4291-807A-D4971404762D}"/>
          </ac:spMkLst>
        </pc:spChg>
        <pc:spChg chg="add del mod">
          <ac:chgData name="Roth, Dan" userId="18da4c67-dd89-43a7-9856-8592f867a23c" providerId="ADAL" clId="{2C0671EC-9D91-4E0B-A06A-58A2EE31ABEF}" dt="2019-12-06T06:21:32.147" v="4081" actId="1035"/>
          <ac:spMkLst>
            <pc:docMk/>
            <pc:sldMk cId="3533324032" sldId="832"/>
            <ac:spMk id="8" creationId="{B969A9CA-0FE0-4EB9-B5C9-EA456435E951}"/>
          </ac:spMkLst>
        </pc:spChg>
        <pc:spChg chg="add del mod">
          <ac:chgData name="Roth, Dan" userId="18da4c67-dd89-43a7-9856-8592f867a23c" providerId="ADAL" clId="{2C0671EC-9D91-4E0B-A06A-58A2EE31ABEF}" dt="2019-12-06T06:20:51.036" v="4072" actId="478"/>
          <ac:spMkLst>
            <pc:docMk/>
            <pc:sldMk cId="3533324032" sldId="832"/>
            <ac:spMk id="9" creationId="{9AD2DA5B-E9D3-4364-841A-1DD676459451}"/>
          </ac:spMkLst>
        </pc:spChg>
        <pc:spChg chg="del">
          <ac:chgData name="Roth, Dan" userId="18da4c67-dd89-43a7-9856-8592f867a23c" providerId="ADAL" clId="{2C0671EC-9D91-4E0B-A06A-58A2EE31ABEF}" dt="2019-12-06T06:17:20.746" v="3941" actId="478"/>
          <ac:spMkLst>
            <pc:docMk/>
            <pc:sldMk cId="3533324032" sldId="832"/>
            <ac:spMk id="16" creationId="{86F8B16E-23CC-E646-9069-FEED887580C6}"/>
          </ac:spMkLst>
        </pc:spChg>
        <pc:spChg chg="del">
          <ac:chgData name="Roth, Dan" userId="18da4c67-dd89-43a7-9856-8592f867a23c" providerId="ADAL" clId="{2C0671EC-9D91-4E0B-A06A-58A2EE31ABEF}" dt="2019-12-06T06:17:17.318" v="3940" actId="478"/>
          <ac:spMkLst>
            <pc:docMk/>
            <pc:sldMk cId="3533324032" sldId="832"/>
            <ac:spMk id="17" creationId="{B0496A4F-7CEB-3941-BB04-E3B35CE6E983}"/>
          </ac:spMkLst>
        </pc:spChg>
        <pc:spChg chg="mod">
          <ac:chgData name="Roth, Dan" userId="18da4c67-dd89-43a7-9856-8592f867a23c" providerId="ADAL" clId="{2C0671EC-9D91-4E0B-A06A-58A2EE31ABEF}" dt="2019-12-06T06:09:12.317" v="3890" actId="20577"/>
          <ac:spMkLst>
            <pc:docMk/>
            <pc:sldMk cId="3533324032" sldId="832"/>
            <ac:spMk id="18" creationId="{877BB98F-6D02-E04A-9F00-2BB2E2A2CB65}"/>
          </ac:spMkLst>
        </pc:spChg>
        <pc:spChg chg="mod">
          <ac:chgData name="Roth, Dan" userId="18da4c67-dd89-43a7-9856-8592f867a23c" providerId="ADAL" clId="{2C0671EC-9D91-4E0B-A06A-58A2EE31ABEF}" dt="2019-12-06T06:09:19.455" v="3900" actId="20577"/>
          <ac:spMkLst>
            <pc:docMk/>
            <pc:sldMk cId="3533324032" sldId="832"/>
            <ac:spMk id="19" creationId="{2D82E369-0B53-A347-A97B-E36DF3C3BF54}"/>
          </ac:spMkLst>
        </pc:spChg>
        <pc:spChg chg="add mod">
          <ac:chgData name="Roth, Dan" userId="18da4c67-dd89-43a7-9856-8592f867a23c" providerId="ADAL" clId="{2C0671EC-9D91-4E0B-A06A-58A2EE31ABEF}" dt="2019-12-06T06:08:33.656" v="3880" actId="1036"/>
          <ac:spMkLst>
            <pc:docMk/>
            <pc:sldMk cId="3533324032" sldId="832"/>
            <ac:spMk id="20" creationId="{03F6B63A-ED63-4658-BDEC-63B89E611A01}"/>
          </ac:spMkLst>
        </pc:spChg>
        <pc:spChg chg="add mod">
          <ac:chgData name="Roth, Dan" userId="18da4c67-dd89-43a7-9856-8592f867a23c" providerId="ADAL" clId="{2C0671EC-9D91-4E0B-A06A-58A2EE31ABEF}" dt="2019-12-06T06:08:33.656" v="3880" actId="1036"/>
          <ac:spMkLst>
            <pc:docMk/>
            <pc:sldMk cId="3533324032" sldId="832"/>
            <ac:spMk id="21" creationId="{75C67B81-8F70-4EED-842F-DE7E9526FEB9}"/>
          </ac:spMkLst>
        </pc:spChg>
        <pc:spChg chg="add mod">
          <ac:chgData name="Roth, Dan" userId="18da4c67-dd89-43a7-9856-8592f867a23c" providerId="ADAL" clId="{2C0671EC-9D91-4E0B-A06A-58A2EE31ABEF}" dt="2019-12-06T06:08:33.656" v="3880" actId="1036"/>
          <ac:spMkLst>
            <pc:docMk/>
            <pc:sldMk cId="3533324032" sldId="832"/>
            <ac:spMk id="23" creationId="{D872D960-25D0-42C7-BEAC-7BE87B5D8C60}"/>
          </ac:spMkLst>
        </pc:spChg>
        <pc:spChg chg="add mod">
          <ac:chgData name="Roth, Dan" userId="18da4c67-dd89-43a7-9856-8592f867a23c" providerId="ADAL" clId="{2C0671EC-9D91-4E0B-A06A-58A2EE31ABEF}" dt="2019-12-06T06:08:33.656" v="3880" actId="1036"/>
          <ac:spMkLst>
            <pc:docMk/>
            <pc:sldMk cId="3533324032" sldId="832"/>
            <ac:spMk id="25" creationId="{9C158ECC-6377-4CE9-8C4A-4812BCD604E6}"/>
          </ac:spMkLst>
        </pc:spChg>
        <pc:spChg chg="add mod">
          <ac:chgData name="Roth, Dan" userId="18da4c67-dd89-43a7-9856-8592f867a23c" providerId="ADAL" clId="{2C0671EC-9D91-4E0B-A06A-58A2EE31ABEF}" dt="2019-12-06T06:08:33.656" v="3880" actId="1036"/>
          <ac:spMkLst>
            <pc:docMk/>
            <pc:sldMk cId="3533324032" sldId="832"/>
            <ac:spMk id="26" creationId="{AE1800D7-7168-4721-938D-AEBAB13B3567}"/>
          </ac:spMkLst>
        </pc:spChg>
        <pc:spChg chg="add mod">
          <ac:chgData name="Roth, Dan" userId="18da4c67-dd89-43a7-9856-8592f867a23c" providerId="ADAL" clId="{2C0671EC-9D91-4E0B-A06A-58A2EE31ABEF}" dt="2019-12-06T06:19:30.575" v="4017" actId="1076"/>
          <ac:spMkLst>
            <pc:docMk/>
            <pc:sldMk cId="3533324032" sldId="832"/>
            <ac:spMk id="28" creationId="{DB2E132D-BE48-4E6C-8335-1D622EE9CD40}"/>
          </ac:spMkLst>
        </pc:spChg>
        <pc:spChg chg="add mod">
          <ac:chgData name="Roth, Dan" userId="18da4c67-dd89-43a7-9856-8592f867a23c" providerId="ADAL" clId="{2C0671EC-9D91-4E0B-A06A-58A2EE31ABEF}" dt="2019-12-06T06:22:22.831" v="4161" actId="1036"/>
          <ac:spMkLst>
            <pc:docMk/>
            <pc:sldMk cId="3533324032" sldId="832"/>
            <ac:spMk id="29" creationId="{A7013359-479C-4343-B98E-9689ABD340A6}"/>
          </ac:spMkLst>
        </pc:spChg>
        <pc:picChg chg="add del mod">
          <ac:chgData name="Roth, Dan" userId="18da4c67-dd89-43a7-9856-8592f867a23c" providerId="ADAL" clId="{2C0671EC-9D91-4E0B-A06A-58A2EE31ABEF}" dt="2019-12-06T06:18:55.592" v="3993" actId="478"/>
          <ac:picMkLst>
            <pc:docMk/>
            <pc:sldMk cId="3533324032" sldId="832"/>
            <ac:picMk id="27" creationId="{D07EFCD9-4835-4251-AA44-02FA697BD80F}"/>
          </ac:picMkLst>
        </pc:picChg>
      </pc:sldChg>
      <pc:sldChg chg="add">
        <pc:chgData name="Roth, Dan" userId="18da4c67-dd89-43a7-9856-8592f867a23c" providerId="ADAL" clId="{2C0671EC-9D91-4E0B-A06A-58A2EE31ABEF}" dt="2019-12-05T23:26:54.234" v="2036"/>
        <pc:sldMkLst>
          <pc:docMk/>
          <pc:sldMk cId="4239971961" sldId="835"/>
        </pc:sldMkLst>
      </pc:sldChg>
      <pc:sldChg chg="modSp add">
        <pc:chgData name="Roth, Dan" userId="18da4c67-dd89-43a7-9856-8592f867a23c" providerId="ADAL" clId="{2C0671EC-9D91-4E0B-A06A-58A2EE31ABEF}" dt="2019-12-06T05:57:48.256" v="3342" actId="1037"/>
        <pc:sldMkLst>
          <pc:docMk/>
          <pc:sldMk cId="3834042898" sldId="836"/>
        </pc:sldMkLst>
        <pc:spChg chg="mod">
          <ac:chgData name="Roth, Dan" userId="18da4c67-dd89-43a7-9856-8592f867a23c" providerId="ADAL" clId="{2C0671EC-9D91-4E0B-A06A-58A2EE31ABEF}" dt="2019-12-06T05:57:43.476" v="3304" actId="14100"/>
          <ac:spMkLst>
            <pc:docMk/>
            <pc:sldMk cId="3834042898" sldId="836"/>
            <ac:spMk id="30" creationId="{AC0B167A-2E0F-3E48-9967-CB438C5BD858}"/>
          </ac:spMkLst>
        </pc:spChg>
        <pc:spChg chg="mod">
          <ac:chgData name="Roth, Dan" userId="18da4c67-dd89-43a7-9856-8592f867a23c" providerId="ADAL" clId="{2C0671EC-9D91-4E0B-A06A-58A2EE31ABEF}" dt="2019-12-06T05:57:48.256" v="3342" actId="1037"/>
          <ac:spMkLst>
            <pc:docMk/>
            <pc:sldMk cId="3834042898" sldId="836"/>
            <ac:spMk id="70" creationId="{19F33307-E25B-E94E-9D9B-568F59E940FF}"/>
          </ac:spMkLst>
        </pc:spChg>
        <pc:cxnChg chg="mod">
          <ac:chgData name="Roth, Dan" userId="18da4c67-dd89-43a7-9856-8592f867a23c" providerId="ADAL" clId="{2C0671EC-9D91-4E0B-A06A-58A2EE31ABEF}" dt="2019-12-06T05:57:43.476" v="3304" actId="14100"/>
          <ac:cxnSpMkLst>
            <pc:docMk/>
            <pc:sldMk cId="3834042898" sldId="836"/>
            <ac:cxnSpMk id="51" creationId="{247BC394-B23C-8848-A8E0-D54851EBB091}"/>
          </ac:cxnSpMkLst>
        </pc:cxnChg>
      </pc:sldChg>
      <pc:sldChg chg="add">
        <pc:chgData name="Roth, Dan" userId="18da4c67-dd89-43a7-9856-8592f867a23c" providerId="ADAL" clId="{2C0671EC-9D91-4E0B-A06A-58A2EE31ABEF}" dt="2019-12-05T23:26:54.234" v="2036"/>
        <pc:sldMkLst>
          <pc:docMk/>
          <pc:sldMk cId="1953890501" sldId="837"/>
        </pc:sldMkLst>
      </pc:sldChg>
      <pc:sldChg chg="add">
        <pc:chgData name="Roth, Dan" userId="18da4c67-dd89-43a7-9856-8592f867a23c" providerId="ADAL" clId="{2C0671EC-9D91-4E0B-A06A-58A2EE31ABEF}" dt="2019-12-05T23:26:54.234" v="2036"/>
        <pc:sldMkLst>
          <pc:docMk/>
          <pc:sldMk cId="2299947466" sldId="838"/>
        </pc:sldMkLst>
      </pc:sldChg>
      <pc:sldChg chg="modAnim">
        <pc:chgData name="Roth, Dan" userId="18da4c67-dd89-43a7-9856-8592f867a23c" providerId="ADAL" clId="{2C0671EC-9D91-4E0B-A06A-58A2EE31ABEF}" dt="2019-12-05T22:43:58.182" v="1625"/>
        <pc:sldMkLst>
          <pc:docMk/>
          <pc:sldMk cId="71500761" sldId="857"/>
        </pc:sldMkLst>
      </pc:sldChg>
      <pc:sldChg chg="modSp">
        <pc:chgData name="Roth, Dan" userId="18da4c67-dd89-43a7-9856-8592f867a23c" providerId="ADAL" clId="{2C0671EC-9D91-4E0B-A06A-58A2EE31ABEF}" dt="2019-12-06T05:38:57.165" v="3260" actId="20577"/>
        <pc:sldMkLst>
          <pc:docMk/>
          <pc:sldMk cId="514521299" sldId="860"/>
        </pc:sldMkLst>
        <pc:spChg chg="mod">
          <ac:chgData name="Roth, Dan" userId="18da4c67-dd89-43a7-9856-8592f867a23c" providerId="ADAL" clId="{2C0671EC-9D91-4E0B-A06A-58A2EE31ABEF}" dt="2019-12-06T05:38:57.165" v="3260" actId="20577"/>
          <ac:spMkLst>
            <pc:docMk/>
            <pc:sldMk cId="514521299" sldId="860"/>
            <ac:spMk id="2" creationId="{00000000-0000-0000-0000-000000000000}"/>
          </ac:spMkLst>
        </pc:spChg>
      </pc:sldChg>
      <pc:sldChg chg="modSp">
        <pc:chgData name="Roth, Dan" userId="18da4c67-dd89-43a7-9856-8592f867a23c" providerId="ADAL" clId="{2C0671EC-9D91-4E0B-A06A-58A2EE31ABEF}" dt="2019-12-05T16:55:21.115" v="575" actId="113"/>
        <pc:sldMkLst>
          <pc:docMk/>
          <pc:sldMk cId="2144188295" sldId="1263"/>
        </pc:sldMkLst>
        <pc:spChg chg="mod">
          <ac:chgData name="Roth, Dan" userId="18da4c67-dd89-43a7-9856-8592f867a23c" providerId="ADAL" clId="{2C0671EC-9D91-4E0B-A06A-58A2EE31ABEF}" dt="2019-12-05T16:55:21.115" v="575" actId="113"/>
          <ac:spMkLst>
            <pc:docMk/>
            <pc:sldMk cId="2144188295" sldId="1263"/>
            <ac:spMk id="9" creationId="{9421FAAC-903C-482F-BCF9-A8E83A62A525}"/>
          </ac:spMkLst>
        </pc:spChg>
      </pc:sldChg>
      <pc:sldChg chg="modSp modAnim">
        <pc:chgData name="Roth, Dan" userId="18da4c67-dd89-43a7-9856-8592f867a23c" providerId="ADAL" clId="{2C0671EC-9D91-4E0B-A06A-58A2EE31ABEF}" dt="2019-12-06T13:48:57.451" v="5433" actId="6549"/>
        <pc:sldMkLst>
          <pc:docMk/>
          <pc:sldMk cId="1717805384" sldId="1266"/>
        </pc:sldMkLst>
        <pc:spChg chg="mod">
          <ac:chgData name="Roth, Dan" userId="18da4c67-dd89-43a7-9856-8592f867a23c" providerId="ADAL" clId="{2C0671EC-9D91-4E0B-A06A-58A2EE31ABEF}" dt="2019-12-06T13:48:19.611" v="5405" actId="6549"/>
          <ac:spMkLst>
            <pc:docMk/>
            <pc:sldMk cId="1717805384" sldId="1266"/>
            <ac:spMk id="2" creationId="{00000000-0000-0000-0000-000000000000}"/>
          </ac:spMkLst>
        </pc:spChg>
        <pc:spChg chg="mod">
          <ac:chgData name="Roth, Dan" userId="18da4c67-dd89-43a7-9856-8592f867a23c" providerId="ADAL" clId="{2C0671EC-9D91-4E0B-A06A-58A2EE31ABEF}" dt="2019-12-06T13:48:57.451" v="5433" actId="6549"/>
          <ac:spMkLst>
            <pc:docMk/>
            <pc:sldMk cId="1717805384" sldId="1266"/>
            <ac:spMk id="3" creationId="{00000000-0000-0000-0000-000000000000}"/>
          </ac:spMkLst>
        </pc:spChg>
        <pc:spChg chg="mod">
          <ac:chgData name="Roth, Dan" userId="18da4c67-dd89-43a7-9856-8592f867a23c" providerId="ADAL" clId="{2C0671EC-9D91-4E0B-A06A-58A2EE31ABEF}" dt="2019-12-05T23:00:25.718" v="2011" actId="1076"/>
          <ac:spMkLst>
            <pc:docMk/>
            <pc:sldMk cId="1717805384" sldId="1266"/>
            <ac:spMk id="10" creationId="{47FAA58F-87A0-45E8-90DA-145DC1C85C7E}"/>
          </ac:spMkLst>
        </pc:spChg>
      </pc:sldChg>
      <pc:sldChg chg="modAnim">
        <pc:chgData name="Roth, Dan" userId="18da4c67-dd89-43a7-9856-8592f867a23c" providerId="ADAL" clId="{2C0671EC-9D91-4E0B-A06A-58A2EE31ABEF}" dt="2019-12-05T22:51:05.275" v="1638"/>
        <pc:sldMkLst>
          <pc:docMk/>
          <pc:sldMk cId="2527546393" sldId="1269"/>
        </pc:sldMkLst>
      </pc:sldChg>
      <pc:sldChg chg="modNotesTx">
        <pc:chgData name="Roth, Dan" userId="18da4c67-dd89-43a7-9856-8592f867a23c" providerId="ADAL" clId="{2C0671EC-9D91-4E0B-A06A-58A2EE31ABEF}" dt="2019-12-06T03:57:46.070" v="2736" actId="20577"/>
        <pc:sldMkLst>
          <pc:docMk/>
          <pc:sldMk cId="1434781963" sldId="1271"/>
        </pc:sldMkLst>
      </pc:sldChg>
      <pc:sldChg chg="addSp delSp modSp modAnim">
        <pc:chgData name="Roth, Dan" userId="18da4c67-dd89-43a7-9856-8592f867a23c" providerId="ADAL" clId="{2C0671EC-9D91-4E0B-A06A-58A2EE31ABEF}" dt="2019-12-06T04:05:46.657" v="2878" actId="1036"/>
        <pc:sldMkLst>
          <pc:docMk/>
          <pc:sldMk cId="1685955748" sldId="1272"/>
        </pc:sldMkLst>
        <pc:spChg chg="mod">
          <ac:chgData name="Roth, Dan" userId="18da4c67-dd89-43a7-9856-8592f867a23c" providerId="ADAL" clId="{2C0671EC-9D91-4E0B-A06A-58A2EE31ABEF}" dt="2019-12-06T04:02:49.504" v="2778" actId="20577"/>
          <ac:spMkLst>
            <pc:docMk/>
            <pc:sldMk cId="1685955748" sldId="1272"/>
            <ac:spMk id="3" creationId="{77A72FCE-525F-4150-80D3-EFA8F449A2A6}"/>
          </ac:spMkLst>
        </pc:spChg>
        <pc:picChg chg="add mod">
          <ac:chgData name="Roth, Dan" userId="18da4c67-dd89-43a7-9856-8592f867a23c" providerId="ADAL" clId="{2C0671EC-9D91-4E0B-A06A-58A2EE31ABEF}" dt="2019-12-06T03:59:15.315" v="2739" actId="1076"/>
          <ac:picMkLst>
            <pc:docMk/>
            <pc:sldMk cId="1685955748" sldId="1272"/>
            <ac:picMk id="5" creationId="{32D43388-9407-4692-BA8C-6644598BD34C}"/>
          </ac:picMkLst>
        </pc:picChg>
        <pc:picChg chg="add del">
          <ac:chgData name="Roth, Dan" userId="18da4c67-dd89-43a7-9856-8592f867a23c" providerId="ADAL" clId="{2C0671EC-9D91-4E0B-A06A-58A2EE31ABEF}" dt="2019-12-06T03:59:47.496" v="2763"/>
          <ac:picMkLst>
            <pc:docMk/>
            <pc:sldMk cId="1685955748" sldId="1272"/>
            <ac:picMk id="6" creationId="{0CE72CD6-6E87-47BD-97CA-AA4D7E1694AA}"/>
          </ac:picMkLst>
        </pc:picChg>
        <pc:picChg chg="add del">
          <ac:chgData name="Roth, Dan" userId="18da4c67-dd89-43a7-9856-8592f867a23c" providerId="ADAL" clId="{2C0671EC-9D91-4E0B-A06A-58A2EE31ABEF}" dt="2019-12-06T03:59:47.046" v="2762"/>
          <ac:picMkLst>
            <pc:docMk/>
            <pc:sldMk cId="1685955748" sldId="1272"/>
            <ac:picMk id="7" creationId="{0EF9D7B5-5904-4110-801A-C18992AB60D7}"/>
          </ac:picMkLst>
        </pc:picChg>
        <pc:picChg chg="add del">
          <ac:chgData name="Roth, Dan" userId="18da4c67-dd89-43a7-9856-8592f867a23c" providerId="ADAL" clId="{2C0671EC-9D91-4E0B-A06A-58A2EE31ABEF}" dt="2019-12-06T03:59:46.583" v="2761"/>
          <ac:picMkLst>
            <pc:docMk/>
            <pc:sldMk cId="1685955748" sldId="1272"/>
            <ac:picMk id="8" creationId="{1A762014-B1FB-478D-9417-C59E5FD6B356}"/>
          </ac:picMkLst>
        </pc:picChg>
        <pc:cxnChg chg="add mod">
          <ac:chgData name="Roth, Dan" userId="18da4c67-dd89-43a7-9856-8592f867a23c" providerId="ADAL" clId="{2C0671EC-9D91-4E0B-A06A-58A2EE31ABEF}" dt="2019-12-06T04:05:46.657" v="2878" actId="1036"/>
          <ac:cxnSpMkLst>
            <pc:docMk/>
            <pc:sldMk cId="1685955748" sldId="1272"/>
            <ac:cxnSpMk id="9" creationId="{1CBE0D73-4462-4E40-984A-3593D03FA7AB}"/>
          </ac:cxnSpMkLst>
        </pc:cxnChg>
      </pc:sldChg>
      <pc:sldChg chg="modSp ord">
        <pc:chgData name="Roth, Dan" userId="18da4c67-dd89-43a7-9856-8592f867a23c" providerId="ADAL" clId="{2C0671EC-9D91-4E0B-A06A-58A2EE31ABEF}" dt="2019-12-18T17:33:45.274" v="5823" actId="20577"/>
        <pc:sldMkLst>
          <pc:docMk/>
          <pc:sldMk cId="819782201" sldId="1273"/>
        </pc:sldMkLst>
        <pc:spChg chg="mod">
          <ac:chgData name="Roth, Dan" userId="18da4c67-dd89-43a7-9856-8592f867a23c" providerId="ADAL" clId="{2C0671EC-9D91-4E0B-A06A-58A2EE31ABEF}" dt="2019-12-18T17:33:45.274" v="5823" actId="20577"/>
          <ac:spMkLst>
            <pc:docMk/>
            <pc:sldMk cId="819782201" sldId="1273"/>
            <ac:spMk id="24" creationId="{687C43B7-A106-4249-BFB5-19F1D14D28E2}"/>
          </ac:spMkLst>
        </pc:spChg>
        <pc:spChg chg="mod">
          <ac:chgData name="Roth, Dan" userId="18da4c67-dd89-43a7-9856-8592f867a23c" providerId="ADAL" clId="{2C0671EC-9D91-4E0B-A06A-58A2EE31ABEF}" dt="2019-12-05T21:52:57.707" v="1297" actId="20577"/>
          <ac:spMkLst>
            <pc:docMk/>
            <pc:sldMk cId="819782201" sldId="1273"/>
            <ac:spMk id="27" creationId="{73991377-A8BB-451C-BBF1-5CDA57EB17C3}"/>
          </ac:spMkLst>
        </pc:spChg>
        <pc:spChg chg="mod">
          <ac:chgData name="Roth, Dan" userId="18da4c67-dd89-43a7-9856-8592f867a23c" providerId="ADAL" clId="{2C0671EC-9D91-4E0B-A06A-58A2EE31ABEF}" dt="2019-12-06T04:13:45.812" v="2949" actId="14100"/>
          <ac:spMkLst>
            <pc:docMk/>
            <pc:sldMk cId="819782201" sldId="1273"/>
            <ac:spMk id="61456" creationId="{00000000-0000-0000-0000-000000000000}"/>
          </ac:spMkLst>
        </pc:spChg>
        <pc:grpChg chg="mod">
          <ac:chgData name="Roth, Dan" userId="18da4c67-dd89-43a7-9856-8592f867a23c" providerId="ADAL" clId="{2C0671EC-9D91-4E0B-A06A-58A2EE31ABEF}" dt="2019-12-06T04:13:45.812" v="2949" actId="14100"/>
          <ac:grpSpMkLst>
            <pc:docMk/>
            <pc:sldMk cId="819782201" sldId="1273"/>
            <ac:grpSpMk id="754717" creationId="{00000000-0000-0000-0000-000000000000}"/>
          </ac:grpSpMkLst>
        </pc:grpChg>
      </pc:sldChg>
      <pc:sldChg chg="modSp">
        <pc:chgData name="Roth, Dan" userId="18da4c67-dd89-43a7-9856-8592f867a23c" providerId="ADAL" clId="{2C0671EC-9D91-4E0B-A06A-58A2EE31ABEF}" dt="2019-12-06T04:07:54.295" v="2887" actId="20577"/>
        <pc:sldMkLst>
          <pc:docMk/>
          <pc:sldMk cId="2482316728" sldId="1274"/>
        </pc:sldMkLst>
        <pc:spChg chg="mod">
          <ac:chgData name="Roth, Dan" userId="18da4c67-dd89-43a7-9856-8592f867a23c" providerId="ADAL" clId="{2C0671EC-9D91-4E0B-A06A-58A2EE31ABEF}" dt="2019-12-06T04:07:54.295" v="2887" actId="20577"/>
          <ac:spMkLst>
            <pc:docMk/>
            <pc:sldMk cId="2482316728" sldId="1274"/>
            <ac:spMk id="3" creationId="{00000000-0000-0000-0000-000000000000}"/>
          </ac:spMkLst>
        </pc:spChg>
      </pc:sldChg>
      <pc:sldChg chg="addSp modSp modAnim">
        <pc:chgData name="Roth, Dan" userId="18da4c67-dd89-43a7-9856-8592f867a23c" providerId="ADAL" clId="{2C0671EC-9D91-4E0B-A06A-58A2EE31ABEF}" dt="2019-12-06T07:19:43.226" v="5249"/>
        <pc:sldMkLst>
          <pc:docMk/>
          <pc:sldMk cId="1956819189" sldId="1276"/>
        </pc:sldMkLst>
        <pc:spChg chg="mod">
          <ac:chgData name="Roth, Dan" userId="18da4c67-dd89-43a7-9856-8592f867a23c" providerId="ADAL" clId="{2C0671EC-9D91-4E0B-A06A-58A2EE31ABEF}" dt="2019-12-06T07:19:32.483" v="5248" actId="6549"/>
          <ac:spMkLst>
            <pc:docMk/>
            <pc:sldMk cId="1956819189" sldId="1276"/>
            <ac:spMk id="3" creationId="{9D97316F-6B52-439C-9D56-2F01771FC364}"/>
          </ac:spMkLst>
        </pc:spChg>
        <pc:spChg chg="mod">
          <ac:chgData name="Roth, Dan" userId="18da4c67-dd89-43a7-9856-8592f867a23c" providerId="ADAL" clId="{2C0671EC-9D91-4E0B-A06A-58A2EE31ABEF}" dt="2019-12-05T21:40:20.896" v="881" actId="1076"/>
          <ac:spMkLst>
            <pc:docMk/>
            <pc:sldMk cId="1956819189" sldId="1276"/>
            <ac:spMk id="6" creationId="{FE5A9FF2-893A-4B16-B0A5-A2D26400EF83}"/>
          </ac:spMkLst>
        </pc:spChg>
        <pc:spChg chg="add mod">
          <ac:chgData name="Roth, Dan" userId="18da4c67-dd89-43a7-9856-8592f867a23c" providerId="ADAL" clId="{2C0671EC-9D91-4E0B-A06A-58A2EE31ABEF}" dt="2019-12-05T21:43:55.661" v="1030" actId="1076"/>
          <ac:spMkLst>
            <pc:docMk/>
            <pc:sldMk cId="1956819189" sldId="1276"/>
            <ac:spMk id="7" creationId="{7D9E541E-28FB-4D64-B273-74D8A7D26458}"/>
          </ac:spMkLst>
        </pc:spChg>
        <pc:picChg chg="mod">
          <ac:chgData name="Roth, Dan" userId="18da4c67-dd89-43a7-9856-8592f867a23c" providerId="ADAL" clId="{2C0671EC-9D91-4E0B-A06A-58A2EE31ABEF}" dt="2019-12-05T21:40:06.140" v="880" actId="14100"/>
          <ac:picMkLst>
            <pc:docMk/>
            <pc:sldMk cId="1956819189" sldId="1276"/>
            <ac:picMk id="5" creationId="{A2241010-A948-48B8-AAAB-22C598800B91}"/>
          </ac:picMkLst>
        </pc:picChg>
      </pc:sldChg>
      <pc:sldChg chg="modSp ord">
        <pc:chgData name="Roth, Dan" userId="18da4c67-dd89-43a7-9856-8592f867a23c" providerId="ADAL" clId="{2C0671EC-9D91-4E0B-A06A-58A2EE31ABEF}" dt="2019-12-06T04:30:44.306" v="3121"/>
        <pc:sldMkLst>
          <pc:docMk/>
          <pc:sldMk cId="1951640376" sldId="1277"/>
        </pc:sldMkLst>
        <pc:spChg chg="mod">
          <ac:chgData name="Roth, Dan" userId="18da4c67-dd89-43a7-9856-8592f867a23c" providerId="ADAL" clId="{2C0671EC-9D91-4E0B-A06A-58A2EE31ABEF}" dt="2019-12-06T04:23:58.348" v="3008" actId="5793"/>
          <ac:spMkLst>
            <pc:docMk/>
            <pc:sldMk cId="1951640376" sldId="1277"/>
            <ac:spMk id="3" creationId="{00000000-0000-0000-0000-000000000000}"/>
          </ac:spMkLst>
        </pc:spChg>
      </pc:sldChg>
      <pc:sldChg chg="modSp">
        <pc:chgData name="Roth, Dan" userId="18da4c67-dd89-43a7-9856-8592f867a23c" providerId="ADAL" clId="{2C0671EC-9D91-4E0B-A06A-58A2EE31ABEF}" dt="2019-12-06T06:31:14.815" v="4518" actId="554"/>
        <pc:sldMkLst>
          <pc:docMk/>
          <pc:sldMk cId="1285764961" sldId="1283"/>
        </pc:sldMkLst>
        <pc:picChg chg="mod">
          <ac:chgData name="Roth, Dan" userId="18da4c67-dd89-43a7-9856-8592f867a23c" providerId="ADAL" clId="{2C0671EC-9D91-4E0B-A06A-58A2EE31ABEF}" dt="2019-12-06T06:31:14.815" v="4518" actId="554"/>
          <ac:picMkLst>
            <pc:docMk/>
            <pc:sldMk cId="1285764961" sldId="1283"/>
            <ac:picMk id="5" creationId="{84A85705-15E1-4CBD-B10C-1F99F60257FF}"/>
          </ac:picMkLst>
        </pc:picChg>
        <pc:picChg chg="mod">
          <ac:chgData name="Roth, Dan" userId="18da4c67-dd89-43a7-9856-8592f867a23c" providerId="ADAL" clId="{2C0671EC-9D91-4E0B-A06A-58A2EE31ABEF}" dt="2019-12-06T06:31:14.815" v="4518" actId="554"/>
          <ac:picMkLst>
            <pc:docMk/>
            <pc:sldMk cId="1285764961" sldId="1283"/>
            <ac:picMk id="6" creationId="{A1D1B728-9452-4C61-BD55-30D541CF3DCC}"/>
          </ac:picMkLst>
        </pc:picChg>
      </pc:sldChg>
      <pc:sldChg chg="del">
        <pc:chgData name="Roth, Dan" userId="18da4c67-dd89-43a7-9856-8592f867a23c" providerId="ADAL" clId="{2C0671EC-9D91-4E0B-A06A-58A2EE31ABEF}" dt="2019-12-05T22:36:45.740" v="1620" actId="47"/>
        <pc:sldMkLst>
          <pc:docMk/>
          <pc:sldMk cId="4236429995" sldId="1284"/>
        </pc:sldMkLst>
      </pc:sldChg>
      <pc:sldChg chg="addSp delSp modSp ord delAnim modAnim">
        <pc:chgData name="Roth, Dan" userId="18da4c67-dd89-43a7-9856-8592f867a23c" providerId="ADAL" clId="{2C0671EC-9D91-4E0B-A06A-58A2EE31ABEF}" dt="2019-12-06T13:57:25.622" v="5570" actId="1035"/>
        <pc:sldMkLst>
          <pc:docMk/>
          <pc:sldMk cId="3135463179" sldId="1291"/>
        </pc:sldMkLst>
        <pc:spChg chg="mod">
          <ac:chgData name="Roth, Dan" userId="18da4c67-dd89-43a7-9856-8592f867a23c" providerId="ADAL" clId="{2C0671EC-9D91-4E0B-A06A-58A2EE31ABEF}" dt="2019-12-06T06:24:23.782" v="4187" actId="20577"/>
          <ac:spMkLst>
            <pc:docMk/>
            <pc:sldMk cId="3135463179" sldId="1291"/>
            <ac:spMk id="2" creationId="{B962084F-57A8-4C86-B8E3-01A17A35B1CC}"/>
          </ac:spMkLst>
        </pc:spChg>
        <pc:spChg chg="mod">
          <ac:chgData name="Roth, Dan" userId="18da4c67-dd89-43a7-9856-8592f867a23c" providerId="ADAL" clId="{2C0671EC-9D91-4E0B-A06A-58A2EE31ABEF}" dt="2019-12-06T06:37:56.267" v="4825" actId="14100"/>
          <ac:spMkLst>
            <pc:docMk/>
            <pc:sldMk cId="3135463179" sldId="1291"/>
            <ac:spMk id="3" creationId="{9D97316F-6B52-439C-9D56-2F01771FC364}"/>
          </ac:spMkLst>
        </pc:spChg>
        <pc:spChg chg="add del">
          <ac:chgData name="Roth, Dan" userId="18da4c67-dd89-43a7-9856-8592f867a23c" providerId="ADAL" clId="{2C0671EC-9D91-4E0B-A06A-58A2EE31ABEF}" dt="2019-12-06T06:27:58.021" v="4394" actId="478"/>
          <ac:spMkLst>
            <pc:docMk/>
            <pc:sldMk cId="3135463179" sldId="1291"/>
            <ac:spMk id="6" creationId="{D197B787-28B7-4832-BAEE-4DCC7F13FD9C}"/>
          </ac:spMkLst>
        </pc:spChg>
        <pc:spChg chg="add mod">
          <ac:chgData name="Roth, Dan" userId="18da4c67-dd89-43a7-9856-8592f867a23c" providerId="ADAL" clId="{2C0671EC-9D91-4E0B-A06A-58A2EE31ABEF}" dt="2019-12-06T06:28:06.089" v="4396" actId="1076"/>
          <ac:spMkLst>
            <pc:docMk/>
            <pc:sldMk cId="3135463179" sldId="1291"/>
            <ac:spMk id="9" creationId="{191AAB67-A119-431A-B2DC-208BD70ECE75}"/>
          </ac:spMkLst>
        </pc:spChg>
        <pc:spChg chg="add mod">
          <ac:chgData name="Roth, Dan" userId="18da4c67-dd89-43a7-9856-8592f867a23c" providerId="ADAL" clId="{2C0671EC-9D91-4E0B-A06A-58A2EE31ABEF}" dt="2019-12-06T13:57:25.622" v="5570" actId="1035"/>
          <ac:spMkLst>
            <pc:docMk/>
            <pc:sldMk cId="3135463179" sldId="1291"/>
            <ac:spMk id="10" creationId="{00A42113-031B-429A-8AEB-4D657F78BEB3}"/>
          </ac:spMkLst>
        </pc:spChg>
        <pc:spChg chg="add mod">
          <ac:chgData name="Roth, Dan" userId="18da4c67-dd89-43a7-9856-8592f867a23c" providerId="ADAL" clId="{2C0671EC-9D91-4E0B-A06A-58A2EE31ABEF}" dt="2019-12-06T13:57:25.622" v="5570" actId="1035"/>
          <ac:spMkLst>
            <pc:docMk/>
            <pc:sldMk cId="3135463179" sldId="1291"/>
            <ac:spMk id="11" creationId="{5223C905-26DB-4262-B46A-8A02BDC4CA37}"/>
          </ac:spMkLst>
        </pc:spChg>
        <pc:spChg chg="add mod">
          <ac:chgData name="Roth, Dan" userId="18da4c67-dd89-43a7-9856-8592f867a23c" providerId="ADAL" clId="{2C0671EC-9D91-4E0B-A06A-58A2EE31ABEF}" dt="2019-12-06T06:37:12.391" v="4822" actId="6549"/>
          <ac:spMkLst>
            <pc:docMk/>
            <pc:sldMk cId="3135463179" sldId="1291"/>
            <ac:spMk id="12" creationId="{63AF2AA5-EAF2-44C8-B55D-D6C8D30F9C90}"/>
          </ac:spMkLst>
        </pc:spChg>
        <pc:spChg chg="add mod ord">
          <ac:chgData name="Roth, Dan" userId="18da4c67-dd89-43a7-9856-8592f867a23c" providerId="ADAL" clId="{2C0671EC-9D91-4E0B-A06A-58A2EE31ABEF}" dt="2019-12-06T06:38:31.811" v="4830" actId="167"/>
          <ac:spMkLst>
            <pc:docMk/>
            <pc:sldMk cId="3135463179" sldId="1291"/>
            <ac:spMk id="13" creationId="{A5106718-BB4C-4EFA-8B5D-94EA116F0F4F}"/>
          </ac:spMkLst>
        </pc:spChg>
        <pc:picChg chg="mod">
          <ac:chgData name="Roth, Dan" userId="18da4c67-dd89-43a7-9856-8592f867a23c" providerId="ADAL" clId="{2C0671EC-9D91-4E0B-A06A-58A2EE31ABEF}" dt="2019-12-06T06:26:37.243" v="4244" actId="1076"/>
          <ac:picMkLst>
            <pc:docMk/>
            <pc:sldMk cId="3135463179" sldId="1291"/>
            <ac:picMk id="5" creationId="{A2241010-A948-48B8-AAAB-22C598800B91}"/>
          </ac:picMkLst>
        </pc:picChg>
        <pc:picChg chg="add mod">
          <ac:chgData name="Roth, Dan" userId="18da4c67-dd89-43a7-9856-8592f867a23c" providerId="ADAL" clId="{2C0671EC-9D91-4E0B-A06A-58A2EE31ABEF}" dt="2019-12-06T13:57:07.225" v="5567" actId="554"/>
          <ac:picMkLst>
            <pc:docMk/>
            <pc:sldMk cId="3135463179" sldId="1291"/>
            <ac:picMk id="7" creationId="{E60C86A6-B1D7-42DF-A30D-C5FD810B7A50}"/>
          </ac:picMkLst>
        </pc:picChg>
        <pc:picChg chg="add mod">
          <ac:chgData name="Roth, Dan" userId="18da4c67-dd89-43a7-9856-8592f867a23c" providerId="ADAL" clId="{2C0671EC-9D91-4E0B-A06A-58A2EE31ABEF}" dt="2019-12-06T13:57:07.225" v="5567" actId="554"/>
          <ac:picMkLst>
            <pc:docMk/>
            <pc:sldMk cId="3135463179" sldId="1291"/>
            <ac:picMk id="8" creationId="{4BFB9FD7-C9D0-4EF4-B6A5-7B75AD08966E}"/>
          </ac:picMkLst>
        </pc:picChg>
      </pc:sldChg>
      <pc:sldChg chg="del">
        <pc:chgData name="Roth, Dan" userId="18da4c67-dd89-43a7-9856-8592f867a23c" providerId="ADAL" clId="{2C0671EC-9D91-4E0B-A06A-58A2EE31ABEF}" dt="2019-12-06T04:56:14.446" v="3231" actId="2696"/>
        <pc:sldMkLst>
          <pc:docMk/>
          <pc:sldMk cId="923125021" sldId="1400"/>
        </pc:sldMkLst>
      </pc:sldChg>
      <pc:sldChg chg="add">
        <pc:chgData name="Roth, Dan" userId="18da4c67-dd89-43a7-9856-8592f867a23c" providerId="ADAL" clId="{2C0671EC-9D91-4E0B-A06A-58A2EE31ABEF}" dt="2019-12-06T04:56:21.853" v="3232"/>
        <pc:sldMkLst>
          <pc:docMk/>
          <pc:sldMk cId="2143679928" sldId="1400"/>
        </pc:sldMkLst>
      </pc:sldChg>
      <pc:sldChg chg="del">
        <pc:chgData name="Roth, Dan" userId="18da4c67-dd89-43a7-9856-8592f867a23c" providerId="ADAL" clId="{2C0671EC-9D91-4E0B-A06A-58A2EE31ABEF}" dt="2019-12-05T22:11:19.897" v="1487" actId="47"/>
        <pc:sldMkLst>
          <pc:docMk/>
          <pc:sldMk cId="3026417490" sldId="1401"/>
        </pc:sldMkLst>
      </pc:sldChg>
      <pc:sldChg chg="add">
        <pc:chgData name="Roth, Dan" userId="18da4c67-dd89-43a7-9856-8592f867a23c" providerId="ADAL" clId="{2C0671EC-9D91-4E0B-A06A-58A2EE31ABEF}" dt="2019-12-06T06:40:35.041" v="4841"/>
        <pc:sldMkLst>
          <pc:docMk/>
          <pc:sldMk cId="2421096757" sldId="1402"/>
        </pc:sldMkLst>
      </pc:sldChg>
      <pc:sldChg chg="modSp del ord modAnim">
        <pc:chgData name="Roth, Dan" userId="18da4c67-dd89-43a7-9856-8592f867a23c" providerId="ADAL" clId="{2C0671EC-9D91-4E0B-A06A-58A2EE31ABEF}" dt="2019-12-06T06:40:26.169" v="4840" actId="2696"/>
        <pc:sldMkLst>
          <pc:docMk/>
          <pc:sldMk cId="3635769924" sldId="1402"/>
        </pc:sldMkLst>
        <pc:spChg chg="mod">
          <ac:chgData name="Roth, Dan" userId="18da4c67-dd89-43a7-9856-8592f867a23c" providerId="ADAL" clId="{2C0671EC-9D91-4E0B-A06A-58A2EE31ABEF}" dt="2019-12-05T23:38:21.327" v="2368" actId="6549"/>
          <ac:spMkLst>
            <pc:docMk/>
            <pc:sldMk cId="3635769924" sldId="1402"/>
            <ac:spMk id="2" creationId="{F69850EB-924D-40F2-AB7F-840831AE4CEC}"/>
          </ac:spMkLst>
        </pc:spChg>
        <pc:spChg chg="mod">
          <ac:chgData name="Roth, Dan" userId="18da4c67-dd89-43a7-9856-8592f867a23c" providerId="ADAL" clId="{2C0671EC-9D91-4E0B-A06A-58A2EE31ABEF}" dt="2019-12-05T23:39:24.444" v="2416" actId="6549"/>
          <ac:spMkLst>
            <pc:docMk/>
            <pc:sldMk cId="3635769924" sldId="1402"/>
            <ac:spMk id="3" creationId="{81D9A304-90FE-4779-83AC-56E4550BC0FC}"/>
          </ac:spMkLst>
        </pc:spChg>
      </pc:sldChg>
      <pc:sldChg chg="del">
        <pc:chgData name="Roth, Dan" userId="18da4c67-dd89-43a7-9856-8592f867a23c" providerId="ADAL" clId="{2C0671EC-9D91-4E0B-A06A-58A2EE31ABEF}" dt="2019-12-05T23:02:08.788" v="2012" actId="2696"/>
        <pc:sldMkLst>
          <pc:docMk/>
          <pc:sldMk cId="558400769" sldId="1404"/>
        </pc:sldMkLst>
      </pc:sldChg>
      <pc:sldChg chg="modSp add ord">
        <pc:chgData name="Roth, Dan" userId="18da4c67-dd89-43a7-9856-8592f867a23c" providerId="ADAL" clId="{2C0671EC-9D91-4E0B-A06A-58A2EE31ABEF}" dt="2019-12-06T06:44:08.058" v="4902" actId="313"/>
        <pc:sldMkLst>
          <pc:docMk/>
          <pc:sldMk cId="1817554850" sldId="1404"/>
        </pc:sldMkLst>
        <pc:spChg chg="mod">
          <ac:chgData name="Roth, Dan" userId="18da4c67-dd89-43a7-9856-8592f867a23c" providerId="ADAL" clId="{2C0671EC-9D91-4E0B-A06A-58A2EE31ABEF}" dt="2019-12-06T06:43:22.218" v="4886" actId="20577"/>
          <ac:spMkLst>
            <pc:docMk/>
            <pc:sldMk cId="1817554850" sldId="1404"/>
            <ac:spMk id="2" creationId="{684932F5-6258-4598-9787-617116AC08F8}"/>
          </ac:spMkLst>
        </pc:spChg>
        <pc:spChg chg="mod">
          <ac:chgData name="Roth, Dan" userId="18da4c67-dd89-43a7-9856-8592f867a23c" providerId="ADAL" clId="{2C0671EC-9D91-4E0B-A06A-58A2EE31ABEF}" dt="2019-12-06T06:44:08.058" v="4902" actId="313"/>
          <ac:spMkLst>
            <pc:docMk/>
            <pc:sldMk cId="1817554850" sldId="1404"/>
            <ac:spMk id="4" creationId="{1B9E5602-F6C8-4BF6-9FD5-A6DD0F90DC72}"/>
          </ac:spMkLst>
        </pc:spChg>
      </pc:sldChg>
      <pc:sldChg chg="add">
        <pc:chgData name="Roth, Dan" userId="18da4c67-dd89-43a7-9856-8592f867a23c" providerId="ADAL" clId="{2C0671EC-9D91-4E0B-A06A-58A2EE31ABEF}" dt="2019-12-06T04:21:04.185" v="3003"/>
        <pc:sldMkLst>
          <pc:docMk/>
          <pc:sldMk cId="1066942996" sldId="1405"/>
        </pc:sldMkLst>
      </pc:sldChg>
      <pc:sldChg chg="del modTransition">
        <pc:chgData name="Roth, Dan" userId="18da4c67-dd89-43a7-9856-8592f867a23c" providerId="ADAL" clId="{2C0671EC-9D91-4E0B-A06A-58A2EE31ABEF}" dt="2019-12-06T04:20:53.956" v="3002" actId="2696"/>
        <pc:sldMkLst>
          <pc:docMk/>
          <pc:sldMk cId="3942757365" sldId="1405"/>
        </pc:sldMkLst>
      </pc:sldChg>
      <pc:sldChg chg="addSp modSp modAnim">
        <pc:chgData name="Roth, Dan" userId="18da4c67-dd89-43a7-9856-8592f867a23c" providerId="ADAL" clId="{2C0671EC-9D91-4E0B-A06A-58A2EE31ABEF}" dt="2019-12-06T04:10:04.211" v="2928" actId="20577"/>
        <pc:sldMkLst>
          <pc:docMk/>
          <pc:sldMk cId="568115708" sldId="1406"/>
        </pc:sldMkLst>
        <pc:spChg chg="mod">
          <ac:chgData name="Roth, Dan" userId="18da4c67-dd89-43a7-9856-8592f867a23c" providerId="ADAL" clId="{2C0671EC-9D91-4E0B-A06A-58A2EE31ABEF}" dt="2019-12-05T21:11:44.734" v="706" actId="20577"/>
          <ac:spMkLst>
            <pc:docMk/>
            <pc:sldMk cId="568115708" sldId="1406"/>
            <ac:spMk id="3" creationId="{27FBF72F-7B58-4769-B5EF-E898653ACE43}"/>
          </ac:spMkLst>
        </pc:spChg>
        <pc:spChg chg="mod">
          <ac:chgData name="Roth, Dan" userId="18da4c67-dd89-43a7-9856-8592f867a23c" providerId="ADAL" clId="{2C0671EC-9D91-4E0B-A06A-58A2EE31ABEF}" dt="2019-12-06T04:10:04.211" v="2928" actId="20577"/>
          <ac:spMkLst>
            <pc:docMk/>
            <pc:sldMk cId="568115708" sldId="1406"/>
            <ac:spMk id="6" creationId="{023FB418-9198-4701-A311-518902F1E8E1}"/>
          </ac:spMkLst>
        </pc:spChg>
        <pc:spChg chg="add mod">
          <ac:chgData name="Roth, Dan" userId="18da4c67-dd89-43a7-9856-8592f867a23c" providerId="ADAL" clId="{2C0671EC-9D91-4E0B-A06A-58A2EE31ABEF}" dt="2019-12-05T21:37:12.367" v="870" actId="408"/>
          <ac:spMkLst>
            <pc:docMk/>
            <pc:sldMk cId="568115708" sldId="1406"/>
            <ac:spMk id="10" creationId="{C35ACE2F-5E97-4EE7-B56A-7C06F78F012B}"/>
          </ac:spMkLst>
        </pc:spChg>
        <pc:picChg chg="mod">
          <ac:chgData name="Roth, Dan" userId="18da4c67-dd89-43a7-9856-8592f867a23c" providerId="ADAL" clId="{2C0671EC-9D91-4E0B-A06A-58A2EE31ABEF}" dt="2019-12-05T21:37:12.367" v="870" actId="408"/>
          <ac:picMkLst>
            <pc:docMk/>
            <pc:sldMk cId="568115708" sldId="1406"/>
            <ac:picMk id="7" creationId="{3389A7C3-F599-46AA-A1DB-7029568788A7}"/>
          </ac:picMkLst>
        </pc:picChg>
        <pc:picChg chg="mod">
          <ac:chgData name="Roth, Dan" userId="18da4c67-dd89-43a7-9856-8592f867a23c" providerId="ADAL" clId="{2C0671EC-9D91-4E0B-A06A-58A2EE31ABEF}" dt="2019-12-05T21:37:12.367" v="870" actId="408"/>
          <ac:picMkLst>
            <pc:docMk/>
            <pc:sldMk cId="568115708" sldId="1406"/>
            <ac:picMk id="27" creationId="{0CDADACE-264C-4BCC-A248-6050BEF49C22}"/>
          </ac:picMkLst>
        </pc:picChg>
      </pc:sldChg>
      <pc:sldChg chg="addSp modSp add del modAnim">
        <pc:chgData name="Roth, Dan" userId="18da4c67-dd89-43a7-9856-8592f867a23c" providerId="ADAL" clId="{2C0671EC-9D91-4E0B-A06A-58A2EE31ABEF}" dt="2019-12-06T07:21:06.589" v="5252" actId="47"/>
        <pc:sldMkLst>
          <pc:docMk/>
          <pc:sldMk cId="545923697" sldId="1407"/>
        </pc:sldMkLst>
        <pc:cxnChg chg="add mod">
          <ac:chgData name="Roth, Dan" userId="18da4c67-dd89-43a7-9856-8592f867a23c" providerId="ADAL" clId="{2C0671EC-9D91-4E0B-A06A-58A2EE31ABEF}" dt="2019-12-05T22:11:10.942" v="1486" actId="1035"/>
          <ac:cxnSpMkLst>
            <pc:docMk/>
            <pc:sldMk cId="545923697" sldId="1407"/>
            <ac:cxnSpMk id="8" creationId="{2491638A-4C0B-4FB2-9E94-06DFD6AE3B64}"/>
          </ac:cxnSpMkLst>
        </pc:cxnChg>
      </pc:sldChg>
      <pc:sldChg chg="addSp delSp modSp add del modAnim">
        <pc:chgData name="Roth, Dan" userId="18da4c67-dd89-43a7-9856-8592f867a23c" providerId="ADAL" clId="{2C0671EC-9D91-4E0B-A06A-58A2EE31ABEF}" dt="2019-12-06T07:23:23.809" v="5259" actId="47"/>
        <pc:sldMkLst>
          <pc:docMk/>
          <pc:sldMk cId="3468503158" sldId="1408"/>
        </pc:sldMkLst>
        <pc:spChg chg="mod">
          <ac:chgData name="Roth, Dan" userId="18da4c67-dd89-43a7-9856-8592f867a23c" providerId="ADAL" clId="{2C0671EC-9D91-4E0B-A06A-58A2EE31ABEF}" dt="2019-12-05T22:34:53.082" v="1593" actId="1035"/>
          <ac:spMkLst>
            <pc:docMk/>
            <pc:sldMk cId="3468503158" sldId="1408"/>
            <ac:spMk id="7" creationId="{7D9E541E-28FB-4D64-B273-74D8A7D26458}"/>
          </ac:spMkLst>
        </pc:spChg>
        <pc:spChg chg="add del">
          <ac:chgData name="Roth, Dan" userId="18da4c67-dd89-43a7-9856-8592f867a23c" providerId="ADAL" clId="{2C0671EC-9D91-4E0B-A06A-58A2EE31ABEF}" dt="2019-12-05T22:33:55.337" v="1542"/>
          <ac:spMkLst>
            <pc:docMk/>
            <pc:sldMk cId="3468503158" sldId="1408"/>
            <ac:spMk id="9" creationId="{19FE8DB6-84ED-4EEA-AB76-2341D9B24A9F}"/>
          </ac:spMkLst>
        </pc:spChg>
        <pc:spChg chg="add del mod">
          <ac:chgData name="Roth, Dan" userId="18da4c67-dd89-43a7-9856-8592f867a23c" providerId="ADAL" clId="{2C0671EC-9D91-4E0B-A06A-58A2EE31ABEF}" dt="2019-12-05T22:34:09.483" v="1546"/>
          <ac:spMkLst>
            <pc:docMk/>
            <pc:sldMk cId="3468503158" sldId="1408"/>
            <ac:spMk id="10" creationId="{02914996-56B6-492C-80DE-19D19B70FEC8}"/>
          </ac:spMkLst>
        </pc:spChg>
        <pc:spChg chg="add mod">
          <ac:chgData name="Roth, Dan" userId="18da4c67-dd89-43a7-9856-8592f867a23c" providerId="ADAL" clId="{2C0671EC-9D91-4E0B-A06A-58A2EE31ABEF}" dt="2019-12-05T22:35:34.206" v="1617" actId="208"/>
          <ac:spMkLst>
            <pc:docMk/>
            <pc:sldMk cId="3468503158" sldId="1408"/>
            <ac:spMk id="11" creationId="{AD6B5F82-15F2-437D-ACFD-0702566F2ACD}"/>
          </ac:spMkLst>
        </pc:spChg>
        <pc:spChg chg="add mod">
          <ac:chgData name="Roth, Dan" userId="18da4c67-dd89-43a7-9856-8592f867a23c" providerId="ADAL" clId="{2C0671EC-9D91-4E0B-A06A-58A2EE31ABEF}" dt="2019-12-05T22:36:24.492" v="1619" actId="1076"/>
          <ac:spMkLst>
            <pc:docMk/>
            <pc:sldMk cId="3468503158" sldId="1408"/>
            <ac:spMk id="12" creationId="{CB88B0E9-CE80-470E-A742-850AF971D02B}"/>
          </ac:spMkLst>
        </pc:spChg>
      </pc:sldChg>
      <pc:sldChg chg="modSp add del modAnim">
        <pc:chgData name="Roth, Dan" userId="18da4c67-dd89-43a7-9856-8592f867a23c" providerId="ADAL" clId="{2C0671EC-9D91-4E0B-A06A-58A2EE31ABEF}" dt="2019-12-06T07:24:02.457" v="5269" actId="47"/>
        <pc:sldMkLst>
          <pc:docMk/>
          <pc:sldMk cId="2539405537" sldId="1409"/>
        </pc:sldMkLst>
        <pc:spChg chg="mod">
          <ac:chgData name="Roth, Dan" userId="18da4c67-dd89-43a7-9856-8592f867a23c" providerId="ADAL" clId="{2C0671EC-9D91-4E0B-A06A-58A2EE31ABEF}" dt="2019-12-05T23:07:40.667" v="2015" actId="1076"/>
          <ac:spMkLst>
            <pc:docMk/>
            <pc:sldMk cId="2539405537" sldId="1409"/>
            <ac:spMk id="12" creationId="{CB88B0E9-CE80-470E-A742-850AF971D02B}"/>
          </ac:spMkLst>
        </pc:spChg>
      </pc:sldChg>
      <pc:sldChg chg="modSp add">
        <pc:chgData name="Roth, Dan" userId="18da4c67-dd89-43a7-9856-8592f867a23c" providerId="ADAL" clId="{2C0671EC-9D91-4E0B-A06A-58A2EE31ABEF}" dt="2019-12-05T23:27:29.574" v="2066" actId="404"/>
        <pc:sldMkLst>
          <pc:docMk/>
          <pc:sldMk cId="2719464733" sldId="1410"/>
        </pc:sldMkLst>
        <pc:spChg chg="mod">
          <ac:chgData name="Roth, Dan" userId="18da4c67-dd89-43a7-9856-8592f867a23c" providerId="ADAL" clId="{2C0671EC-9D91-4E0B-A06A-58A2EE31ABEF}" dt="2019-12-05T23:27:29.574" v="2066" actId="404"/>
          <ac:spMkLst>
            <pc:docMk/>
            <pc:sldMk cId="2719464733" sldId="1410"/>
            <ac:spMk id="2" creationId="{79143E0D-5A65-E549-9082-4CE58F70075F}"/>
          </ac:spMkLst>
        </pc:spChg>
      </pc:sldChg>
      <pc:sldChg chg="add">
        <pc:chgData name="Roth, Dan" userId="18da4c67-dd89-43a7-9856-8592f867a23c" providerId="ADAL" clId="{2C0671EC-9D91-4E0B-A06A-58A2EE31ABEF}" dt="2019-12-06T04:35:51.036" v="3129"/>
        <pc:sldMkLst>
          <pc:docMk/>
          <pc:sldMk cId="1258220423" sldId="1411"/>
        </pc:sldMkLst>
      </pc:sldChg>
      <pc:sldChg chg="add del modTransition">
        <pc:chgData name="Roth, Dan" userId="18da4c67-dd89-43a7-9856-8592f867a23c" providerId="ADAL" clId="{2C0671EC-9D91-4E0B-A06A-58A2EE31ABEF}" dt="2019-12-06T04:35:42.692" v="3128" actId="2696"/>
        <pc:sldMkLst>
          <pc:docMk/>
          <pc:sldMk cId="2051080122" sldId="1411"/>
        </pc:sldMkLst>
      </pc:sldChg>
      <pc:sldChg chg="add del">
        <pc:chgData name="Roth, Dan" userId="18da4c67-dd89-43a7-9856-8592f867a23c" providerId="ADAL" clId="{2C0671EC-9D91-4E0B-A06A-58A2EE31ABEF}" dt="2019-12-06T07:15:59.473" v="5183" actId="47"/>
        <pc:sldMkLst>
          <pc:docMk/>
          <pc:sldMk cId="210687105" sldId="1412"/>
        </pc:sldMkLst>
      </pc:sldChg>
      <pc:sldChg chg="add">
        <pc:chgData name="Roth, Dan" userId="18da4c67-dd89-43a7-9856-8592f867a23c" providerId="ADAL" clId="{2C0671EC-9D91-4E0B-A06A-58A2EE31ABEF}" dt="2019-12-06T06:05:00.629" v="3482"/>
        <pc:sldMkLst>
          <pc:docMk/>
          <pc:sldMk cId="4121234546" sldId="1413"/>
        </pc:sldMkLst>
      </pc:sldChg>
      <pc:sldChg chg="add del">
        <pc:chgData name="Roth, Dan" userId="18da4c67-dd89-43a7-9856-8592f867a23c" providerId="ADAL" clId="{2C0671EC-9D91-4E0B-A06A-58A2EE31ABEF}" dt="2019-12-06T06:41:26.649" v="4842" actId="2696"/>
        <pc:sldMkLst>
          <pc:docMk/>
          <pc:sldMk cId="3144847202" sldId="1414"/>
        </pc:sldMkLst>
      </pc:sldChg>
      <pc:sldChg chg="add">
        <pc:chgData name="Roth, Dan" userId="18da4c67-dd89-43a7-9856-8592f867a23c" providerId="ADAL" clId="{2C0671EC-9D91-4E0B-A06A-58A2EE31ABEF}" dt="2019-12-06T06:41:31.833" v="4843"/>
        <pc:sldMkLst>
          <pc:docMk/>
          <pc:sldMk cId="3546678120" sldId="1414"/>
        </pc:sldMkLst>
      </pc:sldChg>
      <pc:sldChg chg="add">
        <pc:chgData name="Roth, Dan" userId="18da4c67-dd89-43a7-9856-8592f867a23c" providerId="ADAL" clId="{2C0671EC-9D91-4E0B-A06A-58A2EE31ABEF}" dt="2019-12-06T06:41:31.833" v="4843"/>
        <pc:sldMkLst>
          <pc:docMk/>
          <pc:sldMk cId="2443174614" sldId="1415"/>
        </pc:sldMkLst>
      </pc:sldChg>
      <pc:sldChg chg="add del">
        <pc:chgData name="Roth, Dan" userId="18da4c67-dd89-43a7-9856-8592f867a23c" providerId="ADAL" clId="{2C0671EC-9D91-4E0B-A06A-58A2EE31ABEF}" dt="2019-12-06T06:41:26.649" v="4842" actId="2696"/>
        <pc:sldMkLst>
          <pc:docMk/>
          <pc:sldMk cId="3812875130" sldId="1415"/>
        </pc:sldMkLst>
      </pc:sldChg>
      <pc:sldChg chg="modSp add del">
        <pc:chgData name="Roth, Dan" userId="18da4c67-dd89-43a7-9856-8592f867a23c" providerId="ADAL" clId="{2C0671EC-9D91-4E0B-A06A-58A2EE31ABEF}" dt="2019-12-06T06:44:58.738" v="4903" actId="47"/>
        <pc:sldMkLst>
          <pc:docMk/>
          <pc:sldMk cId="130344279" sldId="1416"/>
        </pc:sldMkLst>
        <pc:spChg chg="mod">
          <ac:chgData name="Roth, Dan" userId="18da4c67-dd89-43a7-9856-8592f867a23c" providerId="ADAL" clId="{2C0671EC-9D91-4E0B-A06A-58A2EE31ABEF}" dt="2019-12-06T06:42:21.948" v="4882" actId="404"/>
          <ac:spMkLst>
            <pc:docMk/>
            <pc:sldMk cId="130344279" sldId="1416"/>
            <ac:spMk id="2" creationId="{84AE68C9-FAEC-4D1F-AD8A-4DA9A24F6D17}"/>
          </ac:spMkLst>
        </pc:spChg>
      </pc:sldChg>
      <pc:sldChg chg="modSp add">
        <pc:chgData name="Roth, Dan" userId="18da4c67-dd89-43a7-9856-8592f867a23c" providerId="ADAL" clId="{2C0671EC-9D91-4E0B-A06A-58A2EE31ABEF}" dt="2019-12-06T06:45:20.160" v="4924" actId="20577"/>
        <pc:sldMkLst>
          <pc:docMk/>
          <pc:sldMk cId="4173487015" sldId="1417"/>
        </pc:sldMkLst>
        <pc:spChg chg="mod">
          <ac:chgData name="Roth, Dan" userId="18da4c67-dd89-43a7-9856-8592f867a23c" providerId="ADAL" clId="{2C0671EC-9D91-4E0B-A06A-58A2EE31ABEF}" dt="2019-12-06T06:45:20.160" v="4924" actId="20577"/>
          <ac:spMkLst>
            <pc:docMk/>
            <pc:sldMk cId="4173487015" sldId="1417"/>
            <ac:spMk id="2" creationId="{84AE68C9-FAEC-4D1F-AD8A-4DA9A24F6D17}"/>
          </ac:spMkLst>
        </pc:spChg>
      </pc:sldChg>
      <pc:sldChg chg="addSp delSp modSp add modAnim">
        <pc:chgData name="Roth, Dan" userId="18da4c67-dd89-43a7-9856-8592f867a23c" providerId="ADAL" clId="{2C0671EC-9D91-4E0B-A06A-58A2EE31ABEF}" dt="2019-12-06T14:01:37.149" v="5695"/>
        <pc:sldMkLst>
          <pc:docMk/>
          <pc:sldMk cId="3657546533" sldId="1418"/>
        </pc:sldMkLst>
        <pc:spChg chg="mod">
          <ac:chgData name="Roth, Dan" userId="18da4c67-dd89-43a7-9856-8592f867a23c" providerId="ADAL" clId="{2C0671EC-9D91-4E0B-A06A-58A2EE31ABEF}" dt="2019-12-06T07:11:42.179" v="5071" actId="20577"/>
          <ac:spMkLst>
            <pc:docMk/>
            <pc:sldMk cId="3657546533" sldId="1418"/>
            <ac:spMk id="2" creationId="{84AE68C9-FAEC-4D1F-AD8A-4DA9A24F6D17}"/>
          </ac:spMkLst>
        </pc:spChg>
        <pc:spChg chg="add del mod">
          <ac:chgData name="Roth, Dan" userId="18da4c67-dd89-43a7-9856-8592f867a23c" providerId="ADAL" clId="{2C0671EC-9D91-4E0B-A06A-58A2EE31ABEF}" dt="2019-12-06T07:05:36.890" v="4925"/>
          <ac:spMkLst>
            <pc:docMk/>
            <pc:sldMk cId="3657546533" sldId="1418"/>
            <ac:spMk id="3" creationId="{473DE9DE-61AC-41B2-80B0-8D65935651F5}"/>
          </ac:spMkLst>
        </pc:spChg>
        <pc:spChg chg="add del mod">
          <ac:chgData name="Roth, Dan" userId="18da4c67-dd89-43a7-9856-8592f867a23c" providerId="ADAL" clId="{2C0671EC-9D91-4E0B-A06A-58A2EE31ABEF}" dt="2019-12-06T07:05:36.890" v="4925"/>
          <ac:spMkLst>
            <pc:docMk/>
            <pc:sldMk cId="3657546533" sldId="1418"/>
            <ac:spMk id="5" creationId="{D83E6DA3-9484-486B-B6FE-08D95E6BBDE6}"/>
          </ac:spMkLst>
        </pc:spChg>
        <pc:spChg chg="add del mod">
          <ac:chgData name="Roth, Dan" userId="18da4c67-dd89-43a7-9856-8592f867a23c" providerId="ADAL" clId="{2C0671EC-9D91-4E0B-A06A-58A2EE31ABEF}" dt="2019-12-06T07:06:20.606" v="4932" actId="478"/>
          <ac:spMkLst>
            <pc:docMk/>
            <pc:sldMk cId="3657546533" sldId="1418"/>
            <ac:spMk id="6" creationId="{0E36B57C-3189-467F-B98C-35CC2272BA1D}"/>
          </ac:spMkLst>
        </pc:spChg>
        <pc:spChg chg="add del mod">
          <ac:chgData name="Roth, Dan" userId="18da4c67-dd89-43a7-9856-8592f867a23c" providerId="ADAL" clId="{2C0671EC-9D91-4E0B-A06A-58A2EE31ABEF}" dt="2019-12-06T07:06:36.348" v="4934"/>
          <ac:spMkLst>
            <pc:docMk/>
            <pc:sldMk cId="3657546533" sldId="1418"/>
            <ac:spMk id="7" creationId="{F3145CB4-F170-4741-88AD-E7E3D7DB5E4B}"/>
          </ac:spMkLst>
        </pc:spChg>
        <pc:spChg chg="add del mod">
          <ac:chgData name="Roth, Dan" userId="18da4c67-dd89-43a7-9856-8592f867a23c" providerId="ADAL" clId="{2C0671EC-9D91-4E0B-A06A-58A2EE31ABEF}" dt="2019-12-06T07:06:36.348" v="4934"/>
          <ac:spMkLst>
            <pc:docMk/>
            <pc:sldMk cId="3657546533" sldId="1418"/>
            <ac:spMk id="8" creationId="{C5FB28DE-636F-4E46-8E21-020A2D735CEB}"/>
          </ac:spMkLst>
        </pc:spChg>
        <pc:spChg chg="add del mod">
          <ac:chgData name="Roth, Dan" userId="18da4c67-dd89-43a7-9856-8592f867a23c" providerId="ADAL" clId="{2C0671EC-9D91-4E0B-A06A-58A2EE31ABEF}" dt="2019-12-06T07:06:36.348" v="4934"/>
          <ac:spMkLst>
            <pc:docMk/>
            <pc:sldMk cId="3657546533" sldId="1418"/>
            <ac:spMk id="9" creationId="{DD75BB1B-9307-4FE9-9616-AE0846AA09F3}"/>
          </ac:spMkLst>
        </pc:spChg>
        <pc:spChg chg="add mod">
          <ac:chgData name="Roth, Dan" userId="18da4c67-dd89-43a7-9856-8592f867a23c" providerId="ADAL" clId="{2C0671EC-9D91-4E0B-A06A-58A2EE31ABEF}" dt="2019-12-06T14:01:22.259" v="5693" actId="20577"/>
          <ac:spMkLst>
            <pc:docMk/>
            <pc:sldMk cId="3657546533" sldId="1418"/>
            <ac:spMk id="10" creationId="{18540ABA-C994-4E09-A174-30E26C83BE1E}"/>
          </ac:spMkLst>
        </pc:spChg>
        <pc:spChg chg="add del mod">
          <ac:chgData name="Roth, Dan" userId="18da4c67-dd89-43a7-9856-8592f867a23c" providerId="ADAL" clId="{2C0671EC-9D91-4E0B-A06A-58A2EE31ABEF}" dt="2019-12-06T07:07:07.184" v="4938" actId="478"/>
          <ac:spMkLst>
            <pc:docMk/>
            <pc:sldMk cId="3657546533" sldId="1418"/>
            <ac:spMk id="11" creationId="{00000000-0000-0000-0000-000000000000}"/>
          </ac:spMkLst>
        </pc:spChg>
      </pc:sldChg>
      <pc:sldChg chg="add del">
        <pc:chgData name="Roth, Dan" userId="18da4c67-dd89-43a7-9856-8592f867a23c" providerId="ADAL" clId="{2C0671EC-9D91-4E0B-A06A-58A2EE31ABEF}" dt="2019-12-06T06:05:05.693" v="3484"/>
        <pc:sldMkLst>
          <pc:docMk/>
          <pc:sldMk cId="198599349" sldId="1419"/>
        </pc:sldMkLst>
      </pc:sldChg>
      <pc:sldChg chg="add del">
        <pc:chgData name="Roth, Dan" userId="18da4c67-dd89-43a7-9856-8592f867a23c" providerId="ADAL" clId="{2C0671EC-9D91-4E0B-A06A-58A2EE31ABEF}" dt="2019-12-06T14:01:53.632" v="5696" actId="2696"/>
        <pc:sldMkLst>
          <pc:docMk/>
          <pc:sldMk cId="1049824808" sldId="1419"/>
        </pc:sldMkLst>
      </pc:sldChg>
      <pc:sldChg chg="add">
        <pc:chgData name="Roth, Dan" userId="18da4c67-dd89-43a7-9856-8592f867a23c" providerId="ADAL" clId="{2C0671EC-9D91-4E0B-A06A-58A2EE31ABEF}" dt="2019-12-06T14:01:59.142" v="5697"/>
        <pc:sldMkLst>
          <pc:docMk/>
          <pc:sldMk cId="2833784442" sldId="1419"/>
        </pc:sldMkLst>
      </pc:sldChg>
      <pc:sldChg chg="addSp add modAnim">
        <pc:chgData name="Roth, Dan" userId="18da4c67-dd89-43a7-9856-8592f867a23c" providerId="ADAL" clId="{2C0671EC-9D91-4E0B-A06A-58A2EE31ABEF}" dt="2019-12-06T07:21:15.681" v="5253"/>
        <pc:sldMkLst>
          <pc:docMk/>
          <pc:sldMk cId="2072929563" sldId="1420"/>
        </pc:sldMkLst>
        <pc:cxnChg chg="add">
          <ac:chgData name="Roth, Dan" userId="18da4c67-dd89-43a7-9856-8592f867a23c" providerId="ADAL" clId="{2C0671EC-9D91-4E0B-A06A-58A2EE31ABEF}" dt="2019-12-06T07:20:51.655" v="5251"/>
          <ac:cxnSpMkLst>
            <pc:docMk/>
            <pc:sldMk cId="2072929563" sldId="1420"/>
            <ac:cxnSpMk id="8" creationId="{54ABABD2-C2FD-4844-B2C4-8D1F0A6D0448}"/>
          </ac:cxnSpMkLst>
        </pc:cxnChg>
      </pc:sldChg>
      <pc:sldChg chg="add del">
        <pc:chgData name="Roth, Dan" userId="18da4c67-dd89-43a7-9856-8592f867a23c" providerId="ADAL" clId="{2C0671EC-9D91-4E0B-A06A-58A2EE31ABEF}" dt="2019-12-06T06:05:05.693" v="3484"/>
        <pc:sldMkLst>
          <pc:docMk/>
          <pc:sldMk cId="2594218731" sldId="1420"/>
        </pc:sldMkLst>
      </pc:sldChg>
      <pc:sldChg chg="addSp modSp add modAnim">
        <pc:chgData name="Roth, Dan" userId="18da4c67-dd89-43a7-9856-8592f867a23c" providerId="ADAL" clId="{2C0671EC-9D91-4E0B-A06A-58A2EE31ABEF}" dt="2019-12-06T07:22:56.246" v="5258" actId="1076"/>
        <pc:sldMkLst>
          <pc:docMk/>
          <pc:sldMk cId="2378263320" sldId="1421"/>
        </pc:sldMkLst>
        <pc:spChg chg="add">
          <ac:chgData name="Roth, Dan" userId="18da4c67-dd89-43a7-9856-8592f867a23c" providerId="ADAL" clId="{2C0671EC-9D91-4E0B-A06A-58A2EE31ABEF}" dt="2019-12-06T07:22:20.062" v="5255"/>
          <ac:spMkLst>
            <pc:docMk/>
            <pc:sldMk cId="2378263320" sldId="1421"/>
            <ac:spMk id="9" creationId="{CD2FAFFF-E001-48DE-B9A3-225957F7565A}"/>
          </ac:spMkLst>
        </pc:spChg>
        <pc:spChg chg="add mod">
          <ac:chgData name="Roth, Dan" userId="18da4c67-dd89-43a7-9856-8592f867a23c" providerId="ADAL" clId="{2C0671EC-9D91-4E0B-A06A-58A2EE31ABEF}" dt="2019-12-06T07:22:56.246" v="5258" actId="1076"/>
          <ac:spMkLst>
            <pc:docMk/>
            <pc:sldMk cId="2378263320" sldId="1421"/>
            <ac:spMk id="10" creationId="{EF5A51D7-9BCE-42A6-96B3-B41EF0EA2545}"/>
          </ac:spMkLst>
        </pc:spChg>
      </pc:sldChg>
      <pc:sldChg chg="add del">
        <pc:chgData name="Roth, Dan" userId="18da4c67-dd89-43a7-9856-8592f867a23c" providerId="ADAL" clId="{2C0671EC-9D91-4E0B-A06A-58A2EE31ABEF}" dt="2019-12-06T06:05:05.693" v="3484"/>
        <pc:sldMkLst>
          <pc:docMk/>
          <pc:sldMk cId="3101821911" sldId="1421"/>
        </pc:sldMkLst>
      </pc:sldChg>
      <pc:sldChg chg="delSp modSp add delAnim">
        <pc:chgData name="Roth, Dan" userId="18da4c67-dd89-43a7-9856-8592f867a23c" providerId="ADAL" clId="{2C0671EC-9D91-4E0B-A06A-58A2EE31ABEF}" dt="2019-12-06T13:49:40.429" v="5434" actId="478"/>
        <pc:sldMkLst>
          <pc:docMk/>
          <pc:sldMk cId="39706000" sldId="1422"/>
        </pc:sldMkLst>
        <pc:spChg chg="mod">
          <ac:chgData name="Roth, Dan" userId="18da4c67-dd89-43a7-9856-8592f867a23c" providerId="ADAL" clId="{2C0671EC-9D91-4E0B-A06A-58A2EE31ABEF}" dt="2019-12-06T07:23:54.172" v="5268" actId="1036"/>
          <ac:spMkLst>
            <pc:docMk/>
            <pc:sldMk cId="39706000" sldId="1422"/>
            <ac:spMk id="9" creationId="{CD2FAFFF-E001-48DE-B9A3-225957F7565A}"/>
          </ac:spMkLst>
        </pc:spChg>
        <pc:spChg chg="del">
          <ac:chgData name="Roth, Dan" userId="18da4c67-dd89-43a7-9856-8592f867a23c" providerId="ADAL" clId="{2C0671EC-9D91-4E0B-A06A-58A2EE31ABEF}" dt="2019-12-06T13:49:40.429" v="5434" actId="478"/>
          <ac:spMkLst>
            <pc:docMk/>
            <pc:sldMk cId="39706000" sldId="1422"/>
            <ac:spMk id="10" creationId="{EF5A51D7-9BCE-42A6-96B3-B41EF0EA2545}"/>
          </ac:spMkLst>
        </pc:spChg>
      </pc:sldChg>
      <pc:sldChg chg="add del">
        <pc:chgData name="Roth, Dan" userId="18da4c67-dd89-43a7-9856-8592f867a23c" providerId="ADAL" clId="{2C0671EC-9D91-4E0B-A06A-58A2EE31ABEF}" dt="2019-12-06T06:05:05.693" v="3484"/>
        <pc:sldMkLst>
          <pc:docMk/>
          <pc:sldMk cId="133203145" sldId="1422"/>
        </pc:sldMkLst>
      </pc:sldChg>
      <pc:sldChg chg="add del">
        <pc:chgData name="Roth, Dan" userId="18da4c67-dd89-43a7-9856-8592f867a23c" providerId="ADAL" clId="{2C0671EC-9D91-4E0B-A06A-58A2EE31ABEF}" dt="2019-12-06T06:05:05.693" v="3484"/>
        <pc:sldMkLst>
          <pc:docMk/>
          <pc:sldMk cId="3648984749" sldId="1423"/>
        </pc:sldMkLst>
      </pc:sldChg>
      <pc:sldChg chg="delSp add delAnim">
        <pc:chgData name="Roth, Dan" userId="18da4c67-dd89-43a7-9856-8592f867a23c" providerId="ADAL" clId="{2C0671EC-9D91-4E0B-A06A-58A2EE31ABEF}" dt="2019-12-13T14:54:05.283" v="5818" actId="478"/>
        <pc:sldMkLst>
          <pc:docMk/>
          <pc:sldMk cId="4087997763" sldId="1423"/>
        </pc:sldMkLst>
        <pc:spChg chg="del">
          <ac:chgData name="Roth, Dan" userId="18da4c67-dd89-43a7-9856-8592f867a23c" providerId="ADAL" clId="{2C0671EC-9D91-4E0B-A06A-58A2EE31ABEF}" dt="2019-12-13T14:54:05.283" v="5818" actId="478"/>
          <ac:spMkLst>
            <pc:docMk/>
            <pc:sldMk cId="4087997763" sldId="1423"/>
            <ac:spMk id="21" creationId="{67EF9C92-586A-4C20-9FA8-7D1F6BD00C74}"/>
          </ac:spMkLst>
        </pc:spChg>
        <pc:spChg chg="del">
          <ac:chgData name="Roth, Dan" userId="18da4c67-dd89-43a7-9856-8592f867a23c" providerId="ADAL" clId="{2C0671EC-9D91-4E0B-A06A-58A2EE31ABEF}" dt="2019-12-13T14:54:01.190" v="5817" actId="478"/>
          <ac:spMkLst>
            <pc:docMk/>
            <pc:sldMk cId="4087997763" sldId="1423"/>
            <ac:spMk id="22" creationId="{86AE5FF4-75B1-48C2-8E72-8B2785640579}"/>
          </ac:spMkLst>
        </pc:spChg>
      </pc:sldChg>
      <pc:sldChg chg="add del">
        <pc:chgData name="Roth, Dan" userId="18da4c67-dd89-43a7-9856-8592f867a23c" providerId="ADAL" clId="{2C0671EC-9D91-4E0B-A06A-58A2EE31ABEF}" dt="2019-12-06T06:05:05.693" v="3484"/>
        <pc:sldMkLst>
          <pc:docMk/>
          <pc:sldMk cId="385266012" sldId="1424"/>
        </pc:sldMkLst>
      </pc:sldChg>
      <pc:sldMasterChg chg="delSldLayout">
        <pc:chgData name="Roth, Dan" userId="18da4c67-dd89-43a7-9856-8592f867a23c" providerId="ADAL" clId="{2C0671EC-9D91-4E0B-A06A-58A2EE31ABEF}" dt="2019-12-06T04:56:14.446" v="3231" actId="2696"/>
        <pc:sldMasterMkLst>
          <pc:docMk/>
          <pc:sldMasterMk cId="139450675" sldId="2147483660"/>
        </pc:sldMasterMkLst>
        <pc:sldLayoutChg chg="del">
          <pc:chgData name="Roth, Dan" userId="18da4c67-dd89-43a7-9856-8592f867a23c" providerId="ADAL" clId="{2C0671EC-9D91-4E0B-A06A-58A2EE31ABEF}" dt="2019-12-06T04:56:14.446" v="3231" actId="2696"/>
          <pc:sldLayoutMkLst>
            <pc:docMk/>
            <pc:sldMasterMk cId="139450675" sldId="2147483660"/>
            <pc:sldLayoutMk cId="2116712023" sldId="2147483670"/>
          </pc:sldLayoutMkLst>
        </pc:sldLayoutChg>
      </pc:sldMasterChg>
    </pc:docChg>
  </pc:docChgLst>
  <pc:docChgLst>
    <pc:chgData name="Roth, Dan" userId="18da4c67-dd89-43a7-9856-8592f867a23c" providerId="ADAL" clId="{9FAC5781-E1A1-492D-8E15-2AB7BA9377EB}"/>
    <pc:docChg chg="undo redo custSel addSld delSld modSld sldOrd delMainMaster modMainMaster delSection modSection">
      <pc:chgData name="Roth, Dan" userId="18da4c67-dd89-43a7-9856-8592f867a23c" providerId="ADAL" clId="{9FAC5781-E1A1-492D-8E15-2AB7BA9377EB}" dt="2021-03-22T01:47:48.366" v="5775" actId="47"/>
      <pc:docMkLst>
        <pc:docMk/>
      </pc:docMkLst>
      <pc:sldChg chg="addSp delSp modSp add del mod modClrScheme delAnim chgLayout">
        <pc:chgData name="Roth, Dan" userId="18da4c67-dd89-43a7-9856-8592f867a23c" providerId="ADAL" clId="{9FAC5781-E1A1-492D-8E15-2AB7BA9377EB}" dt="2021-02-25T04:03:34.901" v="1000" actId="47"/>
        <pc:sldMkLst>
          <pc:docMk/>
          <pc:sldMk cId="0" sldId="257"/>
        </pc:sldMkLst>
        <pc:spChg chg="add del mod ord">
          <ac:chgData name="Roth, Dan" userId="18da4c67-dd89-43a7-9856-8592f867a23c" providerId="ADAL" clId="{9FAC5781-E1A1-492D-8E15-2AB7BA9377EB}" dt="2021-02-25T04:01:54.468" v="991" actId="700"/>
          <ac:spMkLst>
            <pc:docMk/>
            <pc:sldMk cId="0" sldId="257"/>
            <ac:spMk id="2" creationId="{455C1270-1295-4EC2-87A7-4F37C6C4775D}"/>
          </ac:spMkLst>
        </pc:spChg>
        <pc:spChg chg="add del mod ord">
          <ac:chgData name="Roth, Dan" userId="18da4c67-dd89-43a7-9856-8592f867a23c" providerId="ADAL" clId="{9FAC5781-E1A1-492D-8E15-2AB7BA9377EB}" dt="2021-02-25T04:01:57.824" v="992" actId="6264"/>
          <ac:spMkLst>
            <pc:docMk/>
            <pc:sldMk cId="0" sldId="257"/>
            <ac:spMk id="3" creationId="{AE0D2AA0-0CD4-4876-A6E1-F2E4D4D0547B}"/>
          </ac:spMkLst>
        </pc:spChg>
        <pc:spChg chg="add del mod">
          <ac:chgData name="Roth, Dan" userId="18da4c67-dd89-43a7-9856-8592f867a23c" providerId="ADAL" clId="{9FAC5781-E1A1-492D-8E15-2AB7BA9377EB}" dt="2021-02-25T04:01:57.824" v="992" actId="6264"/>
          <ac:spMkLst>
            <pc:docMk/>
            <pc:sldMk cId="0" sldId="257"/>
            <ac:spMk id="4" creationId="{69AE7FE1-72A1-4F26-8A47-2D741AFDF1AF}"/>
          </ac:spMkLst>
        </pc:spChg>
        <pc:spChg chg="add del mod">
          <ac:chgData name="Roth, Dan" userId="18da4c67-dd89-43a7-9856-8592f867a23c" providerId="ADAL" clId="{9FAC5781-E1A1-492D-8E15-2AB7BA9377EB}" dt="2021-02-25T04:01:57.824" v="992" actId="6264"/>
          <ac:spMkLst>
            <pc:docMk/>
            <pc:sldMk cId="0" sldId="257"/>
            <ac:spMk id="5" creationId="{D43E004A-0B9A-4928-8F01-897312839E20}"/>
          </ac:spMkLst>
        </pc:spChg>
        <pc:spChg chg="add del mod ord">
          <ac:chgData name="Roth, Dan" userId="18da4c67-dd89-43a7-9856-8592f867a23c" providerId="ADAL" clId="{9FAC5781-E1A1-492D-8E15-2AB7BA9377EB}" dt="2021-02-25T04:02:17.923" v="993" actId="6264"/>
          <ac:spMkLst>
            <pc:docMk/>
            <pc:sldMk cId="0" sldId="257"/>
            <ac:spMk id="6" creationId="{854B4679-1987-470F-9974-F886E2AAF92E}"/>
          </ac:spMkLst>
        </pc:spChg>
        <pc:spChg chg="add del mod">
          <ac:chgData name="Roth, Dan" userId="18da4c67-dd89-43a7-9856-8592f867a23c" providerId="ADAL" clId="{9FAC5781-E1A1-492D-8E15-2AB7BA9377EB}" dt="2021-02-25T04:02:17.923" v="993" actId="6264"/>
          <ac:spMkLst>
            <pc:docMk/>
            <pc:sldMk cId="0" sldId="257"/>
            <ac:spMk id="7" creationId="{BBA7D8B8-FCED-4FFB-B682-0B2D268EAAD7}"/>
          </ac:spMkLst>
        </pc:spChg>
        <pc:spChg chg="add del mod">
          <ac:chgData name="Roth, Dan" userId="18da4c67-dd89-43a7-9856-8592f867a23c" providerId="ADAL" clId="{9FAC5781-E1A1-492D-8E15-2AB7BA9377EB}" dt="2021-02-25T04:02:17.923" v="993" actId="6264"/>
          <ac:spMkLst>
            <pc:docMk/>
            <pc:sldMk cId="0" sldId="257"/>
            <ac:spMk id="8" creationId="{F0FFB8B4-07BE-4923-AA54-811CCCA4D57A}"/>
          </ac:spMkLst>
        </pc:spChg>
        <pc:spChg chg="add del mod ord">
          <ac:chgData name="Roth, Dan" userId="18da4c67-dd89-43a7-9856-8592f867a23c" providerId="ADAL" clId="{9FAC5781-E1A1-492D-8E15-2AB7BA9377EB}" dt="2021-02-25T04:02:35.964" v="994" actId="700"/>
          <ac:spMkLst>
            <pc:docMk/>
            <pc:sldMk cId="0" sldId="257"/>
            <ac:spMk id="9" creationId="{D3796423-3226-4049-AD9C-D5672AC2C0D6}"/>
          </ac:spMkLst>
        </pc:spChg>
        <pc:spChg chg="add mod ord">
          <ac:chgData name="Roth, Dan" userId="18da4c67-dd89-43a7-9856-8592f867a23c" providerId="ADAL" clId="{9FAC5781-E1A1-492D-8E15-2AB7BA9377EB}" dt="2021-02-25T04:02:35.964" v="994" actId="700"/>
          <ac:spMkLst>
            <pc:docMk/>
            <pc:sldMk cId="0" sldId="257"/>
            <ac:spMk id="10" creationId="{92ADE6DF-4031-4F0D-BD62-76B55911269C}"/>
          </ac:spMkLst>
        </pc:spChg>
        <pc:spChg chg="mod ord">
          <ac:chgData name="Roth, Dan" userId="18da4c67-dd89-43a7-9856-8592f867a23c" providerId="ADAL" clId="{9FAC5781-E1A1-492D-8E15-2AB7BA9377EB}" dt="2021-02-25T04:02:35.964" v="994" actId="700"/>
          <ac:spMkLst>
            <pc:docMk/>
            <pc:sldMk cId="0" sldId="257"/>
            <ac:spMk id="74" creationId="{00000000-0000-0000-0000-000000000000}"/>
          </ac:spMkLst>
        </pc:spChg>
        <pc:spChg chg="mod ord">
          <ac:chgData name="Roth, Dan" userId="18da4c67-dd89-43a7-9856-8592f867a23c" providerId="ADAL" clId="{9FAC5781-E1A1-492D-8E15-2AB7BA9377EB}" dt="2021-02-25T04:02:35.964" v="994" actId="700"/>
          <ac:spMkLst>
            <pc:docMk/>
            <pc:sldMk cId="0" sldId="257"/>
            <ac:spMk id="75" creationId="{00000000-0000-0000-0000-000000000000}"/>
          </ac:spMkLst>
        </pc:spChg>
        <pc:spChg chg="del mod">
          <ac:chgData name="Roth, Dan" userId="18da4c67-dd89-43a7-9856-8592f867a23c" providerId="ADAL" clId="{9FAC5781-E1A1-492D-8E15-2AB7BA9377EB}" dt="2021-02-25T04:01:34.882" v="989" actId="478"/>
          <ac:spMkLst>
            <pc:docMk/>
            <pc:sldMk cId="0" sldId="257"/>
            <ac:spMk id="77" creationId="{00000000-0000-0000-0000-000000000000}"/>
          </ac:spMkLst>
        </pc:spChg>
        <pc:picChg chg="mod">
          <ac:chgData name="Roth, Dan" userId="18da4c67-dd89-43a7-9856-8592f867a23c" providerId="ADAL" clId="{9FAC5781-E1A1-492D-8E15-2AB7BA9377EB}" dt="2021-02-25T04:00:51.286" v="987" actId="1076"/>
          <ac:picMkLst>
            <pc:docMk/>
            <pc:sldMk cId="0" sldId="257"/>
            <ac:picMk id="76" creationId="{00000000-0000-0000-0000-000000000000}"/>
          </ac:picMkLst>
        </pc:picChg>
        <pc:picChg chg="mod">
          <ac:chgData name="Roth, Dan" userId="18da4c67-dd89-43a7-9856-8592f867a23c" providerId="ADAL" clId="{9FAC5781-E1A1-492D-8E15-2AB7BA9377EB}" dt="2021-02-25T04:01:04.035" v="988" actId="1076"/>
          <ac:picMkLst>
            <pc:docMk/>
            <pc:sldMk cId="0" sldId="257"/>
            <ac:picMk id="78" creationId="{00000000-0000-0000-0000-000000000000}"/>
          </ac:picMkLst>
        </pc:picChg>
      </pc:sldChg>
      <pc:sldChg chg="del">
        <pc:chgData name="Roth, Dan" userId="18da4c67-dd89-43a7-9856-8592f867a23c" providerId="ADAL" clId="{9FAC5781-E1A1-492D-8E15-2AB7BA9377EB}" dt="2021-02-25T03:19:53.243" v="911" actId="47"/>
        <pc:sldMkLst>
          <pc:docMk/>
          <pc:sldMk cId="1197164977" sldId="258"/>
        </pc:sldMkLst>
      </pc:sldChg>
      <pc:sldChg chg="modNotesTx">
        <pc:chgData name="Roth, Dan" userId="18da4c67-dd89-43a7-9856-8592f867a23c" providerId="ADAL" clId="{9FAC5781-E1A1-492D-8E15-2AB7BA9377EB}" dt="2021-02-25T14:01:00.997" v="4441" actId="20577"/>
        <pc:sldMkLst>
          <pc:docMk/>
          <pc:sldMk cId="1742764243" sldId="268"/>
        </pc:sldMkLst>
      </pc:sldChg>
      <pc:sldChg chg="modSp add del mod modClrScheme chgLayout">
        <pc:chgData name="Roth, Dan" userId="18da4c67-dd89-43a7-9856-8592f867a23c" providerId="ADAL" clId="{9FAC5781-E1A1-492D-8E15-2AB7BA9377EB}" dt="2021-02-25T05:25:07.506" v="2587" actId="47"/>
        <pc:sldMkLst>
          <pc:docMk/>
          <pc:sldMk cId="0" sldId="269"/>
        </pc:sldMkLst>
        <pc:spChg chg="mod ord">
          <ac:chgData name="Roth, Dan" userId="18da4c67-dd89-43a7-9856-8592f867a23c" providerId="ADAL" clId="{9FAC5781-E1A1-492D-8E15-2AB7BA9377EB}" dt="2021-02-25T05:05:36.719" v="2429" actId="700"/>
          <ac:spMkLst>
            <pc:docMk/>
            <pc:sldMk cId="0" sldId="269"/>
            <ac:spMk id="225" creationId="{00000000-0000-0000-0000-000000000000}"/>
          </ac:spMkLst>
        </pc:spChg>
        <pc:spChg chg="mod ord">
          <ac:chgData name="Roth, Dan" userId="18da4c67-dd89-43a7-9856-8592f867a23c" providerId="ADAL" clId="{9FAC5781-E1A1-492D-8E15-2AB7BA9377EB}" dt="2021-02-25T05:05:36.719" v="2429" actId="700"/>
          <ac:spMkLst>
            <pc:docMk/>
            <pc:sldMk cId="0" sldId="269"/>
            <ac:spMk id="227" creationId="{00000000-0000-0000-0000-000000000000}"/>
          </ac:spMkLst>
        </pc:spChg>
        <pc:spChg chg="mod ord">
          <ac:chgData name="Roth, Dan" userId="18da4c67-dd89-43a7-9856-8592f867a23c" providerId="ADAL" clId="{9FAC5781-E1A1-492D-8E15-2AB7BA9377EB}" dt="2021-02-25T05:05:36.719" v="2429" actId="700"/>
          <ac:spMkLst>
            <pc:docMk/>
            <pc:sldMk cId="0" sldId="269"/>
            <ac:spMk id="228" creationId="{00000000-0000-0000-0000-000000000000}"/>
          </ac:spMkLst>
        </pc:spChg>
      </pc:sldChg>
      <pc:sldChg chg="addSp delSp modSp add del mod modClrScheme chgLayout">
        <pc:chgData name="Roth, Dan" userId="18da4c67-dd89-43a7-9856-8592f867a23c" providerId="ADAL" clId="{9FAC5781-E1A1-492D-8E15-2AB7BA9377EB}" dt="2021-02-25T06:30:16.561" v="3890" actId="47"/>
        <pc:sldMkLst>
          <pc:docMk/>
          <pc:sldMk cId="0" sldId="277"/>
        </pc:sldMkLst>
        <pc:spChg chg="add del mod ord">
          <ac:chgData name="Roth, Dan" userId="18da4c67-dd89-43a7-9856-8592f867a23c" providerId="ADAL" clId="{9FAC5781-E1A1-492D-8E15-2AB7BA9377EB}" dt="2021-02-25T05:26:22.539" v="2593" actId="700"/>
          <ac:spMkLst>
            <pc:docMk/>
            <pc:sldMk cId="0" sldId="277"/>
            <ac:spMk id="2" creationId="{48238719-0FEB-4F84-B8E6-C8991A929DCB}"/>
          </ac:spMkLst>
        </pc:spChg>
        <pc:spChg chg="add del mod ord">
          <ac:chgData name="Roth, Dan" userId="18da4c67-dd89-43a7-9856-8592f867a23c" providerId="ADAL" clId="{9FAC5781-E1A1-492D-8E15-2AB7BA9377EB}" dt="2021-02-25T05:26:15.916" v="2592" actId="700"/>
          <ac:spMkLst>
            <pc:docMk/>
            <pc:sldMk cId="0" sldId="277"/>
            <ac:spMk id="3" creationId="{E3542724-161B-499D-8840-ADBFFC2D4B66}"/>
          </ac:spMkLst>
        </pc:spChg>
        <pc:spChg chg="add mod ord">
          <ac:chgData name="Roth, Dan" userId="18da4c67-dd89-43a7-9856-8592f867a23c" providerId="ADAL" clId="{9FAC5781-E1A1-492D-8E15-2AB7BA9377EB}" dt="2021-02-25T05:26:22.539" v="2593" actId="700"/>
          <ac:spMkLst>
            <pc:docMk/>
            <pc:sldMk cId="0" sldId="277"/>
            <ac:spMk id="4" creationId="{0201261B-8CA8-4162-9E45-0FCD89A3C14D}"/>
          </ac:spMkLst>
        </pc:spChg>
        <pc:spChg chg="mod ord">
          <ac:chgData name="Roth, Dan" userId="18da4c67-dd89-43a7-9856-8592f867a23c" providerId="ADAL" clId="{9FAC5781-E1A1-492D-8E15-2AB7BA9377EB}" dt="2021-02-25T05:26:22.539" v="2593" actId="700"/>
          <ac:spMkLst>
            <pc:docMk/>
            <pc:sldMk cId="0" sldId="277"/>
            <ac:spMk id="366" creationId="{00000000-0000-0000-0000-000000000000}"/>
          </ac:spMkLst>
        </pc:spChg>
        <pc:spChg chg="mod ord">
          <ac:chgData name="Roth, Dan" userId="18da4c67-dd89-43a7-9856-8592f867a23c" providerId="ADAL" clId="{9FAC5781-E1A1-492D-8E15-2AB7BA9377EB}" dt="2021-02-25T05:26:22.539" v="2593" actId="700"/>
          <ac:spMkLst>
            <pc:docMk/>
            <pc:sldMk cId="0" sldId="277"/>
            <ac:spMk id="367" creationId="{00000000-0000-0000-0000-000000000000}"/>
          </ac:spMkLst>
        </pc:spChg>
        <pc:spChg chg="mod">
          <ac:chgData name="Roth, Dan" userId="18da4c67-dd89-43a7-9856-8592f867a23c" providerId="ADAL" clId="{9FAC5781-E1A1-492D-8E15-2AB7BA9377EB}" dt="2021-02-25T05:23:20.428" v="2534" actId="404"/>
          <ac:spMkLst>
            <pc:docMk/>
            <pc:sldMk cId="0" sldId="277"/>
            <ac:spMk id="368" creationId="{00000000-0000-0000-0000-000000000000}"/>
          </ac:spMkLst>
        </pc:spChg>
        <pc:spChg chg="mod">
          <ac:chgData name="Roth, Dan" userId="18da4c67-dd89-43a7-9856-8592f867a23c" providerId="ADAL" clId="{9FAC5781-E1A1-492D-8E15-2AB7BA9377EB}" dt="2021-02-25T05:23:20.428" v="2534" actId="404"/>
          <ac:spMkLst>
            <pc:docMk/>
            <pc:sldMk cId="0" sldId="277"/>
            <ac:spMk id="369" creationId="{00000000-0000-0000-0000-000000000000}"/>
          </ac:spMkLst>
        </pc:spChg>
        <pc:spChg chg="mod">
          <ac:chgData name="Roth, Dan" userId="18da4c67-dd89-43a7-9856-8592f867a23c" providerId="ADAL" clId="{9FAC5781-E1A1-492D-8E15-2AB7BA9377EB}" dt="2021-02-25T05:23:20.428" v="2534" actId="404"/>
          <ac:spMkLst>
            <pc:docMk/>
            <pc:sldMk cId="0" sldId="277"/>
            <ac:spMk id="370" creationId="{00000000-0000-0000-0000-000000000000}"/>
          </ac:spMkLst>
        </pc:spChg>
        <pc:spChg chg="mod">
          <ac:chgData name="Roth, Dan" userId="18da4c67-dd89-43a7-9856-8592f867a23c" providerId="ADAL" clId="{9FAC5781-E1A1-492D-8E15-2AB7BA9377EB}" dt="2021-02-25T05:23:20.428" v="2534" actId="404"/>
          <ac:spMkLst>
            <pc:docMk/>
            <pc:sldMk cId="0" sldId="277"/>
            <ac:spMk id="372" creationId="{00000000-0000-0000-0000-000000000000}"/>
          </ac:spMkLst>
        </pc:spChg>
        <pc:spChg chg="mod">
          <ac:chgData name="Roth, Dan" userId="18da4c67-dd89-43a7-9856-8592f867a23c" providerId="ADAL" clId="{9FAC5781-E1A1-492D-8E15-2AB7BA9377EB}" dt="2021-02-25T05:23:20.428" v="2534" actId="404"/>
          <ac:spMkLst>
            <pc:docMk/>
            <pc:sldMk cId="0" sldId="277"/>
            <ac:spMk id="373" creationId="{00000000-0000-0000-0000-000000000000}"/>
          </ac:spMkLst>
        </pc:spChg>
        <pc:spChg chg="mod">
          <ac:chgData name="Roth, Dan" userId="18da4c67-dd89-43a7-9856-8592f867a23c" providerId="ADAL" clId="{9FAC5781-E1A1-492D-8E15-2AB7BA9377EB}" dt="2021-02-25T05:23:20.428" v="2534" actId="404"/>
          <ac:spMkLst>
            <pc:docMk/>
            <pc:sldMk cId="0" sldId="277"/>
            <ac:spMk id="374" creationId="{00000000-0000-0000-0000-000000000000}"/>
          </ac:spMkLst>
        </pc:spChg>
        <pc:spChg chg="mod">
          <ac:chgData name="Roth, Dan" userId="18da4c67-dd89-43a7-9856-8592f867a23c" providerId="ADAL" clId="{9FAC5781-E1A1-492D-8E15-2AB7BA9377EB}" dt="2021-02-25T05:23:20.428" v="2534" actId="404"/>
          <ac:spMkLst>
            <pc:docMk/>
            <pc:sldMk cId="0" sldId="277"/>
            <ac:spMk id="375" creationId="{00000000-0000-0000-0000-000000000000}"/>
          </ac:spMkLst>
        </pc:spChg>
        <pc:spChg chg="mod">
          <ac:chgData name="Roth, Dan" userId="18da4c67-dd89-43a7-9856-8592f867a23c" providerId="ADAL" clId="{9FAC5781-E1A1-492D-8E15-2AB7BA9377EB}" dt="2021-02-25T05:23:20.428" v="2534" actId="404"/>
          <ac:spMkLst>
            <pc:docMk/>
            <pc:sldMk cId="0" sldId="277"/>
            <ac:spMk id="376" creationId="{00000000-0000-0000-0000-000000000000}"/>
          </ac:spMkLst>
        </pc:spChg>
        <pc:spChg chg="mod">
          <ac:chgData name="Roth, Dan" userId="18da4c67-dd89-43a7-9856-8592f867a23c" providerId="ADAL" clId="{9FAC5781-E1A1-492D-8E15-2AB7BA9377EB}" dt="2021-02-25T05:23:20.428" v="2534" actId="404"/>
          <ac:spMkLst>
            <pc:docMk/>
            <pc:sldMk cId="0" sldId="277"/>
            <ac:spMk id="378" creationId="{00000000-0000-0000-0000-000000000000}"/>
          </ac:spMkLst>
        </pc:spChg>
        <pc:spChg chg="mod">
          <ac:chgData name="Roth, Dan" userId="18da4c67-dd89-43a7-9856-8592f867a23c" providerId="ADAL" clId="{9FAC5781-E1A1-492D-8E15-2AB7BA9377EB}" dt="2021-02-25T05:23:20.428" v="2534" actId="404"/>
          <ac:spMkLst>
            <pc:docMk/>
            <pc:sldMk cId="0" sldId="277"/>
            <ac:spMk id="379" creationId="{00000000-0000-0000-0000-000000000000}"/>
          </ac:spMkLst>
        </pc:spChg>
        <pc:spChg chg="mod">
          <ac:chgData name="Roth, Dan" userId="18da4c67-dd89-43a7-9856-8592f867a23c" providerId="ADAL" clId="{9FAC5781-E1A1-492D-8E15-2AB7BA9377EB}" dt="2021-02-25T05:23:20.428" v="2534" actId="404"/>
          <ac:spMkLst>
            <pc:docMk/>
            <pc:sldMk cId="0" sldId="277"/>
            <ac:spMk id="380" creationId="{00000000-0000-0000-0000-000000000000}"/>
          </ac:spMkLst>
        </pc:spChg>
        <pc:spChg chg="mod">
          <ac:chgData name="Roth, Dan" userId="18da4c67-dd89-43a7-9856-8592f867a23c" providerId="ADAL" clId="{9FAC5781-E1A1-492D-8E15-2AB7BA9377EB}" dt="2021-02-25T05:23:20.428" v="2534" actId="404"/>
          <ac:spMkLst>
            <pc:docMk/>
            <pc:sldMk cId="0" sldId="277"/>
            <ac:spMk id="381" creationId="{00000000-0000-0000-0000-000000000000}"/>
          </ac:spMkLst>
        </pc:spChg>
        <pc:spChg chg="mod">
          <ac:chgData name="Roth, Dan" userId="18da4c67-dd89-43a7-9856-8592f867a23c" providerId="ADAL" clId="{9FAC5781-E1A1-492D-8E15-2AB7BA9377EB}" dt="2021-02-25T05:23:20.428" v="2534" actId="404"/>
          <ac:spMkLst>
            <pc:docMk/>
            <pc:sldMk cId="0" sldId="277"/>
            <ac:spMk id="384" creationId="{00000000-0000-0000-0000-000000000000}"/>
          </ac:spMkLst>
        </pc:spChg>
        <pc:spChg chg="mod">
          <ac:chgData name="Roth, Dan" userId="18da4c67-dd89-43a7-9856-8592f867a23c" providerId="ADAL" clId="{9FAC5781-E1A1-492D-8E15-2AB7BA9377EB}" dt="2021-02-25T05:23:20.428" v="2534" actId="404"/>
          <ac:spMkLst>
            <pc:docMk/>
            <pc:sldMk cId="0" sldId="277"/>
            <ac:spMk id="385" creationId="{00000000-0000-0000-0000-000000000000}"/>
          </ac:spMkLst>
        </pc:spChg>
        <pc:spChg chg="mod">
          <ac:chgData name="Roth, Dan" userId="18da4c67-dd89-43a7-9856-8592f867a23c" providerId="ADAL" clId="{9FAC5781-E1A1-492D-8E15-2AB7BA9377EB}" dt="2021-02-25T05:23:20.428" v="2534" actId="404"/>
          <ac:spMkLst>
            <pc:docMk/>
            <pc:sldMk cId="0" sldId="277"/>
            <ac:spMk id="386" creationId="{00000000-0000-0000-0000-000000000000}"/>
          </ac:spMkLst>
        </pc:spChg>
        <pc:spChg chg="mod">
          <ac:chgData name="Roth, Dan" userId="18da4c67-dd89-43a7-9856-8592f867a23c" providerId="ADAL" clId="{9FAC5781-E1A1-492D-8E15-2AB7BA9377EB}" dt="2021-02-25T05:23:20.428" v="2534" actId="404"/>
          <ac:spMkLst>
            <pc:docMk/>
            <pc:sldMk cId="0" sldId="277"/>
            <ac:spMk id="387" creationId="{00000000-0000-0000-0000-000000000000}"/>
          </ac:spMkLst>
        </pc:spChg>
        <pc:spChg chg="mod">
          <ac:chgData name="Roth, Dan" userId="18da4c67-dd89-43a7-9856-8592f867a23c" providerId="ADAL" clId="{9FAC5781-E1A1-492D-8E15-2AB7BA9377EB}" dt="2021-02-25T05:23:20.428" v="2534" actId="404"/>
          <ac:spMkLst>
            <pc:docMk/>
            <pc:sldMk cId="0" sldId="277"/>
            <ac:spMk id="388" creationId="{00000000-0000-0000-0000-000000000000}"/>
          </ac:spMkLst>
        </pc:spChg>
        <pc:spChg chg="mod">
          <ac:chgData name="Roth, Dan" userId="18da4c67-dd89-43a7-9856-8592f867a23c" providerId="ADAL" clId="{9FAC5781-E1A1-492D-8E15-2AB7BA9377EB}" dt="2021-02-25T05:23:20.428" v="2534" actId="404"/>
          <ac:spMkLst>
            <pc:docMk/>
            <pc:sldMk cId="0" sldId="277"/>
            <ac:spMk id="389" creationId="{00000000-0000-0000-0000-000000000000}"/>
          </ac:spMkLst>
        </pc:spChg>
        <pc:spChg chg="mod">
          <ac:chgData name="Roth, Dan" userId="18da4c67-dd89-43a7-9856-8592f867a23c" providerId="ADAL" clId="{9FAC5781-E1A1-492D-8E15-2AB7BA9377EB}" dt="2021-02-25T05:23:20.428" v="2534" actId="404"/>
          <ac:spMkLst>
            <pc:docMk/>
            <pc:sldMk cId="0" sldId="277"/>
            <ac:spMk id="390" creationId="{00000000-0000-0000-0000-000000000000}"/>
          </ac:spMkLst>
        </pc:spChg>
        <pc:spChg chg="mod">
          <ac:chgData name="Roth, Dan" userId="18da4c67-dd89-43a7-9856-8592f867a23c" providerId="ADAL" clId="{9FAC5781-E1A1-492D-8E15-2AB7BA9377EB}" dt="2021-02-25T05:23:20.428" v="2534" actId="404"/>
          <ac:spMkLst>
            <pc:docMk/>
            <pc:sldMk cId="0" sldId="277"/>
            <ac:spMk id="391" creationId="{00000000-0000-0000-0000-000000000000}"/>
          </ac:spMkLst>
        </pc:spChg>
        <pc:spChg chg="mod">
          <ac:chgData name="Roth, Dan" userId="18da4c67-dd89-43a7-9856-8592f867a23c" providerId="ADAL" clId="{9FAC5781-E1A1-492D-8E15-2AB7BA9377EB}" dt="2021-02-25T05:23:20.428" v="2534" actId="404"/>
          <ac:spMkLst>
            <pc:docMk/>
            <pc:sldMk cId="0" sldId="277"/>
            <ac:spMk id="395" creationId="{00000000-0000-0000-0000-000000000000}"/>
          </ac:spMkLst>
        </pc:spChg>
        <pc:spChg chg="mod">
          <ac:chgData name="Roth, Dan" userId="18da4c67-dd89-43a7-9856-8592f867a23c" providerId="ADAL" clId="{9FAC5781-E1A1-492D-8E15-2AB7BA9377EB}" dt="2021-02-25T05:23:20.428" v="2534" actId="404"/>
          <ac:spMkLst>
            <pc:docMk/>
            <pc:sldMk cId="0" sldId="277"/>
            <ac:spMk id="397" creationId="{00000000-0000-0000-0000-000000000000}"/>
          </ac:spMkLst>
        </pc:spChg>
        <pc:spChg chg="mod">
          <ac:chgData name="Roth, Dan" userId="18da4c67-dd89-43a7-9856-8592f867a23c" providerId="ADAL" clId="{9FAC5781-E1A1-492D-8E15-2AB7BA9377EB}" dt="2021-02-25T05:23:20.428" v="2534" actId="404"/>
          <ac:spMkLst>
            <pc:docMk/>
            <pc:sldMk cId="0" sldId="277"/>
            <ac:spMk id="401" creationId="{00000000-0000-0000-0000-000000000000}"/>
          </ac:spMkLst>
        </pc:spChg>
        <pc:spChg chg="mod">
          <ac:chgData name="Roth, Dan" userId="18da4c67-dd89-43a7-9856-8592f867a23c" providerId="ADAL" clId="{9FAC5781-E1A1-492D-8E15-2AB7BA9377EB}" dt="2021-02-25T05:23:20.428" v="2534" actId="404"/>
          <ac:spMkLst>
            <pc:docMk/>
            <pc:sldMk cId="0" sldId="277"/>
            <ac:spMk id="402" creationId="{00000000-0000-0000-0000-000000000000}"/>
          </ac:spMkLst>
        </pc:spChg>
        <pc:spChg chg="mod">
          <ac:chgData name="Roth, Dan" userId="18da4c67-dd89-43a7-9856-8592f867a23c" providerId="ADAL" clId="{9FAC5781-E1A1-492D-8E15-2AB7BA9377EB}" dt="2021-02-25T05:23:20.428" v="2534" actId="404"/>
          <ac:spMkLst>
            <pc:docMk/>
            <pc:sldMk cId="0" sldId="277"/>
            <ac:spMk id="403" creationId="{00000000-0000-0000-0000-000000000000}"/>
          </ac:spMkLst>
        </pc:spChg>
        <pc:cxnChg chg="mod">
          <ac:chgData name="Roth, Dan" userId="18da4c67-dd89-43a7-9856-8592f867a23c" providerId="ADAL" clId="{9FAC5781-E1A1-492D-8E15-2AB7BA9377EB}" dt="2021-02-25T05:23:20.428" v="2534" actId="404"/>
          <ac:cxnSpMkLst>
            <pc:docMk/>
            <pc:sldMk cId="0" sldId="277"/>
            <ac:cxnSpMk id="371" creationId="{00000000-0000-0000-0000-000000000000}"/>
          </ac:cxnSpMkLst>
        </pc:cxnChg>
        <pc:cxnChg chg="mod">
          <ac:chgData name="Roth, Dan" userId="18da4c67-dd89-43a7-9856-8592f867a23c" providerId="ADAL" clId="{9FAC5781-E1A1-492D-8E15-2AB7BA9377EB}" dt="2021-02-25T05:23:20.428" v="2534" actId="404"/>
          <ac:cxnSpMkLst>
            <pc:docMk/>
            <pc:sldMk cId="0" sldId="277"/>
            <ac:cxnSpMk id="377" creationId="{00000000-0000-0000-0000-000000000000}"/>
          </ac:cxnSpMkLst>
        </pc:cxnChg>
        <pc:cxnChg chg="mod">
          <ac:chgData name="Roth, Dan" userId="18da4c67-dd89-43a7-9856-8592f867a23c" providerId="ADAL" clId="{9FAC5781-E1A1-492D-8E15-2AB7BA9377EB}" dt="2021-02-25T05:23:20.428" v="2534" actId="404"/>
          <ac:cxnSpMkLst>
            <pc:docMk/>
            <pc:sldMk cId="0" sldId="277"/>
            <ac:cxnSpMk id="382" creationId="{00000000-0000-0000-0000-000000000000}"/>
          </ac:cxnSpMkLst>
        </pc:cxnChg>
        <pc:cxnChg chg="mod">
          <ac:chgData name="Roth, Dan" userId="18da4c67-dd89-43a7-9856-8592f867a23c" providerId="ADAL" clId="{9FAC5781-E1A1-492D-8E15-2AB7BA9377EB}" dt="2021-02-25T05:23:20.428" v="2534" actId="404"/>
          <ac:cxnSpMkLst>
            <pc:docMk/>
            <pc:sldMk cId="0" sldId="277"/>
            <ac:cxnSpMk id="383" creationId="{00000000-0000-0000-0000-000000000000}"/>
          </ac:cxnSpMkLst>
        </pc:cxnChg>
        <pc:cxnChg chg="mod">
          <ac:chgData name="Roth, Dan" userId="18da4c67-dd89-43a7-9856-8592f867a23c" providerId="ADAL" clId="{9FAC5781-E1A1-492D-8E15-2AB7BA9377EB}" dt="2021-02-25T05:23:20.428" v="2534" actId="404"/>
          <ac:cxnSpMkLst>
            <pc:docMk/>
            <pc:sldMk cId="0" sldId="277"/>
            <ac:cxnSpMk id="392" creationId="{00000000-0000-0000-0000-000000000000}"/>
          </ac:cxnSpMkLst>
        </pc:cxnChg>
        <pc:cxnChg chg="mod">
          <ac:chgData name="Roth, Dan" userId="18da4c67-dd89-43a7-9856-8592f867a23c" providerId="ADAL" clId="{9FAC5781-E1A1-492D-8E15-2AB7BA9377EB}" dt="2021-02-25T05:23:20.428" v="2534" actId="404"/>
          <ac:cxnSpMkLst>
            <pc:docMk/>
            <pc:sldMk cId="0" sldId="277"/>
            <ac:cxnSpMk id="393" creationId="{00000000-0000-0000-0000-000000000000}"/>
          </ac:cxnSpMkLst>
        </pc:cxnChg>
        <pc:cxnChg chg="mod">
          <ac:chgData name="Roth, Dan" userId="18da4c67-dd89-43a7-9856-8592f867a23c" providerId="ADAL" clId="{9FAC5781-E1A1-492D-8E15-2AB7BA9377EB}" dt="2021-02-25T05:23:20.428" v="2534" actId="404"/>
          <ac:cxnSpMkLst>
            <pc:docMk/>
            <pc:sldMk cId="0" sldId="277"/>
            <ac:cxnSpMk id="394" creationId="{00000000-0000-0000-0000-000000000000}"/>
          </ac:cxnSpMkLst>
        </pc:cxnChg>
        <pc:cxnChg chg="mod">
          <ac:chgData name="Roth, Dan" userId="18da4c67-dd89-43a7-9856-8592f867a23c" providerId="ADAL" clId="{9FAC5781-E1A1-492D-8E15-2AB7BA9377EB}" dt="2021-02-25T05:23:20.428" v="2534" actId="404"/>
          <ac:cxnSpMkLst>
            <pc:docMk/>
            <pc:sldMk cId="0" sldId="277"/>
            <ac:cxnSpMk id="396" creationId="{00000000-0000-0000-0000-000000000000}"/>
          </ac:cxnSpMkLst>
        </pc:cxnChg>
        <pc:cxnChg chg="mod">
          <ac:chgData name="Roth, Dan" userId="18da4c67-dd89-43a7-9856-8592f867a23c" providerId="ADAL" clId="{9FAC5781-E1A1-492D-8E15-2AB7BA9377EB}" dt="2021-02-25T05:23:20.428" v="2534" actId="404"/>
          <ac:cxnSpMkLst>
            <pc:docMk/>
            <pc:sldMk cId="0" sldId="277"/>
            <ac:cxnSpMk id="398" creationId="{00000000-0000-0000-0000-000000000000}"/>
          </ac:cxnSpMkLst>
        </pc:cxnChg>
        <pc:cxnChg chg="mod">
          <ac:chgData name="Roth, Dan" userId="18da4c67-dd89-43a7-9856-8592f867a23c" providerId="ADAL" clId="{9FAC5781-E1A1-492D-8E15-2AB7BA9377EB}" dt="2021-02-25T05:23:20.428" v="2534" actId="404"/>
          <ac:cxnSpMkLst>
            <pc:docMk/>
            <pc:sldMk cId="0" sldId="277"/>
            <ac:cxnSpMk id="399" creationId="{00000000-0000-0000-0000-000000000000}"/>
          </ac:cxnSpMkLst>
        </pc:cxnChg>
        <pc:cxnChg chg="mod">
          <ac:chgData name="Roth, Dan" userId="18da4c67-dd89-43a7-9856-8592f867a23c" providerId="ADAL" clId="{9FAC5781-E1A1-492D-8E15-2AB7BA9377EB}" dt="2021-02-25T05:23:20.428" v="2534" actId="404"/>
          <ac:cxnSpMkLst>
            <pc:docMk/>
            <pc:sldMk cId="0" sldId="277"/>
            <ac:cxnSpMk id="400" creationId="{00000000-0000-0000-0000-000000000000}"/>
          </ac:cxnSpMkLst>
        </pc:cxnChg>
      </pc:sldChg>
      <pc:sldChg chg="modSp mod">
        <pc:chgData name="Roth, Dan" userId="18da4c67-dd89-43a7-9856-8592f867a23c" providerId="ADAL" clId="{9FAC5781-E1A1-492D-8E15-2AB7BA9377EB}" dt="2021-02-25T13:53:50.033" v="3958" actId="1035"/>
        <pc:sldMkLst>
          <pc:docMk/>
          <pc:sldMk cId="144345531" sldId="385"/>
        </pc:sldMkLst>
        <pc:spChg chg="mod">
          <ac:chgData name="Roth, Dan" userId="18da4c67-dd89-43a7-9856-8592f867a23c" providerId="ADAL" clId="{9FAC5781-E1A1-492D-8E15-2AB7BA9377EB}" dt="2021-02-24T04:45:48.629" v="64" actId="20577"/>
          <ac:spMkLst>
            <pc:docMk/>
            <pc:sldMk cId="144345531" sldId="385"/>
            <ac:spMk id="50178" creationId="{00000000-0000-0000-0000-000000000000}"/>
          </ac:spMkLst>
        </pc:spChg>
        <pc:spChg chg="mod">
          <ac:chgData name="Roth, Dan" userId="18da4c67-dd89-43a7-9856-8592f867a23c" providerId="ADAL" clId="{9FAC5781-E1A1-492D-8E15-2AB7BA9377EB}" dt="2021-02-25T13:53:50.033" v="3958" actId="1035"/>
          <ac:spMkLst>
            <pc:docMk/>
            <pc:sldMk cId="144345531" sldId="385"/>
            <ac:spMk id="50181" creationId="{00000000-0000-0000-0000-000000000000}"/>
          </ac:spMkLst>
        </pc:spChg>
      </pc:sldChg>
      <pc:sldChg chg="modSp mod modNotesTx">
        <pc:chgData name="Roth, Dan" userId="18da4c67-dd89-43a7-9856-8592f867a23c" providerId="ADAL" clId="{9FAC5781-E1A1-492D-8E15-2AB7BA9377EB}" dt="2021-02-25T14:39:35.980" v="4633" actId="20577"/>
        <pc:sldMkLst>
          <pc:docMk/>
          <pc:sldMk cId="665106831" sldId="404"/>
        </pc:sldMkLst>
        <pc:spChg chg="mod">
          <ac:chgData name="Roth, Dan" userId="18da4c67-dd89-43a7-9856-8592f867a23c" providerId="ADAL" clId="{9FAC5781-E1A1-492D-8E15-2AB7BA9377EB}" dt="2021-02-24T04:54:30.464" v="109" actId="207"/>
          <ac:spMkLst>
            <pc:docMk/>
            <pc:sldMk cId="665106831" sldId="404"/>
            <ac:spMk id="10" creationId="{E902638C-9BE5-4948-8222-8B3966AF44B7}"/>
          </ac:spMkLst>
        </pc:spChg>
        <pc:spChg chg="mod">
          <ac:chgData name="Roth, Dan" userId="18da4c67-dd89-43a7-9856-8592f867a23c" providerId="ADAL" clId="{9FAC5781-E1A1-492D-8E15-2AB7BA9377EB}" dt="2021-02-24T04:54:30.464" v="109" actId="207"/>
          <ac:spMkLst>
            <pc:docMk/>
            <pc:sldMk cId="665106831" sldId="404"/>
            <ac:spMk id="11" creationId="{D538FEFF-D98F-6C44-B721-18837FD80C52}"/>
          </ac:spMkLst>
        </pc:spChg>
        <pc:spChg chg="mod">
          <ac:chgData name="Roth, Dan" userId="18da4c67-dd89-43a7-9856-8592f867a23c" providerId="ADAL" clId="{9FAC5781-E1A1-492D-8E15-2AB7BA9377EB}" dt="2021-02-24T04:54:30.464" v="109" actId="207"/>
          <ac:spMkLst>
            <pc:docMk/>
            <pc:sldMk cId="665106831" sldId="404"/>
            <ac:spMk id="14" creationId="{8CBC937B-C40E-42FF-9C17-CA81D5AF81DD}"/>
          </ac:spMkLst>
        </pc:spChg>
      </pc:sldChg>
      <pc:sldChg chg="modSp mod">
        <pc:chgData name="Roth, Dan" userId="18da4c67-dd89-43a7-9856-8592f867a23c" providerId="ADAL" clId="{9FAC5781-E1A1-492D-8E15-2AB7BA9377EB}" dt="2021-02-24T04:52:47.237" v="97" actId="207"/>
        <pc:sldMkLst>
          <pc:docMk/>
          <pc:sldMk cId="3861621921" sldId="464"/>
        </pc:sldMkLst>
        <pc:spChg chg="mod">
          <ac:chgData name="Roth, Dan" userId="18da4c67-dd89-43a7-9856-8592f867a23c" providerId="ADAL" clId="{9FAC5781-E1A1-492D-8E15-2AB7BA9377EB}" dt="2021-02-24T04:52:47.237" v="97" actId="207"/>
          <ac:spMkLst>
            <pc:docMk/>
            <pc:sldMk cId="3861621921" sldId="464"/>
            <ac:spMk id="9" creationId="{00000000-0000-0000-0000-000000000000}"/>
          </ac:spMkLst>
        </pc:spChg>
        <pc:cxnChg chg="mod">
          <ac:chgData name="Roth, Dan" userId="18da4c67-dd89-43a7-9856-8592f867a23c" providerId="ADAL" clId="{9FAC5781-E1A1-492D-8E15-2AB7BA9377EB}" dt="2021-02-24T04:52:45.837" v="96" actId="208"/>
          <ac:cxnSpMkLst>
            <pc:docMk/>
            <pc:sldMk cId="3861621921" sldId="464"/>
            <ac:cxnSpMk id="6" creationId="{00000000-0000-0000-0000-000000000000}"/>
          </ac:cxnSpMkLst>
        </pc:cxnChg>
        <pc:cxnChg chg="mod">
          <ac:chgData name="Roth, Dan" userId="18da4c67-dd89-43a7-9856-8592f867a23c" providerId="ADAL" clId="{9FAC5781-E1A1-492D-8E15-2AB7BA9377EB}" dt="2021-02-24T04:52:45.837" v="96" actId="208"/>
          <ac:cxnSpMkLst>
            <pc:docMk/>
            <pc:sldMk cId="3861621921" sldId="464"/>
            <ac:cxnSpMk id="11" creationId="{00000000-0000-0000-0000-000000000000}"/>
          </ac:cxnSpMkLst>
        </pc:cxnChg>
      </pc:sldChg>
      <pc:sldChg chg="add del">
        <pc:chgData name="Roth, Dan" userId="18da4c67-dd89-43a7-9856-8592f867a23c" providerId="ADAL" clId="{9FAC5781-E1A1-492D-8E15-2AB7BA9377EB}" dt="2021-02-25T06:52:27.186" v="3940" actId="47"/>
        <pc:sldMkLst>
          <pc:docMk/>
          <pc:sldMk cId="1405664478" sldId="555"/>
        </pc:sldMkLst>
      </pc:sldChg>
      <pc:sldChg chg="modSp mod modAnim">
        <pc:chgData name="Roth, Dan" userId="18da4c67-dd89-43a7-9856-8592f867a23c" providerId="ADAL" clId="{9FAC5781-E1A1-492D-8E15-2AB7BA9377EB}" dt="2021-02-25T02:51:09.809" v="809" actId="20577"/>
        <pc:sldMkLst>
          <pc:docMk/>
          <pc:sldMk cId="3887229194" sldId="766"/>
        </pc:sldMkLst>
        <pc:spChg chg="mod">
          <ac:chgData name="Roth, Dan" userId="18da4c67-dd89-43a7-9856-8592f867a23c" providerId="ADAL" clId="{9FAC5781-E1A1-492D-8E15-2AB7BA9377EB}" dt="2021-02-24T04:52:57.803" v="99" actId="207"/>
          <ac:spMkLst>
            <pc:docMk/>
            <pc:sldMk cId="3887229194" sldId="766"/>
            <ac:spMk id="5" creationId="{1765EA8D-CAA7-418D-96D0-368E0E2D983D}"/>
          </ac:spMkLst>
        </pc:spChg>
        <pc:spChg chg="mod">
          <ac:chgData name="Roth, Dan" userId="18da4c67-dd89-43a7-9856-8592f867a23c" providerId="ADAL" clId="{9FAC5781-E1A1-492D-8E15-2AB7BA9377EB}" dt="2021-02-25T02:51:09.809" v="809" actId="20577"/>
          <ac:spMkLst>
            <pc:docMk/>
            <pc:sldMk cId="3887229194" sldId="766"/>
            <ac:spMk id="7" creationId="{887A8E54-E582-4D3A-8170-6A536B6ECF79}"/>
          </ac:spMkLst>
        </pc:spChg>
      </pc:sldChg>
      <pc:sldChg chg="add">
        <pc:chgData name="Roth, Dan" userId="18da4c67-dd89-43a7-9856-8592f867a23c" providerId="ADAL" clId="{9FAC5781-E1A1-492D-8E15-2AB7BA9377EB}" dt="2021-02-25T03:24:13.405" v="915"/>
        <pc:sldMkLst>
          <pc:docMk/>
          <pc:sldMk cId="2436472867" sldId="797"/>
        </pc:sldMkLst>
      </pc:sldChg>
      <pc:sldChg chg="del">
        <pc:chgData name="Roth, Dan" userId="18da4c67-dd89-43a7-9856-8592f867a23c" providerId="ADAL" clId="{9FAC5781-E1A1-492D-8E15-2AB7BA9377EB}" dt="2021-02-24T05:30:28.257" v="435" actId="47"/>
        <pc:sldMkLst>
          <pc:docMk/>
          <pc:sldMk cId="2315554258" sldId="814"/>
        </pc:sldMkLst>
      </pc:sldChg>
      <pc:sldChg chg="del">
        <pc:chgData name="Roth, Dan" userId="18da4c67-dd89-43a7-9856-8592f867a23c" providerId="ADAL" clId="{9FAC5781-E1A1-492D-8E15-2AB7BA9377EB}" dt="2021-02-24T05:30:41.783" v="437" actId="47"/>
        <pc:sldMkLst>
          <pc:docMk/>
          <pc:sldMk cId="2472850343" sldId="816"/>
        </pc:sldMkLst>
      </pc:sldChg>
      <pc:sldChg chg="mod modShow">
        <pc:chgData name="Roth, Dan" userId="18da4c67-dd89-43a7-9856-8592f867a23c" providerId="ADAL" clId="{9FAC5781-E1A1-492D-8E15-2AB7BA9377EB}" dt="2021-02-24T05:30:53.486" v="438" actId="729"/>
        <pc:sldMkLst>
          <pc:docMk/>
          <pc:sldMk cId="1754418963" sldId="817"/>
        </pc:sldMkLst>
      </pc:sldChg>
      <pc:sldChg chg="modSp del mod modClrScheme chgLayout">
        <pc:chgData name="Roth, Dan" userId="18da4c67-dd89-43a7-9856-8592f867a23c" providerId="ADAL" clId="{9FAC5781-E1A1-492D-8E15-2AB7BA9377EB}" dt="2021-02-25T03:37:30.535" v="933" actId="2696"/>
        <pc:sldMkLst>
          <pc:docMk/>
          <pc:sldMk cId="2191683947" sldId="823"/>
        </pc:sldMkLst>
        <pc:spChg chg="mod ord">
          <ac:chgData name="Roth, Dan" userId="18da4c67-dd89-43a7-9856-8592f867a23c" providerId="ADAL" clId="{9FAC5781-E1A1-492D-8E15-2AB7BA9377EB}" dt="2021-02-24T05:26:00.121" v="387" actId="700"/>
          <ac:spMkLst>
            <pc:docMk/>
            <pc:sldMk cId="2191683947" sldId="823"/>
            <ac:spMk id="2" creationId="{FC3DE1B0-F1D6-AB40-BB15-3666C7C49B15}"/>
          </ac:spMkLst>
        </pc:spChg>
        <pc:spChg chg="mod ord">
          <ac:chgData name="Roth, Dan" userId="18da4c67-dd89-43a7-9856-8592f867a23c" providerId="ADAL" clId="{9FAC5781-E1A1-492D-8E15-2AB7BA9377EB}" dt="2021-02-24T05:26:00.121" v="387" actId="700"/>
          <ac:spMkLst>
            <pc:docMk/>
            <pc:sldMk cId="2191683947" sldId="823"/>
            <ac:spMk id="3" creationId="{6256EE8D-EFD7-234E-93D4-D5BA772B3A22}"/>
          </ac:spMkLst>
        </pc:spChg>
        <pc:spChg chg="mod ord">
          <ac:chgData name="Roth, Dan" userId="18da4c67-dd89-43a7-9856-8592f867a23c" providerId="ADAL" clId="{9FAC5781-E1A1-492D-8E15-2AB7BA9377EB}" dt="2021-02-24T05:26:00.121" v="387" actId="700"/>
          <ac:spMkLst>
            <pc:docMk/>
            <pc:sldMk cId="2191683947" sldId="823"/>
            <ac:spMk id="4" creationId="{7E5FCC10-7E86-664D-A617-74763569AD5D}"/>
          </ac:spMkLst>
        </pc:spChg>
      </pc:sldChg>
      <pc:sldChg chg="add del">
        <pc:chgData name="Roth, Dan" userId="18da4c67-dd89-43a7-9856-8592f867a23c" providerId="ADAL" clId="{9FAC5781-E1A1-492D-8E15-2AB7BA9377EB}" dt="2021-03-22T01:47:48.366" v="5775" actId="47"/>
        <pc:sldMkLst>
          <pc:docMk/>
          <pc:sldMk cId="4216037318" sldId="823"/>
        </pc:sldMkLst>
      </pc:sldChg>
      <pc:sldChg chg="modSp mod modClrScheme chgLayout">
        <pc:chgData name="Roth, Dan" userId="18da4c67-dd89-43a7-9856-8592f867a23c" providerId="ADAL" clId="{9FAC5781-E1A1-492D-8E15-2AB7BA9377EB}" dt="2021-02-24T05:11:17.420" v="242" actId="700"/>
        <pc:sldMkLst>
          <pc:docMk/>
          <pc:sldMk cId="1912796154" sldId="831"/>
        </pc:sldMkLst>
        <pc:spChg chg="mod ord">
          <ac:chgData name="Roth, Dan" userId="18da4c67-dd89-43a7-9856-8592f867a23c" providerId="ADAL" clId="{9FAC5781-E1A1-492D-8E15-2AB7BA9377EB}" dt="2021-02-24T05:11:17.420" v="242" actId="700"/>
          <ac:spMkLst>
            <pc:docMk/>
            <pc:sldMk cId="1912796154" sldId="831"/>
            <ac:spMk id="2" creationId="{810FEEBA-38BC-ED46-9A3F-1D9F8703AC3B}"/>
          </ac:spMkLst>
        </pc:spChg>
        <pc:spChg chg="mod ord">
          <ac:chgData name="Roth, Dan" userId="18da4c67-dd89-43a7-9856-8592f867a23c" providerId="ADAL" clId="{9FAC5781-E1A1-492D-8E15-2AB7BA9377EB}" dt="2021-02-24T05:11:17.420" v="242" actId="700"/>
          <ac:spMkLst>
            <pc:docMk/>
            <pc:sldMk cId="1912796154" sldId="831"/>
            <ac:spMk id="3" creationId="{9E60A402-DB63-A045-B409-B2D4C8317C77}"/>
          </ac:spMkLst>
        </pc:spChg>
        <pc:spChg chg="mod ord">
          <ac:chgData name="Roth, Dan" userId="18da4c67-dd89-43a7-9856-8592f867a23c" providerId="ADAL" clId="{9FAC5781-E1A1-492D-8E15-2AB7BA9377EB}" dt="2021-02-24T05:11:17.420" v="242" actId="700"/>
          <ac:spMkLst>
            <pc:docMk/>
            <pc:sldMk cId="1912796154" sldId="831"/>
            <ac:spMk id="4" creationId="{327413B2-6157-2545-B68D-5523F354089A}"/>
          </ac:spMkLst>
        </pc:spChg>
      </pc:sldChg>
      <pc:sldChg chg="del">
        <pc:chgData name="Roth, Dan" userId="18da4c67-dd89-43a7-9856-8592f867a23c" providerId="ADAL" clId="{9FAC5781-E1A1-492D-8E15-2AB7BA9377EB}" dt="2021-02-24T05:22:35.205" v="328" actId="47"/>
        <pc:sldMkLst>
          <pc:docMk/>
          <pc:sldMk cId="3377419884" sldId="835"/>
        </pc:sldMkLst>
      </pc:sldChg>
      <pc:sldChg chg="del">
        <pc:chgData name="Roth, Dan" userId="18da4c67-dd89-43a7-9856-8592f867a23c" providerId="ADAL" clId="{9FAC5781-E1A1-492D-8E15-2AB7BA9377EB}" dt="2021-02-24T05:22:35.205" v="328" actId="47"/>
        <pc:sldMkLst>
          <pc:docMk/>
          <pc:sldMk cId="687133909" sldId="836"/>
        </pc:sldMkLst>
      </pc:sldChg>
      <pc:sldChg chg="modSp mod modClrScheme chgLayout">
        <pc:chgData name="Roth, Dan" userId="18da4c67-dd89-43a7-9856-8592f867a23c" providerId="ADAL" clId="{9FAC5781-E1A1-492D-8E15-2AB7BA9377EB}" dt="2021-02-25T03:32:49.031" v="932" actId="207"/>
        <pc:sldMkLst>
          <pc:docMk/>
          <pc:sldMk cId="3122052139" sldId="841"/>
        </pc:sldMkLst>
        <pc:spChg chg="mod ord">
          <ac:chgData name="Roth, Dan" userId="18da4c67-dd89-43a7-9856-8592f867a23c" providerId="ADAL" clId="{9FAC5781-E1A1-492D-8E15-2AB7BA9377EB}" dt="2021-02-24T05:16:19.889" v="318" actId="700"/>
          <ac:spMkLst>
            <pc:docMk/>
            <pc:sldMk cId="3122052139" sldId="841"/>
            <ac:spMk id="2" creationId="{B1B52ED2-364E-DA49-BA07-7BDA057C7DD4}"/>
          </ac:spMkLst>
        </pc:spChg>
        <pc:spChg chg="mod ord">
          <ac:chgData name="Roth, Dan" userId="18da4c67-dd89-43a7-9856-8592f867a23c" providerId="ADAL" clId="{9FAC5781-E1A1-492D-8E15-2AB7BA9377EB}" dt="2021-02-24T05:17:03.472" v="321" actId="12"/>
          <ac:spMkLst>
            <pc:docMk/>
            <pc:sldMk cId="3122052139" sldId="841"/>
            <ac:spMk id="3" creationId="{279D0F82-FA25-3346-9AAB-5AF21621A166}"/>
          </ac:spMkLst>
        </pc:spChg>
        <pc:spChg chg="mod ord">
          <ac:chgData name="Roth, Dan" userId="18da4c67-dd89-43a7-9856-8592f867a23c" providerId="ADAL" clId="{9FAC5781-E1A1-492D-8E15-2AB7BA9377EB}" dt="2021-02-24T05:16:19.889" v="318" actId="700"/>
          <ac:spMkLst>
            <pc:docMk/>
            <pc:sldMk cId="3122052139" sldId="841"/>
            <ac:spMk id="4" creationId="{729C655E-23B7-964D-8695-FE719FD6A096}"/>
          </ac:spMkLst>
        </pc:spChg>
        <pc:spChg chg="mod">
          <ac:chgData name="Roth, Dan" userId="18da4c67-dd89-43a7-9856-8592f867a23c" providerId="ADAL" clId="{9FAC5781-E1A1-492D-8E15-2AB7BA9377EB}" dt="2021-02-25T03:32:49.031" v="932" actId="207"/>
          <ac:spMkLst>
            <pc:docMk/>
            <pc:sldMk cId="3122052139" sldId="841"/>
            <ac:spMk id="6" creationId="{5C204586-58DD-45E0-AE05-C62861A450D0}"/>
          </ac:spMkLst>
        </pc:spChg>
      </pc:sldChg>
      <pc:sldChg chg="modSp del mod modClrScheme chgLayout">
        <pc:chgData name="Roth, Dan" userId="18da4c67-dd89-43a7-9856-8592f867a23c" providerId="ADAL" clId="{9FAC5781-E1A1-492D-8E15-2AB7BA9377EB}" dt="2021-02-25T03:27:35.221" v="923" actId="2696"/>
        <pc:sldMkLst>
          <pc:docMk/>
          <pc:sldMk cId="1694021070" sldId="846"/>
        </pc:sldMkLst>
        <pc:spChg chg="mod ord">
          <ac:chgData name="Roth, Dan" userId="18da4c67-dd89-43a7-9856-8592f867a23c" providerId="ADAL" clId="{9FAC5781-E1A1-492D-8E15-2AB7BA9377EB}" dt="2021-02-24T05:04:17.792" v="206" actId="207"/>
          <ac:spMkLst>
            <pc:docMk/>
            <pc:sldMk cId="1694021070" sldId="846"/>
            <ac:spMk id="2" creationId="{79143E0D-5A65-E549-9082-4CE58F70075F}"/>
          </ac:spMkLst>
        </pc:spChg>
        <pc:spChg chg="mod ord">
          <ac:chgData name="Roth, Dan" userId="18da4c67-dd89-43a7-9856-8592f867a23c" providerId="ADAL" clId="{9FAC5781-E1A1-492D-8E15-2AB7BA9377EB}" dt="2021-02-24T05:00:52.483" v="189" actId="700"/>
          <ac:spMkLst>
            <pc:docMk/>
            <pc:sldMk cId="1694021070" sldId="846"/>
            <ac:spMk id="3" creationId="{258D56C2-A948-40AD-9FE3-9A34B4A49E69}"/>
          </ac:spMkLst>
        </pc:spChg>
        <pc:spChg chg="mod">
          <ac:chgData name="Roth, Dan" userId="18da4c67-dd89-43a7-9856-8592f867a23c" providerId="ADAL" clId="{9FAC5781-E1A1-492D-8E15-2AB7BA9377EB}" dt="2021-02-24T04:57:59.173" v="184" actId="208"/>
          <ac:spMkLst>
            <pc:docMk/>
            <pc:sldMk cId="1694021070" sldId="846"/>
            <ac:spMk id="4" creationId="{8D5CC76C-71DD-437B-8297-476EBA1B1BBC}"/>
          </ac:spMkLst>
        </pc:spChg>
        <pc:spChg chg="mod">
          <ac:chgData name="Roth, Dan" userId="18da4c67-dd89-43a7-9856-8592f867a23c" providerId="ADAL" clId="{9FAC5781-E1A1-492D-8E15-2AB7BA9377EB}" dt="2021-02-24T04:57:55.519" v="183" actId="207"/>
          <ac:spMkLst>
            <pc:docMk/>
            <pc:sldMk cId="1694021070" sldId="846"/>
            <ac:spMk id="6" creationId="{5DBC1995-D829-43D8-8079-DF5BEA5F1EED}"/>
          </ac:spMkLst>
        </pc:spChg>
        <pc:spChg chg="mod">
          <ac:chgData name="Roth, Dan" userId="18da4c67-dd89-43a7-9856-8592f867a23c" providerId="ADAL" clId="{9FAC5781-E1A1-492D-8E15-2AB7BA9377EB}" dt="2021-02-24T04:57:55.519" v="183" actId="207"/>
          <ac:spMkLst>
            <pc:docMk/>
            <pc:sldMk cId="1694021070" sldId="846"/>
            <ac:spMk id="8" creationId="{E8162950-7624-4D94-9856-3A7D86B30E69}"/>
          </ac:spMkLst>
        </pc:spChg>
        <pc:spChg chg="mod ord">
          <ac:chgData name="Roth, Dan" userId="18da4c67-dd89-43a7-9856-8592f867a23c" providerId="ADAL" clId="{9FAC5781-E1A1-492D-8E15-2AB7BA9377EB}" dt="2021-02-24T05:01:00.126" v="190" actId="14100"/>
          <ac:spMkLst>
            <pc:docMk/>
            <pc:sldMk cId="1694021070" sldId="846"/>
            <ac:spMk id="33" creationId="{929F6756-E9DC-1040-AE31-6CE131F7E667}"/>
          </ac:spMkLst>
        </pc:spChg>
      </pc:sldChg>
      <pc:sldChg chg="add del">
        <pc:chgData name="Roth, Dan" userId="18da4c67-dd89-43a7-9856-8592f867a23c" providerId="ADAL" clId="{9FAC5781-E1A1-492D-8E15-2AB7BA9377EB}" dt="2021-03-22T01:47:48.366" v="5775" actId="47"/>
        <pc:sldMkLst>
          <pc:docMk/>
          <pc:sldMk cId="4266653588" sldId="846"/>
        </pc:sldMkLst>
      </pc:sldChg>
      <pc:sldChg chg="modSp mod modClrScheme chgLayout modNotesTx">
        <pc:chgData name="Roth, Dan" userId="18da4c67-dd89-43a7-9856-8592f867a23c" providerId="ADAL" clId="{9FAC5781-E1A1-492D-8E15-2AB7BA9377EB}" dt="2021-02-25T14:56:02.801" v="5066" actId="20577"/>
        <pc:sldMkLst>
          <pc:docMk/>
          <pc:sldMk cId="233074556" sldId="847"/>
        </pc:sldMkLst>
        <pc:spChg chg="mod ord">
          <ac:chgData name="Roth, Dan" userId="18da4c67-dd89-43a7-9856-8592f867a23c" providerId="ADAL" clId="{9FAC5781-E1A1-492D-8E15-2AB7BA9377EB}" dt="2021-02-24T05:08:39.874" v="230" actId="404"/>
          <ac:spMkLst>
            <pc:docMk/>
            <pc:sldMk cId="233074556" sldId="847"/>
            <ac:spMk id="2" creationId="{79143E0D-5A65-E549-9082-4CE58F70075F}"/>
          </ac:spMkLst>
        </pc:spChg>
        <pc:spChg chg="mod ord">
          <ac:chgData name="Roth, Dan" userId="18da4c67-dd89-43a7-9856-8592f867a23c" providerId="ADAL" clId="{9FAC5781-E1A1-492D-8E15-2AB7BA9377EB}" dt="2021-02-24T05:08:21.386" v="228" actId="700"/>
          <ac:spMkLst>
            <pc:docMk/>
            <pc:sldMk cId="233074556" sldId="847"/>
            <ac:spMk id="3" creationId="{63412D91-7617-46DD-8F6E-5B24ECE0B5B0}"/>
          </ac:spMkLst>
        </pc:spChg>
        <pc:spChg chg="mod ord">
          <ac:chgData name="Roth, Dan" userId="18da4c67-dd89-43a7-9856-8592f867a23c" providerId="ADAL" clId="{9FAC5781-E1A1-492D-8E15-2AB7BA9377EB}" dt="2021-02-24T05:08:34.164" v="229" actId="14100"/>
          <ac:spMkLst>
            <pc:docMk/>
            <pc:sldMk cId="233074556" sldId="847"/>
            <ac:spMk id="4" creationId="{BD14CFDD-FDA3-DA49-91BA-E9879730B797}"/>
          </ac:spMkLst>
        </pc:spChg>
      </pc:sldChg>
      <pc:sldChg chg="modSp del mod modClrScheme chgLayout">
        <pc:chgData name="Roth, Dan" userId="18da4c67-dd89-43a7-9856-8592f867a23c" providerId="ADAL" clId="{9FAC5781-E1A1-492D-8E15-2AB7BA9377EB}" dt="2021-02-24T05:22:35.205" v="328" actId="47"/>
        <pc:sldMkLst>
          <pc:docMk/>
          <pc:sldMk cId="3792530919" sldId="852"/>
        </pc:sldMkLst>
        <pc:spChg chg="mod ord">
          <ac:chgData name="Roth, Dan" userId="18da4c67-dd89-43a7-9856-8592f867a23c" providerId="ADAL" clId="{9FAC5781-E1A1-492D-8E15-2AB7BA9377EB}" dt="2021-02-24T05:17:51.210" v="323" actId="700"/>
          <ac:spMkLst>
            <pc:docMk/>
            <pc:sldMk cId="3792530919" sldId="852"/>
            <ac:spMk id="2" creationId="{58BB80DC-D456-6041-9424-4ECBA842B853}"/>
          </ac:spMkLst>
        </pc:spChg>
        <pc:spChg chg="mod ord">
          <ac:chgData name="Roth, Dan" userId="18da4c67-dd89-43a7-9856-8592f867a23c" providerId="ADAL" clId="{9FAC5781-E1A1-492D-8E15-2AB7BA9377EB}" dt="2021-02-24T05:17:51.210" v="323" actId="700"/>
          <ac:spMkLst>
            <pc:docMk/>
            <pc:sldMk cId="3792530919" sldId="852"/>
            <ac:spMk id="3" creationId="{3255F677-8892-9C46-88A2-83E3CAEA1469}"/>
          </ac:spMkLst>
        </pc:spChg>
        <pc:spChg chg="mod ord">
          <ac:chgData name="Roth, Dan" userId="18da4c67-dd89-43a7-9856-8592f867a23c" providerId="ADAL" clId="{9FAC5781-E1A1-492D-8E15-2AB7BA9377EB}" dt="2021-02-24T05:17:51.210" v="323" actId="700"/>
          <ac:spMkLst>
            <pc:docMk/>
            <pc:sldMk cId="3792530919" sldId="852"/>
            <ac:spMk id="4" creationId="{3D56BC91-7D8E-E948-99DC-DD2C79ACAB56}"/>
          </ac:spMkLst>
        </pc:spChg>
      </pc:sldChg>
      <pc:sldChg chg="del">
        <pc:chgData name="Roth, Dan" userId="18da4c67-dd89-43a7-9856-8592f867a23c" providerId="ADAL" clId="{9FAC5781-E1A1-492D-8E15-2AB7BA9377EB}" dt="2021-02-25T03:30:04.980" v="928" actId="2696"/>
        <pc:sldMkLst>
          <pc:docMk/>
          <pc:sldMk cId="861859200" sldId="867"/>
        </pc:sldMkLst>
      </pc:sldChg>
      <pc:sldChg chg="add del">
        <pc:chgData name="Roth, Dan" userId="18da4c67-dd89-43a7-9856-8592f867a23c" providerId="ADAL" clId="{9FAC5781-E1A1-492D-8E15-2AB7BA9377EB}" dt="2021-03-22T01:47:48.366" v="5775" actId="47"/>
        <pc:sldMkLst>
          <pc:docMk/>
          <pc:sldMk cId="1122480480" sldId="867"/>
        </pc:sldMkLst>
      </pc:sldChg>
      <pc:sldChg chg="modSp del mod">
        <pc:chgData name="Roth, Dan" userId="18da4c67-dd89-43a7-9856-8592f867a23c" providerId="ADAL" clId="{9FAC5781-E1A1-492D-8E15-2AB7BA9377EB}" dt="2021-02-25T03:19:47.979" v="909" actId="47"/>
        <pc:sldMkLst>
          <pc:docMk/>
          <pc:sldMk cId="3669995244" sldId="945"/>
        </pc:sldMkLst>
        <pc:spChg chg="mod">
          <ac:chgData name="Roth, Dan" userId="18da4c67-dd89-43a7-9856-8592f867a23c" providerId="ADAL" clId="{9FAC5781-E1A1-492D-8E15-2AB7BA9377EB}" dt="2021-02-24T04:56:34.910" v="154" actId="207"/>
          <ac:spMkLst>
            <pc:docMk/>
            <pc:sldMk cId="3669995244" sldId="945"/>
            <ac:spMk id="7" creationId="{FEA9F9F5-8FAC-4B28-875E-FD9EF891BE16}"/>
          </ac:spMkLst>
        </pc:spChg>
      </pc:sldChg>
      <pc:sldChg chg="modSp mod">
        <pc:chgData name="Roth, Dan" userId="18da4c67-dd89-43a7-9856-8592f867a23c" providerId="ADAL" clId="{9FAC5781-E1A1-492D-8E15-2AB7BA9377EB}" dt="2021-02-24T04:51:31.225" v="89" actId="208"/>
        <pc:sldMkLst>
          <pc:docMk/>
          <pc:sldMk cId="1474123489" sldId="1256"/>
        </pc:sldMkLst>
        <pc:spChg chg="mod">
          <ac:chgData name="Roth, Dan" userId="18da4c67-dd89-43a7-9856-8592f867a23c" providerId="ADAL" clId="{9FAC5781-E1A1-492D-8E15-2AB7BA9377EB}" dt="2021-02-24T04:51:26.762" v="87" actId="208"/>
          <ac:spMkLst>
            <pc:docMk/>
            <pc:sldMk cId="1474123489" sldId="1256"/>
            <ac:spMk id="5" creationId="{B6AE15E1-D967-4B3C-9391-D6DF993429E5}"/>
          </ac:spMkLst>
        </pc:spChg>
        <pc:spChg chg="mod">
          <ac:chgData name="Roth, Dan" userId="18da4c67-dd89-43a7-9856-8592f867a23c" providerId="ADAL" clId="{9FAC5781-E1A1-492D-8E15-2AB7BA9377EB}" dt="2021-02-24T04:51:31.225" v="89" actId="208"/>
          <ac:spMkLst>
            <pc:docMk/>
            <pc:sldMk cId="1474123489" sldId="1256"/>
            <ac:spMk id="7" creationId="{1FFFE622-ABAE-419B-9214-820342E4FCC9}"/>
          </ac:spMkLst>
        </pc:spChg>
      </pc:sldChg>
      <pc:sldChg chg="modSp mod">
        <pc:chgData name="Roth, Dan" userId="18da4c67-dd89-43a7-9856-8592f867a23c" providerId="ADAL" clId="{9FAC5781-E1A1-492D-8E15-2AB7BA9377EB}" dt="2021-02-24T04:52:28.171" v="95" actId="207"/>
        <pc:sldMkLst>
          <pc:docMk/>
          <pc:sldMk cId="1511776667" sldId="1262"/>
        </pc:sldMkLst>
        <pc:spChg chg="mod">
          <ac:chgData name="Roth, Dan" userId="18da4c67-dd89-43a7-9856-8592f867a23c" providerId="ADAL" clId="{9FAC5781-E1A1-492D-8E15-2AB7BA9377EB}" dt="2021-02-24T04:52:28.171" v="95" actId="207"/>
          <ac:spMkLst>
            <pc:docMk/>
            <pc:sldMk cId="1511776667" sldId="1262"/>
            <ac:spMk id="10" creationId="{00000000-0000-0000-0000-000000000000}"/>
          </ac:spMkLst>
        </pc:spChg>
      </pc:sldChg>
      <pc:sldChg chg="modSp modNotesTx">
        <pc:chgData name="Roth, Dan" userId="18da4c67-dd89-43a7-9856-8592f867a23c" providerId="ADAL" clId="{9FAC5781-E1A1-492D-8E15-2AB7BA9377EB}" dt="2021-02-25T14:05:06.960" v="4442" actId="20577"/>
        <pc:sldMkLst>
          <pc:docMk/>
          <pc:sldMk cId="2144188295" sldId="1263"/>
        </pc:sldMkLst>
        <pc:spChg chg="mod">
          <ac:chgData name="Roth, Dan" userId="18da4c67-dd89-43a7-9856-8592f867a23c" providerId="ADAL" clId="{9FAC5781-E1A1-492D-8E15-2AB7BA9377EB}" dt="2021-02-25T14:05:06.960" v="4442" actId="20577"/>
          <ac:spMkLst>
            <pc:docMk/>
            <pc:sldMk cId="2144188295" sldId="1263"/>
            <ac:spMk id="9" creationId="{9421FAAC-903C-482F-BCF9-A8E83A62A525}"/>
          </ac:spMkLst>
        </pc:spChg>
      </pc:sldChg>
      <pc:sldChg chg="add">
        <pc:chgData name="Roth, Dan" userId="18da4c67-dd89-43a7-9856-8592f867a23c" providerId="ADAL" clId="{9FAC5781-E1A1-492D-8E15-2AB7BA9377EB}" dt="2021-02-25T03:19:36.983" v="908"/>
        <pc:sldMkLst>
          <pc:docMk/>
          <pc:sldMk cId="2527546393" sldId="1269"/>
        </pc:sldMkLst>
      </pc:sldChg>
      <pc:sldChg chg="modSp del mod">
        <pc:chgData name="Roth, Dan" userId="18da4c67-dd89-43a7-9856-8592f867a23c" providerId="ADAL" clId="{9FAC5781-E1A1-492D-8E15-2AB7BA9377EB}" dt="2021-02-25T02:57:30.375" v="814" actId="47"/>
        <pc:sldMkLst>
          <pc:docMk/>
          <pc:sldMk cId="1434781963" sldId="1271"/>
        </pc:sldMkLst>
        <pc:spChg chg="mod">
          <ac:chgData name="Roth, Dan" userId="18da4c67-dd89-43a7-9856-8592f867a23c" providerId="ADAL" clId="{9FAC5781-E1A1-492D-8E15-2AB7BA9377EB}" dt="2021-02-24T04:53:06.947" v="101" actId="207"/>
          <ac:spMkLst>
            <pc:docMk/>
            <pc:sldMk cId="1434781963" sldId="1271"/>
            <ac:spMk id="5" creationId="{5CE928A2-BB77-4ABB-A590-9C928442B434}"/>
          </ac:spMkLst>
        </pc:spChg>
      </pc:sldChg>
      <pc:sldChg chg="del">
        <pc:chgData name="Roth, Dan" userId="18da4c67-dd89-43a7-9856-8592f867a23c" providerId="ADAL" clId="{9FAC5781-E1A1-492D-8E15-2AB7BA9377EB}" dt="2021-02-25T03:05:27.814" v="823" actId="2696"/>
        <pc:sldMkLst>
          <pc:docMk/>
          <pc:sldMk cId="819782201" sldId="1273"/>
        </pc:sldMkLst>
      </pc:sldChg>
      <pc:sldChg chg="add del">
        <pc:chgData name="Roth, Dan" userId="18da4c67-dd89-43a7-9856-8592f867a23c" providerId="ADAL" clId="{9FAC5781-E1A1-492D-8E15-2AB7BA9377EB}" dt="2021-03-22T01:47:48.366" v="5775" actId="47"/>
        <pc:sldMkLst>
          <pc:docMk/>
          <pc:sldMk cId="3662955404" sldId="1273"/>
        </pc:sldMkLst>
      </pc:sldChg>
      <pc:sldChg chg="del">
        <pc:chgData name="Roth, Dan" userId="18da4c67-dd89-43a7-9856-8592f867a23c" providerId="ADAL" clId="{9FAC5781-E1A1-492D-8E15-2AB7BA9377EB}" dt="2021-02-25T03:03:12.776" v="821" actId="47"/>
        <pc:sldMkLst>
          <pc:docMk/>
          <pc:sldMk cId="1951640376" sldId="1277"/>
        </pc:sldMkLst>
      </pc:sldChg>
      <pc:sldChg chg="modSp del mod">
        <pc:chgData name="Roth, Dan" userId="18da4c67-dd89-43a7-9856-8592f867a23c" providerId="ADAL" clId="{9FAC5781-E1A1-492D-8E15-2AB7BA9377EB}" dt="2021-02-25T06:34:30.364" v="3893" actId="2696"/>
        <pc:sldMkLst>
          <pc:docMk/>
          <pc:sldMk cId="158293492" sldId="1403"/>
        </pc:sldMkLst>
        <pc:spChg chg="mod">
          <ac:chgData name="Roth, Dan" userId="18da4c67-dd89-43a7-9856-8592f867a23c" providerId="ADAL" clId="{9FAC5781-E1A1-492D-8E15-2AB7BA9377EB}" dt="2021-02-24T05:31:14.400" v="440" actId="207"/>
          <ac:spMkLst>
            <pc:docMk/>
            <pc:sldMk cId="158293492" sldId="1403"/>
            <ac:spMk id="15" creationId="{4126ACE2-84F0-41F5-9921-22F59DCFB7C1}"/>
          </ac:spMkLst>
        </pc:spChg>
      </pc:sldChg>
      <pc:sldChg chg="add del">
        <pc:chgData name="Roth, Dan" userId="18da4c67-dd89-43a7-9856-8592f867a23c" providerId="ADAL" clId="{9FAC5781-E1A1-492D-8E15-2AB7BA9377EB}" dt="2021-03-22T01:47:48.366" v="5775" actId="47"/>
        <pc:sldMkLst>
          <pc:docMk/>
          <pc:sldMk cId="3221808531" sldId="1403"/>
        </pc:sldMkLst>
      </pc:sldChg>
      <pc:sldChg chg="modSp del mod">
        <pc:chgData name="Roth, Dan" userId="18da4c67-dd89-43a7-9856-8592f867a23c" providerId="ADAL" clId="{9FAC5781-E1A1-492D-8E15-2AB7BA9377EB}" dt="2021-02-25T02:59:27.142" v="818" actId="47"/>
        <pc:sldMkLst>
          <pc:docMk/>
          <pc:sldMk cId="568115708" sldId="1406"/>
        </pc:sldMkLst>
        <pc:spChg chg="mod">
          <ac:chgData name="Roth, Dan" userId="18da4c67-dd89-43a7-9856-8592f867a23c" providerId="ADAL" clId="{9FAC5781-E1A1-492D-8E15-2AB7BA9377EB}" dt="2021-02-24T04:54:15.549" v="107" actId="207"/>
          <ac:spMkLst>
            <pc:docMk/>
            <pc:sldMk cId="568115708" sldId="1406"/>
            <ac:spMk id="6" creationId="{023FB418-9198-4701-A311-518902F1E8E1}"/>
          </ac:spMkLst>
        </pc:spChg>
        <pc:spChg chg="mod">
          <ac:chgData name="Roth, Dan" userId="18da4c67-dd89-43a7-9856-8592f867a23c" providerId="ADAL" clId="{9FAC5781-E1A1-492D-8E15-2AB7BA9377EB}" dt="2021-02-24T04:54:00.354" v="105" actId="113"/>
          <ac:spMkLst>
            <pc:docMk/>
            <pc:sldMk cId="568115708" sldId="1406"/>
            <ac:spMk id="9" creationId="{B8E4E20C-D68F-4BDB-9470-0F0B1935CC53}"/>
          </ac:spMkLst>
        </pc:spChg>
        <pc:spChg chg="mod">
          <ac:chgData name="Roth, Dan" userId="18da4c67-dd89-43a7-9856-8592f867a23c" providerId="ADAL" clId="{9FAC5781-E1A1-492D-8E15-2AB7BA9377EB}" dt="2021-02-24T04:54:15.549" v="107" actId="207"/>
          <ac:spMkLst>
            <pc:docMk/>
            <pc:sldMk cId="568115708" sldId="1406"/>
            <ac:spMk id="10" creationId="{C35ACE2F-5E97-4EE7-B56A-7C06F78F012B}"/>
          </ac:spMkLst>
        </pc:spChg>
      </pc:sldChg>
      <pc:sldChg chg="addSp delSp modSp del mod modClrScheme chgLayout">
        <pc:chgData name="Roth, Dan" userId="18da4c67-dd89-43a7-9856-8592f867a23c" providerId="ADAL" clId="{9FAC5781-E1A1-492D-8E15-2AB7BA9377EB}" dt="2021-02-25T02:19:44.785" v="444" actId="47"/>
        <pc:sldMkLst>
          <pc:docMk/>
          <pc:sldMk cId="4087997763" sldId="1423"/>
        </pc:sldMkLst>
        <pc:spChg chg="mod ord">
          <ac:chgData name="Roth, Dan" userId="18da4c67-dd89-43a7-9856-8592f867a23c" providerId="ADAL" clId="{9FAC5781-E1A1-492D-8E15-2AB7BA9377EB}" dt="2021-02-24T04:48:34.701" v="68" actId="700"/>
          <ac:spMkLst>
            <pc:docMk/>
            <pc:sldMk cId="4087997763" sldId="1423"/>
            <ac:spMk id="2" creationId="{00000000-0000-0000-0000-000000000000}"/>
          </ac:spMkLst>
        </pc:spChg>
        <pc:spChg chg="add del mod">
          <ac:chgData name="Roth, Dan" userId="18da4c67-dd89-43a7-9856-8592f867a23c" providerId="ADAL" clId="{9FAC5781-E1A1-492D-8E15-2AB7BA9377EB}" dt="2021-02-24T04:48:05.823" v="66" actId="6264"/>
          <ac:spMkLst>
            <pc:docMk/>
            <pc:sldMk cId="4087997763" sldId="1423"/>
            <ac:spMk id="3" creationId="{CEE82E77-6126-4A00-B289-D0A901E02D62}"/>
          </ac:spMkLst>
        </pc:spChg>
        <pc:spChg chg="add del mod ord">
          <ac:chgData name="Roth, Dan" userId="18da4c67-dd89-43a7-9856-8592f867a23c" providerId="ADAL" clId="{9FAC5781-E1A1-492D-8E15-2AB7BA9377EB}" dt="2021-02-24T04:48:34.701" v="68" actId="700"/>
          <ac:spMkLst>
            <pc:docMk/>
            <pc:sldMk cId="4087997763" sldId="1423"/>
            <ac:spMk id="5" creationId="{6172E327-A55D-460C-A11F-B837CE1E9652}"/>
          </ac:spMkLst>
        </pc:spChg>
        <pc:spChg chg="mod">
          <ac:chgData name="Roth, Dan" userId="18da4c67-dd89-43a7-9856-8592f867a23c" providerId="ADAL" clId="{9FAC5781-E1A1-492D-8E15-2AB7BA9377EB}" dt="2021-02-24T04:52:09.747" v="93" actId="207"/>
          <ac:spMkLst>
            <pc:docMk/>
            <pc:sldMk cId="4087997763" sldId="1423"/>
            <ac:spMk id="7" creationId="{00000000-0000-0000-0000-000000000000}"/>
          </ac:spMkLst>
        </pc:spChg>
        <pc:spChg chg="mod">
          <ac:chgData name="Roth, Dan" userId="18da4c67-dd89-43a7-9856-8592f867a23c" providerId="ADAL" clId="{9FAC5781-E1A1-492D-8E15-2AB7BA9377EB}" dt="2021-02-24T04:52:09.747" v="93" actId="207"/>
          <ac:spMkLst>
            <pc:docMk/>
            <pc:sldMk cId="4087997763" sldId="1423"/>
            <ac:spMk id="8" creationId="{00000000-0000-0000-0000-000000000000}"/>
          </ac:spMkLst>
        </pc:spChg>
        <pc:spChg chg="mod">
          <ac:chgData name="Roth, Dan" userId="18da4c67-dd89-43a7-9856-8592f867a23c" providerId="ADAL" clId="{9FAC5781-E1A1-492D-8E15-2AB7BA9377EB}" dt="2021-02-24T04:52:09.747" v="93" actId="207"/>
          <ac:spMkLst>
            <pc:docMk/>
            <pc:sldMk cId="4087997763" sldId="1423"/>
            <ac:spMk id="9" creationId="{00000000-0000-0000-0000-000000000000}"/>
          </ac:spMkLst>
        </pc:spChg>
        <pc:spChg chg="mod">
          <ac:chgData name="Roth, Dan" userId="18da4c67-dd89-43a7-9856-8592f867a23c" providerId="ADAL" clId="{9FAC5781-E1A1-492D-8E15-2AB7BA9377EB}" dt="2021-02-24T04:52:09.747" v="93" actId="207"/>
          <ac:spMkLst>
            <pc:docMk/>
            <pc:sldMk cId="4087997763" sldId="1423"/>
            <ac:spMk id="10" creationId="{00000000-0000-0000-0000-000000000000}"/>
          </ac:spMkLst>
        </pc:spChg>
        <pc:spChg chg="mod">
          <ac:chgData name="Roth, Dan" userId="18da4c67-dd89-43a7-9856-8592f867a23c" providerId="ADAL" clId="{9FAC5781-E1A1-492D-8E15-2AB7BA9377EB}" dt="2021-02-24T04:52:09.747" v="93" actId="207"/>
          <ac:spMkLst>
            <pc:docMk/>
            <pc:sldMk cId="4087997763" sldId="1423"/>
            <ac:spMk id="11" creationId="{00000000-0000-0000-0000-000000000000}"/>
          </ac:spMkLst>
        </pc:spChg>
        <pc:spChg chg="mod">
          <ac:chgData name="Roth, Dan" userId="18da4c67-dd89-43a7-9856-8592f867a23c" providerId="ADAL" clId="{9FAC5781-E1A1-492D-8E15-2AB7BA9377EB}" dt="2021-02-24T04:52:09.747" v="93" actId="207"/>
          <ac:spMkLst>
            <pc:docMk/>
            <pc:sldMk cId="4087997763" sldId="1423"/>
            <ac:spMk id="12" creationId="{00000000-0000-0000-0000-000000000000}"/>
          </ac:spMkLst>
        </pc:spChg>
        <pc:spChg chg="mod">
          <ac:chgData name="Roth, Dan" userId="18da4c67-dd89-43a7-9856-8592f867a23c" providerId="ADAL" clId="{9FAC5781-E1A1-492D-8E15-2AB7BA9377EB}" dt="2021-02-24T04:52:09.747" v="93" actId="207"/>
          <ac:spMkLst>
            <pc:docMk/>
            <pc:sldMk cId="4087997763" sldId="1423"/>
            <ac:spMk id="13" creationId="{00000000-0000-0000-0000-000000000000}"/>
          </ac:spMkLst>
        </pc:spChg>
        <pc:spChg chg="mod">
          <ac:chgData name="Roth, Dan" userId="18da4c67-dd89-43a7-9856-8592f867a23c" providerId="ADAL" clId="{9FAC5781-E1A1-492D-8E15-2AB7BA9377EB}" dt="2021-02-24T04:52:09.747" v="93" actId="207"/>
          <ac:spMkLst>
            <pc:docMk/>
            <pc:sldMk cId="4087997763" sldId="1423"/>
            <ac:spMk id="14" creationId="{00000000-0000-0000-0000-000000000000}"/>
          </ac:spMkLst>
        </pc:spChg>
        <pc:spChg chg="mod">
          <ac:chgData name="Roth, Dan" userId="18da4c67-dd89-43a7-9856-8592f867a23c" providerId="ADAL" clId="{9FAC5781-E1A1-492D-8E15-2AB7BA9377EB}" dt="2021-02-24T04:52:09.747" v="93" actId="207"/>
          <ac:spMkLst>
            <pc:docMk/>
            <pc:sldMk cId="4087997763" sldId="1423"/>
            <ac:spMk id="17" creationId="{C90C6D30-FB57-4AAB-9543-A18FF4B92A90}"/>
          </ac:spMkLst>
        </pc:spChg>
        <pc:spChg chg="del">
          <ac:chgData name="Roth, Dan" userId="18da4c67-dd89-43a7-9856-8592f867a23c" providerId="ADAL" clId="{9FAC5781-E1A1-492D-8E15-2AB7BA9377EB}" dt="2021-02-24T04:48:01.638" v="65" actId="700"/>
          <ac:spMkLst>
            <pc:docMk/>
            <pc:sldMk cId="4087997763" sldId="1423"/>
            <ac:spMk id="18" creationId="{00000000-0000-0000-0000-000000000000}"/>
          </ac:spMkLst>
        </pc:spChg>
        <pc:spChg chg="mod ord">
          <ac:chgData name="Roth, Dan" userId="18da4c67-dd89-43a7-9856-8592f867a23c" providerId="ADAL" clId="{9FAC5781-E1A1-492D-8E15-2AB7BA9377EB}" dt="2021-02-24T04:48:34.701" v="68" actId="700"/>
          <ac:spMkLst>
            <pc:docMk/>
            <pc:sldMk cId="4087997763" sldId="1423"/>
            <ac:spMk id="19" creationId="{00000000-0000-0000-0000-000000000000}"/>
          </ac:spMkLst>
        </pc:spChg>
        <pc:spChg chg="mod">
          <ac:chgData name="Roth, Dan" userId="18da4c67-dd89-43a7-9856-8592f867a23c" providerId="ADAL" clId="{9FAC5781-E1A1-492D-8E15-2AB7BA9377EB}" dt="2021-02-24T04:52:09.747" v="93" actId="207"/>
          <ac:spMkLst>
            <pc:docMk/>
            <pc:sldMk cId="4087997763" sldId="1423"/>
            <ac:spMk id="20" creationId="{7431E69B-7DE0-4534-910A-2E62265ED450}"/>
          </ac:spMkLst>
        </pc:spChg>
        <pc:spChg chg="mod">
          <ac:chgData name="Roth, Dan" userId="18da4c67-dd89-43a7-9856-8592f867a23c" providerId="ADAL" clId="{9FAC5781-E1A1-492D-8E15-2AB7BA9377EB}" dt="2021-02-24T04:52:09.747" v="93" actId="207"/>
          <ac:spMkLst>
            <pc:docMk/>
            <pc:sldMk cId="4087997763" sldId="1423"/>
            <ac:spMk id="23" creationId="{FFBBC377-2404-48D1-BFB3-CBE742C73F0A}"/>
          </ac:spMkLst>
        </pc:spChg>
      </pc:sldChg>
      <pc:sldChg chg="add">
        <pc:chgData name="Roth, Dan" userId="18da4c67-dd89-43a7-9856-8592f867a23c" providerId="ADAL" clId="{9FAC5781-E1A1-492D-8E15-2AB7BA9377EB}" dt="2021-02-25T03:19:36.983" v="908"/>
        <pc:sldMkLst>
          <pc:docMk/>
          <pc:sldMk cId="0" sldId="1433"/>
        </pc:sldMkLst>
      </pc:sldChg>
      <pc:sldChg chg="del">
        <pc:chgData name="Roth, Dan" userId="18da4c67-dd89-43a7-9856-8592f867a23c" providerId="ADAL" clId="{9FAC5781-E1A1-492D-8E15-2AB7BA9377EB}" dt="2021-02-25T02:56:48.696" v="812" actId="47"/>
        <pc:sldMkLst>
          <pc:docMk/>
          <pc:sldMk cId="3998438273" sldId="1450"/>
        </pc:sldMkLst>
      </pc:sldChg>
      <pc:sldChg chg="del">
        <pc:chgData name="Roth, Dan" userId="18da4c67-dd89-43a7-9856-8592f867a23c" providerId="ADAL" clId="{9FAC5781-E1A1-492D-8E15-2AB7BA9377EB}" dt="2021-02-25T02:58:02.278" v="816" actId="47"/>
        <pc:sldMkLst>
          <pc:docMk/>
          <pc:sldMk cId="1198865618" sldId="1451"/>
        </pc:sldMkLst>
      </pc:sldChg>
      <pc:sldChg chg="modSp mod">
        <pc:chgData name="Roth, Dan" userId="18da4c67-dd89-43a7-9856-8592f867a23c" providerId="ADAL" clId="{9FAC5781-E1A1-492D-8E15-2AB7BA9377EB}" dt="2021-02-24T04:53:36.781" v="103" actId="207"/>
        <pc:sldMkLst>
          <pc:docMk/>
          <pc:sldMk cId="3327488310" sldId="1454"/>
        </pc:sldMkLst>
        <pc:spChg chg="mod">
          <ac:chgData name="Roth, Dan" userId="18da4c67-dd89-43a7-9856-8592f867a23c" providerId="ADAL" clId="{9FAC5781-E1A1-492D-8E15-2AB7BA9377EB}" dt="2021-02-24T04:53:36.781" v="103" actId="207"/>
          <ac:spMkLst>
            <pc:docMk/>
            <pc:sldMk cId="3327488310" sldId="1454"/>
            <ac:spMk id="23" creationId="{9B12C2E3-D1AE-4839-9217-B44ED5B50689}"/>
          </ac:spMkLst>
        </pc:spChg>
        <pc:spChg chg="mod">
          <ac:chgData name="Roth, Dan" userId="18da4c67-dd89-43a7-9856-8592f867a23c" providerId="ADAL" clId="{9FAC5781-E1A1-492D-8E15-2AB7BA9377EB}" dt="2021-02-24T04:53:36.781" v="103" actId="207"/>
          <ac:spMkLst>
            <pc:docMk/>
            <pc:sldMk cId="3327488310" sldId="1454"/>
            <ac:spMk id="33" creationId="{E6A91AA9-36E7-4FDB-81E7-8A692657E1D9}"/>
          </ac:spMkLst>
        </pc:spChg>
      </pc:sldChg>
      <pc:sldChg chg="modSp del mod">
        <pc:chgData name="Roth, Dan" userId="18da4c67-dd89-43a7-9856-8592f867a23c" providerId="ADAL" clId="{9FAC5781-E1A1-492D-8E15-2AB7BA9377EB}" dt="2021-02-25T03:06:03.604" v="825" actId="47"/>
        <pc:sldMkLst>
          <pc:docMk/>
          <pc:sldMk cId="842587830" sldId="1458"/>
        </pc:sldMkLst>
        <pc:spChg chg="mod">
          <ac:chgData name="Roth, Dan" userId="18da4c67-dd89-43a7-9856-8592f867a23c" providerId="ADAL" clId="{9FAC5781-E1A1-492D-8E15-2AB7BA9377EB}" dt="2021-02-24T04:55:29.504" v="149" actId="207"/>
          <ac:spMkLst>
            <pc:docMk/>
            <pc:sldMk cId="842587830" sldId="1458"/>
            <ac:spMk id="35" creationId="{C1749912-674C-436E-96D8-CFE9FF1D5A4C}"/>
          </ac:spMkLst>
        </pc:spChg>
      </pc:sldChg>
      <pc:sldChg chg="modSp mod modShow">
        <pc:chgData name="Roth, Dan" userId="18da4c67-dd89-43a7-9856-8592f867a23c" providerId="ADAL" clId="{9FAC5781-E1A1-492D-8E15-2AB7BA9377EB}" dt="2021-02-25T15:19:55.315" v="5491" actId="20577"/>
        <pc:sldMkLst>
          <pc:docMk/>
          <pc:sldMk cId="3032880172" sldId="1459"/>
        </pc:sldMkLst>
        <pc:spChg chg="mod">
          <ac:chgData name="Roth, Dan" userId="18da4c67-dd89-43a7-9856-8592f867a23c" providerId="ADAL" clId="{9FAC5781-E1A1-492D-8E15-2AB7BA9377EB}" dt="2021-02-25T03:13:49.016" v="905" actId="113"/>
          <ac:spMkLst>
            <pc:docMk/>
            <pc:sldMk cId="3032880172" sldId="1459"/>
            <ac:spMk id="2" creationId="{00000000-0000-0000-0000-000000000000}"/>
          </ac:spMkLst>
        </pc:spChg>
        <pc:spChg chg="mod">
          <ac:chgData name="Roth, Dan" userId="18da4c67-dd89-43a7-9856-8592f867a23c" providerId="ADAL" clId="{9FAC5781-E1A1-492D-8E15-2AB7BA9377EB}" dt="2021-02-25T15:19:55.315" v="5491" actId="20577"/>
          <ac:spMkLst>
            <pc:docMk/>
            <pc:sldMk cId="3032880172" sldId="1459"/>
            <ac:spMk id="3" creationId="{00000000-0000-0000-0000-000000000000}"/>
          </ac:spMkLst>
        </pc:spChg>
        <pc:spChg chg="mod">
          <ac:chgData name="Roth, Dan" userId="18da4c67-dd89-43a7-9856-8592f867a23c" providerId="ADAL" clId="{9FAC5781-E1A1-492D-8E15-2AB7BA9377EB}" dt="2021-02-25T03:13:41.240" v="904" actId="14100"/>
          <ac:spMkLst>
            <pc:docMk/>
            <pc:sldMk cId="3032880172" sldId="1459"/>
            <ac:spMk id="48" creationId="{128B9C0A-2F94-4676-AA0E-D111C6432273}"/>
          </ac:spMkLst>
        </pc:spChg>
      </pc:sldChg>
      <pc:sldChg chg="modSp mod">
        <pc:chgData name="Roth, Dan" userId="18da4c67-dd89-43a7-9856-8592f867a23c" providerId="ADAL" clId="{9FAC5781-E1A1-492D-8E15-2AB7BA9377EB}" dt="2021-02-24T04:56:24.952" v="152" actId="208"/>
        <pc:sldMkLst>
          <pc:docMk/>
          <pc:sldMk cId="801057364" sldId="1461"/>
        </pc:sldMkLst>
        <pc:picChg chg="mod">
          <ac:chgData name="Roth, Dan" userId="18da4c67-dd89-43a7-9856-8592f867a23c" providerId="ADAL" clId="{9FAC5781-E1A1-492D-8E15-2AB7BA9377EB}" dt="2021-02-24T04:56:24.952" v="152" actId="208"/>
          <ac:picMkLst>
            <pc:docMk/>
            <pc:sldMk cId="801057364" sldId="1461"/>
            <ac:picMk id="3" creationId="{CC149B30-B757-4D9D-8088-CA344FC6421E}"/>
          </ac:picMkLst>
        </pc:picChg>
      </pc:sldChg>
      <pc:sldChg chg="del">
        <pc:chgData name="Roth, Dan" userId="18da4c67-dd89-43a7-9856-8592f867a23c" providerId="ADAL" clId="{9FAC5781-E1A1-492D-8E15-2AB7BA9377EB}" dt="2021-02-24T05:31:50.920" v="442" actId="47"/>
        <pc:sldMkLst>
          <pc:docMk/>
          <pc:sldMk cId="1810906243" sldId="1480"/>
        </pc:sldMkLst>
      </pc:sldChg>
      <pc:sldChg chg="modSp del mod">
        <pc:chgData name="Roth, Dan" userId="18da4c67-dd89-43a7-9856-8592f867a23c" providerId="ADAL" clId="{9FAC5781-E1A1-492D-8E15-2AB7BA9377EB}" dt="2021-02-25T03:20:28.625" v="913" actId="47"/>
        <pc:sldMkLst>
          <pc:docMk/>
          <pc:sldMk cId="3930438624" sldId="1493"/>
        </pc:sldMkLst>
        <pc:spChg chg="mod">
          <ac:chgData name="Roth, Dan" userId="18da4c67-dd89-43a7-9856-8592f867a23c" providerId="ADAL" clId="{9FAC5781-E1A1-492D-8E15-2AB7BA9377EB}" dt="2021-02-24T04:57:37.046" v="180" actId="207"/>
          <ac:spMkLst>
            <pc:docMk/>
            <pc:sldMk cId="3930438624" sldId="1493"/>
            <ac:spMk id="6" creationId="{023FB418-9198-4701-A311-518902F1E8E1}"/>
          </ac:spMkLst>
        </pc:spChg>
        <pc:spChg chg="mod">
          <ac:chgData name="Roth, Dan" userId="18da4c67-dd89-43a7-9856-8592f867a23c" providerId="ADAL" clId="{9FAC5781-E1A1-492D-8E15-2AB7BA9377EB}" dt="2021-02-24T04:57:25.100" v="178" actId="113"/>
          <ac:spMkLst>
            <pc:docMk/>
            <pc:sldMk cId="3930438624" sldId="1493"/>
            <ac:spMk id="9" creationId="{B8E4E20C-D68F-4BDB-9470-0F0B1935CC53}"/>
          </ac:spMkLst>
        </pc:spChg>
        <pc:spChg chg="mod">
          <ac:chgData name="Roth, Dan" userId="18da4c67-dd89-43a7-9856-8592f867a23c" providerId="ADAL" clId="{9FAC5781-E1A1-492D-8E15-2AB7BA9377EB}" dt="2021-02-24T04:57:37.046" v="180" actId="207"/>
          <ac:spMkLst>
            <pc:docMk/>
            <pc:sldMk cId="3930438624" sldId="1493"/>
            <ac:spMk id="10" creationId="{C35ACE2F-5E97-4EE7-B56A-7C06F78F012B}"/>
          </ac:spMkLst>
        </pc:spChg>
      </pc:sldChg>
      <pc:sldChg chg="modSp del mod">
        <pc:chgData name="Roth, Dan" userId="18da4c67-dd89-43a7-9856-8592f867a23c" providerId="ADAL" clId="{9FAC5781-E1A1-492D-8E15-2AB7BA9377EB}" dt="2021-02-25T03:38:43.376" v="935" actId="47"/>
        <pc:sldMkLst>
          <pc:docMk/>
          <pc:sldMk cId="1032109655" sldId="1496"/>
        </pc:sldMkLst>
        <pc:spChg chg="mod">
          <ac:chgData name="Roth, Dan" userId="18da4c67-dd89-43a7-9856-8592f867a23c" providerId="ADAL" clId="{9FAC5781-E1A1-492D-8E15-2AB7BA9377EB}" dt="2021-02-24T05:27:35.194" v="394" actId="207"/>
          <ac:spMkLst>
            <pc:docMk/>
            <pc:sldMk cId="1032109655" sldId="1496"/>
            <ac:spMk id="6" creationId="{023FB418-9198-4701-A311-518902F1E8E1}"/>
          </ac:spMkLst>
        </pc:spChg>
        <pc:spChg chg="mod">
          <ac:chgData name="Roth, Dan" userId="18da4c67-dd89-43a7-9856-8592f867a23c" providerId="ADAL" clId="{9FAC5781-E1A1-492D-8E15-2AB7BA9377EB}" dt="2021-02-24T05:27:12.887" v="392" actId="113"/>
          <ac:spMkLst>
            <pc:docMk/>
            <pc:sldMk cId="1032109655" sldId="1496"/>
            <ac:spMk id="9" creationId="{B8E4E20C-D68F-4BDB-9470-0F0B1935CC53}"/>
          </ac:spMkLst>
        </pc:spChg>
        <pc:spChg chg="mod">
          <ac:chgData name="Roth, Dan" userId="18da4c67-dd89-43a7-9856-8592f867a23c" providerId="ADAL" clId="{9FAC5781-E1A1-492D-8E15-2AB7BA9377EB}" dt="2021-02-24T05:27:35.194" v="394" actId="207"/>
          <ac:spMkLst>
            <pc:docMk/>
            <pc:sldMk cId="1032109655" sldId="1496"/>
            <ac:spMk id="10" creationId="{C35ACE2F-5E97-4EE7-B56A-7C06F78F012B}"/>
          </ac:spMkLst>
        </pc:spChg>
      </pc:sldChg>
      <pc:sldChg chg="addSp delSp modSp mod modClrScheme modAnim chgLayout">
        <pc:chgData name="Roth, Dan" userId="18da4c67-dd89-43a7-9856-8592f867a23c" providerId="ADAL" clId="{9FAC5781-E1A1-492D-8E15-2AB7BA9377EB}" dt="2021-02-25T03:29:08.934" v="927" actId="207"/>
        <pc:sldMkLst>
          <pc:docMk/>
          <pc:sldMk cId="161901042" sldId="1509"/>
        </pc:sldMkLst>
        <pc:spChg chg="mod ord">
          <ac:chgData name="Roth, Dan" userId="18da4c67-dd89-43a7-9856-8592f867a23c" providerId="ADAL" clId="{9FAC5781-E1A1-492D-8E15-2AB7BA9377EB}" dt="2021-02-24T05:07:23.751" v="225" actId="6264"/>
          <ac:spMkLst>
            <pc:docMk/>
            <pc:sldMk cId="161901042" sldId="1509"/>
            <ac:spMk id="2" creationId="{E6CB7CBD-FFFC-44C6-8A7E-9C10AE24CB9E}"/>
          </ac:spMkLst>
        </pc:spChg>
        <pc:spChg chg="mod ord">
          <ac:chgData name="Roth, Dan" userId="18da4c67-dd89-43a7-9856-8592f867a23c" providerId="ADAL" clId="{9FAC5781-E1A1-492D-8E15-2AB7BA9377EB}" dt="2021-02-24T05:07:23.751" v="225" actId="6264"/>
          <ac:spMkLst>
            <pc:docMk/>
            <pc:sldMk cId="161901042" sldId="1509"/>
            <ac:spMk id="3" creationId="{0F7B52DE-FB7D-4CBF-868B-FD0C020EC3A6}"/>
          </ac:spMkLst>
        </pc:spChg>
        <pc:spChg chg="mod ord">
          <ac:chgData name="Roth, Dan" userId="18da4c67-dd89-43a7-9856-8592f867a23c" providerId="ADAL" clId="{9FAC5781-E1A1-492D-8E15-2AB7BA9377EB}" dt="2021-02-24T05:07:23.751" v="225" actId="6264"/>
          <ac:spMkLst>
            <pc:docMk/>
            <pc:sldMk cId="161901042" sldId="1509"/>
            <ac:spMk id="4" creationId="{3D06963F-A013-4D1D-AD5F-A61490468844}"/>
          </ac:spMkLst>
        </pc:spChg>
        <pc:spChg chg="add del mod">
          <ac:chgData name="Roth, Dan" userId="18da4c67-dd89-43a7-9856-8592f867a23c" providerId="ADAL" clId="{9FAC5781-E1A1-492D-8E15-2AB7BA9377EB}" dt="2021-02-24T05:05:54.798" v="220" actId="6264"/>
          <ac:spMkLst>
            <pc:docMk/>
            <pc:sldMk cId="161901042" sldId="1509"/>
            <ac:spMk id="6" creationId="{C36AFBA7-1778-4ADA-90FE-C6A535550447}"/>
          </ac:spMkLst>
        </pc:spChg>
        <pc:spChg chg="add del mod">
          <ac:chgData name="Roth, Dan" userId="18da4c67-dd89-43a7-9856-8592f867a23c" providerId="ADAL" clId="{9FAC5781-E1A1-492D-8E15-2AB7BA9377EB}" dt="2021-02-24T05:05:54.798" v="220" actId="6264"/>
          <ac:spMkLst>
            <pc:docMk/>
            <pc:sldMk cId="161901042" sldId="1509"/>
            <ac:spMk id="7" creationId="{608191DC-CAEE-47D4-80E7-C27BA7BEC284}"/>
          </ac:spMkLst>
        </pc:spChg>
        <pc:spChg chg="mod">
          <ac:chgData name="Roth, Dan" userId="18da4c67-dd89-43a7-9856-8592f867a23c" providerId="ADAL" clId="{9FAC5781-E1A1-492D-8E15-2AB7BA9377EB}" dt="2021-02-25T03:29:08.934" v="927" actId="207"/>
          <ac:spMkLst>
            <pc:docMk/>
            <pc:sldMk cId="161901042" sldId="1509"/>
            <ac:spMk id="14" creationId="{C38A9CD3-8F80-48E3-80B6-B2D9EAB701E9}"/>
          </ac:spMkLst>
        </pc:spChg>
        <pc:spChg chg="mod">
          <ac:chgData name="Roth, Dan" userId="18da4c67-dd89-43a7-9856-8592f867a23c" providerId="ADAL" clId="{9FAC5781-E1A1-492D-8E15-2AB7BA9377EB}" dt="2021-02-25T03:29:08.934" v="927" actId="207"/>
          <ac:spMkLst>
            <pc:docMk/>
            <pc:sldMk cId="161901042" sldId="1509"/>
            <ac:spMk id="15" creationId="{026DFDE6-3652-45EF-BBB3-FEED896DC6F8}"/>
          </ac:spMkLst>
        </pc:spChg>
        <pc:spChg chg="mod">
          <ac:chgData name="Roth, Dan" userId="18da4c67-dd89-43a7-9856-8592f867a23c" providerId="ADAL" clId="{9FAC5781-E1A1-492D-8E15-2AB7BA9377EB}" dt="2021-02-25T03:29:08.934" v="927" actId="207"/>
          <ac:spMkLst>
            <pc:docMk/>
            <pc:sldMk cId="161901042" sldId="1509"/>
            <ac:spMk id="16" creationId="{E2985173-38BC-46E3-B47A-E8DBB8D405AF}"/>
          </ac:spMkLst>
        </pc:spChg>
        <pc:spChg chg="add del mod">
          <ac:chgData name="Roth, Dan" userId="18da4c67-dd89-43a7-9856-8592f867a23c" providerId="ADAL" clId="{9FAC5781-E1A1-492D-8E15-2AB7BA9377EB}" dt="2021-02-24T05:05:54.798" v="220" actId="6264"/>
          <ac:spMkLst>
            <pc:docMk/>
            <pc:sldMk cId="161901042" sldId="1509"/>
            <ac:spMk id="18" creationId="{76EE864D-0D5D-4E07-8282-B5E7C76C1211}"/>
          </ac:spMkLst>
        </pc:spChg>
        <pc:spChg chg="add del mod">
          <ac:chgData name="Roth, Dan" userId="18da4c67-dd89-43a7-9856-8592f867a23c" providerId="ADAL" clId="{9FAC5781-E1A1-492D-8E15-2AB7BA9377EB}" dt="2021-02-24T05:07:23.751" v="225" actId="6264"/>
          <ac:spMkLst>
            <pc:docMk/>
            <pc:sldMk cId="161901042" sldId="1509"/>
            <ac:spMk id="21" creationId="{744ED5B0-E5CB-45F0-9CAA-80096667788E}"/>
          </ac:spMkLst>
        </pc:spChg>
        <pc:spChg chg="add del mod">
          <ac:chgData name="Roth, Dan" userId="18da4c67-dd89-43a7-9856-8592f867a23c" providerId="ADAL" clId="{9FAC5781-E1A1-492D-8E15-2AB7BA9377EB}" dt="2021-02-24T05:07:23.751" v="225" actId="6264"/>
          <ac:spMkLst>
            <pc:docMk/>
            <pc:sldMk cId="161901042" sldId="1509"/>
            <ac:spMk id="22" creationId="{2B758DC8-09D3-4F3C-A7F8-6DD412EB675B}"/>
          </ac:spMkLst>
        </pc:spChg>
        <pc:spChg chg="add del mod">
          <ac:chgData name="Roth, Dan" userId="18da4c67-dd89-43a7-9856-8592f867a23c" providerId="ADAL" clId="{9FAC5781-E1A1-492D-8E15-2AB7BA9377EB}" dt="2021-02-24T05:07:23.751" v="225" actId="6264"/>
          <ac:spMkLst>
            <pc:docMk/>
            <pc:sldMk cId="161901042" sldId="1509"/>
            <ac:spMk id="23" creationId="{25A758C4-DE46-4074-B354-B00C7635469E}"/>
          </ac:spMkLst>
        </pc:spChg>
        <pc:spChg chg="add mod">
          <ac:chgData name="Roth, Dan" userId="18da4c67-dd89-43a7-9856-8592f867a23c" providerId="ADAL" clId="{9FAC5781-E1A1-492D-8E15-2AB7BA9377EB}" dt="2021-02-25T03:28:36.067" v="925"/>
          <ac:spMkLst>
            <pc:docMk/>
            <pc:sldMk cId="161901042" sldId="1509"/>
            <ac:spMk id="24" creationId="{F96FEE61-D2E6-42FF-8480-531A5EA784F6}"/>
          </ac:spMkLst>
        </pc:spChg>
      </pc:sldChg>
      <pc:sldChg chg="modSp del mod modClrScheme chgLayout">
        <pc:chgData name="Roth, Dan" userId="18da4c67-dd89-43a7-9856-8592f867a23c" providerId="ADAL" clId="{9FAC5781-E1A1-492D-8E15-2AB7BA9377EB}" dt="2021-02-24T05:05:01.016" v="212" actId="47"/>
        <pc:sldMkLst>
          <pc:docMk/>
          <pc:sldMk cId="464794720" sldId="1512"/>
        </pc:sldMkLst>
        <pc:spChg chg="mod ord">
          <ac:chgData name="Roth, Dan" userId="18da4c67-dd89-43a7-9856-8592f867a23c" providerId="ADAL" clId="{9FAC5781-E1A1-492D-8E15-2AB7BA9377EB}" dt="2021-02-24T05:01:49.251" v="195" actId="700"/>
          <ac:spMkLst>
            <pc:docMk/>
            <pc:sldMk cId="464794720" sldId="1512"/>
            <ac:spMk id="2" creationId="{79143E0D-5A65-E549-9082-4CE58F70075F}"/>
          </ac:spMkLst>
        </pc:spChg>
        <pc:spChg chg="mod ord">
          <ac:chgData name="Roth, Dan" userId="18da4c67-dd89-43a7-9856-8592f867a23c" providerId="ADAL" clId="{9FAC5781-E1A1-492D-8E15-2AB7BA9377EB}" dt="2021-02-24T05:01:49.251" v="195" actId="700"/>
          <ac:spMkLst>
            <pc:docMk/>
            <pc:sldMk cId="464794720" sldId="1512"/>
            <ac:spMk id="3" creationId="{9812785B-1A45-E04C-A67C-D45977DDA9D9}"/>
          </ac:spMkLst>
        </pc:spChg>
        <pc:spChg chg="mod ord">
          <ac:chgData name="Roth, Dan" userId="18da4c67-dd89-43a7-9856-8592f867a23c" providerId="ADAL" clId="{9FAC5781-E1A1-492D-8E15-2AB7BA9377EB}" dt="2021-02-24T05:01:49.251" v="195" actId="700"/>
          <ac:spMkLst>
            <pc:docMk/>
            <pc:sldMk cId="464794720" sldId="1512"/>
            <ac:spMk id="4" creationId="{D3A87E33-E4F2-2C44-9B01-48BD06AE2E1E}"/>
          </ac:spMkLst>
        </pc:spChg>
      </pc:sldChg>
      <pc:sldChg chg="modSp del mod modClrScheme chgLayout">
        <pc:chgData name="Roth, Dan" userId="18da4c67-dd89-43a7-9856-8592f867a23c" providerId="ADAL" clId="{9FAC5781-E1A1-492D-8E15-2AB7BA9377EB}" dt="2021-02-24T05:05:03.426" v="213" actId="47"/>
        <pc:sldMkLst>
          <pc:docMk/>
          <pc:sldMk cId="1654154368" sldId="1513"/>
        </pc:sldMkLst>
        <pc:spChg chg="mod ord">
          <ac:chgData name="Roth, Dan" userId="18da4c67-dd89-43a7-9856-8592f867a23c" providerId="ADAL" clId="{9FAC5781-E1A1-492D-8E15-2AB7BA9377EB}" dt="2021-02-24T05:01:47.058" v="194" actId="700"/>
          <ac:spMkLst>
            <pc:docMk/>
            <pc:sldMk cId="1654154368" sldId="1513"/>
            <ac:spMk id="2" creationId="{79143E0D-5A65-E549-9082-4CE58F70075F}"/>
          </ac:spMkLst>
        </pc:spChg>
        <pc:spChg chg="mod ord">
          <ac:chgData name="Roth, Dan" userId="18da4c67-dd89-43a7-9856-8592f867a23c" providerId="ADAL" clId="{9FAC5781-E1A1-492D-8E15-2AB7BA9377EB}" dt="2021-02-24T05:01:47.058" v="194" actId="700"/>
          <ac:spMkLst>
            <pc:docMk/>
            <pc:sldMk cId="1654154368" sldId="1513"/>
            <ac:spMk id="3" creationId="{9812785B-1A45-E04C-A67C-D45977DDA9D9}"/>
          </ac:spMkLst>
        </pc:spChg>
        <pc:spChg chg="mod ord">
          <ac:chgData name="Roth, Dan" userId="18da4c67-dd89-43a7-9856-8592f867a23c" providerId="ADAL" clId="{9FAC5781-E1A1-492D-8E15-2AB7BA9377EB}" dt="2021-02-24T05:01:47.058" v="194" actId="700"/>
          <ac:spMkLst>
            <pc:docMk/>
            <pc:sldMk cId="1654154368" sldId="1513"/>
            <ac:spMk id="15" creationId="{7CA65458-011A-0245-B78F-F9C709B1D553}"/>
          </ac:spMkLst>
        </pc:spChg>
      </pc:sldChg>
      <pc:sldChg chg="del">
        <pc:chgData name="Roth, Dan" userId="18da4c67-dd89-43a7-9856-8592f867a23c" providerId="ADAL" clId="{9FAC5781-E1A1-492D-8E15-2AB7BA9377EB}" dt="2021-02-24T05:05:04.681" v="214" actId="47"/>
        <pc:sldMkLst>
          <pc:docMk/>
          <pc:sldMk cId="2411845098" sldId="1514"/>
        </pc:sldMkLst>
      </pc:sldChg>
      <pc:sldChg chg="del">
        <pc:chgData name="Roth, Dan" userId="18da4c67-dd89-43a7-9856-8592f867a23c" providerId="ADAL" clId="{9FAC5781-E1A1-492D-8E15-2AB7BA9377EB}" dt="2021-02-24T05:05:06.233" v="215" actId="47"/>
        <pc:sldMkLst>
          <pc:docMk/>
          <pc:sldMk cId="1218455042" sldId="1515"/>
        </pc:sldMkLst>
      </pc:sldChg>
      <pc:sldChg chg="del">
        <pc:chgData name="Roth, Dan" userId="18da4c67-dd89-43a7-9856-8592f867a23c" providerId="ADAL" clId="{9FAC5781-E1A1-492D-8E15-2AB7BA9377EB}" dt="2021-02-24T05:05:07.521" v="216" actId="47"/>
        <pc:sldMkLst>
          <pc:docMk/>
          <pc:sldMk cId="2627342575" sldId="1516"/>
        </pc:sldMkLst>
      </pc:sldChg>
      <pc:sldChg chg="modSp del mod">
        <pc:chgData name="Roth, Dan" userId="18da4c67-dd89-43a7-9856-8592f867a23c" providerId="ADAL" clId="{9FAC5781-E1A1-492D-8E15-2AB7BA9377EB}" dt="2021-02-25T03:27:12.488" v="922" actId="47"/>
        <pc:sldMkLst>
          <pc:docMk/>
          <pc:sldMk cId="3260513028" sldId="1538"/>
        </pc:sldMkLst>
        <pc:spChg chg="mod">
          <ac:chgData name="Roth, Dan" userId="18da4c67-dd89-43a7-9856-8592f867a23c" providerId="ADAL" clId="{9FAC5781-E1A1-492D-8E15-2AB7BA9377EB}" dt="2021-02-24T04:57:46.005" v="181" actId="208"/>
          <ac:spMkLst>
            <pc:docMk/>
            <pc:sldMk cId="3260513028" sldId="1538"/>
            <ac:spMk id="14" creationId="{099C9189-94AD-4A2A-A685-3E0873852874}"/>
          </ac:spMkLst>
        </pc:spChg>
        <pc:spChg chg="mod">
          <ac:chgData name="Roth, Dan" userId="18da4c67-dd89-43a7-9856-8592f867a23c" providerId="ADAL" clId="{9FAC5781-E1A1-492D-8E15-2AB7BA9377EB}" dt="2021-02-24T04:57:46.005" v="181" actId="208"/>
          <ac:spMkLst>
            <pc:docMk/>
            <pc:sldMk cId="3260513028" sldId="1538"/>
            <ac:spMk id="15" creationId="{A6B4F154-A43F-4DFA-9C3F-CD8BAF781F2B}"/>
          </ac:spMkLst>
        </pc:spChg>
      </pc:sldChg>
      <pc:sldChg chg="modSp mod modClrScheme chgLayout">
        <pc:chgData name="Roth, Dan" userId="18da4c67-dd89-43a7-9856-8592f867a23c" providerId="ADAL" clId="{9FAC5781-E1A1-492D-8E15-2AB7BA9377EB}" dt="2021-02-24T05:09:49.186" v="238" actId="207"/>
        <pc:sldMkLst>
          <pc:docMk/>
          <pc:sldMk cId="851703322" sldId="1539"/>
        </pc:sldMkLst>
        <pc:spChg chg="mod ord">
          <ac:chgData name="Roth, Dan" userId="18da4c67-dd89-43a7-9856-8592f867a23c" providerId="ADAL" clId="{9FAC5781-E1A1-492D-8E15-2AB7BA9377EB}" dt="2021-02-24T05:09:41.124" v="236" actId="207"/>
          <ac:spMkLst>
            <pc:docMk/>
            <pc:sldMk cId="851703322" sldId="1539"/>
            <ac:spMk id="2" creationId="{491BC6E1-0288-4647-9C9E-217B74A64323}"/>
          </ac:spMkLst>
        </pc:spChg>
        <pc:spChg chg="mod ord">
          <ac:chgData name="Roth, Dan" userId="18da4c67-dd89-43a7-9856-8592f867a23c" providerId="ADAL" clId="{9FAC5781-E1A1-492D-8E15-2AB7BA9377EB}" dt="2021-02-24T05:09:24.609" v="234" actId="700"/>
          <ac:spMkLst>
            <pc:docMk/>
            <pc:sldMk cId="851703322" sldId="1539"/>
            <ac:spMk id="4" creationId="{B1A4F3B6-AD2C-5148-970C-BF8E28185920}"/>
          </ac:spMkLst>
        </pc:spChg>
        <pc:spChg chg="mod">
          <ac:chgData name="Roth, Dan" userId="18da4c67-dd89-43a7-9856-8592f867a23c" providerId="ADAL" clId="{9FAC5781-E1A1-492D-8E15-2AB7BA9377EB}" dt="2021-02-24T05:09:49.186" v="238" actId="207"/>
          <ac:spMkLst>
            <pc:docMk/>
            <pc:sldMk cId="851703322" sldId="1539"/>
            <ac:spMk id="27" creationId="{9935BBAA-6815-479F-B245-10B2F114B5F8}"/>
          </ac:spMkLst>
        </pc:spChg>
        <pc:graphicFrameChg chg="mod ord">
          <ac:chgData name="Roth, Dan" userId="18da4c67-dd89-43a7-9856-8592f867a23c" providerId="ADAL" clId="{9FAC5781-E1A1-492D-8E15-2AB7BA9377EB}" dt="2021-02-24T05:09:24.609" v="234" actId="700"/>
          <ac:graphicFrameMkLst>
            <pc:docMk/>
            <pc:sldMk cId="851703322" sldId="1539"/>
            <ac:graphicFrameMk id="5" creationId="{6D5086A9-09E0-1541-BA1C-4BAC0E862ABE}"/>
          </ac:graphicFrameMkLst>
        </pc:graphicFrameChg>
      </pc:sldChg>
      <pc:sldChg chg="modSp mod">
        <pc:chgData name="Roth, Dan" userId="18da4c67-dd89-43a7-9856-8592f867a23c" providerId="ADAL" clId="{9FAC5781-E1A1-492D-8E15-2AB7BA9377EB}" dt="2021-02-24T05:10:40.232" v="241" actId="207"/>
        <pc:sldMkLst>
          <pc:docMk/>
          <pc:sldMk cId="1569928949" sldId="1540"/>
        </pc:sldMkLst>
        <pc:spChg chg="mod">
          <ac:chgData name="Roth, Dan" userId="18da4c67-dd89-43a7-9856-8592f867a23c" providerId="ADAL" clId="{9FAC5781-E1A1-492D-8E15-2AB7BA9377EB}" dt="2021-02-24T05:10:25.952" v="239" actId="12"/>
          <ac:spMkLst>
            <pc:docMk/>
            <pc:sldMk cId="1569928949" sldId="1540"/>
            <ac:spMk id="3" creationId="{81D9A304-90FE-4779-83AC-56E4550BC0FC}"/>
          </ac:spMkLst>
        </pc:spChg>
        <pc:spChg chg="mod">
          <ac:chgData name="Roth, Dan" userId="18da4c67-dd89-43a7-9856-8592f867a23c" providerId="ADAL" clId="{9FAC5781-E1A1-492D-8E15-2AB7BA9377EB}" dt="2021-02-24T05:10:40.232" v="241" actId="207"/>
          <ac:spMkLst>
            <pc:docMk/>
            <pc:sldMk cId="1569928949" sldId="1540"/>
            <ac:spMk id="6" creationId="{FD9DB9F0-1A28-4708-B679-33D6621B66B3}"/>
          </ac:spMkLst>
        </pc:spChg>
        <pc:spChg chg="mod">
          <ac:chgData name="Roth, Dan" userId="18da4c67-dd89-43a7-9856-8592f867a23c" providerId="ADAL" clId="{9FAC5781-E1A1-492D-8E15-2AB7BA9377EB}" dt="2021-02-24T05:10:40.232" v="241" actId="207"/>
          <ac:spMkLst>
            <pc:docMk/>
            <pc:sldMk cId="1569928949" sldId="1540"/>
            <ac:spMk id="7" creationId="{55F56510-B4A3-4D5B-B834-ABD32E817149}"/>
          </ac:spMkLst>
        </pc:spChg>
        <pc:spChg chg="mod">
          <ac:chgData name="Roth, Dan" userId="18da4c67-dd89-43a7-9856-8592f867a23c" providerId="ADAL" clId="{9FAC5781-E1A1-492D-8E15-2AB7BA9377EB}" dt="2021-02-24T05:10:40.232" v="241" actId="207"/>
          <ac:spMkLst>
            <pc:docMk/>
            <pc:sldMk cId="1569928949" sldId="1540"/>
            <ac:spMk id="10" creationId="{29E3DFF0-9277-44B1-AE1B-D248E7F216C6}"/>
          </ac:spMkLst>
        </pc:spChg>
        <pc:spChg chg="mod">
          <ac:chgData name="Roth, Dan" userId="18da4c67-dd89-43a7-9856-8592f867a23c" providerId="ADAL" clId="{9FAC5781-E1A1-492D-8E15-2AB7BA9377EB}" dt="2021-02-24T05:10:40.232" v="241" actId="207"/>
          <ac:spMkLst>
            <pc:docMk/>
            <pc:sldMk cId="1569928949" sldId="1540"/>
            <ac:spMk id="11" creationId="{623151DD-54F1-4E64-81FA-A2F046B2D050}"/>
          </ac:spMkLst>
        </pc:spChg>
        <pc:spChg chg="mod">
          <ac:chgData name="Roth, Dan" userId="18da4c67-dd89-43a7-9856-8592f867a23c" providerId="ADAL" clId="{9FAC5781-E1A1-492D-8E15-2AB7BA9377EB}" dt="2021-02-24T05:10:40.232" v="241" actId="207"/>
          <ac:spMkLst>
            <pc:docMk/>
            <pc:sldMk cId="1569928949" sldId="1540"/>
            <ac:spMk id="13" creationId="{B0C25DF6-16E2-4104-84C3-04D40CE03FF3}"/>
          </ac:spMkLst>
        </pc:spChg>
        <pc:spChg chg="mod">
          <ac:chgData name="Roth, Dan" userId="18da4c67-dd89-43a7-9856-8592f867a23c" providerId="ADAL" clId="{9FAC5781-E1A1-492D-8E15-2AB7BA9377EB}" dt="2021-02-24T05:10:40.232" v="241" actId="207"/>
          <ac:spMkLst>
            <pc:docMk/>
            <pc:sldMk cId="1569928949" sldId="1540"/>
            <ac:spMk id="14" creationId="{852EAF04-419E-4212-A6E9-EDFB676E82BA}"/>
          </ac:spMkLst>
        </pc:spChg>
        <pc:spChg chg="mod">
          <ac:chgData name="Roth, Dan" userId="18da4c67-dd89-43a7-9856-8592f867a23c" providerId="ADAL" clId="{9FAC5781-E1A1-492D-8E15-2AB7BA9377EB}" dt="2021-02-24T05:10:40.232" v="241" actId="207"/>
          <ac:spMkLst>
            <pc:docMk/>
            <pc:sldMk cId="1569928949" sldId="1540"/>
            <ac:spMk id="15" creationId="{241065DF-D2AF-4180-83E7-471AE4FC5BEF}"/>
          </ac:spMkLst>
        </pc:spChg>
        <pc:spChg chg="mod">
          <ac:chgData name="Roth, Dan" userId="18da4c67-dd89-43a7-9856-8592f867a23c" providerId="ADAL" clId="{9FAC5781-E1A1-492D-8E15-2AB7BA9377EB}" dt="2021-02-24T05:10:40.232" v="241" actId="207"/>
          <ac:spMkLst>
            <pc:docMk/>
            <pc:sldMk cId="1569928949" sldId="1540"/>
            <ac:spMk id="16" creationId="{2A57A51D-DD99-4C77-9F8B-E2570812215A}"/>
          </ac:spMkLst>
        </pc:spChg>
      </pc:sldChg>
      <pc:sldChg chg="modSp mod modClrScheme chgLayout">
        <pc:chgData name="Roth, Dan" userId="18da4c67-dd89-43a7-9856-8592f867a23c" providerId="ADAL" clId="{9FAC5781-E1A1-492D-8E15-2AB7BA9377EB}" dt="2021-02-24T05:15:13.974" v="315" actId="20577"/>
        <pc:sldMkLst>
          <pc:docMk/>
          <pc:sldMk cId="3452219089" sldId="1541"/>
        </pc:sldMkLst>
        <pc:spChg chg="mod ord">
          <ac:chgData name="Roth, Dan" userId="18da4c67-dd89-43a7-9856-8592f867a23c" providerId="ADAL" clId="{9FAC5781-E1A1-492D-8E15-2AB7BA9377EB}" dt="2021-02-24T05:12:06.400" v="243" actId="700"/>
          <ac:spMkLst>
            <pc:docMk/>
            <pc:sldMk cId="3452219089" sldId="1541"/>
            <ac:spMk id="2" creationId="{1120F48B-D298-C644-8F3E-11CD12B15D9F}"/>
          </ac:spMkLst>
        </pc:spChg>
        <pc:spChg chg="mod ord">
          <ac:chgData name="Roth, Dan" userId="18da4c67-dd89-43a7-9856-8592f867a23c" providerId="ADAL" clId="{9FAC5781-E1A1-492D-8E15-2AB7BA9377EB}" dt="2021-02-24T05:12:06.400" v="243" actId="700"/>
          <ac:spMkLst>
            <pc:docMk/>
            <pc:sldMk cId="3452219089" sldId="1541"/>
            <ac:spMk id="3" creationId="{61CFEE04-C0A3-BE4E-B940-0354E2EFD92A}"/>
          </ac:spMkLst>
        </pc:spChg>
        <pc:spChg chg="mod ord">
          <ac:chgData name="Roth, Dan" userId="18da4c67-dd89-43a7-9856-8592f867a23c" providerId="ADAL" clId="{9FAC5781-E1A1-492D-8E15-2AB7BA9377EB}" dt="2021-02-24T05:12:06.400" v="243" actId="700"/>
          <ac:spMkLst>
            <pc:docMk/>
            <pc:sldMk cId="3452219089" sldId="1541"/>
            <ac:spMk id="4" creationId="{24A89BA3-DBCD-4561-B9A7-807084C078BC}"/>
          </ac:spMkLst>
        </pc:spChg>
        <pc:spChg chg="mod">
          <ac:chgData name="Roth, Dan" userId="18da4c67-dd89-43a7-9856-8592f867a23c" providerId="ADAL" clId="{9FAC5781-E1A1-492D-8E15-2AB7BA9377EB}" dt="2021-02-24T05:15:13.974" v="315" actId="20577"/>
          <ac:spMkLst>
            <pc:docMk/>
            <pc:sldMk cId="3452219089" sldId="1541"/>
            <ac:spMk id="6" creationId="{039D206C-1551-4BCE-B7FD-B7BFEAAC6841}"/>
          </ac:spMkLst>
        </pc:spChg>
      </pc:sldChg>
      <pc:sldChg chg="del">
        <pc:chgData name="Roth, Dan" userId="18da4c67-dd89-43a7-9856-8592f867a23c" providerId="ADAL" clId="{9FAC5781-E1A1-492D-8E15-2AB7BA9377EB}" dt="2021-02-24T05:22:35.205" v="328" actId="47"/>
        <pc:sldMkLst>
          <pc:docMk/>
          <pc:sldMk cId="2820505177" sldId="1542"/>
        </pc:sldMkLst>
      </pc:sldChg>
      <pc:sldChg chg="del">
        <pc:chgData name="Roth, Dan" userId="18da4c67-dd89-43a7-9856-8592f867a23c" providerId="ADAL" clId="{9FAC5781-E1A1-492D-8E15-2AB7BA9377EB}" dt="2021-02-24T05:22:35.205" v="328" actId="47"/>
        <pc:sldMkLst>
          <pc:docMk/>
          <pc:sldMk cId="2567946826" sldId="1543"/>
        </pc:sldMkLst>
      </pc:sldChg>
      <pc:sldChg chg="modSp del mod modClrScheme chgLayout">
        <pc:chgData name="Roth, Dan" userId="18da4c67-dd89-43a7-9856-8592f867a23c" providerId="ADAL" clId="{9FAC5781-E1A1-492D-8E15-2AB7BA9377EB}" dt="2021-02-25T03:37:30.535" v="933" actId="2696"/>
        <pc:sldMkLst>
          <pc:docMk/>
          <pc:sldMk cId="1414905566" sldId="1544"/>
        </pc:sldMkLst>
        <pc:spChg chg="mod ord">
          <ac:chgData name="Roth, Dan" userId="18da4c67-dd89-43a7-9856-8592f867a23c" providerId="ADAL" clId="{9FAC5781-E1A1-492D-8E15-2AB7BA9377EB}" dt="2021-02-24T05:23:51.066" v="333" actId="700"/>
          <ac:spMkLst>
            <pc:docMk/>
            <pc:sldMk cId="1414905566" sldId="1544"/>
            <ac:spMk id="2" creationId="{A1BDD7AB-80E8-364F-911E-CDACC2C43A7C}"/>
          </ac:spMkLst>
        </pc:spChg>
        <pc:spChg chg="mod ord">
          <ac:chgData name="Roth, Dan" userId="18da4c67-dd89-43a7-9856-8592f867a23c" providerId="ADAL" clId="{9FAC5781-E1A1-492D-8E15-2AB7BA9377EB}" dt="2021-02-24T05:23:51.066" v="333" actId="700"/>
          <ac:spMkLst>
            <pc:docMk/>
            <pc:sldMk cId="1414905566" sldId="1544"/>
            <ac:spMk id="4" creationId="{27BE79DB-DA54-8549-A524-3231CA792966}"/>
          </ac:spMkLst>
        </pc:spChg>
        <pc:picChg chg="mod ord">
          <ac:chgData name="Roth, Dan" userId="18da4c67-dd89-43a7-9856-8592f867a23c" providerId="ADAL" clId="{9FAC5781-E1A1-492D-8E15-2AB7BA9377EB}" dt="2021-02-24T05:23:57.825" v="377" actId="1037"/>
          <ac:picMkLst>
            <pc:docMk/>
            <pc:sldMk cId="1414905566" sldId="1544"/>
            <ac:picMk id="11" creationId="{81A4BADA-BF82-1B41-BBAE-9B75A057CF6A}"/>
          </ac:picMkLst>
        </pc:picChg>
      </pc:sldChg>
      <pc:sldChg chg="add del">
        <pc:chgData name="Roth, Dan" userId="18da4c67-dd89-43a7-9856-8592f867a23c" providerId="ADAL" clId="{9FAC5781-E1A1-492D-8E15-2AB7BA9377EB}" dt="2021-03-22T01:47:48.366" v="5775" actId="47"/>
        <pc:sldMkLst>
          <pc:docMk/>
          <pc:sldMk cId="2099597128" sldId="1544"/>
        </pc:sldMkLst>
      </pc:sldChg>
      <pc:sldChg chg="addSp delSp modSp del mod modClrScheme delAnim chgLayout">
        <pc:chgData name="Roth, Dan" userId="18da4c67-dd89-43a7-9856-8592f867a23c" providerId="ADAL" clId="{9FAC5781-E1A1-492D-8E15-2AB7BA9377EB}" dt="2021-02-25T03:37:30.535" v="933" actId="2696"/>
        <pc:sldMkLst>
          <pc:docMk/>
          <pc:sldMk cId="189096017" sldId="1545"/>
        </pc:sldMkLst>
        <pc:spChg chg="mod ord">
          <ac:chgData name="Roth, Dan" userId="18da4c67-dd89-43a7-9856-8592f867a23c" providerId="ADAL" clId="{9FAC5781-E1A1-492D-8E15-2AB7BA9377EB}" dt="2021-02-24T05:24:27.912" v="378" actId="700"/>
          <ac:spMkLst>
            <pc:docMk/>
            <pc:sldMk cId="189096017" sldId="1545"/>
            <ac:spMk id="2" creationId="{2F82C854-B1BF-DD4D-9FDC-22308F53C620}"/>
          </ac:spMkLst>
        </pc:spChg>
        <pc:spChg chg="del mod">
          <ac:chgData name="Roth, Dan" userId="18da4c67-dd89-43a7-9856-8592f867a23c" providerId="ADAL" clId="{9FAC5781-E1A1-492D-8E15-2AB7BA9377EB}" dt="2021-02-24T05:25:07.917" v="383" actId="478"/>
          <ac:spMkLst>
            <pc:docMk/>
            <pc:sldMk cId="189096017" sldId="1545"/>
            <ac:spMk id="3" creationId="{BDE843BC-FF77-D745-BC5A-3209F8FC191D}"/>
          </ac:spMkLst>
        </pc:spChg>
        <pc:spChg chg="mod ord">
          <ac:chgData name="Roth, Dan" userId="18da4c67-dd89-43a7-9856-8592f867a23c" providerId="ADAL" clId="{9FAC5781-E1A1-492D-8E15-2AB7BA9377EB}" dt="2021-02-24T05:24:27.912" v="378" actId="700"/>
          <ac:spMkLst>
            <pc:docMk/>
            <pc:sldMk cId="189096017" sldId="1545"/>
            <ac:spMk id="4" creationId="{EA31E8FA-7812-A044-8845-D46C5B962261}"/>
          </ac:spMkLst>
        </pc:spChg>
        <pc:spChg chg="add mod">
          <ac:chgData name="Roth, Dan" userId="18da4c67-dd89-43a7-9856-8592f867a23c" providerId="ADAL" clId="{9FAC5781-E1A1-492D-8E15-2AB7BA9377EB}" dt="2021-02-24T05:25:11.696" v="384" actId="1076"/>
          <ac:spMkLst>
            <pc:docMk/>
            <pc:sldMk cId="189096017" sldId="1545"/>
            <ac:spMk id="9" creationId="{6E8A96CB-E334-49D9-B6C7-4BE51216C500}"/>
          </ac:spMkLst>
        </pc:spChg>
      </pc:sldChg>
      <pc:sldChg chg="add del">
        <pc:chgData name="Roth, Dan" userId="18da4c67-dd89-43a7-9856-8592f867a23c" providerId="ADAL" clId="{9FAC5781-E1A1-492D-8E15-2AB7BA9377EB}" dt="2021-03-22T01:47:48.366" v="5775" actId="47"/>
        <pc:sldMkLst>
          <pc:docMk/>
          <pc:sldMk cId="1802574909" sldId="1545"/>
        </pc:sldMkLst>
      </pc:sldChg>
      <pc:sldChg chg="del">
        <pc:chgData name="Roth, Dan" userId="18da4c67-dd89-43a7-9856-8592f867a23c" providerId="ADAL" clId="{9FAC5781-E1A1-492D-8E15-2AB7BA9377EB}" dt="2021-02-24T05:27:02.905" v="390" actId="47"/>
        <pc:sldMkLst>
          <pc:docMk/>
          <pc:sldMk cId="2756944611" sldId="1546"/>
        </pc:sldMkLst>
      </pc:sldChg>
      <pc:sldChg chg="del">
        <pc:chgData name="Roth, Dan" userId="18da4c67-dd89-43a7-9856-8592f867a23c" providerId="ADAL" clId="{9FAC5781-E1A1-492D-8E15-2AB7BA9377EB}" dt="2021-02-25T03:03:12.776" v="821" actId="47"/>
        <pc:sldMkLst>
          <pc:docMk/>
          <pc:sldMk cId="4228338583" sldId="1547"/>
        </pc:sldMkLst>
      </pc:sldChg>
      <pc:sldChg chg="del">
        <pc:chgData name="Roth, Dan" userId="18da4c67-dd89-43a7-9856-8592f867a23c" providerId="ADAL" clId="{9FAC5781-E1A1-492D-8E15-2AB7BA9377EB}" dt="2021-02-25T03:03:12.776" v="821" actId="47"/>
        <pc:sldMkLst>
          <pc:docMk/>
          <pc:sldMk cId="3088907770" sldId="1548"/>
        </pc:sldMkLst>
      </pc:sldChg>
      <pc:sldChg chg="del">
        <pc:chgData name="Roth, Dan" userId="18da4c67-dd89-43a7-9856-8592f867a23c" providerId="ADAL" clId="{9FAC5781-E1A1-492D-8E15-2AB7BA9377EB}" dt="2021-02-25T03:03:12.776" v="821" actId="47"/>
        <pc:sldMkLst>
          <pc:docMk/>
          <pc:sldMk cId="147809966" sldId="1549"/>
        </pc:sldMkLst>
      </pc:sldChg>
      <pc:sldChg chg="modSp del mod">
        <pc:chgData name="Roth, Dan" userId="18da4c67-dd89-43a7-9856-8592f867a23c" providerId="ADAL" clId="{9FAC5781-E1A1-492D-8E15-2AB7BA9377EB}" dt="2021-02-25T03:03:12.776" v="821" actId="47"/>
        <pc:sldMkLst>
          <pc:docMk/>
          <pc:sldMk cId="879195227" sldId="1550"/>
        </pc:sldMkLst>
        <pc:spChg chg="mod">
          <ac:chgData name="Roth, Dan" userId="18da4c67-dd89-43a7-9856-8592f867a23c" providerId="ADAL" clId="{9FAC5781-E1A1-492D-8E15-2AB7BA9377EB}" dt="2021-02-24T04:54:40.387" v="111" actId="207"/>
          <ac:spMkLst>
            <pc:docMk/>
            <pc:sldMk cId="879195227" sldId="1550"/>
            <ac:spMk id="5" creationId="{977135A8-517C-4D45-B4A2-CC5F321F3EB1}"/>
          </ac:spMkLst>
        </pc:spChg>
      </pc:sldChg>
      <pc:sldChg chg="modSp mod">
        <pc:chgData name="Roth, Dan" userId="18da4c67-dd89-43a7-9856-8592f867a23c" providerId="ADAL" clId="{9FAC5781-E1A1-492D-8E15-2AB7BA9377EB}" dt="2021-02-24T04:56:05.955" v="151" actId="1076"/>
        <pc:sldMkLst>
          <pc:docMk/>
          <pc:sldMk cId="427474105" sldId="1551"/>
        </pc:sldMkLst>
        <pc:graphicFrameChg chg="mod">
          <ac:chgData name="Roth, Dan" userId="18da4c67-dd89-43a7-9856-8592f867a23c" providerId="ADAL" clId="{9FAC5781-E1A1-492D-8E15-2AB7BA9377EB}" dt="2021-02-24T04:56:05.955" v="151" actId="1076"/>
          <ac:graphicFrameMkLst>
            <pc:docMk/>
            <pc:sldMk cId="427474105" sldId="1551"/>
            <ac:graphicFrameMk id="4" creationId="{3C78FF00-D755-4A8F-936C-5605ADF618FE}"/>
          </ac:graphicFrameMkLst>
        </pc:graphicFrameChg>
      </pc:sldChg>
      <pc:sldChg chg="del">
        <pc:chgData name="Roth, Dan" userId="18da4c67-dd89-43a7-9856-8592f867a23c" providerId="ADAL" clId="{9FAC5781-E1A1-492D-8E15-2AB7BA9377EB}" dt="2021-02-25T03:17:25.143" v="906" actId="2696"/>
        <pc:sldMkLst>
          <pc:docMk/>
          <pc:sldMk cId="1166524227" sldId="1552"/>
        </pc:sldMkLst>
      </pc:sldChg>
      <pc:sldChg chg="add del">
        <pc:chgData name="Roth, Dan" userId="18da4c67-dd89-43a7-9856-8592f867a23c" providerId="ADAL" clId="{9FAC5781-E1A1-492D-8E15-2AB7BA9377EB}" dt="2021-03-22T01:47:48.366" v="5775" actId="47"/>
        <pc:sldMkLst>
          <pc:docMk/>
          <pc:sldMk cId="2329027635" sldId="1552"/>
        </pc:sldMkLst>
      </pc:sldChg>
      <pc:sldChg chg="del">
        <pc:chgData name="Roth, Dan" userId="18da4c67-dd89-43a7-9856-8592f867a23c" providerId="ADAL" clId="{9FAC5781-E1A1-492D-8E15-2AB7BA9377EB}" dt="2021-02-24T05:30:36.337" v="436" actId="47"/>
        <pc:sldMkLst>
          <pc:docMk/>
          <pc:sldMk cId="2505440600" sldId="1553"/>
        </pc:sldMkLst>
      </pc:sldChg>
      <pc:sldChg chg="modSp new del mod">
        <pc:chgData name="Roth, Dan" userId="18da4c67-dd89-43a7-9856-8592f867a23c" providerId="ADAL" clId="{9FAC5781-E1A1-492D-8E15-2AB7BA9377EB}" dt="2021-02-25T03:05:22.463" v="822" actId="47"/>
        <pc:sldMkLst>
          <pc:docMk/>
          <pc:sldMk cId="1044069798" sldId="1554"/>
        </pc:sldMkLst>
        <pc:spChg chg="mod">
          <ac:chgData name="Roth, Dan" userId="18da4c67-dd89-43a7-9856-8592f867a23c" providerId="ADAL" clId="{9FAC5781-E1A1-492D-8E15-2AB7BA9377EB}" dt="2021-02-24T04:55:19.249" v="147" actId="20577"/>
          <ac:spMkLst>
            <pc:docMk/>
            <pc:sldMk cId="1044069798" sldId="1554"/>
            <ac:spMk id="3" creationId="{C940950C-F02A-4E56-BA60-E440C5B03C99}"/>
          </ac:spMkLst>
        </pc:spChg>
      </pc:sldChg>
      <pc:sldChg chg="modSp new del mod">
        <pc:chgData name="Roth, Dan" userId="18da4c67-dd89-43a7-9856-8592f867a23c" providerId="ADAL" clId="{9FAC5781-E1A1-492D-8E15-2AB7BA9377EB}" dt="2021-02-25T03:19:49.589" v="910" actId="47"/>
        <pc:sldMkLst>
          <pc:docMk/>
          <pc:sldMk cId="758213346" sldId="1555"/>
        </pc:sldMkLst>
        <pc:spChg chg="mod">
          <ac:chgData name="Roth, Dan" userId="18da4c67-dd89-43a7-9856-8592f867a23c" providerId="ADAL" clId="{9FAC5781-E1A1-492D-8E15-2AB7BA9377EB}" dt="2021-02-24T04:56:58.585" v="175" actId="20577"/>
          <ac:spMkLst>
            <pc:docMk/>
            <pc:sldMk cId="758213346" sldId="1555"/>
            <ac:spMk id="3" creationId="{A8484405-283F-4F5E-B4D9-CD3A02D42267}"/>
          </ac:spMkLst>
        </pc:spChg>
      </pc:sldChg>
      <pc:sldChg chg="modSp add del mod modClrScheme chgLayout">
        <pc:chgData name="Roth, Dan" userId="18da4c67-dd89-43a7-9856-8592f867a23c" providerId="ADAL" clId="{9FAC5781-E1A1-492D-8E15-2AB7BA9377EB}" dt="2021-02-25T03:27:08.556" v="921" actId="47"/>
        <pc:sldMkLst>
          <pc:docMk/>
          <pc:sldMk cId="2192951085" sldId="1556"/>
        </pc:sldMkLst>
        <pc:spChg chg="mod ord">
          <ac:chgData name="Roth, Dan" userId="18da4c67-dd89-43a7-9856-8592f867a23c" providerId="ADAL" clId="{9FAC5781-E1A1-492D-8E15-2AB7BA9377EB}" dt="2021-02-24T04:59:59.078" v="186" actId="700"/>
          <ac:spMkLst>
            <pc:docMk/>
            <pc:sldMk cId="2192951085" sldId="1556"/>
            <ac:spMk id="2" creationId="{E5259A10-9446-294D-A387-3F9BCDFA1BCD}"/>
          </ac:spMkLst>
        </pc:spChg>
        <pc:spChg chg="mod ord">
          <ac:chgData name="Roth, Dan" userId="18da4c67-dd89-43a7-9856-8592f867a23c" providerId="ADAL" clId="{9FAC5781-E1A1-492D-8E15-2AB7BA9377EB}" dt="2021-02-24T04:59:59.078" v="186" actId="700"/>
          <ac:spMkLst>
            <pc:docMk/>
            <pc:sldMk cId="2192951085" sldId="1556"/>
            <ac:spMk id="3" creationId="{C735C524-F5D2-2B49-B04C-5748391C1D67}"/>
          </ac:spMkLst>
        </pc:spChg>
        <pc:spChg chg="mod ord">
          <ac:chgData name="Roth, Dan" userId="18da4c67-dd89-43a7-9856-8592f867a23c" providerId="ADAL" clId="{9FAC5781-E1A1-492D-8E15-2AB7BA9377EB}" dt="2021-02-24T04:59:59.078" v="186" actId="700"/>
          <ac:spMkLst>
            <pc:docMk/>
            <pc:sldMk cId="2192951085" sldId="1556"/>
            <ac:spMk id="4" creationId="{7725D454-74E6-A748-A6E4-594ED3A83128}"/>
          </ac:spMkLst>
        </pc:spChg>
      </pc:sldChg>
      <pc:sldChg chg="add del">
        <pc:chgData name="Roth, Dan" userId="18da4c67-dd89-43a7-9856-8592f867a23c" providerId="ADAL" clId="{9FAC5781-E1A1-492D-8E15-2AB7BA9377EB}" dt="2021-02-24T05:02:31.630" v="197"/>
        <pc:sldMkLst>
          <pc:docMk/>
          <pc:sldMk cId="658579267" sldId="1557"/>
        </pc:sldMkLst>
      </pc:sldChg>
      <pc:sldChg chg="modSp add mod modClrScheme chgLayout">
        <pc:chgData name="Roth, Dan" userId="18da4c67-dd89-43a7-9856-8592f867a23c" providerId="ADAL" clId="{9FAC5781-E1A1-492D-8E15-2AB7BA9377EB}" dt="2021-02-24T05:04:09.056" v="205" actId="207"/>
        <pc:sldMkLst>
          <pc:docMk/>
          <pc:sldMk cId="977784699" sldId="1557"/>
        </pc:sldMkLst>
        <pc:spChg chg="mod ord">
          <ac:chgData name="Roth, Dan" userId="18da4c67-dd89-43a7-9856-8592f867a23c" providerId="ADAL" clId="{9FAC5781-E1A1-492D-8E15-2AB7BA9377EB}" dt="2021-02-24T05:04:09.056" v="205" actId="207"/>
          <ac:spMkLst>
            <pc:docMk/>
            <pc:sldMk cId="977784699" sldId="1557"/>
            <ac:spMk id="2" creationId="{79143E0D-5A65-E549-9082-4CE58F70075F}"/>
          </ac:spMkLst>
        </pc:spChg>
        <pc:spChg chg="mod ord">
          <ac:chgData name="Roth, Dan" userId="18da4c67-dd89-43a7-9856-8592f867a23c" providerId="ADAL" clId="{9FAC5781-E1A1-492D-8E15-2AB7BA9377EB}" dt="2021-02-24T05:04:05.826" v="204" actId="700"/>
          <ac:spMkLst>
            <pc:docMk/>
            <pc:sldMk cId="977784699" sldId="1557"/>
            <ac:spMk id="3" creationId="{9812785B-1A45-E04C-A67C-D45977DDA9D9}"/>
          </ac:spMkLst>
        </pc:spChg>
        <pc:spChg chg="mod ord">
          <ac:chgData name="Roth, Dan" userId="18da4c67-dd89-43a7-9856-8592f867a23c" providerId="ADAL" clId="{9FAC5781-E1A1-492D-8E15-2AB7BA9377EB}" dt="2021-02-24T05:04:05.826" v="204" actId="700"/>
          <ac:spMkLst>
            <pc:docMk/>
            <pc:sldMk cId="977784699" sldId="1557"/>
            <ac:spMk id="4" creationId="{D3A87E33-E4F2-2C44-9B01-48BD06AE2E1E}"/>
          </ac:spMkLst>
        </pc:spChg>
      </pc:sldChg>
      <pc:sldChg chg="add del">
        <pc:chgData name="Roth, Dan" userId="18da4c67-dd89-43a7-9856-8592f867a23c" providerId="ADAL" clId="{9FAC5781-E1A1-492D-8E15-2AB7BA9377EB}" dt="2021-02-24T05:03:16.867" v="199"/>
        <pc:sldMkLst>
          <pc:docMk/>
          <pc:sldMk cId="1872177462" sldId="1557"/>
        </pc:sldMkLst>
      </pc:sldChg>
      <pc:sldChg chg="modSp add mod">
        <pc:chgData name="Roth, Dan" userId="18da4c67-dd89-43a7-9856-8592f867a23c" providerId="ADAL" clId="{9FAC5781-E1A1-492D-8E15-2AB7BA9377EB}" dt="2021-02-24T05:04:23.690" v="207" actId="207"/>
        <pc:sldMkLst>
          <pc:docMk/>
          <pc:sldMk cId="364448532" sldId="1558"/>
        </pc:sldMkLst>
        <pc:spChg chg="mod">
          <ac:chgData name="Roth, Dan" userId="18da4c67-dd89-43a7-9856-8592f867a23c" providerId="ADAL" clId="{9FAC5781-E1A1-492D-8E15-2AB7BA9377EB}" dt="2021-02-24T05:04:23.690" v="207" actId="207"/>
          <ac:spMkLst>
            <pc:docMk/>
            <pc:sldMk cId="364448532" sldId="1558"/>
            <ac:spMk id="2" creationId="{79143E0D-5A65-E549-9082-4CE58F70075F}"/>
          </ac:spMkLst>
        </pc:spChg>
      </pc:sldChg>
      <pc:sldChg chg="add del">
        <pc:chgData name="Roth, Dan" userId="18da4c67-dd89-43a7-9856-8592f867a23c" providerId="ADAL" clId="{9FAC5781-E1A1-492D-8E15-2AB7BA9377EB}" dt="2021-02-24T05:03:16.867" v="199"/>
        <pc:sldMkLst>
          <pc:docMk/>
          <pc:sldMk cId="3032749780" sldId="1558"/>
        </pc:sldMkLst>
      </pc:sldChg>
      <pc:sldChg chg="modSp add mod">
        <pc:chgData name="Roth, Dan" userId="18da4c67-dd89-43a7-9856-8592f867a23c" providerId="ADAL" clId="{9FAC5781-E1A1-492D-8E15-2AB7BA9377EB}" dt="2021-02-24T05:04:41.044" v="209" actId="207"/>
        <pc:sldMkLst>
          <pc:docMk/>
          <pc:sldMk cId="2517141069" sldId="1559"/>
        </pc:sldMkLst>
        <pc:spChg chg="mod">
          <ac:chgData name="Roth, Dan" userId="18da4c67-dd89-43a7-9856-8592f867a23c" providerId="ADAL" clId="{9FAC5781-E1A1-492D-8E15-2AB7BA9377EB}" dt="2021-02-24T05:04:41.044" v="209" actId="207"/>
          <ac:spMkLst>
            <pc:docMk/>
            <pc:sldMk cId="2517141069" sldId="1559"/>
            <ac:spMk id="2" creationId="{79143E0D-5A65-E549-9082-4CE58F70075F}"/>
          </ac:spMkLst>
        </pc:spChg>
      </pc:sldChg>
      <pc:sldChg chg="add del">
        <pc:chgData name="Roth, Dan" userId="18da4c67-dd89-43a7-9856-8592f867a23c" providerId="ADAL" clId="{9FAC5781-E1A1-492D-8E15-2AB7BA9377EB}" dt="2021-02-24T05:03:16.867" v="199"/>
        <pc:sldMkLst>
          <pc:docMk/>
          <pc:sldMk cId="3500552072" sldId="1559"/>
        </pc:sldMkLst>
      </pc:sldChg>
      <pc:sldChg chg="modSp add mod">
        <pc:chgData name="Roth, Dan" userId="18da4c67-dd89-43a7-9856-8592f867a23c" providerId="ADAL" clId="{9FAC5781-E1A1-492D-8E15-2AB7BA9377EB}" dt="2021-02-24T05:04:47.880" v="210" actId="207"/>
        <pc:sldMkLst>
          <pc:docMk/>
          <pc:sldMk cId="2545376737" sldId="1560"/>
        </pc:sldMkLst>
        <pc:spChg chg="mod">
          <ac:chgData name="Roth, Dan" userId="18da4c67-dd89-43a7-9856-8592f867a23c" providerId="ADAL" clId="{9FAC5781-E1A1-492D-8E15-2AB7BA9377EB}" dt="2021-02-24T05:04:47.880" v="210" actId="207"/>
          <ac:spMkLst>
            <pc:docMk/>
            <pc:sldMk cId="2545376737" sldId="1560"/>
            <ac:spMk id="2" creationId="{79143E0D-5A65-E549-9082-4CE58F70075F}"/>
          </ac:spMkLst>
        </pc:spChg>
      </pc:sldChg>
      <pc:sldChg chg="add del">
        <pc:chgData name="Roth, Dan" userId="18da4c67-dd89-43a7-9856-8592f867a23c" providerId="ADAL" clId="{9FAC5781-E1A1-492D-8E15-2AB7BA9377EB}" dt="2021-02-24T05:03:16.867" v="199"/>
        <pc:sldMkLst>
          <pc:docMk/>
          <pc:sldMk cId="4077534664" sldId="1560"/>
        </pc:sldMkLst>
      </pc:sldChg>
      <pc:sldChg chg="modSp add mod">
        <pc:chgData name="Roth, Dan" userId="18da4c67-dd89-43a7-9856-8592f867a23c" providerId="ADAL" clId="{9FAC5781-E1A1-492D-8E15-2AB7BA9377EB}" dt="2021-02-24T05:04:55.308" v="211" actId="207"/>
        <pc:sldMkLst>
          <pc:docMk/>
          <pc:sldMk cId="145651313" sldId="1561"/>
        </pc:sldMkLst>
        <pc:spChg chg="mod">
          <ac:chgData name="Roth, Dan" userId="18da4c67-dd89-43a7-9856-8592f867a23c" providerId="ADAL" clId="{9FAC5781-E1A1-492D-8E15-2AB7BA9377EB}" dt="2021-02-24T05:04:55.308" v="211" actId="207"/>
          <ac:spMkLst>
            <pc:docMk/>
            <pc:sldMk cId="145651313" sldId="1561"/>
            <ac:spMk id="2" creationId="{79143E0D-5A65-E549-9082-4CE58F70075F}"/>
          </ac:spMkLst>
        </pc:spChg>
      </pc:sldChg>
      <pc:sldChg chg="add del">
        <pc:chgData name="Roth, Dan" userId="18da4c67-dd89-43a7-9856-8592f867a23c" providerId="ADAL" clId="{9FAC5781-E1A1-492D-8E15-2AB7BA9377EB}" dt="2021-02-24T05:03:16.867" v="199"/>
        <pc:sldMkLst>
          <pc:docMk/>
          <pc:sldMk cId="4083136970" sldId="1561"/>
        </pc:sldMkLst>
      </pc:sldChg>
      <pc:sldChg chg="add">
        <pc:chgData name="Roth, Dan" userId="18da4c67-dd89-43a7-9856-8592f867a23c" providerId="ADAL" clId="{9FAC5781-E1A1-492D-8E15-2AB7BA9377EB}" dt="2021-02-24T05:30:06.307" v="434"/>
        <pc:sldMkLst>
          <pc:docMk/>
          <pc:sldMk cId="670863360" sldId="1562"/>
        </pc:sldMkLst>
      </pc:sldChg>
      <pc:sldChg chg="add">
        <pc:chgData name="Roth, Dan" userId="18da4c67-dd89-43a7-9856-8592f867a23c" providerId="ADAL" clId="{9FAC5781-E1A1-492D-8E15-2AB7BA9377EB}" dt="2021-02-25T03:19:36.983" v="908"/>
        <pc:sldMkLst>
          <pc:docMk/>
          <pc:sldMk cId="2175667147" sldId="1564"/>
        </pc:sldMkLst>
      </pc:sldChg>
      <pc:sldChg chg="add">
        <pc:chgData name="Roth, Dan" userId="18da4c67-dd89-43a7-9856-8592f867a23c" providerId="ADAL" clId="{9FAC5781-E1A1-492D-8E15-2AB7BA9377EB}" dt="2021-02-25T03:19:36.983" v="908"/>
        <pc:sldMkLst>
          <pc:docMk/>
          <pc:sldMk cId="3216935738" sldId="1565"/>
        </pc:sldMkLst>
      </pc:sldChg>
      <pc:sldChg chg="modSp add mod modClrScheme chgLayout">
        <pc:chgData name="Roth, Dan" userId="18da4c67-dd89-43a7-9856-8592f867a23c" providerId="ADAL" clId="{9FAC5781-E1A1-492D-8E15-2AB7BA9377EB}" dt="2021-02-24T05:21:52.684" v="327" actId="700"/>
        <pc:sldMkLst>
          <pc:docMk/>
          <pc:sldMk cId="1944433466" sldId="1569"/>
        </pc:sldMkLst>
        <pc:spChg chg="mod ord">
          <ac:chgData name="Roth, Dan" userId="18da4c67-dd89-43a7-9856-8592f867a23c" providerId="ADAL" clId="{9FAC5781-E1A1-492D-8E15-2AB7BA9377EB}" dt="2021-02-24T05:21:52.684" v="327" actId="700"/>
          <ac:spMkLst>
            <pc:docMk/>
            <pc:sldMk cId="1944433466" sldId="1569"/>
            <ac:spMk id="2" creationId="{58BB80DC-D456-6041-9424-4ECBA842B853}"/>
          </ac:spMkLst>
        </pc:spChg>
        <pc:spChg chg="mod ord">
          <ac:chgData name="Roth, Dan" userId="18da4c67-dd89-43a7-9856-8592f867a23c" providerId="ADAL" clId="{9FAC5781-E1A1-492D-8E15-2AB7BA9377EB}" dt="2021-02-24T05:21:52.684" v="327" actId="700"/>
          <ac:spMkLst>
            <pc:docMk/>
            <pc:sldMk cId="1944433466" sldId="1569"/>
            <ac:spMk id="3" creationId="{3255F677-8892-9C46-88A2-83E3CAEA1469}"/>
          </ac:spMkLst>
        </pc:spChg>
        <pc:spChg chg="mod ord">
          <ac:chgData name="Roth, Dan" userId="18da4c67-dd89-43a7-9856-8592f867a23c" providerId="ADAL" clId="{9FAC5781-E1A1-492D-8E15-2AB7BA9377EB}" dt="2021-02-24T05:21:52.684" v="327" actId="700"/>
          <ac:spMkLst>
            <pc:docMk/>
            <pc:sldMk cId="1944433466" sldId="1569"/>
            <ac:spMk id="4" creationId="{3D56BC91-7D8E-E948-99DC-DD2C79ACAB56}"/>
          </ac:spMkLst>
        </pc:spChg>
      </pc:sldChg>
      <pc:sldChg chg="add">
        <pc:chgData name="Roth, Dan" userId="18da4c67-dd89-43a7-9856-8592f867a23c" providerId="ADAL" clId="{9FAC5781-E1A1-492D-8E15-2AB7BA9377EB}" dt="2021-02-24T05:20:24.575" v="324"/>
        <pc:sldMkLst>
          <pc:docMk/>
          <pc:sldMk cId="3768922155" sldId="1570"/>
        </pc:sldMkLst>
      </pc:sldChg>
      <pc:sldChg chg="add">
        <pc:chgData name="Roth, Dan" userId="18da4c67-dd89-43a7-9856-8592f867a23c" providerId="ADAL" clId="{9FAC5781-E1A1-492D-8E15-2AB7BA9377EB}" dt="2021-02-24T05:20:24.575" v="324"/>
        <pc:sldMkLst>
          <pc:docMk/>
          <pc:sldMk cId="3642164466" sldId="1571"/>
        </pc:sldMkLst>
      </pc:sldChg>
      <pc:sldChg chg="add">
        <pc:chgData name="Roth, Dan" userId="18da4c67-dd89-43a7-9856-8592f867a23c" providerId="ADAL" clId="{9FAC5781-E1A1-492D-8E15-2AB7BA9377EB}" dt="2021-02-24T05:20:24.575" v="324"/>
        <pc:sldMkLst>
          <pc:docMk/>
          <pc:sldMk cId="2723902818" sldId="1572"/>
        </pc:sldMkLst>
      </pc:sldChg>
      <pc:sldChg chg="add">
        <pc:chgData name="Roth, Dan" userId="18da4c67-dd89-43a7-9856-8592f867a23c" providerId="ADAL" clId="{9FAC5781-E1A1-492D-8E15-2AB7BA9377EB}" dt="2021-02-24T05:20:24.575" v="324"/>
        <pc:sldMkLst>
          <pc:docMk/>
          <pc:sldMk cId="4510493" sldId="1573"/>
        </pc:sldMkLst>
      </pc:sldChg>
      <pc:sldChg chg="modSp add mod ord modAnim modNotesTx">
        <pc:chgData name="Roth, Dan" userId="18da4c67-dd89-43a7-9856-8592f867a23c" providerId="ADAL" clId="{9FAC5781-E1A1-492D-8E15-2AB7BA9377EB}" dt="2021-02-25T16:04:47.669" v="5774" actId="20577"/>
        <pc:sldMkLst>
          <pc:docMk/>
          <pc:sldMk cId="487349989" sldId="1574"/>
        </pc:sldMkLst>
        <pc:spChg chg="mod">
          <ac:chgData name="Roth, Dan" userId="18da4c67-dd89-43a7-9856-8592f867a23c" providerId="ADAL" clId="{9FAC5781-E1A1-492D-8E15-2AB7BA9377EB}" dt="2021-02-24T05:26:57.650" v="389" actId="207"/>
          <ac:spMkLst>
            <pc:docMk/>
            <pc:sldMk cId="487349989" sldId="1574"/>
            <ac:spMk id="2" creationId="{662E6C69-3E31-9944-BB6B-80E54C4A3675}"/>
          </ac:spMkLst>
        </pc:spChg>
        <pc:spChg chg="mod">
          <ac:chgData name="Roth, Dan" userId="18da4c67-dd89-43a7-9856-8592f867a23c" providerId="ADAL" clId="{9FAC5781-E1A1-492D-8E15-2AB7BA9377EB}" dt="2021-02-25T15:11:16.032" v="5223" actId="20577"/>
          <ac:spMkLst>
            <pc:docMk/>
            <pc:sldMk cId="487349989" sldId="1574"/>
            <ac:spMk id="3" creationId="{2147CFF3-A9BD-EA4E-A33D-C54EFCE92339}"/>
          </ac:spMkLst>
        </pc:spChg>
        <pc:picChg chg="mod">
          <ac:chgData name="Roth, Dan" userId="18da4c67-dd89-43a7-9856-8592f867a23c" providerId="ADAL" clId="{9FAC5781-E1A1-492D-8E15-2AB7BA9377EB}" dt="2021-02-25T15:10:16.544" v="5143" actId="1036"/>
          <ac:picMkLst>
            <pc:docMk/>
            <pc:sldMk cId="487349989" sldId="1574"/>
            <ac:picMk id="2052" creationId="{F8CB0A5B-D090-4AA4-BD5C-E57DDAEB808E}"/>
          </ac:picMkLst>
        </pc:picChg>
        <pc:picChg chg="mod">
          <ac:chgData name="Roth, Dan" userId="18da4c67-dd89-43a7-9856-8592f867a23c" providerId="ADAL" clId="{9FAC5781-E1A1-492D-8E15-2AB7BA9377EB}" dt="2021-02-25T15:10:16.544" v="5143" actId="1036"/>
          <ac:picMkLst>
            <pc:docMk/>
            <pc:sldMk cId="487349989" sldId="1574"/>
            <ac:picMk id="2054" creationId="{27066C71-1B2D-478C-9C01-F926C297AAC6}"/>
          </ac:picMkLst>
        </pc:picChg>
        <pc:cxnChg chg="mod">
          <ac:chgData name="Roth, Dan" userId="18da4c67-dd89-43a7-9856-8592f867a23c" providerId="ADAL" clId="{9FAC5781-E1A1-492D-8E15-2AB7BA9377EB}" dt="2021-02-25T15:10:16.544" v="5143" actId="1036"/>
          <ac:cxnSpMkLst>
            <pc:docMk/>
            <pc:sldMk cId="487349989" sldId="1574"/>
            <ac:cxnSpMk id="17" creationId="{B1B29B86-2C47-4342-B38C-3EEB60AE4F58}"/>
          </ac:cxnSpMkLst>
        </pc:cxnChg>
      </pc:sldChg>
      <pc:sldChg chg="add">
        <pc:chgData name="Roth, Dan" userId="18da4c67-dd89-43a7-9856-8592f867a23c" providerId="ADAL" clId="{9FAC5781-E1A1-492D-8E15-2AB7BA9377EB}" dt="2021-02-24T05:28:41.410" v="395"/>
        <pc:sldMkLst>
          <pc:docMk/>
          <pc:sldMk cId="201537489" sldId="1575"/>
        </pc:sldMkLst>
      </pc:sldChg>
      <pc:sldChg chg="modSp new del mod">
        <pc:chgData name="Roth, Dan" userId="18da4c67-dd89-43a7-9856-8592f867a23c" providerId="ADAL" clId="{9FAC5781-E1A1-492D-8E15-2AB7BA9377EB}" dt="2021-02-25T03:38:57.326" v="937" actId="47"/>
        <pc:sldMkLst>
          <pc:docMk/>
          <pc:sldMk cId="3241446459" sldId="1576"/>
        </pc:sldMkLst>
        <pc:spChg chg="mod">
          <ac:chgData name="Roth, Dan" userId="18da4c67-dd89-43a7-9856-8592f867a23c" providerId="ADAL" clId="{9FAC5781-E1A1-492D-8E15-2AB7BA9377EB}" dt="2021-02-24T05:29:15.034" v="433" actId="20577"/>
          <ac:spMkLst>
            <pc:docMk/>
            <pc:sldMk cId="3241446459" sldId="1576"/>
            <ac:spMk id="3" creationId="{E6272D13-5938-4C98-8584-B1ECA0CBB6A2}"/>
          </ac:spMkLst>
        </pc:spChg>
      </pc:sldChg>
      <pc:sldChg chg="add del">
        <pc:chgData name="Roth, Dan" userId="18da4c67-dd89-43a7-9856-8592f867a23c" providerId="ADAL" clId="{9FAC5781-E1A1-492D-8E15-2AB7BA9377EB}" dt="2021-02-25T03:40:05.449" v="940" actId="47"/>
        <pc:sldMkLst>
          <pc:docMk/>
          <pc:sldMk cId="3593804743" sldId="1577"/>
        </pc:sldMkLst>
      </pc:sldChg>
      <pc:sldChg chg="addSp modSp add mod modAnim">
        <pc:chgData name="Roth, Dan" userId="18da4c67-dd89-43a7-9856-8592f867a23c" providerId="ADAL" clId="{9FAC5781-E1A1-492D-8E15-2AB7BA9377EB}" dt="2021-02-25T15:59:09.688" v="5687" actId="14100"/>
        <pc:sldMkLst>
          <pc:docMk/>
          <pc:sldMk cId="883416061" sldId="1578"/>
        </pc:sldMkLst>
        <pc:spChg chg="mod">
          <ac:chgData name="Roth, Dan" userId="18da4c67-dd89-43a7-9856-8592f867a23c" providerId="ADAL" clId="{9FAC5781-E1A1-492D-8E15-2AB7BA9377EB}" dt="2021-02-25T15:59:09.688" v="5687" actId="14100"/>
          <ac:spMkLst>
            <pc:docMk/>
            <pc:sldMk cId="883416061" sldId="1578"/>
            <ac:spMk id="3" creationId="{8318BC65-9C22-4459-9326-4AF483462038}"/>
          </ac:spMkLst>
        </pc:spChg>
        <pc:spChg chg="mod">
          <ac:chgData name="Roth, Dan" userId="18da4c67-dd89-43a7-9856-8592f867a23c" providerId="ADAL" clId="{9FAC5781-E1A1-492D-8E15-2AB7BA9377EB}" dt="2021-02-25T15:55:47.279" v="5577" actId="1038"/>
          <ac:spMkLst>
            <pc:docMk/>
            <pc:sldMk cId="883416061" sldId="1578"/>
            <ac:spMk id="4" creationId="{2E7815B4-6DF1-4BCB-BF40-7BBDD78A09FD}"/>
          </ac:spMkLst>
        </pc:spChg>
        <pc:spChg chg="mod">
          <ac:chgData name="Roth, Dan" userId="18da4c67-dd89-43a7-9856-8592f867a23c" providerId="ADAL" clId="{9FAC5781-E1A1-492D-8E15-2AB7BA9377EB}" dt="2021-02-25T15:55:38.008" v="5549" actId="20577"/>
          <ac:spMkLst>
            <pc:docMk/>
            <pc:sldMk cId="883416061" sldId="1578"/>
            <ac:spMk id="19" creationId="{3C362B61-1F1C-4DFE-B0F2-C8902421CD71}"/>
          </ac:spMkLst>
        </pc:spChg>
        <pc:spChg chg="mod">
          <ac:chgData name="Roth, Dan" userId="18da4c67-dd89-43a7-9856-8592f867a23c" providerId="ADAL" clId="{9FAC5781-E1A1-492D-8E15-2AB7BA9377EB}" dt="2021-02-25T15:55:57.539" v="5614" actId="1038"/>
          <ac:spMkLst>
            <pc:docMk/>
            <pc:sldMk cId="883416061" sldId="1578"/>
            <ac:spMk id="28" creationId="{D035AE87-8FBA-4810-B0B9-980D1AB0A830}"/>
          </ac:spMkLst>
        </pc:spChg>
        <pc:cxnChg chg="add mod">
          <ac:chgData name="Roth, Dan" userId="18da4c67-dd89-43a7-9856-8592f867a23c" providerId="ADAL" clId="{9FAC5781-E1A1-492D-8E15-2AB7BA9377EB}" dt="2021-02-25T15:56:25.018" v="5668" actId="1036"/>
          <ac:cxnSpMkLst>
            <pc:docMk/>
            <pc:sldMk cId="883416061" sldId="1578"/>
            <ac:cxnSpMk id="29" creationId="{C4766EFF-AB68-40CE-BE45-B27CAD68DA4E}"/>
          </ac:cxnSpMkLst>
        </pc:cxnChg>
      </pc:sldChg>
      <pc:sldChg chg="add">
        <pc:chgData name="Roth, Dan" userId="18da4c67-dd89-43a7-9856-8592f867a23c" providerId="ADAL" clId="{9FAC5781-E1A1-492D-8E15-2AB7BA9377EB}" dt="2021-02-24T05:30:06.307" v="434"/>
        <pc:sldMkLst>
          <pc:docMk/>
          <pc:sldMk cId="3345727008" sldId="1579"/>
        </pc:sldMkLst>
      </pc:sldChg>
      <pc:sldChg chg="add">
        <pc:chgData name="Roth, Dan" userId="18da4c67-dd89-43a7-9856-8592f867a23c" providerId="ADAL" clId="{9FAC5781-E1A1-492D-8E15-2AB7BA9377EB}" dt="2021-02-24T05:30:06.307" v="434"/>
        <pc:sldMkLst>
          <pc:docMk/>
          <pc:sldMk cId="1279652992" sldId="1580"/>
        </pc:sldMkLst>
      </pc:sldChg>
      <pc:sldChg chg="add">
        <pc:chgData name="Roth, Dan" userId="18da4c67-dd89-43a7-9856-8592f867a23c" providerId="ADAL" clId="{9FAC5781-E1A1-492D-8E15-2AB7BA9377EB}" dt="2021-02-24T05:31:41.033" v="441"/>
        <pc:sldMkLst>
          <pc:docMk/>
          <pc:sldMk cId="2561630181" sldId="1581"/>
        </pc:sldMkLst>
      </pc:sldChg>
      <pc:sldChg chg="modSp add mod">
        <pc:chgData name="Roth, Dan" userId="18da4c67-dd89-43a7-9856-8592f867a23c" providerId="ADAL" clId="{9FAC5781-E1A1-492D-8E15-2AB7BA9377EB}" dt="2021-02-25T13:54:02.956" v="3977" actId="1036"/>
        <pc:sldMkLst>
          <pc:docMk/>
          <pc:sldMk cId="1631771965" sldId="1582"/>
        </pc:sldMkLst>
        <pc:spChg chg="mod">
          <ac:chgData name="Roth, Dan" userId="18da4c67-dd89-43a7-9856-8592f867a23c" providerId="ADAL" clId="{9FAC5781-E1A1-492D-8E15-2AB7BA9377EB}" dt="2021-02-25T02:20:15.079" v="465" actId="20577"/>
          <ac:spMkLst>
            <pc:docMk/>
            <pc:sldMk cId="1631771965" sldId="1582"/>
            <ac:spMk id="17" creationId="{C90C6D30-FB57-4AAB-9543-A18FF4B92A90}"/>
          </ac:spMkLst>
        </pc:spChg>
        <pc:spChg chg="mod">
          <ac:chgData name="Roth, Dan" userId="18da4c67-dd89-43a7-9856-8592f867a23c" providerId="ADAL" clId="{9FAC5781-E1A1-492D-8E15-2AB7BA9377EB}" dt="2021-02-25T13:54:02.956" v="3977" actId="1036"/>
          <ac:spMkLst>
            <pc:docMk/>
            <pc:sldMk cId="1631771965" sldId="1582"/>
            <ac:spMk id="26" creationId="{F801EBAD-D1B4-41EE-8CD3-774996EE3E47}"/>
          </ac:spMkLst>
        </pc:spChg>
      </pc:sldChg>
      <pc:sldChg chg="add modNotesTx">
        <pc:chgData name="Roth, Dan" userId="18da4c67-dd89-43a7-9856-8592f867a23c" providerId="ADAL" clId="{9FAC5781-E1A1-492D-8E15-2AB7BA9377EB}" dt="2021-02-25T13:55:58.158" v="4228" actId="20577"/>
        <pc:sldMkLst>
          <pc:docMk/>
          <pc:sldMk cId="656716798" sldId="1583"/>
        </pc:sldMkLst>
      </pc:sldChg>
      <pc:sldChg chg="add">
        <pc:chgData name="Roth, Dan" userId="18da4c67-dd89-43a7-9856-8592f867a23c" providerId="ADAL" clId="{9FAC5781-E1A1-492D-8E15-2AB7BA9377EB}" dt="2021-02-25T02:56:38.986" v="811"/>
        <pc:sldMkLst>
          <pc:docMk/>
          <pc:sldMk cId="1803151022" sldId="1584"/>
        </pc:sldMkLst>
      </pc:sldChg>
      <pc:sldChg chg="add">
        <pc:chgData name="Roth, Dan" userId="18da4c67-dd89-43a7-9856-8592f867a23c" providerId="ADAL" clId="{9FAC5781-E1A1-492D-8E15-2AB7BA9377EB}" dt="2021-02-25T02:57:02.385" v="813"/>
        <pc:sldMkLst>
          <pc:docMk/>
          <pc:sldMk cId="2306013193" sldId="1585"/>
        </pc:sldMkLst>
      </pc:sldChg>
      <pc:sldChg chg="add">
        <pc:chgData name="Roth, Dan" userId="18da4c67-dd89-43a7-9856-8592f867a23c" providerId="ADAL" clId="{9FAC5781-E1A1-492D-8E15-2AB7BA9377EB}" dt="2021-02-25T02:57:57.677" v="815"/>
        <pc:sldMkLst>
          <pc:docMk/>
          <pc:sldMk cId="1920955543" sldId="1586"/>
        </pc:sldMkLst>
      </pc:sldChg>
      <pc:sldChg chg="add">
        <pc:chgData name="Roth, Dan" userId="18da4c67-dd89-43a7-9856-8592f867a23c" providerId="ADAL" clId="{9FAC5781-E1A1-492D-8E15-2AB7BA9377EB}" dt="2021-02-25T02:59:08.355" v="817"/>
        <pc:sldMkLst>
          <pc:docMk/>
          <pc:sldMk cId="1078797323" sldId="1587"/>
        </pc:sldMkLst>
      </pc:sldChg>
      <pc:sldChg chg="add">
        <pc:chgData name="Roth, Dan" userId="18da4c67-dd89-43a7-9856-8592f867a23c" providerId="ADAL" clId="{9FAC5781-E1A1-492D-8E15-2AB7BA9377EB}" dt="2021-02-25T03:02:58.909" v="820"/>
        <pc:sldMkLst>
          <pc:docMk/>
          <pc:sldMk cId="648506730" sldId="1588"/>
        </pc:sldMkLst>
      </pc:sldChg>
      <pc:sldChg chg="add">
        <pc:chgData name="Roth, Dan" userId="18da4c67-dd89-43a7-9856-8592f867a23c" providerId="ADAL" clId="{9FAC5781-E1A1-492D-8E15-2AB7BA9377EB}" dt="2021-02-25T03:02:58.909" v="820"/>
        <pc:sldMkLst>
          <pc:docMk/>
          <pc:sldMk cId="3504911638" sldId="1589"/>
        </pc:sldMkLst>
      </pc:sldChg>
      <pc:sldChg chg="add">
        <pc:chgData name="Roth, Dan" userId="18da4c67-dd89-43a7-9856-8592f867a23c" providerId="ADAL" clId="{9FAC5781-E1A1-492D-8E15-2AB7BA9377EB}" dt="2021-02-25T03:02:58.909" v="820"/>
        <pc:sldMkLst>
          <pc:docMk/>
          <pc:sldMk cId="90306926" sldId="1590"/>
        </pc:sldMkLst>
      </pc:sldChg>
      <pc:sldChg chg="add">
        <pc:chgData name="Roth, Dan" userId="18da4c67-dd89-43a7-9856-8592f867a23c" providerId="ADAL" clId="{9FAC5781-E1A1-492D-8E15-2AB7BA9377EB}" dt="2021-02-25T03:02:58.909" v="820"/>
        <pc:sldMkLst>
          <pc:docMk/>
          <pc:sldMk cId="1755738224" sldId="1591"/>
        </pc:sldMkLst>
      </pc:sldChg>
      <pc:sldChg chg="add">
        <pc:chgData name="Roth, Dan" userId="18da4c67-dd89-43a7-9856-8592f867a23c" providerId="ADAL" clId="{9FAC5781-E1A1-492D-8E15-2AB7BA9377EB}" dt="2021-02-25T03:02:58.909" v="820"/>
        <pc:sldMkLst>
          <pc:docMk/>
          <pc:sldMk cId="4136328463" sldId="1592"/>
        </pc:sldMkLst>
      </pc:sldChg>
      <pc:sldChg chg="add">
        <pc:chgData name="Roth, Dan" userId="18da4c67-dd89-43a7-9856-8592f867a23c" providerId="ADAL" clId="{9FAC5781-E1A1-492D-8E15-2AB7BA9377EB}" dt="2021-02-25T03:02:58.909" v="820"/>
        <pc:sldMkLst>
          <pc:docMk/>
          <pc:sldMk cId="3594980225" sldId="1593"/>
        </pc:sldMkLst>
      </pc:sldChg>
      <pc:sldChg chg="add modNotesTx">
        <pc:chgData name="Roth, Dan" userId="18da4c67-dd89-43a7-9856-8592f867a23c" providerId="ADAL" clId="{9FAC5781-E1A1-492D-8E15-2AB7BA9377EB}" dt="2021-02-25T14:46:30.328" v="4839" actId="20577"/>
        <pc:sldMkLst>
          <pc:docMk/>
          <pc:sldMk cId="2990749079" sldId="1594"/>
        </pc:sldMkLst>
      </pc:sldChg>
      <pc:sldChg chg="add">
        <pc:chgData name="Roth, Dan" userId="18da4c67-dd89-43a7-9856-8592f867a23c" providerId="ADAL" clId="{9FAC5781-E1A1-492D-8E15-2AB7BA9377EB}" dt="2021-02-25T03:20:22.234" v="912"/>
        <pc:sldMkLst>
          <pc:docMk/>
          <pc:sldMk cId="2985659615" sldId="1595"/>
        </pc:sldMkLst>
      </pc:sldChg>
      <pc:sldChg chg="add del">
        <pc:chgData name="Roth, Dan" userId="18da4c67-dd89-43a7-9856-8592f867a23c" providerId="ADAL" clId="{9FAC5781-E1A1-492D-8E15-2AB7BA9377EB}" dt="2021-02-25T03:25:58.086" v="917"/>
        <pc:sldMkLst>
          <pc:docMk/>
          <pc:sldMk cId="2318491260" sldId="1596"/>
        </pc:sldMkLst>
      </pc:sldChg>
      <pc:sldChg chg="add">
        <pc:chgData name="Roth, Dan" userId="18da4c67-dd89-43a7-9856-8592f867a23c" providerId="ADAL" clId="{9FAC5781-E1A1-492D-8E15-2AB7BA9377EB}" dt="2021-02-25T03:26:18.715" v="920"/>
        <pc:sldMkLst>
          <pc:docMk/>
          <pc:sldMk cId="2903177777" sldId="1596"/>
        </pc:sldMkLst>
      </pc:sldChg>
      <pc:sldChg chg="add del">
        <pc:chgData name="Roth, Dan" userId="18da4c67-dd89-43a7-9856-8592f867a23c" providerId="ADAL" clId="{9FAC5781-E1A1-492D-8E15-2AB7BA9377EB}" dt="2021-02-25T03:26:10.313" v="919"/>
        <pc:sldMkLst>
          <pc:docMk/>
          <pc:sldMk cId="3568087613" sldId="1596"/>
        </pc:sldMkLst>
      </pc:sldChg>
      <pc:sldChg chg="addSp delSp modSp new mod delAnim modAnim chgLayout">
        <pc:chgData name="Roth, Dan" userId="18da4c67-dd89-43a7-9856-8592f867a23c" providerId="ADAL" clId="{9FAC5781-E1A1-492D-8E15-2AB7BA9377EB}" dt="2021-02-25T15:14:51.209" v="5426"/>
        <pc:sldMkLst>
          <pc:docMk/>
          <pc:sldMk cId="2926051331" sldId="1597"/>
        </pc:sldMkLst>
        <pc:spChg chg="mod ord">
          <ac:chgData name="Roth, Dan" userId="18da4c67-dd89-43a7-9856-8592f867a23c" providerId="ADAL" clId="{9FAC5781-E1A1-492D-8E15-2AB7BA9377EB}" dt="2021-02-25T04:24:31.478" v="1642" actId="207"/>
          <ac:spMkLst>
            <pc:docMk/>
            <pc:sldMk cId="2926051331" sldId="1597"/>
            <ac:spMk id="2" creationId="{60114F93-2D6E-4308-8B9B-A274D61DB84A}"/>
          </ac:spMkLst>
        </pc:spChg>
        <pc:spChg chg="mod ord">
          <ac:chgData name="Roth, Dan" userId="18da4c67-dd89-43a7-9856-8592f867a23c" providerId="ADAL" clId="{9FAC5781-E1A1-492D-8E15-2AB7BA9377EB}" dt="2021-02-25T04:39:11.991" v="1914" actId="6549"/>
          <ac:spMkLst>
            <pc:docMk/>
            <pc:sldMk cId="2926051331" sldId="1597"/>
            <ac:spMk id="3" creationId="{EFC45403-FBE3-4645-BAE0-2C4195336264}"/>
          </ac:spMkLst>
        </pc:spChg>
        <pc:spChg chg="mod ord">
          <ac:chgData name="Roth, Dan" userId="18da4c67-dd89-43a7-9856-8592f867a23c" providerId="ADAL" clId="{9FAC5781-E1A1-492D-8E15-2AB7BA9377EB}" dt="2021-02-25T04:10:55.895" v="1291" actId="700"/>
          <ac:spMkLst>
            <pc:docMk/>
            <pc:sldMk cId="2926051331" sldId="1597"/>
            <ac:spMk id="4" creationId="{0B13597D-54AA-4991-95E2-4478560DB4DF}"/>
          </ac:spMkLst>
        </pc:spChg>
        <pc:spChg chg="add del mod ord">
          <ac:chgData name="Roth, Dan" userId="18da4c67-dd89-43a7-9856-8592f867a23c" providerId="ADAL" clId="{9FAC5781-E1A1-492D-8E15-2AB7BA9377EB}" dt="2021-02-25T04:09:26.838" v="1286" actId="700"/>
          <ac:spMkLst>
            <pc:docMk/>
            <pc:sldMk cId="2926051331" sldId="1597"/>
            <ac:spMk id="8" creationId="{096283BC-C26A-48EF-8A9B-F53BC10B17E3}"/>
          </ac:spMkLst>
        </pc:spChg>
        <pc:spChg chg="add del mod ord">
          <ac:chgData name="Roth, Dan" userId="18da4c67-dd89-43a7-9856-8592f867a23c" providerId="ADAL" clId="{9FAC5781-E1A1-492D-8E15-2AB7BA9377EB}" dt="2021-02-25T04:10:55.895" v="1291" actId="700"/>
          <ac:spMkLst>
            <pc:docMk/>
            <pc:sldMk cId="2926051331" sldId="1597"/>
            <ac:spMk id="9" creationId="{704FA2BE-8835-4EE8-8B96-9B278CD4A9D1}"/>
          </ac:spMkLst>
        </pc:spChg>
        <pc:spChg chg="add mod">
          <ac:chgData name="Roth, Dan" userId="18da4c67-dd89-43a7-9856-8592f867a23c" providerId="ADAL" clId="{9FAC5781-E1A1-492D-8E15-2AB7BA9377EB}" dt="2021-02-25T04:39:49.951" v="1950" actId="1036"/>
          <ac:spMkLst>
            <pc:docMk/>
            <pc:sldMk cId="2926051331" sldId="1597"/>
            <ac:spMk id="10" creationId="{0F26D26F-F16E-4148-97E1-B5102A9B4FAB}"/>
          </ac:spMkLst>
        </pc:spChg>
        <pc:spChg chg="add del mod">
          <ac:chgData name="Roth, Dan" userId="18da4c67-dd89-43a7-9856-8592f867a23c" providerId="ADAL" clId="{9FAC5781-E1A1-492D-8E15-2AB7BA9377EB}" dt="2021-02-25T04:12:16.192" v="1302" actId="478"/>
          <ac:spMkLst>
            <pc:docMk/>
            <pc:sldMk cId="2926051331" sldId="1597"/>
            <ac:spMk id="11" creationId="{90665582-B38C-406E-B941-F1EE059B9F95}"/>
          </ac:spMkLst>
        </pc:spChg>
        <pc:spChg chg="add mod">
          <ac:chgData name="Roth, Dan" userId="18da4c67-dd89-43a7-9856-8592f867a23c" providerId="ADAL" clId="{9FAC5781-E1A1-492D-8E15-2AB7BA9377EB}" dt="2021-02-25T04:39:49.951" v="1950" actId="1036"/>
          <ac:spMkLst>
            <pc:docMk/>
            <pc:sldMk cId="2926051331" sldId="1597"/>
            <ac:spMk id="12" creationId="{0F8062F0-B9BC-4C4C-8D26-A6D60A40F130}"/>
          </ac:spMkLst>
        </pc:spChg>
        <pc:spChg chg="add mod">
          <ac:chgData name="Roth, Dan" userId="18da4c67-dd89-43a7-9856-8592f867a23c" providerId="ADAL" clId="{9FAC5781-E1A1-492D-8E15-2AB7BA9377EB}" dt="2021-02-25T04:43:06.456" v="1963" actId="207"/>
          <ac:spMkLst>
            <pc:docMk/>
            <pc:sldMk cId="2926051331" sldId="1597"/>
            <ac:spMk id="18" creationId="{9C9F8AB2-0C07-4F97-898A-00E7E6281FCF}"/>
          </ac:spMkLst>
        </pc:spChg>
        <pc:spChg chg="add mod">
          <ac:chgData name="Roth, Dan" userId="18da4c67-dd89-43a7-9856-8592f867a23c" providerId="ADAL" clId="{9FAC5781-E1A1-492D-8E15-2AB7BA9377EB}" dt="2021-02-25T04:39:49.951" v="1950" actId="1036"/>
          <ac:spMkLst>
            <pc:docMk/>
            <pc:sldMk cId="2926051331" sldId="1597"/>
            <ac:spMk id="21" creationId="{61CAFA51-92FA-4132-9041-F65DA7952718}"/>
          </ac:spMkLst>
        </pc:spChg>
        <pc:spChg chg="add del mod">
          <ac:chgData name="Roth, Dan" userId="18da4c67-dd89-43a7-9856-8592f867a23c" providerId="ADAL" clId="{9FAC5781-E1A1-492D-8E15-2AB7BA9377EB}" dt="2021-02-25T04:29:25.462" v="1695"/>
          <ac:spMkLst>
            <pc:docMk/>
            <pc:sldMk cId="2926051331" sldId="1597"/>
            <ac:spMk id="23" creationId="{EC645108-6CFE-42D1-88DF-0C00EC9B31D3}"/>
          </ac:spMkLst>
        </pc:spChg>
        <pc:spChg chg="add del mod">
          <ac:chgData name="Roth, Dan" userId="18da4c67-dd89-43a7-9856-8592f867a23c" providerId="ADAL" clId="{9FAC5781-E1A1-492D-8E15-2AB7BA9377EB}" dt="2021-02-25T04:32:54.361" v="1833" actId="478"/>
          <ac:spMkLst>
            <pc:docMk/>
            <pc:sldMk cId="2926051331" sldId="1597"/>
            <ac:spMk id="25" creationId="{67ABAE65-BDA3-4F17-A451-35234CD71731}"/>
          </ac:spMkLst>
        </pc:spChg>
        <pc:spChg chg="add del mod">
          <ac:chgData name="Roth, Dan" userId="18da4c67-dd89-43a7-9856-8592f867a23c" providerId="ADAL" clId="{9FAC5781-E1A1-492D-8E15-2AB7BA9377EB}" dt="2021-02-25T04:32:47.678" v="1832" actId="478"/>
          <ac:spMkLst>
            <pc:docMk/>
            <pc:sldMk cId="2926051331" sldId="1597"/>
            <ac:spMk id="26" creationId="{60A8C2D9-80DB-4769-BA23-D37D06178D01}"/>
          </ac:spMkLst>
        </pc:spChg>
        <pc:spChg chg="add del mod">
          <ac:chgData name="Roth, Dan" userId="18da4c67-dd89-43a7-9856-8592f867a23c" providerId="ADAL" clId="{9FAC5781-E1A1-492D-8E15-2AB7BA9377EB}" dt="2021-02-25T04:33:00.855" v="1834" actId="478"/>
          <ac:spMkLst>
            <pc:docMk/>
            <pc:sldMk cId="2926051331" sldId="1597"/>
            <ac:spMk id="27" creationId="{80B7B855-5CF6-4530-9383-B483B9B7FEF0}"/>
          </ac:spMkLst>
        </pc:spChg>
        <pc:spChg chg="add del mod">
          <ac:chgData name="Roth, Dan" userId="18da4c67-dd89-43a7-9856-8592f867a23c" providerId="ADAL" clId="{9FAC5781-E1A1-492D-8E15-2AB7BA9377EB}" dt="2021-02-25T04:32:44.699" v="1831" actId="478"/>
          <ac:spMkLst>
            <pc:docMk/>
            <pc:sldMk cId="2926051331" sldId="1597"/>
            <ac:spMk id="28" creationId="{6FA78B8A-5C5A-45B1-9638-3F96686A424E}"/>
          </ac:spMkLst>
        </pc:spChg>
        <pc:spChg chg="add mod">
          <ac:chgData name="Roth, Dan" userId="18da4c67-dd89-43a7-9856-8592f867a23c" providerId="ADAL" clId="{9FAC5781-E1A1-492D-8E15-2AB7BA9377EB}" dt="2021-02-25T04:39:49.951" v="1950" actId="1036"/>
          <ac:spMkLst>
            <pc:docMk/>
            <pc:sldMk cId="2926051331" sldId="1597"/>
            <ac:spMk id="29" creationId="{8265FB10-1A0A-47B9-AA5A-D272D2146A33}"/>
          </ac:spMkLst>
        </pc:spChg>
        <pc:picChg chg="add mod">
          <ac:chgData name="Roth, Dan" userId="18da4c67-dd89-43a7-9856-8592f867a23c" providerId="ADAL" clId="{9FAC5781-E1A1-492D-8E15-2AB7BA9377EB}" dt="2021-02-25T04:03:25.522" v="998"/>
          <ac:picMkLst>
            <pc:docMk/>
            <pc:sldMk cId="2926051331" sldId="1597"/>
            <ac:picMk id="5" creationId="{36223C57-5833-4B01-91DB-11EEBCB8F558}"/>
          </ac:picMkLst>
        </pc:picChg>
        <pc:picChg chg="add mod">
          <ac:chgData name="Roth, Dan" userId="18da4c67-dd89-43a7-9856-8592f867a23c" providerId="ADAL" clId="{9FAC5781-E1A1-492D-8E15-2AB7BA9377EB}" dt="2021-02-25T04:03:25.522" v="998"/>
          <ac:picMkLst>
            <pc:docMk/>
            <pc:sldMk cId="2926051331" sldId="1597"/>
            <ac:picMk id="6" creationId="{2A5227D8-76C6-4975-A461-9F4FFF26C9F9}"/>
          </ac:picMkLst>
        </pc:picChg>
        <pc:picChg chg="add del mod">
          <ac:chgData name="Roth, Dan" userId="18da4c67-dd89-43a7-9856-8592f867a23c" providerId="ADAL" clId="{9FAC5781-E1A1-492D-8E15-2AB7BA9377EB}" dt="2021-02-25T04:08:56.625" v="1284" actId="478"/>
          <ac:picMkLst>
            <pc:docMk/>
            <pc:sldMk cId="2926051331" sldId="1597"/>
            <ac:picMk id="7" creationId="{4DE70A75-FF6E-4103-A643-3830CC8C6D92}"/>
          </ac:picMkLst>
        </pc:picChg>
        <pc:picChg chg="add del mod">
          <ac:chgData name="Roth, Dan" userId="18da4c67-dd89-43a7-9856-8592f867a23c" providerId="ADAL" clId="{9FAC5781-E1A1-492D-8E15-2AB7BA9377EB}" dt="2021-02-25T04:16:17.071" v="1377" actId="478"/>
          <ac:picMkLst>
            <pc:docMk/>
            <pc:sldMk cId="2926051331" sldId="1597"/>
            <ac:picMk id="13" creationId="{B2577DE6-D6CE-41A4-95CF-09B4370FD60E}"/>
          </ac:picMkLst>
        </pc:picChg>
        <pc:picChg chg="add mod">
          <ac:chgData name="Roth, Dan" userId="18da4c67-dd89-43a7-9856-8592f867a23c" providerId="ADAL" clId="{9FAC5781-E1A1-492D-8E15-2AB7BA9377EB}" dt="2021-02-25T04:39:49.951" v="1950" actId="1036"/>
          <ac:picMkLst>
            <pc:docMk/>
            <pc:sldMk cId="2926051331" sldId="1597"/>
            <ac:picMk id="19" creationId="{F0600D23-D53F-4372-8025-54B0E8A59E93}"/>
          </ac:picMkLst>
        </pc:picChg>
        <pc:picChg chg="add del mod">
          <ac:chgData name="Roth, Dan" userId="18da4c67-dd89-43a7-9856-8592f867a23c" providerId="ADAL" clId="{9FAC5781-E1A1-492D-8E15-2AB7BA9377EB}" dt="2021-02-25T04:29:25.462" v="1695"/>
          <ac:picMkLst>
            <pc:docMk/>
            <pc:sldMk cId="2926051331" sldId="1597"/>
            <ac:picMk id="22" creationId="{DB7CB071-EF7E-449A-B78C-119909224556}"/>
          </ac:picMkLst>
        </pc:picChg>
        <pc:picChg chg="add mod">
          <ac:chgData name="Roth, Dan" userId="18da4c67-dd89-43a7-9856-8592f867a23c" providerId="ADAL" clId="{9FAC5781-E1A1-492D-8E15-2AB7BA9377EB}" dt="2021-02-25T04:39:49.951" v="1950" actId="1036"/>
          <ac:picMkLst>
            <pc:docMk/>
            <pc:sldMk cId="2926051331" sldId="1597"/>
            <ac:picMk id="24" creationId="{C1C93667-DECF-405F-B1EB-8FD013DEC254}"/>
          </ac:picMkLst>
        </pc:picChg>
        <pc:picChg chg="add del mod">
          <ac:chgData name="Roth, Dan" userId="18da4c67-dd89-43a7-9856-8592f867a23c" providerId="ADAL" clId="{9FAC5781-E1A1-492D-8E15-2AB7BA9377EB}" dt="2021-02-25T04:15:05.427" v="1372" actId="478"/>
          <ac:picMkLst>
            <pc:docMk/>
            <pc:sldMk cId="2926051331" sldId="1597"/>
            <ac:picMk id="1026" creationId="{3788AE26-7370-40EB-AE2F-C0FA6B4BA59D}"/>
          </ac:picMkLst>
        </pc:picChg>
        <pc:picChg chg="add mod">
          <ac:chgData name="Roth, Dan" userId="18da4c67-dd89-43a7-9856-8592f867a23c" providerId="ADAL" clId="{9FAC5781-E1A1-492D-8E15-2AB7BA9377EB}" dt="2021-02-25T04:39:49.951" v="1950" actId="1036"/>
          <ac:picMkLst>
            <pc:docMk/>
            <pc:sldMk cId="2926051331" sldId="1597"/>
            <ac:picMk id="1028" creationId="{BA4DBEF5-F19A-4708-AFEB-4A605A1D7BA4}"/>
          </ac:picMkLst>
        </pc:picChg>
        <pc:picChg chg="add del mod">
          <ac:chgData name="Roth, Dan" userId="18da4c67-dd89-43a7-9856-8592f867a23c" providerId="ADAL" clId="{9FAC5781-E1A1-492D-8E15-2AB7BA9377EB}" dt="2021-02-25T04:17:45.783" v="1391" actId="478"/>
          <ac:picMkLst>
            <pc:docMk/>
            <pc:sldMk cId="2926051331" sldId="1597"/>
            <ac:picMk id="1030" creationId="{4580B391-E803-43BE-8A6E-67CB4F25CD23}"/>
          </ac:picMkLst>
        </pc:picChg>
        <pc:picChg chg="add mod">
          <ac:chgData name="Roth, Dan" userId="18da4c67-dd89-43a7-9856-8592f867a23c" providerId="ADAL" clId="{9FAC5781-E1A1-492D-8E15-2AB7BA9377EB}" dt="2021-02-25T04:39:49.951" v="1950" actId="1036"/>
          <ac:picMkLst>
            <pc:docMk/>
            <pc:sldMk cId="2926051331" sldId="1597"/>
            <ac:picMk id="1032" creationId="{0752F584-6A95-47F3-897D-C45680C21CD9}"/>
          </ac:picMkLst>
        </pc:picChg>
        <pc:cxnChg chg="add mod">
          <ac:chgData name="Roth, Dan" userId="18da4c67-dd89-43a7-9856-8592f867a23c" providerId="ADAL" clId="{9FAC5781-E1A1-492D-8E15-2AB7BA9377EB}" dt="2021-02-25T15:13:48.943" v="5422" actId="1582"/>
          <ac:cxnSpMkLst>
            <pc:docMk/>
            <pc:sldMk cId="2926051331" sldId="1597"/>
            <ac:cxnSpMk id="16" creationId="{F3777CC3-35D2-401A-836A-D4C20EB53DF6}"/>
          </ac:cxnSpMkLst>
        </pc:cxnChg>
      </pc:sldChg>
      <pc:sldChg chg="addSp delSp modSp new mod delAnim modAnim chgLayout">
        <pc:chgData name="Roth, Dan" userId="18da4c67-dd89-43a7-9856-8592f867a23c" providerId="ADAL" clId="{9FAC5781-E1A1-492D-8E15-2AB7BA9377EB}" dt="2021-02-25T06:42:48.365" v="3897" actId="207"/>
        <pc:sldMkLst>
          <pc:docMk/>
          <pc:sldMk cId="1803592409" sldId="1598"/>
        </pc:sldMkLst>
        <pc:spChg chg="mod ord">
          <ac:chgData name="Roth, Dan" userId="18da4c67-dd89-43a7-9856-8592f867a23c" providerId="ADAL" clId="{9FAC5781-E1A1-492D-8E15-2AB7BA9377EB}" dt="2021-02-25T05:05:46.734" v="2430" actId="700"/>
          <ac:spMkLst>
            <pc:docMk/>
            <pc:sldMk cId="1803592409" sldId="1598"/>
            <ac:spMk id="2" creationId="{AB1E6944-9FE8-4055-BDC3-559C8D01FF85}"/>
          </ac:spMkLst>
        </pc:spChg>
        <pc:spChg chg="del">
          <ac:chgData name="Roth, Dan" userId="18da4c67-dd89-43a7-9856-8592f867a23c" providerId="ADAL" clId="{9FAC5781-E1A1-492D-8E15-2AB7BA9377EB}" dt="2021-02-25T04:44:42.224" v="1974" actId="700"/>
          <ac:spMkLst>
            <pc:docMk/>
            <pc:sldMk cId="1803592409" sldId="1598"/>
            <ac:spMk id="3" creationId="{4D1AA81A-6AE4-483D-93DE-660774E864FB}"/>
          </ac:spMkLst>
        </pc:spChg>
        <pc:spChg chg="mod ord">
          <ac:chgData name="Roth, Dan" userId="18da4c67-dd89-43a7-9856-8592f867a23c" providerId="ADAL" clId="{9FAC5781-E1A1-492D-8E15-2AB7BA9377EB}" dt="2021-02-25T05:05:46.734" v="2430" actId="700"/>
          <ac:spMkLst>
            <pc:docMk/>
            <pc:sldMk cId="1803592409" sldId="1598"/>
            <ac:spMk id="4" creationId="{05D8C366-4B51-48F8-859E-10EB1D9BF5FC}"/>
          </ac:spMkLst>
        </pc:spChg>
        <pc:spChg chg="add del mod ord">
          <ac:chgData name="Roth, Dan" userId="18da4c67-dd89-43a7-9856-8592f867a23c" providerId="ADAL" clId="{9FAC5781-E1A1-492D-8E15-2AB7BA9377EB}" dt="2021-02-25T04:44:49.911" v="1975" actId="6264"/>
          <ac:spMkLst>
            <pc:docMk/>
            <pc:sldMk cId="1803592409" sldId="1598"/>
            <ac:spMk id="5" creationId="{484C5EED-25C5-4AC5-912A-B37936F99249}"/>
          </ac:spMkLst>
        </pc:spChg>
        <pc:spChg chg="add del mod">
          <ac:chgData name="Roth, Dan" userId="18da4c67-dd89-43a7-9856-8592f867a23c" providerId="ADAL" clId="{9FAC5781-E1A1-492D-8E15-2AB7BA9377EB}" dt="2021-02-25T04:44:49.911" v="1975" actId="6264"/>
          <ac:spMkLst>
            <pc:docMk/>
            <pc:sldMk cId="1803592409" sldId="1598"/>
            <ac:spMk id="6" creationId="{9CA31283-7114-42D7-AF12-BEF7E0BD1A3F}"/>
          </ac:spMkLst>
        </pc:spChg>
        <pc:spChg chg="add del mod">
          <ac:chgData name="Roth, Dan" userId="18da4c67-dd89-43a7-9856-8592f867a23c" providerId="ADAL" clId="{9FAC5781-E1A1-492D-8E15-2AB7BA9377EB}" dt="2021-02-25T04:44:49.911" v="1975" actId="6264"/>
          <ac:spMkLst>
            <pc:docMk/>
            <pc:sldMk cId="1803592409" sldId="1598"/>
            <ac:spMk id="7" creationId="{C65ED0A1-F451-4634-BF39-7AB55FB33981}"/>
          </ac:spMkLst>
        </pc:spChg>
        <pc:spChg chg="add mod ord">
          <ac:chgData name="Roth, Dan" userId="18da4c67-dd89-43a7-9856-8592f867a23c" providerId="ADAL" clId="{9FAC5781-E1A1-492D-8E15-2AB7BA9377EB}" dt="2021-02-25T06:42:48.365" v="3897" actId="207"/>
          <ac:spMkLst>
            <pc:docMk/>
            <pc:sldMk cId="1803592409" sldId="1598"/>
            <ac:spMk id="8" creationId="{60D2B3A4-6BA3-4523-8118-8C8A983DBDEC}"/>
          </ac:spMkLst>
        </pc:spChg>
        <pc:spChg chg="add del mod">
          <ac:chgData name="Roth, Dan" userId="18da4c67-dd89-43a7-9856-8592f867a23c" providerId="ADAL" clId="{9FAC5781-E1A1-492D-8E15-2AB7BA9377EB}" dt="2021-02-25T05:13:25.734" v="2504" actId="478"/>
          <ac:spMkLst>
            <pc:docMk/>
            <pc:sldMk cId="1803592409" sldId="1598"/>
            <ac:spMk id="9" creationId="{DF066816-E7B1-4655-9811-E1674DA35D39}"/>
          </ac:spMkLst>
        </pc:spChg>
        <pc:spChg chg="add del mod">
          <ac:chgData name="Roth, Dan" userId="18da4c67-dd89-43a7-9856-8592f867a23c" providerId="ADAL" clId="{9FAC5781-E1A1-492D-8E15-2AB7BA9377EB}" dt="2021-02-25T04:57:49.565" v="2128" actId="478"/>
          <ac:spMkLst>
            <pc:docMk/>
            <pc:sldMk cId="1803592409" sldId="1598"/>
            <ac:spMk id="11" creationId="{B1C53359-AF7A-448A-8E38-6CD4FB6B2F58}"/>
          </ac:spMkLst>
        </pc:spChg>
        <pc:spChg chg="add mod">
          <ac:chgData name="Roth, Dan" userId="18da4c67-dd89-43a7-9856-8592f867a23c" providerId="ADAL" clId="{9FAC5781-E1A1-492D-8E15-2AB7BA9377EB}" dt="2021-02-25T05:11:18.959" v="2462" actId="1036"/>
          <ac:spMkLst>
            <pc:docMk/>
            <pc:sldMk cId="1803592409" sldId="1598"/>
            <ac:spMk id="12" creationId="{AE477D4B-E087-4340-84C0-8D41828616BE}"/>
          </ac:spMkLst>
        </pc:spChg>
        <pc:spChg chg="add del mod">
          <ac:chgData name="Roth, Dan" userId="18da4c67-dd89-43a7-9856-8592f867a23c" providerId="ADAL" clId="{9FAC5781-E1A1-492D-8E15-2AB7BA9377EB}" dt="2021-02-25T04:56:26.224" v="2101" actId="478"/>
          <ac:spMkLst>
            <pc:docMk/>
            <pc:sldMk cId="1803592409" sldId="1598"/>
            <ac:spMk id="14" creationId="{5D3CCFF6-C2EA-450E-8339-DD4BD4305137}"/>
          </ac:spMkLst>
        </pc:spChg>
        <pc:spChg chg="add del mod">
          <ac:chgData name="Roth, Dan" userId="18da4c67-dd89-43a7-9856-8592f867a23c" providerId="ADAL" clId="{9FAC5781-E1A1-492D-8E15-2AB7BA9377EB}" dt="2021-02-25T04:59:09.758" v="2182" actId="478"/>
          <ac:spMkLst>
            <pc:docMk/>
            <pc:sldMk cId="1803592409" sldId="1598"/>
            <ac:spMk id="15" creationId="{E48F8AB5-A208-4F5E-81CF-E54417B3E61F}"/>
          </ac:spMkLst>
        </pc:spChg>
        <pc:spChg chg="add mod">
          <ac:chgData name="Roth, Dan" userId="18da4c67-dd89-43a7-9856-8592f867a23c" providerId="ADAL" clId="{9FAC5781-E1A1-492D-8E15-2AB7BA9377EB}" dt="2021-02-25T05:11:18.959" v="2462" actId="1036"/>
          <ac:spMkLst>
            <pc:docMk/>
            <pc:sldMk cId="1803592409" sldId="1598"/>
            <ac:spMk id="17" creationId="{B2E7BFFB-B79A-4AE1-AF75-43A87B641C87}"/>
          </ac:spMkLst>
        </pc:spChg>
        <pc:spChg chg="add del mod">
          <ac:chgData name="Roth, Dan" userId="18da4c67-dd89-43a7-9856-8592f867a23c" providerId="ADAL" clId="{9FAC5781-E1A1-492D-8E15-2AB7BA9377EB}" dt="2021-02-25T05:00:21.157" v="2199" actId="478"/>
          <ac:spMkLst>
            <pc:docMk/>
            <pc:sldMk cId="1803592409" sldId="1598"/>
            <ac:spMk id="18" creationId="{54CFB957-886D-41A2-97F6-4A65BF1205DF}"/>
          </ac:spMkLst>
        </pc:spChg>
        <pc:spChg chg="add del mod">
          <ac:chgData name="Roth, Dan" userId="18da4c67-dd89-43a7-9856-8592f867a23c" providerId="ADAL" clId="{9FAC5781-E1A1-492D-8E15-2AB7BA9377EB}" dt="2021-02-25T05:01:08.694" v="2241" actId="478"/>
          <ac:spMkLst>
            <pc:docMk/>
            <pc:sldMk cId="1803592409" sldId="1598"/>
            <ac:spMk id="19" creationId="{6A9F8E5E-AC72-4627-AFC3-2E2A06E90C74}"/>
          </ac:spMkLst>
        </pc:spChg>
        <pc:spChg chg="add mod">
          <ac:chgData name="Roth, Dan" userId="18da4c67-dd89-43a7-9856-8592f867a23c" providerId="ADAL" clId="{9FAC5781-E1A1-492D-8E15-2AB7BA9377EB}" dt="2021-02-25T05:01:52.218" v="2269" actId="1035"/>
          <ac:spMkLst>
            <pc:docMk/>
            <pc:sldMk cId="1803592409" sldId="1598"/>
            <ac:spMk id="20" creationId="{7408B31D-1746-447D-9C5C-BBE9469EEDF1}"/>
          </ac:spMkLst>
        </pc:spChg>
        <pc:spChg chg="add del mod">
          <ac:chgData name="Roth, Dan" userId="18da4c67-dd89-43a7-9856-8592f867a23c" providerId="ADAL" clId="{9FAC5781-E1A1-492D-8E15-2AB7BA9377EB}" dt="2021-02-25T05:02:40.180" v="2270" actId="478"/>
          <ac:spMkLst>
            <pc:docMk/>
            <pc:sldMk cId="1803592409" sldId="1598"/>
            <ac:spMk id="23" creationId="{0E6FE398-934F-46D1-A308-8F92864975C5}"/>
          </ac:spMkLst>
        </pc:spChg>
        <pc:spChg chg="add mod">
          <ac:chgData name="Roth, Dan" userId="18da4c67-dd89-43a7-9856-8592f867a23c" providerId="ADAL" clId="{9FAC5781-E1A1-492D-8E15-2AB7BA9377EB}" dt="2021-02-25T05:14:11.805" v="2508" actId="208"/>
          <ac:spMkLst>
            <pc:docMk/>
            <pc:sldMk cId="1803592409" sldId="1598"/>
            <ac:spMk id="27" creationId="{5A58BE74-2FA4-40D6-AE95-7BB8086392D3}"/>
          </ac:spMkLst>
        </pc:spChg>
        <pc:spChg chg="add mod">
          <ac:chgData name="Roth, Dan" userId="18da4c67-dd89-43a7-9856-8592f867a23c" providerId="ADAL" clId="{9FAC5781-E1A1-492D-8E15-2AB7BA9377EB}" dt="2021-02-25T05:01:52.218" v="2269" actId="1035"/>
          <ac:spMkLst>
            <pc:docMk/>
            <pc:sldMk cId="1803592409" sldId="1598"/>
            <ac:spMk id="28" creationId="{13350CBB-0916-4A64-B96E-D09FBB4DD3F1}"/>
          </ac:spMkLst>
        </pc:spChg>
        <pc:spChg chg="add del mod">
          <ac:chgData name="Roth, Dan" userId="18da4c67-dd89-43a7-9856-8592f867a23c" providerId="ADAL" clId="{9FAC5781-E1A1-492D-8E15-2AB7BA9377EB}" dt="2021-02-25T04:57:04.812" v="2115"/>
          <ac:spMkLst>
            <pc:docMk/>
            <pc:sldMk cId="1803592409" sldId="1598"/>
            <ac:spMk id="29" creationId="{12E72F6E-B1AA-4E23-B1FF-EA28247A6C9B}"/>
          </ac:spMkLst>
        </pc:spChg>
        <pc:spChg chg="add mod">
          <ac:chgData name="Roth, Dan" userId="18da4c67-dd89-43a7-9856-8592f867a23c" providerId="ADAL" clId="{9FAC5781-E1A1-492D-8E15-2AB7BA9377EB}" dt="2021-02-25T05:01:52.218" v="2269" actId="1035"/>
          <ac:spMkLst>
            <pc:docMk/>
            <pc:sldMk cId="1803592409" sldId="1598"/>
            <ac:spMk id="31" creationId="{9580B8C0-12CB-4F5C-84F1-E0771563E565}"/>
          </ac:spMkLst>
        </pc:spChg>
        <pc:spChg chg="add mod">
          <ac:chgData name="Roth, Dan" userId="18da4c67-dd89-43a7-9856-8592f867a23c" providerId="ADAL" clId="{9FAC5781-E1A1-492D-8E15-2AB7BA9377EB}" dt="2021-02-25T05:01:52.218" v="2269" actId="1035"/>
          <ac:spMkLst>
            <pc:docMk/>
            <pc:sldMk cId="1803592409" sldId="1598"/>
            <ac:spMk id="32" creationId="{8584B417-6988-43CC-8F6E-85BDE073AAAE}"/>
          </ac:spMkLst>
        </pc:spChg>
        <pc:spChg chg="add mod">
          <ac:chgData name="Roth, Dan" userId="18da4c67-dd89-43a7-9856-8592f867a23c" providerId="ADAL" clId="{9FAC5781-E1A1-492D-8E15-2AB7BA9377EB}" dt="2021-02-25T05:10:39.214" v="2454" actId="1076"/>
          <ac:spMkLst>
            <pc:docMk/>
            <pc:sldMk cId="1803592409" sldId="1598"/>
            <ac:spMk id="33" creationId="{62F71701-F852-4891-9F9A-A58F927F576A}"/>
          </ac:spMkLst>
        </pc:spChg>
        <pc:spChg chg="add mod">
          <ac:chgData name="Roth, Dan" userId="18da4c67-dd89-43a7-9856-8592f867a23c" providerId="ADAL" clId="{9FAC5781-E1A1-492D-8E15-2AB7BA9377EB}" dt="2021-02-25T05:11:37.631" v="2464" actId="1076"/>
          <ac:spMkLst>
            <pc:docMk/>
            <pc:sldMk cId="1803592409" sldId="1598"/>
            <ac:spMk id="34" creationId="{FC03B5AF-16D1-44EA-B7FC-F1C07941F87E}"/>
          </ac:spMkLst>
        </pc:spChg>
        <pc:picChg chg="add mod">
          <ac:chgData name="Roth, Dan" userId="18da4c67-dd89-43a7-9856-8592f867a23c" providerId="ADAL" clId="{9FAC5781-E1A1-492D-8E15-2AB7BA9377EB}" dt="2021-02-25T05:01:52.218" v="2269" actId="1035"/>
          <ac:picMkLst>
            <pc:docMk/>
            <pc:sldMk cId="1803592409" sldId="1598"/>
            <ac:picMk id="10" creationId="{CB8C386C-05E8-454E-A8AA-F0C0F1B3649C}"/>
          </ac:picMkLst>
        </pc:picChg>
        <pc:picChg chg="add del mod">
          <ac:chgData name="Roth, Dan" userId="18da4c67-dd89-43a7-9856-8592f867a23c" providerId="ADAL" clId="{9FAC5781-E1A1-492D-8E15-2AB7BA9377EB}" dt="2021-02-25T04:51:49.489" v="2048" actId="478"/>
          <ac:picMkLst>
            <pc:docMk/>
            <pc:sldMk cId="1803592409" sldId="1598"/>
            <ac:picMk id="13" creationId="{A6980EAF-5269-448F-B793-4C17466D0A39}"/>
          </ac:picMkLst>
        </pc:picChg>
        <pc:picChg chg="add mod">
          <ac:chgData name="Roth, Dan" userId="18da4c67-dd89-43a7-9856-8592f867a23c" providerId="ADAL" clId="{9FAC5781-E1A1-492D-8E15-2AB7BA9377EB}" dt="2021-02-25T05:11:51.310" v="2477" actId="1038"/>
          <ac:picMkLst>
            <pc:docMk/>
            <pc:sldMk cId="1803592409" sldId="1598"/>
            <ac:picMk id="16" creationId="{1433D736-DE04-4C36-A20E-29863DDC4472}"/>
          </ac:picMkLst>
        </pc:picChg>
        <pc:picChg chg="add del mod">
          <ac:chgData name="Roth, Dan" userId="18da4c67-dd89-43a7-9856-8592f867a23c" providerId="ADAL" clId="{9FAC5781-E1A1-492D-8E15-2AB7BA9377EB}" dt="2021-02-25T05:07:29.966" v="2437" actId="478"/>
          <ac:picMkLst>
            <pc:docMk/>
            <pc:sldMk cId="1803592409" sldId="1598"/>
            <ac:picMk id="21" creationId="{FBA64B83-35EA-4EDE-A4B1-E737714AAC4A}"/>
          </ac:picMkLst>
        </pc:picChg>
        <pc:picChg chg="add del mod">
          <ac:chgData name="Roth, Dan" userId="18da4c67-dd89-43a7-9856-8592f867a23c" providerId="ADAL" clId="{9FAC5781-E1A1-492D-8E15-2AB7BA9377EB}" dt="2021-02-25T04:51:55.720" v="2049" actId="478"/>
          <ac:picMkLst>
            <pc:docMk/>
            <pc:sldMk cId="1803592409" sldId="1598"/>
            <ac:picMk id="22" creationId="{76607881-DE1A-4FB2-BABC-CA5697DA8FB1}"/>
          </ac:picMkLst>
        </pc:picChg>
        <pc:picChg chg="add mod">
          <ac:chgData name="Roth, Dan" userId="18da4c67-dd89-43a7-9856-8592f867a23c" providerId="ADAL" clId="{9FAC5781-E1A1-492D-8E15-2AB7BA9377EB}" dt="2021-02-25T05:01:52.218" v="2269" actId="1035"/>
          <ac:picMkLst>
            <pc:docMk/>
            <pc:sldMk cId="1803592409" sldId="1598"/>
            <ac:picMk id="26" creationId="{408489F7-97BC-4C84-ACC1-F79A7A2F62A6}"/>
          </ac:picMkLst>
        </pc:picChg>
        <pc:picChg chg="add mod">
          <ac:chgData name="Roth, Dan" userId="18da4c67-dd89-43a7-9856-8592f867a23c" providerId="ADAL" clId="{9FAC5781-E1A1-492D-8E15-2AB7BA9377EB}" dt="2021-02-25T05:12:01.279" v="2498" actId="1035"/>
          <ac:picMkLst>
            <pc:docMk/>
            <pc:sldMk cId="1803592409" sldId="1598"/>
            <ac:picMk id="35" creationId="{36C3CF8E-C0A5-40B9-9B9F-0A8E74F8E075}"/>
          </ac:picMkLst>
        </pc:picChg>
        <pc:picChg chg="add mod">
          <ac:chgData name="Roth, Dan" userId="18da4c67-dd89-43a7-9856-8592f867a23c" providerId="ADAL" clId="{9FAC5781-E1A1-492D-8E15-2AB7BA9377EB}" dt="2021-02-25T05:12:01.279" v="2498" actId="1035"/>
          <ac:picMkLst>
            <pc:docMk/>
            <pc:sldMk cId="1803592409" sldId="1598"/>
            <ac:picMk id="36" creationId="{58087422-D6EC-4F8B-91B2-4E1F52CCF9B9}"/>
          </ac:picMkLst>
        </pc:picChg>
        <pc:picChg chg="add del mod">
          <ac:chgData name="Roth, Dan" userId="18da4c67-dd89-43a7-9856-8592f867a23c" providerId="ADAL" clId="{9FAC5781-E1A1-492D-8E15-2AB7BA9377EB}" dt="2021-02-25T04:50:37.928" v="2043"/>
          <ac:picMkLst>
            <pc:docMk/>
            <pc:sldMk cId="1803592409" sldId="1598"/>
            <ac:picMk id="2050" creationId="{BFB33EC2-684E-4CF4-B7FC-A48B8A67EF3C}"/>
          </ac:picMkLst>
        </pc:picChg>
        <pc:picChg chg="add mod">
          <ac:chgData name="Roth, Dan" userId="18da4c67-dd89-43a7-9856-8592f867a23c" providerId="ADAL" clId="{9FAC5781-E1A1-492D-8E15-2AB7BA9377EB}" dt="2021-02-25T05:01:52.218" v="2269" actId="1035"/>
          <ac:picMkLst>
            <pc:docMk/>
            <pc:sldMk cId="1803592409" sldId="1598"/>
            <ac:picMk id="2052" creationId="{DFC94601-8D9E-4A38-ACDF-D2B500BFE698}"/>
          </ac:picMkLst>
        </pc:picChg>
      </pc:sldChg>
      <pc:sldChg chg="add del">
        <pc:chgData name="Roth, Dan" userId="18da4c67-dd89-43a7-9856-8592f867a23c" providerId="ADAL" clId="{9FAC5781-E1A1-492D-8E15-2AB7BA9377EB}" dt="2021-02-25T04:03:31.668" v="999" actId="47"/>
        <pc:sldMkLst>
          <pc:docMk/>
          <pc:sldMk cId="4277143597" sldId="1598"/>
        </pc:sldMkLst>
      </pc:sldChg>
      <pc:sldChg chg="add del">
        <pc:chgData name="Roth, Dan" userId="18da4c67-dd89-43a7-9856-8592f867a23c" providerId="ADAL" clId="{9FAC5781-E1A1-492D-8E15-2AB7BA9377EB}" dt="2021-02-25T06:30:21.540" v="3892" actId="47"/>
        <pc:sldMkLst>
          <pc:docMk/>
          <pc:sldMk cId="1038997101" sldId="1599"/>
        </pc:sldMkLst>
      </pc:sldChg>
      <pc:sldChg chg="add del">
        <pc:chgData name="Roth, Dan" userId="18da4c67-dd89-43a7-9856-8592f867a23c" providerId="ADAL" clId="{9FAC5781-E1A1-492D-8E15-2AB7BA9377EB}" dt="2021-02-25T06:30:20.212" v="3891" actId="47"/>
        <pc:sldMkLst>
          <pc:docMk/>
          <pc:sldMk cId="1675360543" sldId="1600"/>
        </pc:sldMkLst>
      </pc:sldChg>
      <pc:sldChg chg="addSp delSp modSp add del mod modAnim modShow">
        <pc:chgData name="Roth, Dan" userId="18da4c67-dd89-43a7-9856-8592f867a23c" providerId="ADAL" clId="{9FAC5781-E1A1-492D-8E15-2AB7BA9377EB}" dt="2021-02-25T06:36:51.772" v="3895" actId="2696"/>
        <pc:sldMkLst>
          <pc:docMk/>
          <pc:sldMk cId="1315744714" sldId="1601"/>
        </pc:sldMkLst>
        <pc:spChg chg="mod">
          <ac:chgData name="Roth, Dan" userId="18da4c67-dd89-43a7-9856-8592f867a23c" providerId="ADAL" clId="{9FAC5781-E1A1-492D-8E15-2AB7BA9377EB}" dt="2021-02-25T05:58:37.932" v="3158" actId="5793"/>
          <ac:spMkLst>
            <pc:docMk/>
            <pc:sldMk cId="1315744714" sldId="1601"/>
            <ac:spMk id="8" creationId="{60D2B3A4-6BA3-4523-8118-8C8A983DBDEC}"/>
          </ac:spMkLst>
        </pc:spChg>
        <pc:spChg chg="del">
          <ac:chgData name="Roth, Dan" userId="18da4c67-dd89-43a7-9856-8592f867a23c" providerId="ADAL" clId="{9FAC5781-E1A1-492D-8E15-2AB7BA9377EB}" dt="2021-02-25T05:28:39.872" v="2604" actId="478"/>
          <ac:spMkLst>
            <pc:docMk/>
            <pc:sldMk cId="1315744714" sldId="1601"/>
            <ac:spMk id="12" creationId="{AE477D4B-E087-4340-84C0-8D41828616BE}"/>
          </ac:spMkLst>
        </pc:spChg>
        <pc:spChg chg="del">
          <ac:chgData name="Roth, Dan" userId="18da4c67-dd89-43a7-9856-8592f867a23c" providerId="ADAL" clId="{9FAC5781-E1A1-492D-8E15-2AB7BA9377EB}" dt="2021-02-25T05:28:39.872" v="2604" actId="478"/>
          <ac:spMkLst>
            <pc:docMk/>
            <pc:sldMk cId="1315744714" sldId="1601"/>
            <ac:spMk id="17" creationId="{B2E7BFFB-B79A-4AE1-AF75-43A87B641C87}"/>
          </ac:spMkLst>
        </pc:spChg>
        <pc:spChg chg="del">
          <ac:chgData name="Roth, Dan" userId="18da4c67-dd89-43a7-9856-8592f867a23c" providerId="ADAL" clId="{9FAC5781-E1A1-492D-8E15-2AB7BA9377EB}" dt="2021-02-25T05:28:39.872" v="2604" actId="478"/>
          <ac:spMkLst>
            <pc:docMk/>
            <pc:sldMk cId="1315744714" sldId="1601"/>
            <ac:spMk id="20" creationId="{7408B31D-1746-447D-9C5C-BBE9469EEDF1}"/>
          </ac:spMkLst>
        </pc:spChg>
        <pc:spChg chg="add mod">
          <ac:chgData name="Roth, Dan" userId="18da4c67-dd89-43a7-9856-8592f867a23c" providerId="ADAL" clId="{9FAC5781-E1A1-492D-8E15-2AB7BA9377EB}" dt="2021-02-25T05:33:01.602" v="2675" actId="12788"/>
          <ac:spMkLst>
            <pc:docMk/>
            <pc:sldMk cId="1315744714" sldId="1601"/>
            <ac:spMk id="21" creationId="{E2753467-7C09-4CF0-9B1B-F915BC9C85E7}"/>
          </ac:spMkLst>
        </pc:spChg>
        <pc:spChg chg="add mod">
          <ac:chgData name="Roth, Dan" userId="18da4c67-dd89-43a7-9856-8592f867a23c" providerId="ADAL" clId="{9FAC5781-E1A1-492D-8E15-2AB7BA9377EB}" dt="2021-02-25T05:33:01.602" v="2675" actId="12788"/>
          <ac:spMkLst>
            <pc:docMk/>
            <pc:sldMk cId="1315744714" sldId="1601"/>
            <ac:spMk id="22" creationId="{BDA7808E-C3CD-402C-9C0A-AB7B7AB3B5D9}"/>
          </ac:spMkLst>
        </pc:spChg>
        <pc:spChg chg="add mod">
          <ac:chgData name="Roth, Dan" userId="18da4c67-dd89-43a7-9856-8592f867a23c" providerId="ADAL" clId="{9FAC5781-E1A1-492D-8E15-2AB7BA9377EB}" dt="2021-02-25T05:49:18.495" v="3137" actId="12788"/>
          <ac:spMkLst>
            <pc:docMk/>
            <pc:sldMk cId="1315744714" sldId="1601"/>
            <ac:spMk id="23" creationId="{7FD5D798-3F76-4B7C-A0CA-442702D9F0E4}"/>
          </ac:spMkLst>
        </pc:spChg>
        <pc:spChg chg="add mod">
          <ac:chgData name="Roth, Dan" userId="18da4c67-dd89-43a7-9856-8592f867a23c" providerId="ADAL" clId="{9FAC5781-E1A1-492D-8E15-2AB7BA9377EB}" dt="2021-02-25T05:49:24.916" v="3138" actId="12788"/>
          <ac:spMkLst>
            <pc:docMk/>
            <pc:sldMk cId="1315744714" sldId="1601"/>
            <ac:spMk id="25" creationId="{16E43E5B-FF52-4B1A-B995-5B4D76D855CC}"/>
          </ac:spMkLst>
        </pc:spChg>
        <pc:spChg chg="del">
          <ac:chgData name="Roth, Dan" userId="18da4c67-dd89-43a7-9856-8592f867a23c" providerId="ADAL" clId="{9FAC5781-E1A1-492D-8E15-2AB7BA9377EB}" dt="2021-02-25T05:28:39.872" v="2604" actId="478"/>
          <ac:spMkLst>
            <pc:docMk/>
            <pc:sldMk cId="1315744714" sldId="1601"/>
            <ac:spMk id="27" creationId="{5A58BE74-2FA4-40D6-AE95-7BB8086392D3}"/>
          </ac:spMkLst>
        </pc:spChg>
        <pc:spChg chg="del">
          <ac:chgData name="Roth, Dan" userId="18da4c67-dd89-43a7-9856-8592f867a23c" providerId="ADAL" clId="{9FAC5781-E1A1-492D-8E15-2AB7BA9377EB}" dt="2021-02-25T05:28:39.872" v="2604" actId="478"/>
          <ac:spMkLst>
            <pc:docMk/>
            <pc:sldMk cId="1315744714" sldId="1601"/>
            <ac:spMk id="28" creationId="{13350CBB-0916-4A64-B96E-D09FBB4DD3F1}"/>
          </ac:spMkLst>
        </pc:spChg>
        <pc:spChg chg="add mod">
          <ac:chgData name="Roth, Dan" userId="18da4c67-dd89-43a7-9856-8592f867a23c" providerId="ADAL" clId="{9FAC5781-E1A1-492D-8E15-2AB7BA9377EB}" dt="2021-02-25T05:49:18.495" v="3137" actId="12788"/>
          <ac:spMkLst>
            <pc:docMk/>
            <pc:sldMk cId="1315744714" sldId="1601"/>
            <ac:spMk id="29" creationId="{29D4904E-28B4-4D26-AF2F-B6B99D9DDF74}"/>
          </ac:spMkLst>
        </pc:spChg>
        <pc:spChg chg="add mod">
          <ac:chgData name="Roth, Dan" userId="18da4c67-dd89-43a7-9856-8592f867a23c" providerId="ADAL" clId="{9FAC5781-E1A1-492D-8E15-2AB7BA9377EB}" dt="2021-02-25T05:49:24.916" v="3138" actId="12788"/>
          <ac:spMkLst>
            <pc:docMk/>
            <pc:sldMk cId="1315744714" sldId="1601"/>
            <ac:spMk id="30" creationId="{D9484CA6-178C-441E-9C90-923B63E2F92B}"/>
          </ac:spMkLst>
        </pc:spChg>
        <pc:spChg chg="del">
          <ac:chgData name="Roth, Dan" userId="18da4c67-dd89-43a7-9856-8592f867a23c" providerId="ADAL" clId="{9FAC5781-E1A1-492D-8E15-2AB7BA9377EB}" dt="2021-02-25T05:28:39.872" v="2604" actId="478"/>
          <ac:spMkLst>
            <pc:docMk/>
            <pc:sldMk cId="1315744714" sldId="1601"/>
            <ac:spMk id="31" creationId="{9580B8C0-12CB-4F5C-84F1-E0771563E565}"/>
          </ac:spMkLst>
        </pc:spChg>
        <pc:spChg chg="del">
          <ac:chgData name="Roth, Dan" userId="18da4c67-dd89-43a7-9856-8592f867a23c" providerId="ADAL" clId="{9FAC5781-E1A1-492D-8E15-2AB7BA9377EB}" dt="2021-02-25T05:28:39.872" v="2604" actId="478"/>
          <ac:spMkLst>
            <pc:docMk/>
            <pc:sldMk cId="1315744714" sldId="1601"/>
            <ac:spMk id="32" creationId="{8584B417-6988-43CC-8F6E-85BDE073AAAE}"/>
          </ac:spMkLst>
        </pc:spChg>
        <pc:spChg chg="del">
          <ac:chgData name="Roth, Dan" userId="18da4c67-dd89-43a7-9856-8592f867a23c" providerId="ADAL" clId="{9FAC5781-E1A1-492D-8E15-2AB7BA9377EB}" dt="2021-02-25T05:28:39.872" v="2604" actId="478"/>
          <ac:spMkLst>
            <pc:docMk/>
            <pc:sldMk cId="1315744714" sldId="1601"/>
            <ac:spMk id="33" creationId="{62F71701-F852-4891-9F9A-A58F927F576A}"/>
          </ac:spMkLst>
        </pc:spChg>
        <pc:spChg chg="del">
          <ac:chgData name="Roth, Dan" userId="18da4c67-dd89-43a7-9856-8592f867a23c" providerId="ADAL" clId="{9FAC5781-E1A1-492D-8E15-2AB7BA9377EB}" dt="2021-02-25T05:28:39.872" v="2604" actId="478"/>
          <ac:spMkLst>
            <pc:docMk/>
            <pc:sldMk cId="1315744714" sldId="1601"/>
            <ac:spMk id="34" creationId="{FC03B5AF-16D1-44EA-B7FC-F1C07941F87E}"/>
          </ac:spMkLst>
        </pc:spChg>
        <pc:spChg chg="add mod">
          <ac:chgData name="Roth, Dan" userId="18da4c67-dd89-43a7-9856-8592f867a23c" providerId="ADAL" clId="{9FAC5781-E1A1-492D-8E15-2AB7BA9377EB}" dt="2021-02-25T05:49:55.185" v="3145" actId="1076"/>
          <ac:spMkLst>
            <pc:docMk/>
            <pc:sldMk cId="1315744714" sldId="1601"/>
            <ac:spMk id="37" creationId="{8EAAE491-E973-4FD1-A523-FE296810EFDA}"/>
          </ac:spMkLst>
        </pc:spChg>
        <pc:spChg chg="add mod">
          <ac:chgData name="Roth, Dan" userId="18da4c67-dd89-43a7-9856-8592f867a23c" providerId="ADAL" clId="{9FAC5781-E1A1-492D-8E15-2AB7BA9377EB}" dt="2021-02-25T05:50:55.485" v="3154" actId="1076"/>
          <ac:spMkLst>
            <pc:docMk/>
            <pc:sldMk cId="1315744714" sldId="1601"/>
            <ac:spMk id="38" creationId="{03F53F08-3481-4442-8247-884F8FA1259E}"/>
          </ac:spMkLst>
        </pc:spChg>
        <pc:spChg chg="add mod">
          <ac:chgData name="Roth, Dan" userId="18da4c67-dd89-43a7-9856-8592f867a23c" providerId="ADAL" clId="{9FAC5781-E1A1-492D-8E15-2AB7BA9377EB}" dt="2021-02-25T05:50:59.345" v="3155" actId="1076"/>
          <ac:spMkLst>
            <pc:docMk/>
            <pc:sldMk cId="1315744714" sldId="1601"/>
            <ac:spMk id="39" creationId="{A437EDB4-DEDA-43A7-9195-E53326A02F05}"/>
          </ac:spMkLst>
        </pc:spChg>
        <pc:spChg chg="add mod">
          <ac:chgData name="Roth, Dan" userId="18da4c67-dd89-43a7-9856-8592f867a23c" providerId="ADAL" clId="{9FAC5781-E1A1-492D-8E15-2AB7BA9377EB}" dt="2021-02-25T06:03:53.606" v="3418" actId="1076"/>
          <ac:spMkLst>
            <pc:docMk/>
            <pc:sldMk cId="1315744714" sldId="1601"/>
            <ac:spMk id="40" creationId="{5FE67DB2-CC05-451B-A17B-476EB2C4CC84}"/>
          </ac:spMkLst>
        </pc:spChg>
        <pc:spChg chg="add mod">
          <ac:chgData name="Roth, Dan" userId="18da4c67-dd89-43a7-9856-8592f867a23c" providerId="ADAL" clId="{9FAC5781-E1A1-492D-8E15-2AB7BA9377EB}" dt="2021-02-25T05:50:47.735" v="3153" actId="1076"/>
          <ac:spMkLst>
            <pc:docMk/>
            <pc:sldMk cId="1315744714" sldId="1601"/>
            <ac:spMk id="41" creationId="{AA01084A-D58A-442D-9EEA-1D3EADD43F41}"/>
          </ac:spMkLst>
        </pc:spChg>
        <pc:spChg chg="add del">
          <ac:chgData name="Roth, Dan" userId="18da4c67-dd89-43a7-9856-8592f867a23c" providerId="ADAL" clId="{9FAC5781-E1A1-492D-8E15-2AB7BA9377EB}" dt="2021-02-25T05:59:35.106" v="3160" actId="22"/>
          <ac:spMkLst>
            <pc:docMk/>
            <pc:sldMk cId="1315744714" sldId="1601"/>
            <ac:spMk id="42" creationId="{AD9CCEC1-01FE-4961-B9C9-BD6CD0AF92C2}"/>
          </ac:spMkLst>
        </pc:spChg>
        <pc:spChg chg="add mod">
          <ac:chgData name="Roth, Dan" userId="18da4c67-dd89-43a7-9856-8592f867a23c" providerId="ADAL" clId="{9FAC5781-E1A1-492D-8E15-2AB7BA9377EB}" dt="2021-02-25T06:02:30.917" v="3291" actId="208"/>
          <ac:spMkLst>
            <pc:docMk/>
            <pc:sldMk cId="1315744714" sldId="1601"/>
            <ac:spMk id="43" creationId="{C7FD1305-BBBA-423E-8BC2-36321AE955C5}"/>
          </ac:spMkLst>
        </pc:spChg>
        <pc:spChg chg="add mod">
          <ac:chgData name="Roth, Dan" userId="18da4c67-dd89-43a7-9856-8592f867a23c" providerId="ADAL" clId="{9FAC5781-E1A1-492D-8E15-2AB7BA9377EB}" dt="2021-02-25T06:02:27.375" v="3289" actId="207"/>
          <ac:spMkLst>
            <pc:docMk/>
            <pc:sldMk cId="1315744714" sldId="1601"/>
            <ac:spMk id="44" creationId="{5EDE1225-4F4B-4477-84C3-F702F7536785}"/>
          </ac:spMkLst>
        </pc:spChg>
        <pc:picChg chg="del">
          <ac:chgData name="Roth, Dan" userId="18da4c67-dd89-43a7-9856-8592f867a23c" providerId="ADAL" clId="{9FAC5781-E1A1-492D-8E15-2AB7BA9377EB}" dt="2021-02-25T05:28:39.872" v="2604" actId="478"/>
          <ac:picMkLst>
            <pc:docMk/>
            <pc:sldMk cId="1315744714" sldId="1601"/>
            <ac:picMk id="10" creationId="{CB8C386C-05E8-454E-A8AA-F0C0F1B3649C}"/>
          </ac:picMkLst>
        </pc:picChg>
        <pc:picChg chg="add del">
          <ac:chgData name="Roth, Dan" userId="18da4c67-dd89-43a7-9856-8592f867a23c" providerId="ADAL" clId="{9FAC5781-E1A1-492D-8E15-2AB7BA9377EB}" dt="2021-02-25T06:07:30.277" v="3430" actId="22"/>
          <ac:picMkLst>
            <pc:docMk/>
            <pc:sldMk cId="1315744714" sldId="1601"/>
            <ac:picMk id="13" creationId="{7BF9A4BF-3E6E-401B-BEE7-50B5C80512C0}"/>
          </ac:picMkLst>
        </pc:picChg>
        <pc:picChg chg="del">
          <ac:chgData name="Roth, Dan" userId="18da4c67-dd89-43a7-9856-8592f867a23c" providerId="ADAL" clId="{9FAC5781-E1A1-492D-8E15-2AB7BA9377EB}" dt="2021-02-25T05:28:39.872" v="2604" actId="478"/>
          <ac:picMkLst>
            <pc:docMk/>
            <pc:sldMk cId="1315744714" sldId="1601"/>
            <ac:picMk id="16" creationId="{1433D736-DE04-4C36-A20E-29863DDC4472}"/>
          </ac:picMkLst>
        </pc:picChg>
        <pc:picChg chg="del">
          <ac:chgData name="Roth, Dan" userId="18da4c67-dd89-43a7-9856-8592f867a23c" providerId="ADAL" clId="{9FAC5781-E1A1-492D-8E15-2AB7BA9377EB}" dt="2021-02-25T05:28:39.872" v="2604" actId="478"/>
          <ac:picMkLst>
            <pc:docMk/>
            <pc:sldMk cId="1315744714" sldId="1601"/>
            <ac:picMk id="26" creationId="{408489F7-97BC-4C84-ACC1-F79A7A2F62A6}"/>
          </ac:picMkLst>
        </pc:picChg>
        <pc:picChg chg="del">
          <ac:chgData name="Roth, Dan" userId="18da4c67-dd89-43a7-9856-8592f867a23c" providerId="ADAL" clId="{9FAC5781-E1A1-492D-8E15-2AB7BA9377EB}" dt="2021-02-25T05:28:39.872" v="2604" actId="478"/>
          <ac:picMkLst>
            <pc:docMk/>
            <pc:sldMk cId="1315744714" sldId="1601"/>
            <ac:picMk id="35" creationId="{36C3CF8E-C0A5-40B9-9B9F-0A8E74F8E075}"/>
          </ac:picMkLst>
        </pc:picChg>
        <pc:picChg chg="del">
          <ac:chgData name="Roth, Dan" userId="18da4c67-dd89-43a7-9856-8592f867a23c" providerId="ADAL" clId="{9FAC5781-E1A1-492D-8E15-2AB7BA9377EB}" dt="2021-02-25T05:28:39.872" v="2604" actId="478"/>
          <ac:picMkLst>
            <pc:docMk/>
            <pc:sldMk cId="1315744714" sldId="1601"/>
            <ac:picMk id="36" creationId="{58087422-D6EC-4F8B-91B2-4E1F52CCF9B9}"/>
          </ac:picMkLst>
        </pc:picChg>
        <pc:picChg chg="del">
          <ac:chgData name="Roth, Dan" userId="18da4c67-dd89-43a7-9856-8592f867a23c" providerId="ADAL" clId="{9FAC5781-E1A1-492D-8E15-2AB7BA9377EB}" dt="2021-02-25T05:28:39.872" v="2604" actId="478"/>
          <ac:picMkLst>
            <pc:docMk/>
            <pc:sldMk cId="1315744714" sldId="1601"/>
            <ac:picMk id="2052" creationId="{DFC94601-8D9E-4A38-ACDF-D2B500BFE698}"/>
          </ac:picMkLst>
        </pc:picChg>
      </pc:sldChg>
      <pc:sldChg chg="add del">
        <pc:chgData name="Roth, Dan" userId="18da4c67-dd89-43a7-9856-8592f867a23c" providerId="ADAL" clId="{9FAC5781-E1A1-492D-8E15-2AB7BA9377EB}" dt="2021-03-22T01:47:48.366" v="5775" actId="47"/>
        <pc:sldMkLst>
          <pc:docMk/>
          <pc:sldMk cId="3589271269" sldId="1601"/>
        </pc:sldMkLst>
      </pc:sldChg>
      <pc:sldChg chg="modSp add del mod">
        <pc:chgData name="Roth, Dan" userId="18da4c67-dd89-43a7-9856-8592f867a23c" providerId="ADAL" clId="{9FAC5781-E1A1-492D-8E15-2AB7BA9377EB}" dt="2021-02-25T06:07:29.108" v="3429"/>
        <pc:sldMkLst>
          <pc:docMk/>
          <pc:sldMk cId="110347442" sldId="1602"/>
        </pc:sldMkLst>
        <pc:picChg chg="mod">
          <ac:chgData name="Roth, Dan" userId="18da4c67-dd89-43a7-9856-8592f867a23c" providerId="ADAL" clId="{9FAC5781-E1A1-492D-8E15-2AB7BA9377EB}" dt="2021-02-25T06:07:28.437" v="3428" actId="14100"/>
          <ac:picMkLst>
            <pc:docMk/>
            <pc:sldMk cId="110347442" sldId="1602"/>
            <ac:picMk id="13" creationId="{7BF9A4BF-3E6E-401B-BEE7-50B5C80512C0}"/>
          </ac:picMkLst>
        </pc:picChg>
      </pc:sldChg>
      <pc:sldChg chg="addSp delSp modSp add mod modAnim">
        <pc:chgData name="Roth, Dan" userId="18da4c67-dd89-43a7-9856-8592f867a23c" providerId="ADAL" clId="{9FAC5781-E1A1-492D-8E15-2AB7BA9377EB}" dt="2021-02-25T15:31:39.782" v="5543" actId="20577"/>
        <pc:sldMkLst>
          <pc:docMk/>
          <pc:sldMk cId="3354560121" sldId="1602"/>
        </pc:sldMkLst>
        <pc:spChg chg="add mod">
          <ac:chgData name="Roth, Dan" userId="18da4c67-dd89-43a7-9856-8592f867a23c" providerId="ADAL" clId="{9FAC5781-E1A1-492D-8E15-2AB7BA9377EB}" dt="2021-02-25T06:24:13.584" v="3720" actId="1035"/>
          <ac:spMkLst>
            <pc:docMk/>
            <pc:sldMk cId="3354560121" sldId="1602"/>
            <ac:spMk id="3" creationId="{EEE59766-6337-4D1A-9B00-2833F61424B7}"/>
          </ac:spMkLst>
        </pc:spChg>
        <pc:spChg chg="add mod">
          <ac:chgData name="Roth, Dan" userId="18da4c67-dd89-43a7-9856-8592f867a23c" providerId="ADAL" clId="{9FAC5781-E1A1-492D-8E15-2AB7BA9377EB}" dt="2021-02-25T06:24:04.780" v="3668" actId="14100"/>
          <ac:spMkLst>
            <pc:docMk/>
            <pc:sldMk cId="3354560121" sldId="1602"/>
            <ac:spMk id="20" creationId="{1EDA4FFC-0D5F-405B-9CBC-5F57F9420809}"/>
          </ac:spMkLst>
        </pc:spChg>
        <pc:spChg chg="del">
          <ac:chgData name="Roth, Dan" userId="18da4c67-dd89-43a7-9856-8592f867a23c" providerId="ADAL" clId="{9FAC5781-E1A1-492D-8E15-2AB7BA9377EB}" dt="2021-02-25T06:08:33.523" v="3433" actId="478"/>
          <ac:spMkLst>
            <pc:docMk/>
            <pc:sldMk cId="3354560121" sldId="1602"/>
            <ac:spMk id="23" creationId="{7FD5D798-3F76-4B7C-A0CA-442702D9F0E4}"/>
          </ac:spMkLst>
        </pc:spChg>
        <pc:spChg chg="add mod">
          <ac:chgData name="Roth, Dan" userId="18da4c67-dd89-43a7-9856-8592f867a23c" providerId="ADAL" clId="{9FAC5781-E1A1-492D-8E15-2AB7BA9377EB}" dt="2021-02-25T06:24:01.174" v="3667" actId="14100"/>
          <ac:spMkLst>
            <pc:docMk/>
            <pc:sldMk cId="3354560121" sldId="1602"/>
            <ac:spMk id="24" creationId="{30355A06-4393-465B-BE2C-7E0AAB832EEA}"/>
          </ac:spMkLst>
        </pc:spChg>
        <pc:spChg chg="del">
          <ac:chgData name="Roth, Dan" userId="18da4c67-dd89-43a7-9856-8592f867a23c" providerId="ADAL" clId="{9FAC5781-E1A1-492D-8E15-2AB7BA9377EB}" dt="2021-02-25T06:08:33.523" v="3433" actId="478"/>
          <ac:spMkLst>
            <pc:docMk/>
            <pc:sldMk cId="3354560121" sldId="1602"/>
            <ac:spMk id="25" creationId="{16E43E5B-FF52-4B1A-B995-5B4D76D855CC}"/>
          </ac:spMkLst>
        </pc:spChg>
        <pc:spChg chg="add mod">
          <ac:chgData name="Roth, Dan" userId="18da4c67-dd89-43a7-9856-8592f867a23c" providerId="ADAL" clId="{9FAC5781-E1A1-492D-8E15-2AB7BA9377EB}" dt="2021-02-25T06:24:13.584" v="3720" actId="1035"/>
          <ac:spMkLst>
            <pc:docMk/>
            <pc:sldMk cId="3354560121" sldId="1602"/>
            <ac:spMk id="26" creationId="{8895CA78-4A06-4CDD-86F6-89EC7C113479}"/>
          </ac:spMkLst>
        </pc:spChg>
        <pc:spChg chg="add mod">
          <ac:chgData name="Roth, Dan" userId="18da4c67-dd89-43a7-9856-8592f867a23c" providerId="ADAL" clId="{9FAC5781-E1A1-492D-8E15-2AB7BA9377EB}" dt="2021-02-25T15:31:39.782" v="5543" actId="20577"/>
          <ac:spMkLst>
            <pc:docMk/>
            <pc:sldMk cId="3354560121" sldId="1602"/>
            <ac:spMk id="27" creationId="{E10209B5-6A52-4CDF-9F58-4A8F899C6B7B}"/>
          </ac:spMkLst>
        </pc:spChg>
        <pc:spChg chg="add mod">
          <ac:chgData name="Roth, Dan" userId="18da4c67-dd89-43a7-9856-8592f867a23c" providerId="ADAL" clId="{9FAC5781-E1A1-492D-8E15-2AB7BA9377EB}" dt="2021-02-25T06:44:20.598" v="3939" actId="20577"/>
          <ac:spMkLst>
            <pc:docMk/>
            <pc:sldMk cId="3354560121" sldId="1602"/>
            <ac:spMk id="28" creationId="{031BE7F6-53E6-4F37-BB49-644B51FAA693}"/>
          </ac:spMkLst>
        </pc:spChg>
        <pc:spChg chg="del">
          <ac:chgData name="Roth, Dan" userId="18da4c67-dd89-43a7-9856-8592f867a23c" providerId="ADAL" clId="{9FAC5781-E1A1-492D-8E15-2AB7BA9377EB}" dt="2021-02-25T06:08:33.523" v="3433" actId="478"/>
          <ac:spMkLst>
            <pc:docMk/>
            <pc:sldMk cId="3354560121" sldId="1602"/>
            <ac:spMk id="29" creationId="{29D4904E-28B4-4D26-AF2F-B6B99D9DDF74}"/>
          </ac:spMkLst>
        </pc:spChg>
        <pc:spChg chg="del">
          <ac:chgData name="Roth, Dan" userId="18da4c67-dd89-43a7-9856-8592f867a23c" providerId="ADAL" clId="{9FAC5781-E1A1-492D-8E15-2AB7BA9377EB}" dt="2021-02-25T06:08:33.523" v="3433" actId="478"/>
          <ac:spMkLst>
            <pc:docMk/>
            <pc:sldMk cId="3354560121" sldId="1602"/>
            <ac:spMk id="30" creationId="{D9484CA6-178C-441E-9C90-923B63E2F92B}"/>
          </ac:spMkLst>
        </pc:spChg>
        <pc:spChg chg="del">
          <ac:chgData name="Roth, Dan" userId="18da4c67-dd89-43a7-9856-8592f867a23c" providerId="ADAL" clId="{9FAC5781-E1A1-492D-8E15-2AB7BA9377EB}" dt="2021-02-25T06:08:33.523" v="3433" actId="478"/>
          <ac:spMkLst>
            <pc:docMk/>
            <pc:sldMk cId="3354560121" sldId="1602"/>
            <ac:spMk id="37" creationId="{8EAAE491-E973-4FD1-A523-FE296810EFDA}"/>
          </ac:spMkLst>
        </pc:spChg>
        <pc:spChg chg="del">
          <ac:chgData name="Roth, Dan" userId="18da4c67-dd89-43a7-9856-8592f867a23c" providerId="ADAL" clId="{9FAC5781-E1A1-492D-8E15-2AB7BA9377EB}" dt="2021-02-25T06:08:33.523" v="3433" actId="478"/>
          <ac:spMkLst>
            <pc:docMk/>
            <pc:sldMk cId="3354560121" sldId="1602"/>
            <ac:spMk id="38" creationId="{03F53F08-3481-4442-8247-884F8FA1259E}"/>
          </ac:spMkLst>
        </pc:spChg>
        <pc:spChg chg="del">
          <ac:chgData name="Roth, Dan" userId="18da4c67-dd89-43a7-9856-8592f867a23c" providerId="ADAL" clId="{9FAC5781-E1A1-492D-8E15-2AB7BA9377EB}" dt="2021-02-25T06:08:33.523" v="3433" actId="478"/>
          <ac:spMkLst>
            <pc:docMk/>
            <pc:sldMk cId="3354560121" sldId="1602"/>
            <ac:spMk id="39" creationId="{A437EDB4-DEDA-43A7-9195-E53326A02F05}"/>
          </ac:spMkLst>
        </pc:spChg>
        <pc:spChg chg="del">
          <ac:chgData name="Roth, Dan" userId="18da4c67-dd89-43a7-9856-8592f867a23c" providerId="ADAL" clId="{9FAC5781-E1A1-492D-8E15-2AB7BA9377EB}" dt="2021-02-25T06:08:33.523" v="3433" actId="478"/>
          <ac:spMkLst>
            <pc:docMk/>
            <pc:sldMk cId="3354560121" sldId="1602"/>
            <ac:spMk id="40" creationId="{5FE67DB2-CC05-451B-A17B-476EB2C4CC84}"/>
          </ac:spMkLst>
        </pc:spChg>
        <pc:spChg chg="del">
          <ac:chgData name="Roth, Dan" userId="18da4c67-dd89-43a7-9856-8592f867a23c" providerId="ADAL" clId="{9FAC5781-E1A1-492D-8E15-2AB7BA9377EB}" dt="2021-02-25T06:08:33.523" v="3433" actId="478"/>
          <ac:spMkLst>
            <pc:docMk/>
            <pc:sldMk cId="3354560121" sldId="1602"/>
            <ac:spMk id="41" creationId="{AA01084A-D58A-442D-9EEA-1D3EADD43F41}"/>
          </ac:spMkLst>
        </pc:spChg>
        <pc:spChg chg="del">
          <ac:chgData name="Roth, Dan" userId="18da4c67-dd89-43a7-9856-8592f867a23c" providerId="ADAL" clId="{9FAC5781-E1A1-492D-8E15-2AB7BA9377EB}" dt="2021-02-25T06:08:33.523" v="3433" actId="478"/>
          <ac:spMkLst>
            <pc:docMk/>
            <pc:sldMk cId="3354560121" sldId="1602"/>
            <ac:spMk id="43" creationId="{C7FD1305-BBBA-423E-8BC2-36321AE955C5}"/>
          </ac:spMkLst>
        </pc:spChg>
        <pc:spChg chg="del">
          <ac:chgData name="Roth, Dan" userId="18da4c67-dd89-43a7-9856-8592f867a23c" providerId="ADAL" clId="{9FAC5781-E1A1-492D-8E15-2AB7BA9377EB}" dt="2021-02-25T06:08:33.523" v="3433" actId="478"/>
          <ac:spMkLst>
            <pc:docMk/>
            <pc:sldMk cId="3354560121" sldId="1602"/>
            <ac:spMk id="44" creationId="{5EDE1225-4F4B-4477-84C3-F702F7536785}"/>
          </ac:spMkLst>
        </pc:spChg>
        <pc:picChg chg="mod">
          <ac:chgData name="Roth, Dan" userId="18da4c67-dd89-43a7-9856-8592f867a23c" providerId="ADAL" clId="{9FAC5781-E1A1-492D-8E15-2AB7BA9377EB}" dt="2021-02-25T06:08:57.172" v="3441" actId="1076"/>
          <ac:picMkLst>
            <pc:docMk/>
            <pc:sldMk cId="3354560121" sldId="1602"/>
            <ac:picMk id="13" creationId="{7BF9A4BF-3E6E-401B-BEE7-50B5C80512C0}"/>
          </ac:picMkLst>
        </pc:picChg>
      </pc:sldChg>
      <pc:sldMasterChg chg="modSp mod modSldLayout">
        <pc:chgData name="Roth, Dan" userId="18da4c67-dd89-43a7-9856-8592f867a23c" providerId="ADAL" clId="{9FAC5781-E1A1-492D-8E15-2AB7BA9377EB}" dt="2021-02-25T04:10:21.304" v="1289" actId="1076"/>
        <pc:sldMasterMkLst>
          <pc:docMk/>
          <pc:sldMasterMk cId="139450675" sldId="2147483660"/>
        </pc:sldMasterMkLst>
        <pc:spChg chg="mod">
          <ac:chgData name="Roth, Dan" userId="18da4c67-dd89-43a7-9856-8592f867a23c" providerId="ADAL" clId="{9FAC5781-E1A1-492D-8E15-2AB7BA9377EB}" dt="2021-02-24T04:49:14.861" v="75"/>
          <ac:spMkLst>
            <pc:docMk/>
            <pc:sldMasterMk cId="139450675" sldId="2147483660"/>
            <ac:spMk id="1029" creationId="{00000000-0000-0000-0000-000000000000}"/>
          </ac:spMkLst>
        </pc:spChg>
        <pc:sldLayoutChg chg="modSp mod">
          <pc:chgData name="Roth, Dan" userId="18da4c67-dd89-43a7-9856-8592f867a23c" providerId="ADAL" clId="{9FAC5781-E1A1-492D-8E15-2AB7BA9377EB}" dt="2021-02-24T05:06:47.045" v="221"/>
          <pc:sldLayoutMkLst>
            <pc:docMk/>
            <pc:sldMasterMk cId="139450675" sldId="2147483660"/>
            <pc:sldLayoutMk cId="739961724" sldId="2147483662"/>
          </pc:sldLayoutMkLst>
          <pc:spChg chg="mod">
            <ac:chgData name="Roth, Dan" userId="18da4c67-dd89-43a7-9856-8592f867a23c" providerId="ADAL" clId="{9FAC5781-E1A1-492D-8E15-2AB7BA9377EB}" dt="2021-02-24T05:06:47.045" v="221"/>
            <ac:spMkLst>
              <pc:docMk/>
              <pc:sldMasterMk cId="139450675" sldId="2147483660"/>
              <pc:sldLayoutMk cId="739961724" sldId="2147483662"/>
              <ac:spMk id="3" creationId="{00000000-0000-0000-0000-000000000000}"/>
            </ac:spMkLst>
          </pc:spChg>
        </pc:sldLayoutChg>
        <pc:sldLayoutChg chg="modSp mod">
          <pc:chgData name="Roth, Dan" userId="18da4c67-dd89-43a7-9856-8592f867a23c" providerId="ADAL" clId="{9FAC5781-E1A1-492D-8E15-2AB7BA9377EB}" dt="2021-02-25T04:09:51.039" v="1288"/>
          <pc:sldLayoutMkLst>
            <pc:docMk/>
            <pc:sldMasterMk cId="139450675" sldId="2147483660"/>
            <pc:sldLayoutMk cId="458895491" sldId="2147483663"/>
          </pc:sldLayoutMkLst>
          <pc:spChg chg="mod">
            <ac:chgData name="Roth, Dan" userId="18da4c67-dd89-43a7-9856-8592f867a23c" providerId="ADAL" clId="{9FAC5781-E1A1-492D-8E15-2AB7BA9377EB}" dt="2021-02-25T04:09:47.398" v="1287"/>
            <ac:spMkLst>
              <pc:docMk/>
              <pc:sldMasterMk cId="139450675" sldId="2147483660"/>
              <pc:sldLayoutMk cId="458895491" sldId="2147483663"/>
              <ac:spMk id="3" creationId="{00000000-0000-0000-0000-000000000000}"/>
            </ac:spMkLst>
          </pc:spChg>
          <pc:spChg chg="mod">
            <ac:chgData name="Roth, Dan" userId="18da4c67-dd89-43a7-9856-8592f867a23c" providerId="ADAL" clId="{9FAC5781-E1A1-492D-8E15-2AB7BA9377EB}" dt="2021-02-25T04:09:51.039" v="1288"/>
            <ac:spMkLst>
              <pc:docMk/>
              <pc:sldMasterMk cId="139450675" sldId="2147483660"/>
              <pc:sldLayoutMk cId="458895491" sldId="2147483663"/>
              <ac:spMk id="4" creationId="{00000000-0000-0000-0000-000000000000}"/>
            </ac:spMkLst>
          </pc:spChg>
        </pc:sldLayoutChg>
        <pc:sldLayoutChg chg="modSp">
          <pc:chgData name="Roth, Dan" userId="18da4c67-dd89-43a7-9856-8592f867a23c" providerId="ADAL" clId="{9FAC5781-E1A1-492D-8E15-2AB7BA9377EB}" dt="2021-02-25T04:10:21.304" v="1289" actId="1076"/>
          <pc:sldLayoutMkLst>
            <pc:docMk/>
            <pc:sldMasterMk cId="139450675" sldId="2147483660"/>
            <pc:sldLayoutMk cId="4010740295" sldId="2147483670"/>
          </pc:sldLayoutMkLst>
          <pc:spChg chg="mod">
            <ac:chgData name="Roth, Dan" userId="18da4c67-dd89-43a7-9856-8592f867a23c" providerId="ADAL" clId="{9FAC5781-E1A1-492D-8E15-2AB7BA9377EB}" dt="2021-02-25T04:10:21.304" v="1289" actId="1076"/>
            <ac:spMkLst>
              <pc:docMk/>
              <pc:sldMasterMk cId="139450675" sldId="2147483660"/>
              <pc:sldLayoutMk cId="4010740295" sldId="2147483670"/>
              <ac:spMk id="60" creationId="{00000000-0000-0000-0000-000000000000}"/>
            </ac:spMkLst>
          </pc:spChg>
        </pc:sldLayoutChg>
      </pc:sldMasterChg>
      <pc:sldMasterChg chg="del delSldLayout">
        <pc:chgData name="Roth, Dan" userId="18da4c67-dd89-43a7-9856-8592f867a23c" providerId="ADAL" clId="{9FAC5781-E1A1-492D-8E15-2AB7BA9377EB}" dt="2021-02-24T04:50:01.061" v="85" actId="2696"/>
        <pc:sldMasterMkLst>
          <pc:docMk/>
          <pc:sldMasterMk cId="54577304" sldId="2147483679"/>
        </pc:sldMasterMkLst>
        <pc:sldLayoutChg chg="del">
          <pc:chgData name="Roth, Dan" userId="18da4c67-dd89-43a7-9856-8592f867a23c" providerId="ADAL" clId="{9FAC5781-E1A1-492D-8E15-2AB7BA9377EB}" dt="2021-02-24T04:50:01.038" v="76" actId="2696"/>
          <pc:sldLayoutMkLst>
            <pc:docMk/>
            <pc:sldMasterMk cId="54577304" sldId="2147483679"/>
            <pc:sldLayoutMk cId="3643525176" sldId="2147483680"/>
          </pc:sldLayoutMkLst>
        </pc:sldLayoutChg>
        <pc:sldLayoutChg chg="del">
          <pc:chgData name="Roth, Dan" userId="18da4c67-dd89-43a7-9856-8592f867a23c" providerId="ADAL" clId="{9FAC5781-E1A1-492D-8E15-2AB7BA9377EB}" dt="2021-02-24T04:50:01.040" v="77" actId="2696"/>
          <pc:sldLayoutMkLst>
            <pc:docMk/>
            <pc:sldMasterMk cId="54577304" sldId="2147483679"/>
            <pc:sldLayoutMk cId="2438208728" sldId="2147483681"/>
          </pc:sldLayoutMkLst>
        </pc:sldLayoutChg>
        <pc:sldLayoutChg chg="del">
          <pc:chgData name="Roth, Dan" userId="18da4c67-dd89-43a7-9856-8592f867a23c" providerId="ADAL" clId="{9FAC5781-E1A1-492D-8E15-2AB7BA9377EB}" dt="2021-02-24T04:50:01.042" v="78" actId="2696"/>
          <pc:sldLayoutMkLst>
            <pc:docMk/>
            <pc:sldMasterMk cId="54577304" sldId="2147483679"/>
            <pc:sldLayoutMk cId="2720507653" sldId="2147483682"/>
          </pc:sldLayoutMkLst>
        </pc:sldLayoutChg>
        <pc:sldLayoutChg chg="del">
          <pc:chgData name="Roth, Dan" userId="18da4c67-dd89-43a7-9856-8592f867a23c" providerId="ADAL" clId="{9FAC5781-E1A1-492D-8E15-2AB7BA9377EB}" dt="2021-02-24T04:50:01.045" v="79" actId="2696"/>
          <pc:sldLayoutMkLst>
            <pc:docMk/>
            <pc:sldMasterMk cId="54577304" sldId="2147483679"/>
            <pc:sldLayoutMk cId="3054176956" sldId="2147483683"/>
          </pc:sldLayoutMkLst>
        </pc:sldLayoutChg>
        <pc:sldLayoutChg chg="del">
          <pc:chgData name="Roth, Dan" userId="18da4c67-dd89-43a7-9856-8592f867a23c" providerId="ADAL" clId="{9FAC5781-E1A1-492D-8E15-2AB7BA9377EB}" dt="2021-02-24T04:50:01.047" v="80" actId="2696"/>
          <pc:sldLayoutMkLst>
            <pc:docMk/>
            <pc:sldMasterMk cId="54577304" sldId="2147483679"/>
            <pc:sldLayoutMk cId="3882523368" sldId="2147483684"/>
          </pc:sldLayoutMkLst>
        </pc:sldLayoutChg>
        <pc:sldLayoutChg chg="del">
          <pc:chgData name="Roth, Dan" userId="18da4c67-dd89-43a7-9856-8592f867a23c" providerId="ADAL" clId="{9FAC5781-E1A1-492D-8E15-2AB7BA9377EB}" dt="2021-02-24T04:50:01.049" v="81" actId="2696"/>
          <pc:sldLayoutMkLst>
            <pc:docMk/>
            <pc:sldMasterMk cId="54577304" sldId="2147483679"/>
            <pc:sldLayoutMk cId="3084283111" sldId="2147483685"/>
          </pc:sldLayoutMkLst>
        </pc:sldLayoutChg>
        <pc:sldLayoutChg chg="del">
          <pc:chgData name="Roth, Dan" userId="18da4c67-dd89-43a7-9856-8592f867a23c" providerId="ADAL" clId="{9FAC5781-E1A1-492D-8E15-2AB7BA9377EB}" dt="2021-02-24T04:50:01.050" v="82" actId="2696"/>
          <pc:sldLayoutMkLst>
            <pc:docMk/>
            <pc:sldMasterMk cId="54577304" sldId="2147483679"/>
            <pc:sldLayoutMk cId="3372853873" sldId="2147483686"/>
          </pc:sldLayoutMkLst>
        </pc:sldLayoutChg>
        <pc:sldLayoutChg chg="del">
          <pc:chgData name="Roth, Dan" userId="18da4c67-dd89-43a7-9856-8592f867a23c" providerId="ADAL" clId="{9FAC5781-E1A1-492D-8E15-2AB7BA9377EB}" dt="2021-02-24T04:50:01.052" v="83" actId="2696"/>
          <pc:sldLayoutMkLst>
            <pc:docMk/>
            <pc:sldMasterMk cId="54577304" sldId="2147483679"/>
            <pc:sldLayoutMk cId="1460663765" sldId="2147483687"/>
          </pc:sldLayoutMkLst>
        </pc:sldLayoutChg>
        <pc:sldLayoutChg chg="del">
          <pc:chgData name="Roth, Dan" userId="18da4c67-dd89-43a7-9856-8592f867a23c" providerId="ADAL" clId="{9FAC5781-E1A1-492D-8E15-2AB7BA9377EB}" dt="2021-02-24T04:50:01.054" v="84" actId="2696"/>
          <pc:sldLayoutMkLst>
            <pc:docMk/>
            <pc:sldMasterMk cId="54577304" sldId="2147483679"/>
            <pc:sldLayoutMk cId="1868808351" sldId="2147483688"/>
          </pc:sldLayoutMkLst>
        </pc:sldLayoutChg>
      </pc:sldMasterChg>
    </pc:docChg>
  </pc:docChgLst>
  <pc:docChgLst>
    <pc:chgData name="Dan Roth" userId="18da4c67-dd89-43a7-9856-8592f867a23c" providerId="ADAL" clId="{7F4E2EDB-D8DC-43DB-960C-58B1BC3D42F5}"/>
    <pc:docChg chg="custSel addSld modSld">
      <pc:chgData name="Dan Roth" userId="18da4c67-dd89-43a7-9856-8592f867a23c" providerId="ADAL" clId="{7F4E2EDB-D8DC-43DB-960C-58B1BC3D42F5}" dt="2019-05-27T06:21:55.122" v="372" actId="113"/>
      <pc:docMkLst>
        <pc:docMk/>
      </pc:docMkLst>
      <pc:sldChg chg="modSp">
        <pc:chgData name="Dan Roth" userId="18da4c67-dd89-43a7-9856-8592f867a23c" providerId="ADAL" clId="{7F4E2EDB-D8DC-43DB-960C-58B1BC3D42F5}" dt="2019-05-26T07:51:16.871" v="6"/>
        <pc:sldMkLst>
          <pc:docMk/>
          <pc:sldMk cId="144345531" sldId="385"/>
        </pc:sldMkLst>
        <pc:spChg chg="mod">
          <ac:chgData name="Dan Roth" userId="18da4c67-dd89-43a7-9856-8592f867a23c" providerId="ADAL" clId="{7F4E2EDB-D8DC-43DB-960C-58B1BC3D42F5}" dt="2019-05-26T07:51:16.871" v="6"/>
          <ac:spMkLst>
            <pc:docMk/>
            <pc:sldMk cId="144345531" sldId="385"/>
            <ac:spMk id="50178" creationId="{00000000-0000-0000-0000-000000000000}"/>
          </ac:spMkLst>
        </pc:spChg>
      </pc:sldChg>
      <pc:sldChg chg="modAnim">
        <pc:chgData name="Dan Roth" userId="18da4c67-dd89-43a7-9856-8592f867a23c" providerId="ADAL" clId="{7F4E2EDB-D8DC-43DB-960C-58B1BC3D42F5}" dt="2019-05-26T09:03:40.936" v="163"/>
        <pc:sldMkLst>
          <pc:docMk/>
          <pc:sldMk cId="3071081106" sldId="448"/>
        </pc:sldMkLst>
      </pc:sldChg>
      <pc:sldChg chg="modSp">
        <pc:chgData name="Dan Roth" userId="18da4c67-dd89-43a7-9856-8592f867a23c" providerId="ADAL" clId="{7F4E2EDB-D8DC-43DB-960C-58B1BC3D42F5}" dt="2019-05-26T08:29:15.752" v="153" actId="114"/>
        <pc:sldMkLst>
          <pc:docMk/>
          <pc:sldMk cId="2198765369" sldId="482"/>
        </pc:sldMkLst>
        <pc:spChg chg="mod">
          <ac:chgData name="Dan Roth" userId="18da4c67-dd89-43a7-9856-8592f867a23c" providerId="ADAL" clId="{7F4E2EDB-D8DC-43DB-960C-58B1BC3D42F5}" dt="2019-05-26T08:29:15.752" v="153" actId="114"/>
          <ac:spMkLst>
            <pc:docMk/>
            <pc:sldMk cId="2198765369" sldId="482"/>
            <ac:spMk id="2" creationId="{00000000-0000-0000-0000-000000000000}"/>
          </ac:spMkLst>
        </pc:spChg>
      </pc:sldChg>
      <pc:sldChg chg="modSp">
        <pc:chgData name="Dan Roth" userId="18da4c67-dd89-43a7-9856-8592f867a23c" providerId="ADAL" clId="{7F4E2EDB-D8DC-43DB-960C-58B1BC3D42F5}" dt="2019-05-26T09:13:26.779" v="182" actId="113"/>
        <pc:sldMkLst>
          <pc:docMk/>
          <pc:sldMk cId="3010260867" sldId="517"/>
        </pc:sldMkLst>
        <pc:spChg chg="mod">
          <ac:chgData name="Dan Roth" userId="18da4c67-dd89-43a7-9856-8592f867a23c" providerId="ADAL" clId="{7F4E2EDB-D8DC-43DB-960C-58B1BC3D42F5}" dt="2019-05-26T09:13:26.779" v="182" actId="113"/>
          <ac:spMkLst>
            <pc:docMk/>
            <pc:sldMk cId="3010260867" sldId="517"/>
            <ac:spMk id="9" creationId="{C329B03F-F15B-4DDF-A0BD-A087B6870306}"/>
          </ac:spMkLst>
        </pc:spChg>
      </pc:sldChg>
      <pc:sldChg chg="modSp modAnim">
        <pc:chgData name="Dan Roth" userId="18da4c67-dd89-43a7-9856-8592f867a23c" providerId="ADAL" clId="{7F4E2EDB-D8DC-43DB-960C-58B1BC3D42F5}" dt="2019-05-27T06:19:03.383" v="370"/>
        <pc:sldMkLst>
          <pc:docMk/>
          <pc:sldMk cId="2450023312" sldId="526"/>
        </pc:sldMkLst>
        <pc:spChg chg="mod">
          <ac:chgData name="Dan Roth" userId="18da4c67-dd89-43a7-9856-8592f867a23c" providerId="ADAL" clId="{7F4E2EDB-D8DC-43DB-960C-58B1BC3D42F5}" dt="2019-05-26T09:15:33.557" v="204" actId="113"/>
          <ac:spMkLst>
            <pc:docMk/>
            <pc:sldMk cId="2450023312" sldId="526"/>
            <ac:spMk id="7" creationId="{00000000-0000-0000-0000-000000000000}"/>
          </ac:spMkLst>
        </pc:spChg>
        <pc:spChg chg="mod">
          <ac:chgData name="Dan Roth" userId="18da4c67-dd89-43a7-9856-8592f867a23c" providerId="ADAL" clId="{7F4E2EDB-D8DC-43DB-960C-58B1BC3D42F5}" dt="2019-05-26T09:15:40.532" v="205" actId="113"/>
          <ac:spMkLst>
            <pc:docMk/>
            <pc:sldMk cId="2450023312" sldId="526"/>
            <ac:spMk id="10" creationId="{2AB1F6A2-54CA-4864-9459-2FA95B2F7B75}"/>
          </ac:spMkLst>
        </pc:spChg>
      </pc:sldChg>
      <pc:sldChg chg="modSp">
        <pc:chgData name="Dan Roth" userId="18da4c67-dd89-43a7-9856-8592f867a23c" providerId="ADAL" clId="{7F4E2EDB-D8DC-43DB-960C-58B1BC3D42F5}" dt="2019-05-27T06:16:17.035" v="364" actId="404"/>
        <pc:sldMkLst>
          <pc:docMk/>
          <pc:sldMk cId="1173615815" sldId="590"/>
        </pc:sldMkLst>
        <pc:spChg chg="mod">
          <ac:chgData name="Dan Roth" userId="18da4c67-dd89-43a7-9856-8592f867a23c" providerId="ADAL" clId="{7F4E2EDB-D8DC-43DB-960C-58B1BC3D42F5}" dt="2019-05-27T06:16:17.035" v="364" actId="404"/>
          <ac:spMkLst>
            <pc:docMk/>
            <pc:sldMk cId="1173615815" sldId="590"/>
            <ac:spMk id="2" creationId="{00000000-0000-0000-0000-000000000000}"/>
          </ac:spMkLst>
        </pc:spChg>
      </pc:sldChg>
      <pc:sldChg chg="modSp">
        <pc:chgData name="Dan Roth" userId="18da4c67-dd89-43a7-9856-8592f867a23c" providerId="ADAL" clId="{7F4E2EDB-D8DC-43DB-960C-58B1BC3D42F5}" dt="2019-05-26T08:29:50.502" v="154" actId="12788"/>
        <pc:sldMkLst>
          <pc:docMk/>
          <pc:sldMk cId="1258585523" sldId="612"/>
        </pc:sldMkLst>
        <pc:spChg chg="mod">
          <ac:chgData name="Dan Roth" userId="18da4c67-dd89-43a7-9856-8592f867a23c" providerId="ADAL" clId="{7F4E2EDB-D8DC-43DB-960C-58B1BC3D42F5}" dt="2019-05-26T08:29:50.502" v="154" actId="12788"/>
          <ac:spMkLst>
            <pc:docMk/>
            <pc:sldMk cId="1258585523" sldId="612"/>
            <ac:spMk id="19" creationId="{00000000-0000-0000-0000-000000000000}"/>
          </ac:spMkLst>
        </pc:spChg>
      </pc:sldChg>
      <pc:sldChg chg="delSp">
        <pc:chgData name="Dan Roth" userId="18da4c67-dd89-43a7-9856-8592f867a23c" providerId="ADAL" clId="{7F4E2EDB-D8DC-43DB-960C-58B1BC3D42F5}" dt="2019-05-27T06:08:41.186" v="348" actId="478"/>
        <pc:sldMkLst>
          <pc:docMk/>
          <pc:sldMk cId="1439283589" sldId="624"/>
        </pc:sldMkLst>
        <pc:spChg chg="del">
          <ac:chgData name="Dan Roth" userId="18da4c67-dd89-43a7-9856-8592f867a23c" providerId="ADAL" clId="{7F4E2EDB-D8DC-43DB-960C-58B1BC3D42F5}" dt="2019-05-27T06:08:41.186" v="348" actId="478"/>
          <ac:spMkLst>
            <pc:docMk/>
            <pc:sldMk cId="1439283589" sldId="624"/>
            <ac:spMk id="6" creationId="{C420F712-81E6-4A0D-9914-75377E4127C3}"/>
          </ac:spMkLst>
        </pc:spChg>
      </pc:sldChg>
      <pc:sldChg chg="addSp modSp add modAnim">
        <pc:chgData name="Dan Roth" userId="18da4c67-dd89-43a7-9856-8592f867a23c" providerId="ADAL" clId="{7F4E2EDB-D8DC-43DB-960C-58B1BC3D42F5}" dt="2019-05-27T05:30:45.796" v="271" actId="12788"/>
        <pc:sldMkLst>
          <pc:docMk/>
          <pc:sldMk cId="0" sldId="678"/>
        </pc:sldMkLst>
        <pc:spChg chg="add">
          <ac:chgData name="Dan Roth" userId="18da4c67-dd89-43a7-9856-8592f867a23c" providerId="ADAL" clId="{7F4E2EDB-D8DC-43DB-960C-58B1BC3D42F5}" dt="2019-05-26T08:15:03.795" v="12"/>
          <ac:spMkLst>
            <pc:docMk/>
            <pc:sldMk cId="0" sldId="678"/>
            <ac:spMk id="7" creationId="{20ACC8F0-FB29-466E-96F8-A9DF1008F35D}"/>
          </ac:spMkLst>
        </pc:spChg>
        <pc:picChg chg="mod">
          <ac:chgData name="Dan Roth" userId="18da4c67-dd89-43a7-9856-8592f867a23c" providerId="ADAL" clId="{7F4E2EDB-D8DC-43DB-960C-58B1BC3D42F5}" dt="2019-05-27T05:30:45.796" v="271" actId="12788"/>
          <ac:picMkLst>
            <pc:docMk/>
            <pc:sldMk cId="0" sldId="678"/>
            <ac:picMk id="1022980" creationId="{1D7CF643-6392-43AD-9806-072E2E166359}"/>
          </ac:picMkLst>
        </pc:picChg>
      </pc:sldChg>
      <pc:sldChg chg="modSp">
        <pc:chgData name="Dan Roth" userId="18da4c67-dd89-43a7-9856-8592f867a23c" providerId="ADAL" clId="{7F4E2EDB-D8DC-43DB-960C-58B1BC3D42F5}" dt="2019-05-26T08:37:27.177" v="159"/>
        <pc:sldMkLst>
          <pc:docMk/>
          <pc:sldMk cId="2150309772" sldId="744"/>
        </pc:sldMkLst>
        <pc:spChg chg="mod">
          <ac:chgData name="Dan Roth" userId="18da4c67-dd89-43a7-9856-8592f867a23c" providerId="ADAL" clId="{7F4E2EDB-D8DC-43DB-960C-58B1BC3D42F5}" dt="2019-05-26T08:37:27.177" v="159"/>
          <ac:spMkLst>
            <pc:docMk/>
            <pc:sldMk cId="2150309772" sldId="744"/>
            <ac:spMk id="18" creationId="{25A6A15E-08E7-4EC5-8245-3594F89371D0}"/>
          </ac:spMkLst>
        </pc:spChg>
      </pc:sldChg>
      <pc:sldChg chg="delSp">
        <pc:chgData name="Dan Roth" userId="18da4c67-dd89-43a7-9856-8592f867a23c" providerId="ADAL" clId="{7F4E2EDB-D8DC-43DB-960C-58B1BC3D42F5}" dt="2019-05-27T06:08:54.451" v="349" actId="478"/>
        <pc:sldMkLst>
          <pc:docMk/>
          <pc:sldMk cId="2753567696" sldId="754"/>
        </pc:sldMkLst>
        <pc:spChg chg="del">
          <ac:chgData name="Dan Roth" userId="18da4c67-dd89-43a7-9856-8592f867a23c" providerId="ADAL" clId="{7F4E2EDB-D8DC-43DB-960C-58B1BC3D42F5}" dt="2019-05-27T06:08:54.451" v="349" actId="478"/>
          <ac:spMkLst>
            <pc:docMk/>
            <pc:sldMk cId="2753567696" sldId="754"/>
            <ac:spMk id="3" creationId="{2F7A3E14-633D-4CE4-B3DB-A5CB3CD7DEEB}"/>
          </ac:spMkLst>
        </pc:spChg>
      </pc:sldChg>
      <pc:sldChg chg="addSp delSp modSp">
        <pc:chgData name="Dan Roth" userId="18da4c67-dd89-43a7-9856-8592f867a23c" providerId="ADAL" clId="{7F4E2EDB-D8DC-43DB-960C-58B1BC3D42F5}" dt="2019-05-26T08:36:32.922" v="158"/>
        <pc:sldMkLst>
          <pc:docMk/>
          <pc:sldMk cId="3785013207" sldId="785"/>
        </pc:sldMkLst>
        <pc:spChg chg="add del mod">
          <ac:chgData name="Dan Roth" userId="18da4c67-dd89-43a7-9856-8592f867a23c" providerId="ADAL" clId="{7F4E2EDB-D8DC-43DB-960C-58B1BC3D42F5}" dt="2019-05-26T08:35:28.759" v="155"/>
          <ac:spMkLst>
            <pc:docMk/>
            <pc:sldMk cId="3785013207" sldId="785"/>
            <ac:spMk id="5" creationId="{C0299D39-CC32-4483-8EF0-E7EDF7DC91B0}"/>
          </ac:spMkLst>
        </pc:spChg>
        <pc:spChg chg="add del mod">
          <ac:chgData name="Dan Roth" userId="18da4c67-dd89-43a7-9856-8592f867a23c" providerId="ADAL" clId="{7F4E2EDB-D8DC-43DB-960C-58B1BC3D42F5}" dt="2019-05-26T08:35:50.868" v="156"/>
          <ac:spMkLst>
            <pc:docMk/>
            <pc:sldMk cId="3785013207" sldId="785"/>
            <ac:spMk id="7" creationId="{F2CE18CD-E750-4FC7-B353-EDA058336954}"/>
          </ac:spMkLst>
        </pc:spChg>
        <pc:spChg chg="add del mod">
          <ac:chgData name="Dan Roth" userId="18da4c67-dd89-43a7-9856-8592f867a23c" providerId="ADAL" clId="{7F4E2EDB-D8DC-43DB-960C-58B1BC3D42F5}" dt="2019-05-26T08:36:02.582" v="157"/>
          <ac:spMkLst>
            <pc:docMk/>
            <pc:sldMk cId="3785013207" sldId="785"/>
            <ac:spMk id="9" creationId="{FBD7AE0C-EE75-4593-AC32-A871DD7C2EBC}"/>
          </ac:spMkLst>
        </pc:spChg>
        <pc:spChg chg="add del mod">
          <ac:chgData name="Dan Roth" userId="18da4c67-dd89-43a7-9856-8592f867a23c" providerId="ADAL" clId="{7F4E2EDB-D8DC-43DB-960C-58B1BC3D42F5}" dt="2019-05-26T08:36:02.582" v="157"/>
          <ac:spMkLst>
            <pc:docMk/>
            <pc:sldMk cId="3785013207" sldId="785"/>
            <ac:spMk id="10" creationId="{C53BA0C0-3635-4A98-94A6-380A1E330E36}"/>
          </ac:spMkLst>
        </pc:spChg>
        <pc:spChg chg="add mod">
          <ac:chgData name="Dan Roth" userId="18da4c67-dd89-43a7-9856-8592f867a23c" providerId="ADAL" clId="{7F4E2EDB-D8DC-43DB-960C-58B1BC3D42F5}" dt="2019-05-26T08:36:32.922" v="158"/>
          <ac:spMkLst>
            <pc:docMk/>
            <pc:sldMk cId="3785013207" sldId="785"/>
            <ac:spMk id="11" creationId="{6B4AD909-2076-461B-B8EE-C2217EC4CE95}"/>
          </ac:spMkLst>
        </pc:spChg>
      </pc:sldChg>
      <pc:sldChg chg="modSp modAnim">
        <pc:chgData name="Dan Roth" userId="18da4c67-dd89-43a7-9856-8592f867a23c" providerId="ADAL" clId="{7F4E2EDB-D8DC-43DB-960C-58B1BC3D42F5}" dt="2019-05-27T05:30:08.375" v="270" actId="6549"/>
        <pc:sldMkLst>
          <pc:docMk/>
          <pc:sldMk cId="2144188295" sldId="1263"/>
        </pc:sldMkLst>
        <pc:spChg chg="mod">
          <ac:chgData name="Dan Roth" userId="18da4c67-dd89-43a7-9856-8592f867a23c" providerId="ADAL" clId="{7F4E2EDB-D8DC-43DB-960C-58B1BC3D42F5}" dt="2019-05-26T08:08:14.452" v="10" actId="113"/>
          <ac:spMkLst>
            <pc:docMk/>
            <pc:sldMk cId="2144188295" sldId="1263"/>
            <ac:spMk id="3" creationId="{1E6276C3-E48C-494F-9637-7B2D9A383D30}"/>
          </ac:spMkLst>
        </pc:spChg>
        <pc:spChg chg="mod">
          <ac:chgData name="Dan Roth" userId="18da4c67-dd89-43a7-9856-8592f867a23c" providerId="ADAL" clId="{7F4E2EDB-D8DC-43DB-960C-58B1BC3D42F5}" dt="2019-05-27T05:30:08.375" v="270" actId="6549"/>
          <ac:spMkLst>
            <pc:docMk/>
            <pc:sldMk cId="2144188295" sldId="1263"/>
            <ac:spMk id="9" creationId="{9421FAAC-903C-482F-BCF9-A8E83A62A525}"/>
          </ac:spMkLst>
        </pc:spChg>
      </pc:sldChg>
      <pc:sldChg chg="modSp">
        <pc:chgData name="Dan Roth" userId="18da4c67-dd89-43a7-9856-8592f867a23c" providerId="ADAL" clId="{7F4E2EDB-D8DC-43DB-960C-58B1BC3D42F5}" dt="2019-05-26T08:18:12.773" v="38" actId="6549"/>
        <pc:sldMkLst>
          <pc:docMk/>
          <pc:sldMk cId="1685955748" sldId="1272"/>
        </pc:sldMkLst>
        <pc:spChg chg="mod">
          <ac:chgData name="Dan Roth" userId="18da4c67-dd89-43a7-9856-8592f867a23c" providerId="ADAL" clId="{7F4E2EDB-D8DC-43DB-960C-58B1BC3D42F5}" dt="2019-05-26T08:18:12.773" v="38" actId="6549"/>
          <ac:spMkLst>
            <pc:docMk/>
            <pc:sldMk cId="1685955748" sldId="1272"/>
            <ac:spMk id="3" creationId="{77A72FCE-525F-4150-80D3-EFA8F449A2A6}"/>
          </ac:spMkLst>
        </pc:spChg>
      </pc:sldChg>
      <pc:sldChg chg="modSp">
        <pc:chgData name="Dan Roth" userId="18da4c67-dd89-43a7-9856-8592f867a23c" providerId="ADAL" clId="{7F4E2EDB-D8DC-43DB-960C-58B1BC3D42F5}" dt="2019-05-27T05:39:03.241" v="329" actId="1038"/>
        <pc:sldMkLst>
          <pc:docMk/>
          <pc:sldMk cId="819782201" sldId="1273"/>
        </pc:sldMkLst>
        <pc:spChg chg="mod">
          <ac:chgData name="Dan Roth" userId="18da4c67-dd89-43a7-9856-8592f867a23c" providerId="ADAL" clId="{7F4E2EDB-D8DC-43DB-960C-58B1BC3D42F5}" dt="2019-05-27T05:39:03.241" v="329" actId="1038"/>
          <ac:spMkLst>
            <pc:docMk/>
            <pc:sldMk cId="819782201" sldId="1273"/>
            <ac:spMk id="24" creationId="{687C43B7-A106-4249-BFB5-19F1D14D28E2}"/>
          </ac:spMkLst>
        </pc:spChg>
        <pc:spChg chg="mod">
          <ac:chgData name="Dan Roth" userId="18da4c67-dd89-43a7-9856-8592f867a23c" providerId="ADAL" clId="{7F4E2EDB-D8DC-43DB-960C-58B1BC3D42F5}" dt="2019-05-27T05:38:49.230" v="284" actId="20577"/>
          <ac:spMkLst>
            <pc:docMk/>
            <pc:sldMk cId="819782201" sldId="1273"/>
            <ac:spMk id="28" creationId="{77EB7A18-EDF6-436F-A574-265A001E0DD5}"/>
          </ac:spMkLst>
        </pc:spChg>
        <pc:spChg chg="mod">
          <ac:chgData name="Dan Roth" userId="18da4c67-dd89-43a7-9856-8592f867a23c" providerId="ADAL" clId="{7F4E2EDB-D8DC-43DB-960C-58B1BC3D42F5}" dt="2019-05-27T05:36:56.232" v="274" actId="14100"/>
          <ac:spMkLst>
            <pc:docMk/>
            <pc:sldMk cId="819782201" sldId="1273"/>
            <ac:spMk id="61459" creationId="{00000000-0000-0000-0000-000000000000}"/>
          </ac:spMkLst>
        </pc:spChg>
        <pc:grpChg chg="mod">
          <ac:chgData name="Dan Roth" userId="18da4c67-dd89-43a7-9856-8592f867a23c" providerId="ADAL" clId="{7F4E2EDB-D8DC-43DB-960C-58B1BC3D42F5}" dt="2019-05-27T05:36:43.308" v="272" actId="1076"/>
          <ac:grpSpMkLst>
            <pc:docMk/>
            <pc:sldMk cId="819782201" sldId="1273"/>
            <ac:grpSpMk id="5" creationId="{00000000-0000-0000-0000-000000000000}"/>
          </ac:grpSpMkLst>
        </pc:grpChg>
      </pc:sldChg>
      <pc:sldChg chg="modSp modAnim">
        <pc:chgData name="Dan Roth" userId="18da4c67-dd89-43a7-9856-8592f867a23c" providerId="ADAL" clId="{7F4E2EDB-D8DC-43DB-960C-58B1BC3D42F5}" dt="2019-05-26T08:27:04.570" v="151" actId="113"/>
        <pc:sldMkLst>
          <pc:docMk/>
          <pc:sldMk cId="1956819189" sldId="1276"/>
        </pc:sldMkLst>
        <pc:spChg chg="mod">
          <ac:chgData name="Dan Roth" userId="18da4c67-dd89-43a7-9856-8592f867a23c" providerId="ADAL" clId="{7F4E2EDB-D8DC-43DB-960C-58B1BC3D42F5}" dt="2019-05-26T08:27:04.570" v="151" actId="113"/>
          <ac:spMkLst>
            <pc:docMk/>
            <pc:sldMk cId="1956819189" sldId="1276"/>
            <ac:spMk id="3" creationId="{9D97316F-6B52-439C-9D56-2F01771FC364}"/>
          </ac:spMkLst>
        </pc:spChg>
      </pc:sldChg>
      <pc:sldChg chg="modSp">
        <pc:chgData name="Dan Roth" userId="18da4c67-dd89-43a7-9856-8592f867a23c" providerId="ADAL" clId="{7F4E2EDB-D8DC-43DB-960C-58B1BC3D42F5}" dt="2019-05-27T06:07:35.078" v="346" actId="404"/>
        <pc:sldMkLst>
          <pc:docMk/>
          <pc:sldMk cId="1285764961" sldId="1283"/>
        </pc:sldMkLst>
        <pc:spChg chg="mod">
          <ac:chgData name="Dan Roth" userId="18da4c67-dd89-43a7-9856-8592f867a23c" providerId="ADAL" clId="{7F4E2EDB-D8DC-43DB-960C-58B1BC3D42F5}" dt="2019-05-27T06:07:35.078" v="346" actId="404"/>
          <ac:spMkLst>
            <pc:docMk/>
            <pc:sldMk cId="1285764961" sldId="1283"/>
            <ac:spMk id="3" creationId="{54A3A4E4-E0BC-49C1-8DD3-28049194875F}"/>
          </ac:spMkLst>
        </pc:spChg>
      </pc:sldChg>
      <pc:sldChg chg="addSp modSp modAnim">
        <pc:chgData name="Dan Roth" userId="18da4c67-dd89-43a7-9856-8592f867a23c" providerId="ADAL" clId="{7F4E2EDB-D8DC-43DB-960C-58B1BC3D42F5}" dt="2019-05-27T06:18:08.323" v="369"/>
        <pc:sldMkLst>
          <pc:docMk/>
          <pc:sldMk cId="4236429995" sldId="1284"/>
        </pc:sldMkLst>
        <pc:spChg chg="mod">
          <ac:chgData name="Dan Roth" userId="18da4c67-dd89-43a7-9856-8592f867a23c" providerId="ADAL" clId="{7F4E2EDB-D8DC-43DB-960C-58B1BC3D42F5}" dt="2019-05-26T09:12:28.216" v="181" actId="6549"/>
          <ac:spMkLst>
            <pc:docMk/>
            <pc:sldMk cId="4236429995" sldId="1284"/>
            <ac:spMk id="3" creationId="{9D97316F-6B52-439C-9D56-2F01771FC364}"/>
          </ac:spMkLst>
        </pc:spChg>
        <pc:spChg chg="add mod">
          <ac:chgData name="Dan Roth" userId="18da4c67-dd89-43a7-9856-8592f867a23c" providerId="ADAL" clId="{7F4E2EDB-D8DC-43DB-960C-58B1BC3D42F5}" dt="2019-05-27T06:17:32.501" v="367" actId="208"/>
          <ac:spMkLst>
            <pc:docMk/>
            <pc:sldMk cId="4236429995" sldId="1284"/>
            <ac:spMk id="7" creationId="{2724BBC6-F8EE-4377-82E0-D192DA46976F}"/>
          </ac:spMkLst>
        </pc:spChg>
      </pc:sldChg>
      <pc:sldChg chg="modSp">
        <pc:chgData name="Dan Roth" userId="18da4c67-dd89-43a7-9856-8592f867a23c" providerId="ADAL" clId="{7F4E2EDB-D8DC-43DB-960C-58B1BC3D42F5}" dt="2019-05-27T06:21:55.122" v="372" actId="113"/>
        <pc:sldMkLst>
          <pc:docMk/>
          <pc:sldMk cId="3135463179" sldId="1291"/>
        </pc:sldMkLst>
        <pc:spChg chg="mod">
          <ac:chgData name="Dan Roth" userId="18da4c67-dd89-43a7-9856-8592f867a23c" providerId="ADAL" clId="{7F4E2EDB-D8DC-43DB-960C-58B1BC3D42F5}" dt="2019-05-27T06:21:55.122" v="372" actId="113"/>
          <ac:spMkLst>
            <pc:docMk/>
            <pc:sldMk cId="3135463179" sldId="1291"/>
            <ac:spMk id="3" creationId="{9D97316F-6B52-439C-9D56-2F01771FC364}"/>
          </ac:spMkLst>
        </pc:spChg>
      </pc:sldChg>
      <pc:sldChg chg="addSp delSp modSp add modTransition">
        <pc:chgData name="Dan Roth" userId="18da4c67-dd89-43a7-9856-8592f867a23c" providerId="ADAL" clId="{7F4E2EDB-D8DC-43DB-960C-58B1BC3D42F5}" dt="2019-05-26T09:02:36.783" v="162"/>
        <pc:sldMkLst>
          <pc:docMk/>
          <pc:sldMk cId="923125021" sldId="1400"/>
        </pc:sldMkLst>
        <pc:spChg chg="add del mod">
          <ac:chgData name="Dan Roth" userId="18da4c67-dd89-43a7-9856-8592f867a23c" providerId="ADAL" clId="{7F4E2EDB-D8DC-43DB-960C-58B1BC3D42F5}" dt="2019-05-26T08:57:06.954" v="161"/>
          <ac:spMkLst>
            <pc:docMk/>
            <pc:sldMk cId="923125021" sldId="1400"/>
            <ac:spMk id="5" creationId="{D43D2196-A31C-4A75-89BE-EE4EBB95D21D}"/>
          </ac:spMkLst>
        </pc:spChg>
        <pc:spChg chg="add del mod">
          <ac:chgData name="Dan Roth" userId="18da4c67-dd89-43a7-9856-8592f867a23c" providerId="ADAL" clId="{7F4E2EDB-D8DC-43DB-960C-58B1BC3D42F5}" dt="2019-05-26T08:57:06.954" v="161"/>
          <ac:spMkLst>
            <pc:docMk/>
            <pc:sldMk cId="923125021" sldId="1400"/>
            <ac:spMk id="6" creationId="{5F6EB0BC-562A-4944-A788-9F6892FB9CF3}"/>
          </ac:spMkLst>
        </pc:spChg>
        <pc:spChg chg="add del mod">
          <ac:chgData name="Dan Roth" userId="18da4c67-dd89-43a7-9856-8592f867a23c" providerId="ADAL" clId="{7F4E2EDB-D8DC-43DB-960C-58B1BC3D42F5}" dt="2019-05-26T08:57:06.954" v="161"/>
          <ac:spMkLst>
            <pc:docMk/>
            <pc:sldMk cId="923125021" sldId="1400"/>
            <ac:spMk id="7" creationId="{9C94D4E2-5097-40E5-8296-567F4064BA71}"/>
          </ac:spMkLst>
        </pc:spChg>
        <pc:spChg chg="add del mod">
          <ac:chgData name="Dan Roth" userId="18da4c67-dd89-43a7-9856-8592f867a23c" providerId="ADAL" clId="{7F4E2EDB-D8DC-43DB-960C-58B1BC3D42F5}" dt="2019-05-26T08:57:06.954" v="161"/>
          <ac:spMkLst>
            <pc:docMk/>
            <pc:sldMk cId="923125021" sldId="1400"/>
            <ac:spMk id="13" creationId="{0F045986-223C-40EC-95DF-41B995C530E6}"/>
          </ac:spMkLst>
        </pc:spChg>
        <pc:spChg chg="add del mod">
          <ac:chgData name="Dan Roth" userId="18da4c67-dd89-43a7-9856-8592f867a23c" providerId="ADAL" clId="{7F4E2EDB-D8DC-43DB-960C-58B1BC3D42F5}" dt="2019-05-26T08:57:06.954" v="161"/>
          <ac:spMkLst>
            <pc:docMk/>
            <pc:sldMk cId="923125021" sldId="1400"/>
            <ac:spMk id="15" creationId="{4324A07D-7760-49B7-93B2-4C57DBB76C39}"/>
          </ac:spMkLst>
        </pc:spChg>
      </pc:sldChg>
      <pc:sldChg chg="addSp add modAnim">
        <pc:chgData name="Dan Roth" userId="18da4c67-dd89-43a7-9856-8592f867a23c" providerId="ADAL" clId="{7F4E2EDB-D8DC-43DB-960C-58B1BC3D42F5}" dt="2019-05-27T06:08:19.305" v="347"/>
        <pc:sldMkLst>
          <pc:docMk/>
          <pc:sldMk cId="3026417490" sldId="1401"/>
        </pc:sldMkLst>
        <pc:cxnChg chg="add">
          <ac:chgData name="Dan Roth" userId="18da4c67-dd89-43a7-9856-8592f867a23c" providerId="ADAL" clId="{7F4E2EDB-D8DC-43DB-960C-58B1BC3D42F5}" dt="2019-05-26T09:07:52.860" v="165"/>
          <ac:cxnSpMkLst>
            <pc:docMk/>
            <pc:sldMk cId="3026417490" sldId="1401"/>
            <ac:cxnSpMk id="6" creationId="{4790CE58-18C8-4E64-992D-FACF67A38FAA}"/>
          </ac:cxnSpMkLst>
        </pc:cxnChg>
      </pc:sldChg>
      <pc:sldChg chg="addSp modSp add">
        <pc:chgData name="Dan Roth" userId="18da4c67-dd89-43a7-9856-8592f867a23c" providerId="ADAL" clId="{7F4E2EDB-D8DC-43DB-960C-58B1BC3D42F5}" dt="2019-05-26T09:58:27.572" v="217" actId="553"/>
        <pc:sldMkLst>
          <pc:docMk/>
          <pc:sldMk cId="3635769924" sldId="1402"/>
        </pc:sldMkLst>
        <pc:spChg chg="add mod">
          <ac:chgData name="Dan Roth" userId="18da4c67-dd89-43a7-9856-8592f867a23c" providerId="ADAL" clId="{7F4E2EDB-D8DC-43DB-960C-58B1BC3D42F5}" dt="2019-05-26T09:58:27.572" v="217" actId="553"/>
          <ac:spMkLst>
            <pc:docMk/>
            <pc:sldMk cId="3635769924" sldId="1402"/>
            <ac:spMk id="6" creationId="{FD9DB9F0-1A28-4708-B679-33D6621B66B3}"/>
          </ac:spMkLst>
        </pc:spChg>
        <pc:spChg chg="add mod">
          <ac:chgData name="Dan Roth" userId="18da4c67-dd89-43a7-9856-8592f867a23c" providerId="ADAL" clId="{7F4E2EDB-D8DC-43DB-960C-58B1BC3D42F5}" dt="2019-05-26T09:58:27.572" v="217" actId="553"/>
          <ac:spMkLst>
            <pc:docMk/>
            <pc:sldMk cId="3635769924" sldId="1402"/>
            <ac:spMk id="7" creationId="{55F56510-B4A3-4D5B-B834-ABD32E817149}"/>
          </ac:spMkLst>
        </pc:spChg>
        <pc:picChg chg="add">
          <ac:chgData name="Dan Roth" userId="18da4c67-dd89-43a7-9856-8592f867a23c" providerId="ADAL" clId="{7F4E2EDB-D8DC-43DB-960C-58B1BC3D42F5}" dt="2019-05-26T09:43:53.756" v="207"/>
          <ac:picMkLst>
            <pc:docMk/>
            <pc:sldMk cId="3635769924" sldId="1402"/>
            <ac:picMk id="5" creationId="{084BF2E9-3213-406E-A269-D8D4E57ECF14}"/>
          </ac:picMkLst>
        </pc:picChg>
      </pc:sldChg>
      <pc:sldChg chg="add modTransition modAnim">
        <pc:chgData name="Dan Roth" userId="18da4c67-dd89-43a7-9856-8592f867a23c" providerId="ADAL" clId="{7F4E2EDB-D8DC-43DB-960C-58B1BC3D42F5}" dt="2019-05-26T09:47:58.766" v="210"/>
        <pc:sldMkLst>
          <pc:docMk/>
          <pc:sldMk cId="6290910" sldId="1403"/>
        </pc:sldMkLst>
      </pc:sldChg>
      <pc:sldChg chg="addSp add">
        <pc:chgData name="Dan Roth" userId="18da4c67-dd89-43a7-9856-8592f867a23c" providerId="ADAL" clId="{7F4E2EDB-D8DC-43DB-960C-58B1BC3D42F5}" dt="2019-05-26T09:56:48.730" v="216"/>
        <pc:sldMkLst>
          <pc:docMk/>
          <pc:sldMk cId="558400769" sldId="1404"/>
        </pc:sldMkLst>
        <pc:picChg chg="add">
          <ac:chgData name="Dan Roth" userId="18da4c67-dd89-43a7-9856-8592f867a23c" providerId="ADAL" clId="{7F4E2EDB-D8DC-43DB-960C-58B1BC3D42F5}" dt="2019-05-26T09:56:48.730" v="216"/>
          <ac:picMkLst>
            <pc:docMk/>
            <pc:sldMk cId="558400769" sldId="1404"/>
            <ac:picMk id="3" creationId="{FBF535BF-A51A-48F3-B898-4CC9D0ADBA11}"/>
          </ac:picMkLst>
        </pc:picChg>
      </pc:sldChg>
    </pc:docChg>
  </pc:docChgLst>
  <pc:docChgLst>
    <pc:chgData name="Roth, Dan" userId="18da4c67-dd89-43a7-9856-8592f867a23c" providerId="ADAL" clId="{0D006057-E353-4845-B410-B33B360AF8A0}"/>
    <pc:docChg chg="undo custSel addSld delSld modSld modSection">
      <pc:chgData name="Roth, Dan" userId="18da4c67-dd89-43a7-9856-8592f867a23c" providerId="ADAL" clId="{0D006057-E353-4845-B410-B33B360AF8A0}" dt="2020-02-28T15:31:02.898" v="1541"/>
      <pc:docMkLst>
        <pc:docMk/>
      </pc:docMkLst>
      <pc:sldChg chg="del">
        <pc:chgData name="Roth, Dan" userId="18da4c67-dd89-43a7-9856-8592f867a23c" providerId="ADAL" clId="{0D006057-E353-4845-B410-B33B360AF8A0}" dt="2020-02-27T00:13:16.521" v="1246" actId="47"/>
        <pc:sldMkLst>
          <pc:docMk/>
          <pc:sldMk cId="1565855242" sldId="281"/>
        </pc:sldMkLst>
      </pc:sldChg>
      <pc:sldChg chg="del">
        <pc:chgData name="Roth, Dan" userId="18da4c67-dd89-43a7-9856-8592f867a23c" providerId="ADAL" clId="{0D006057-E353-4845-B410-B33B360AF8A0}" dt="2020-02-27T00:13:16.521" v="1246" actId="47"/>
        <pc:sldMkLst>
          <pc:docMk/>
          <pc:sldMk cId="1844681746" sldId="282"/>
        </pc:sldMkLst>
      </pc:sldChg>
      <pc:sldChg chg="del">
        <pc:chgData name="Roth, Dan" userId="18da4c67-dd89-43a7-9856-8592f867a23c" providerId="ADAL" clId="{0D006057-E353-4845-B410-B33B360AF8A0}" dt="2020-02-27T00:13:16.521" v="1246" actId="47"/>
        <pc:sldMkLst>
          <pc:docMk/>
          <pc:sldMk cId="2734713411" sldId="283"/>
        </pc:sldMkLst>
      </pc:sldChg>
      <pc:sldChg chg="del">
        <pc:chgData name="Roth, Dan" userId="18da4c67-dd89-43a7-9856-8592f867a23c" providerId="ADAL" clId="{0D006057-E353-4845-B410-B33B360AF8A0}" dt="2020-02-27T00:13:16.521" v="1246" actId="47"/>
        <pc:sldMkLst>
          <pc:docMk/>
          <pc:sldMk cId="575945058" sldId="284"/>
        </pc:sldMkLst>
      </pc:sldChg>
      <pc:sldChg chg="modSp mod">
        <pc:chgData name="Roth, Dan" userId="18da4c67-dd89-43a7-9856-8592f867a23c" providerId="ADAL" clId="{0D006057-E353-4845-B410-B33B360AF8A0}" dt="2020-02-28T14:47:06.661" v="1254" actId="12788"/>
        <pc:sldMkLst>
          <pc:docMk/>
          <pc:sldMk cId="144345531" sldId="385"/>
        </pc:sldMkLst>
        <pc:spChg chg="mod">
          <ac:chgData name="Roth, Dan" userId="18da4c67-dd89-43a7-9856-8592f867a23c" providerId="ADAL" clId="{0D006057-E353-4845-B410-B33B360AF8A0}" dt="2020-02-28T14:47:06.661" v="1254" actId="12788"/>
          <ac:spMkLst>
            <pc:docMk/>
            <pc:sldMk cId="144345531" sldId="385"/>
            <ac:spMk id="50178" creationId="{00000000-0000-0000-0000-000000000000}"/>
          </ac:spMkLst>
        </pc:spChg>
        <pc:spChg chg="mod">
          <ac:chgData name="Roth, Dan" userId="18da4c67-dd89-43a7-9856-8592f867a23c" providerId="ADAL" clId="{0D006057-E353-4845-B410-B33B360AF8A0}" dt="2020-02-28T14:47:06.661" v="1254" actId="12788"/>
          <ac:spMkLst>
            <pc:docMk/>
            <pc:sldMk cId="144345531" sldId="385"/>
            <ac:spMk id="50180" creationId="{00000000-0000-0000-0000-000000000000}"/>
          </ac:spMkLst>
        </pc:spChg>
        <pc:spChg chg="mod">
          <ac:chgData name="Roth, Dan" userId="18da4c67-dd89-43a7-9856-8592f867a23c" providerId="ADAL" clId="{0D006057-E353-4845-B410-B33B360AF8A0}" dt="2020-02-28T14:47:06.661" v="1254" actId="12788"/>
          <ac:spMkLst>
            <pc:docMk/>
            <pc:sldMk cId="144345531" sldId="385"/>
            <ac:spMk id="50181" creationId="{00000000-0000-0000-0000-000000000000}"/>
          </ac:spMkLst>
        </pc:spChg>
      </pc:sldChg>
      <pc:sldChg chg="modSp mod">
        <pc:chgData name="Roth, Dan" userId="18da4c67-dd89-43a7-9856-8592f867a23c" providerId="ADAL" clId="{0D006057-E353-4845-B410-B33B360AF8A0}" dt="2020-02-28T14:55:33.435" v="1270" actId="113"/>
        <pc:sldMkLst>
          <pc:docMk/>
          <pc:sldMk cId="665106831" sldId="404"/>
        </pc:sldMkLst>
        <pc:spChg chg="mod">
          <ac:chgData name="Roth, Dan" userId="18da4c67-dd89-43a7-9856-8592f867a23c" providerId="ADAL" clId="{0D006057-E353-4845-B410-B33B360AF8A0}" dt="2020-02-28T14:53:26.577" v="1257" actId="554"/>
          <ac:spMkLst>
            <pc:docMk/>
            <pc:sldMk cId="665106831" sldId="404"/>
            <ac:spMk id="10" creationId="{E902638C-9BE5-4948-8222-8B3966AF44B7}"/>
          </ac:spMkLst>
        </pc:spChg>
        <pc:spChg chg="mod">
          <ac:chgData name="Roth, Dan" userId="18da4c67-dd89-43a7-9856-8592f867a23c" providerId="ADAL" clId="{0D006057-E353-4845-B410-B33B360AF8A0}" dt="2020-02-28T14:54:39.628" v="1269" actId="20577"/>
          <ac:spMkLst>
            <pc:docMk/>
            <pc:sldMk cId="665106831" sldId="404"/>
            <ac:spMk id="11" creationId="{D538FEFF-D98F-6C44-B721-18837FD80C52}"/>
          </ac:spMkLst>
        </pc:spChg>
        <pc:spChg chg="mod">
          <ac:chgData name="Roth, Dan" userId="18da4c67-dd89-43a7-9856-8592f867a23c" providerId="ADAL" clId="{0D006057-E353-4845-B410-B33B360AF8A0}" dt="2020-02-28T14:55:33.435" v="1270" actId="113"/>
          <ac:spMkLst>
            <pc:docMk/>
            <pc:sldMk cId="665106831" sldId="404"/>
            <ac:spMk id="14" creationId="{8CBC937B-C40E-42FF-9C17-CA81D5AF81DD}"/>
          </ac:spMkLst>
        </pc:spChg>
      </pc:sldChg>
      <pc:sldChg chg="modSp">
        <pc:chgData name="Roth, Dan" userId="18da4c67-dd89-43a7-9856-8592f867a23c" providerId="ADAL" clId="{0D006057-E353-4845-B410-B33B360AF8A0}" dt="2020-02-27T00:01:29.271" v="1027" actId="113"/>
        <pc:sldMkLst>
          <pc:docMk/>
          <pc:sldMk cId="2964391796" sldId="407"/>
        </pc:sldMkLst>
        <pc:spChg chg="mod">
          <ac:chgData name="Roth, Dan" userId="18da4c67-dd89-43a7-9856-8592f867a23c" providerId="ADAL" clId="{0D006057-E353-4845-B410-B33B360AF8A0}" dt="2020-02-27T00:01:29.271" v="1027" actId="113"/>
          <ac:spMkLst>
            <pc:docMk/>
            <pc:sldMk cId="2964391796" sldId="407"/>
            <ac:spMk id="3" creationId="{81D9A304-90FE-4779-83AC-56E4550BC0FC}"/>
          </ac:spMkLst>
        </pc:spChg>
      </pc:sldChg>
      <pc:sldChg chg="modSp mod">
        <pc:chgData name="Roth, Dan" userId="18da4c67-dd89-43a7-9856-8592f867a23c" providerId="ADAL" clId="{0D006057-E353-4845-B410-B33B360AF8A0}" dt="2020-02-27T00:04:16.410" v="1035" actId="14100"/>
        <pc:sldMkLst>
          <pc:docMk/>
          <pc:sldMk cId="4144186986" sldId="426"/>
        </pc:sldMkLst>
        <pc:spChg chg="mod">
          <ac:chgData name="Roth, Dan" userId="18da4c67-dd89-43a7-9856-8592f867a23c" providerId="ADAL" clId="{0D006057-E353-4845-B410-B33B360AF8A0}" dt="2020-02-27T00:04:16.410" v="1035" actId="14100"/>
          <ac:spMkLst>
            <pc:docMk/>
            <pc:sldMk cId="4144186986" sldId="426"/>
            <ac:spMk id="18" creationId="{137C0229-2B3B-CC45-8739-60B7C76CBF30}"/>
          </ac:spMkLst>
        </pc:spChg>
      </pc:sldChg>
      <pc:sldChg chg="del">
        <pc:chgData name="Roth, Dan" userId="18da4c67-dd89-43a7-9856-8592f867a23c" providerId="ADAL" clId="{0D006057-E353-4845-B410-B33B360AF8A0}" dt="2020-02-27T00:13:16.521" v="1246" actId="47"/>
        <pc:sldMkLst>
          <pc:docMk/>
          <pc:sldMk cId="216908841" sldId="430"/>
        </pc:sldMkLst>
      </pc:sldChg>
      <pc:sldChg chg="del">
        <pc:chgData name="Roth, Dan" userId="18da4c67-dd89-43a7-9856-8592f867a23c" providerId="ADAL" clId="{0D006057-E353-4845-B410-B33B360AF8A0}" dt="2020-02-27T00:13:16.521" v="1246" actId="47"/>
        <pc:sldMkLst>
          <pc:docMk/>
          <pc:sldMk cId="1613931512" sldId="437"/>
        </pc:sldMkLst>
      </pc:sldChg>
      <pc:sldChg chg="del">
        <pc:chgData name="Roth, Dan" userId="18da4c67-dd89-43a7-9856-8592f867a23c" providerId="ADAL" clId="{0D006057-E353-4845-B410-B33B360AF8A0}" dt="2020-02-27T00:13:16.521" v="1246" actId="47"/>
        <pc:sldMkLst>
          <pc:docMk/>
          <pc:sldMk cId="2776164316" sldId="441"/>
        </pc:sldMkLst>
      </pc:sldChg>
      <pc:sldChg chg="del">
        <pc:chgData name="Roth, Dan" userId="18da4c67-dd89-43a7-9856-8592f867a23c" providerId="ADAL" clId="{0D006057-E353-4845-B410-B33B360AF8A0}" dt="2020-02-27T00:13:16.521" v="1246" actId="47"/>
        <pc:sldMkLst>
          <pc:docMk/>
          <pc:sldMk cId="3071081106" sldId="448"/>
        </pc:sldMkLst>
      </pc:sldChg>
      <pc:sldChg chg="del">
        <pc:chgData name="Roth, Dan" userId="18da4c67-dd89-43a7-9856-8592f867a23c" providerId="ADAL" clId="{0D006057-E353-4845-B410-B33B360AF8A0}" dt="2020-02-27T00:13:16.521" v="1246" actId="47"/>
        <pc:sldMkLst>
          <pc:docMk/>
          <pc:sldMk cId="3672234010" sldId="456"/>
        </pc:sldMkLst>
      </pc:sldChg>
      <pc:sldChg chg="del">
        <pc:chgData name="Roth, Dan" userId="18da4c67-dd89-43a7-9856-8592f867a23c" providerId="ADAL" clId="{0D006057-E353-4845-B410-B33B360AF8A0}" dt="2020-02-27T00:13:16.521" v="1246" actId="47"/>
        <pc:sldMkLst>
          <pc:docMk/>
          <pc:sldMk cId="3519590558" sldId="498"/>
        </pc:sldMkLst>
      </pc:sldChg>
      <pc:sldChg chg="del">
        <pc:chgData name="Roth, Dan" userId="18da4c67-dd89-43a7-9856-8592f867a23c" providerId="ADAL" clId="{0D006057-E353-4845-B410-B33B360AF8A0}" dt="2020-02-27T00:13:16.521" v="1246" actId="47"/>
        <pc:sldMkLst>
          <pc:docMk/>
          <pc:sldMk cId="3010260867" sldId="517"/>
        </pc:sldMkLst>
      </pc:sldChg>
      <pc:sldChg chg="del">
        <pc:chgData name="Roth, Dan" userId="18da4c67-dd89-43a7-9856-8592f867a23c" providerId="ADAL" clId="{0D006057-E353-4845-B410-B33B360AF8A0}" dt="2020-02-27T00:13:16.521" v="1246" actId="47"/>
        <pc:sldMkLst>
          <pc:docMk/>
          <pc:sldMk cId="2450023312" sldId="526"/>
        </pc:sldMkLst>
      </pc:sldChg>
      <pc:sldChg chg="add del">
        <pc:chgData name="Roth, Dan" userId="18da4c67-dd89-43a7-9856-8592f867a23c" providerId="ADAL" clId="{0D006057-E353-4845-B410-B33B360AF8A0}" dt="2020-02-28T15:03:37.519" v="1344"/>
        <pc:sldMkLst>
          <pc:docMk/>
          <pc:sldMk cId="3543328734" sldId="560"/>
        </pc:sldMkLst>
      </pc:sldChg>
      <pc:sldChg chg="del">
        <pc:chgData name="Roth, Dan" userId="18da4c67-dd89-43a7-9856-8592f867a23c" providerId="ADAL" clId="{0D006057-E353-4845-B410-B33B360AF8A0}" dt="2020-02-27T00:13:16.521" v="1246" actId="47"/>
        <pc:sldMkLst>
          <pc:docMk/>
          <pc:sldMk cId="164226472" sldId="588"/>
        </pc:sldMkLst>
      </pc:sldChg>
      <pc:sldChg chg="del">
        <pc:chgData name="Roth, Dan" userId="18da4c67-dd89-43a7-9856-8592f867a23c" providerId="ADAL" clId="{0D006057-E353-4845-B410-B33B360AF8A0}" dt="2020-02-27T00:13:16.521" v="1246" actId="47"/>
        <pc:sldMkLst>
          <pc:docMk/>
          <pc:sldMk cId="1173615815" sldId="590"/>
        </pc:sldMkLst>
      </pc:sldChg>
      <pc:sldChg chg="del">
        <pc:chgData name="Roth, Dan" userId="18da4c67-dd89-43a7-9856-8592f867a23c" providerId="ADAL" clId="{0D006057-E353-4845-B410-B33B360AF8A0}" dt="2020-02-27T00:13:16.521" v="1246" actId="47"/>
        <pc:sldMkLst>
          <pc:docMk/>
          <pc:sldMk cId="1439283589" sldId="624"/>
        </pc:sldMkLst>
      </pc:sldChg>
      <pc:sldChg chg="del">
        <pc:chgData name="Roth, Dan" userId="18da4c67-dd89-43a7-9856-8592f867a23c" providerId="ADAL" clId="{0D006057-E353-4845-B410-B33B360AF8A0}" dt="2020-02-27T00:13:16.521" v="1246" actId="47"/>
        <pc:sldMkLst>
          <pc:docMk/>
          <pc:sldMk cId="1972853996" sldId="677"/>
        </pc:sldMkLst>
      </pc:sldChg>
      <pc:sldChg chg="del">
        <pc:chgData name="Roth, Dan" userId="18da4c67-dd89-43a7-9856-8592f867a23c" providerId="ADAL" clId="{0D006057-E353-4845-B410-B33B360AF8A0}" dt="2020-02-27T00:13:16.521" v="1246" actId="47"/>
        <pc:sldMkLst>
          <pc:docMk/>
          <pc:sldMk cId="2150309772" sldId="744"/>
        </pc:sldMkLst>
      </pc:sldChg>
      <pc:sldChg chg="del">
        <pc:chgData name="Roth, Dan" userId="18da4c67-dd89-43a7-9856-8592f867a23c" providerId="ADAL" clId="{0D006057-E353-4845-B410-B33B360AF8A0}" dt="2020-02-27T00:13:16.521" v="1246" actId="47"/>
        <pc:sldMkLst>
          <pc:docMk/>
          <pc:sldMk cId="2753567696" sldId="754"/>
        </pc:sldMkLst>
      </pc:sldChg>
      <pc:sldChg chg="add">
        <pc:chgData name="Roth, Dan" userId="18da4c67-dd89-43a7-9856-8592f867a23c" providerId="ADAL" clId="{0D006057-E353-4845-B410-B33B360AF8A0}" dt="2020-02-26T23:50:25.470" v="762"/>
        <pc:sldMkLst>
          <pc:docMk/>
          <pc:sldMk cId="959323273" sldId="756"/>
        </pc:sldMkLst>
      </pc:sldChg>
      <pc:sldChg chg="del">
        <pc:chgData name="Roth, Dan" userId="18da4c67-dd89-43a7-9856-8592f867a23c" providerId="ADAL" clId="{0D006057-E353-4845-B410-B33B360AF8A0}" dt="2020-02-27T00:13:16.521" v="1246" actId="47"/>
        <pc:sldMkLst>
          <pc:docMk/>
          <pc:sldMk cId="4176264548" sldId="764"/>
        </pc:sldMkLst>
      </pc:sldChg>
      <pc:sldChg chg="del">
        <pc:chgData name="Roth, Dan" userId="18da4c67-dd89-43a7-9856-8592f867a23c" providerId="ADAL" clId="{0D006057-E353-4845-B410-B33B360AF8A0}" dt="2020-02-27T00:13:16.521" v="1246" actId="47"/>
        <pc:sldMkLst>
          <pc:docMk/>
          <pc:sldMk cId="446786440" sldId="765"/>
        </pc:sldMkLst>
      </pc:sldChg>
      <pc:sldChg chg="modSp">
        <pc:chgData name="Roth, Dan" userId="18da4c67-dd89-43a7-9856-8592f867a23c" providerId="ADAL" clId="{0D006057-E353-4845-B410-B33B360AF8A0}" dt="2020-02-26T20:48:51.676" v="93" actId="20577"/>
        <pc:sldMkLst>
          <pc:docMk/>
          <pc:sldMk cId="3887229194" sldId="766"/>
        </pc:sldMkLst>
        <pc:spChg chg="mod">
          <ac:chgData name="Roth, Dan" userId="18da4c67-dd89-43a7-9856-8592f867a23c" providerId="ADAL" clId="{0D006057-E353-4845-B410-B33B360AF8A0}" dt="2020-02-26T20:48:51.676" v="93" actId="20577"/>
          <ac:spMkLst>
            <pc:docMk/>
            <pc:sldMk cId="3887229194" sldId="766"/>
            <ac:spMk id="7" creationId="{887A8E54-E582-4D3A-8170-6A536B6ECF79}"/>
          </ac:spMkLst>
        </pc:spChg>
      </pc:sldChg>
      <pc:sldChg chg="del">
        <pc:chgData name="Roth, Dan" userId="18da4c67-dd89-43a7-9856-8592f867a23c" providerId="ADAL" clId="{0D006057-E353-4845-B410-B33B360AF8A0}" dt="2020-02-27T00:13:16.521" v="1246" actId="47"/>
        <pc:sldMkLst>
          <pc:docMk/>
          <pc:sldMk cId="514667872" sldId="784"/>
        </pc:sldMkLst>
      </pc:sldChg>
      <pc:sldChg chg="del">
        <pc:chgData name="Roth, Dan" userId="18da4c67-dd89-43a7-9856-8592f867a23c" providerId="ADAL" clId="{0D006057-E353-4845-B410-B33B360AF8A0}" dt="2020-02-27T00:13:16.521" v="1246" actId="47"/>
        <pc:sldMkLst>
          <pc:docMk/>
          <pc:sldMk cId="3785013207" sldId="785"/>
        </pc:sldMkLst>
      </pc:sldChg>
      <pc:sldChg chg="del">
        <pc:chgData name="Roth, Dan" userId="18da4c67-dd89-43a7-9856-8592f867a23c" providerId="ADAL" clId="{0D006057-E353-4845-B410-B33B360AF8A0}" dt="2020-02-27T00:13:16.521" v="1246" actId="47"/>
        <pc:sldMkLst>
          <pc:docMk/>
          <pc:sldMk cId="3182884371" sldId="786"/>
        </pc:sldMkLst>
      </pc:sldChg>
      <pc:sldChg chg="del">
        <pc:chgData name="Roth, Dan" userId="18da4c67-dd89-43a7-9856-8592f867a23c" providerId="ADAL" clId="{0D006057-E353-4845-B410-B33B360AF8A0}" dt="2020-02-27T00:13:16.521" v="1246" actId="47"/>
        <pc:sldMkLst>
          <pc:docMk/>
          <pc:sldMk cId="1691102134" sldId="792"/>
        </pc:sldMkLst>
      </pc:sldChg>
      <pc:sldChg chg="del">
        <pc:chgData name="Roth, Dan" userId="18da4c67-dd89-43a7-9856-8592f867a23c" providerId="ADAL" clId="{0D006057-E353-4845-B410-B33B360AF8A0}" dt="2020-02-27T00:13:16.521" v="1246" actId="47"/>
        <pc:sldMkLst>
          <pc:docMk/>
          <pc:sldMk cId="2497973301" sldId="793"/>
        </pc:sldMkLst>
      </pc:sldChg>
      <pc:sldChg chg="del">
        <pc:chgData name="Roth, Dan" userId="18da4c67-dd89-43a7-9856-8592f867a23c" providerId="ADAL" clId="{0D006057-E353-4845-B410-B33B360AF8A0}" dt="2020-02-27T00:13:16.521" v="1246" actId="47"/>
        <pc:sldMkLst>
          <pc:docMk/>
          <pc:sldMk cId="2360945601" sldId="794"/>
        </pc:sldMkLst>
      </pc:sldChg>
      <pc:sldChg chg="del">
        <pc:chgData name="Roth, Dan" userId="18da4c67-dd89-43a7-9856-8592f867a23c" providerId="ADAL" clId="{0D006057-E353-4845-B410-B33B360AF8A0}" dt="2020-02-27T00:13:16.521" v="1246" actId="47"/>
        <pc:sldMkLst>
          <pc:docMk/>
          <pc:sldMk cId="3338056154" sldId="795"/>
        </pc:sldMkLst>
      </pc:sldChg>
      <pc:sldChg chg="del">
        <pc:chgData name="Roth, Dan" userId="18da4c67-dd89-43a7-9856-8592f867a23c" providerId="ADAL" clId="{0D006057-E353-4845-B410-B33B360AF8A0}" dt="2020-02-27T00:13:16.521" v="1246" actId="47"/>
        <pc:sldMkLst>
          <pc:docMk/>
          <pc:sldMk cId="1098108280" sldId="815"/>
        </pc:sldMkLst>
      </pc:sldChg>
      <pc:sldChg chg="add">
        <pc:chgData name="Roth, Dan" userId="18da4c67-dd89-43a7-9856-8592f867a23c" providerId="ADAL" clId="{0D006057-E353-4845-B410-B33B360AF8A0}" dt="2020-02-27T00:06:52.322" v="1037"/>
        <pc:sldMkLst>
          <pc:docMk/>
          <pc:sldMk cId="296393412" sldId="816"/>
        </pc:sldMkLst>
      </pc:sldChg>
      <pc:sldChg chg="del">
        <pc:chgData name="Roth, Dan" userId="18da4c67-dd89-43a7-9856-8592f867a23c" providerId="ADAL" clId="{0D006057-E353-4845-B410-B33B360AF8A0}" dt="2020-02-27T00:06:46.073" v="1036" actId="2696"/>
        <pc:sldMkLst>
          <pc:docMk/>
          <pc:sldMk cId="735045587" sldId="816"/>
        </pc:sldMkLst>
      </pc:sldChg>
      <pc:sldChg chg="del">
        <pc:chgData name="Roth, Dan" userId="18da4c67-dd89-43a7-9856-8592f867a23c" providerId="ADAL" clId="{0D006057-E353-4845-B410-B33B360AF8A0}" dt="2020-02-27T00:06:46.073" v="1036" actId="2696"/>
        <pc:sldMkLst>
          <pc:docMk/>
          <pc:sldMk cId="611835475" sldId="817"/>
        </pc:sldMkLst>
      </pc:sldChg>
      <pc:sldChg chg="add">
        <pc:chgData name="Roth, Dan" userId="18da4c67-dd89-43a7-9856-8592f867a23c" providerId="ADAL" clId="{0D006057-E353-4845-B410-B33B360AF8A0}" dt="2020-02-27T00:06:52.322" v="1037"/>
        <pc:sldMkLst>
          <pc:docMk/>
          <pc:sldMk cId="2568224833" sldId="817"/>
        </pc:sldMkLst>
      </pc:sldChg>
      <pc:sldChg chg="modSp mod">
        <pc:chgData name="Roth, Dan" userId="18da4c67-dd89-43a7-9856-8592f867a23c" providerId="ADAL" clId="{0D006057-E353-4845-B410-B33B360AF8A0}" dt="2020-02-28T15:13:18.589" v="1363" actId="14100"/>
        <pc:sldMkLst>
          <pc:docMk/>
          <pc:sldMk cId="3916209527" sldId="820"/>
        </pc:sldMkLst>
        <pc:spChg chg="mod">
          <ac:chgData name="Roth, Dan" userId="18da4c67-dd89-43a7-9856-8592f867a23c" providerId="ADAL" clId="{0D006057-E353-4845-B410-B33B360AF8A0}" dt="2020-02-28T15:13:09.031" v="1362" actId="14100"/>
          <ac:spMkLst>
            <pc:docMk/>
            <pc:sldMk cId="3916209527" sldId="820"/>
            <ac:spMk id="9" creationId="{8FB76CCC-32BE-46A5-98C3-76F94888BB2A}"/>
          </ac:spMkLst>
        </pc:spChg>
        <pc:spChg chg="mod">
          <ac:chgData name="Roth, Dan" userId="18da4c67-dd89-43a7-9856-8592f867a23c" providerId="ADAL" clId="{0D006057-E353-4845-B410-B33B360AF8A0}" dt="2020-02-28T15:13:18.589" v="1363" actId="14100"/>
          <ac:spMkLst>
            <pc:docMk/>
            <pc:sldMk cId="3916209527" sldId="820"/>
            <ac:spMk id="10" creationId="{EB672DB6-E71F-4A70-8541-796EA8A5A547}"/>
          </ac:spMkLst>
        </pc:spChg>
      </pc:sldChg>
      <pc:sldChg chg="del">
        <pc:chgData name="Roth, Dan" userId="18da4c67-dd89-43a7-9856-8592f867a23c" providerId="ADAL" clId="{0D006057-E353-4845-B410-B33B360AF8A0}" dt="2020-02-27T00:13:16.521" v="1246" actId="47"/>
        <pc:sldMkLst>
          <pc:docMk/>
          <pc:sldMk cId="218660089" sldId="831"/>
        </pc:sldMkLst>
      </pc:sldChg>
      <pc:sldChg chg="del">
        <pc:chgData name="Roth, Dan" userId="18da4c67-dd89-43a7-9856-8592f867a23c" providerId="ADAL" clId="{0D006057-E353-4845-B410-B33B360AF8A0}" dt="2020-02-27T00:13:16.521" v="1246" actId="47"/>
        <pc:sldMkLst>
          <pc:docMk/>
          <pc:sldMk cId="3533324032" sldId="832"/>
        </pc:sldMkLst>
      </pc:sldChg>
      <pc:sldChg chg="del">
        <pc:chgData name="Roth, Dan" userId="18da4c67-dd89-43a7-9856-8592f867a23c" providerId="ADAL" clId="{0D006057-E353-4845-B410-B33B360AF8A0}" dt="2020-02-27T00:13:16.521" v="1246" actId="47"/>
        <pc:sldMkLst>
          <pc:docMk/>
          <pc:sldMk cId="50620730" sldId="834"/>
        </pc:sldMkLst>
      </pc:sldChg>
      <pc:sldChg chg="del">
        <pc:chgData name="Roth, Dan" userId="18da4c67-dd89-43a7-9856-8592f867a23c" providerId="ADAL" clId="{0D006057-E353-4845-B410-B33B360AF8A0}" dt="2020-02-27T00:13:16.521" v="1246" actId="47"/>
        <pc:sldMkLst>
          <pc:docMk/>
          <pc:sldMk cId="4239971961" sldId="835"/>
        </pc:sldMkLst>
      </pc:sldChg>
      <pc:sldChg chg="del">
        <pc:chgData name="Roth, Dan" userId="18da4c67-dd89-43a7-9856-8592f867a23c" providerId="ADAL" clId="{0D006057-E353-4845-B410-B33B360AF8A0}" dt="2020-02-27T00:13:16.521" v="1246" actId="47"/>
        <pc:sldMkLst>
          <pc:docMk/>
          <pc:sldMk cId="3834042898" sldId="836"/>
        </pc:sldMkLst>
      </pc:sldChg>
      <pc:sldChg chg="del">
        <pc:chgData name="Roth, Dan" userId="18da4c67-dd89-43a7-9856-8592f867a23c" providerId="ADAL" clId="{0D006057-E353-4845-B410-B33B360AF8A0}" dt="2020-02-27T00:13:16.521" v="1246" actId="47"/>
        <pc:sldMkLst>
          <pc:docMk/>
          <pc:sldMk cId="1953890501" sldId="837"/>
        </pc:sldMkLst>
      </pc:sldChg>
      <pc:sldChg chg="del">
        <pc:chgData name="Roth, Dan" userId="18da4c67-dd89-43a7-9856-8592f867a23c" providerId="ADAL" clId="{0D006057-E353-4845-B410-B33B360AF8A0}" dt="2020-02-27T00:13:16.521" v="1246" actId="47"/>
        <pc:sldMkLst>
          <pc:docMk/>
          <pc:sldMk cId="2299947466" sldId="838"/>
        </pc:sldMkLst>
      </pc:sldChg>
      <pc:sldChg chg="add del">
        <pc:chgData name="Roth, Dan" userId="18da4c67-dd89-43a7-9856-8592f867a23c" providerId="ADAL" clId="{0D006057-E353-4845-B410-B33B360AF8A0}" dt="2020-02-28T15:03:37.519" v="1344"/>
        <pc:sldMkLst>
          <pc:docMk/>
          <pc:sldMk cId="71500761" sldId="857"/>
        </pc:sldMkLst>
      </pc:sldChg>
      <pc:sldChg chg="add del">
        <pc:chgData name="Roth, Dan" userId="18da4c67-dd89-43a7-9856-8592f867a23c" providerId="ADAL" clId="{0D006057-E353-4845-B410-B33B360AF8A0}" dt="2020-02-28T15:03:37.519" v="1344"/>
        <pc:sldMkLst>
          <pc:docMk/>
          <pc:sldMk cId="514521299" sldId="860"/>
        </pc:sldMkLst>
      </pc:sldChg>
      <pc:sldChg chg="add del">
        <pc:chgData name="Roth, Dan" userId="18da4c67-dd89-43a7-9856-8592f867a23c" providerId="ADAL" clId="{0D006057-E353-4845-B410-B33B360AF8A0}" dt="2020-02-28T15:03:37.519" v="1344"/>
        <pc:sldMkLst>
          <pc:docMk/>
          <pc:sldMk cId="1717805384" sldId="1266"/>
        </pc:sldMkLst>
      </pc:sldChg>
      <pc:sldChg chg="add del">
        <pc:chgData name="Roth, Dan" userId="18da4c67-dd89-43a7-9856-8592f867a23c" providerId="ADAL" clId="{0D006057-E353-4845-B410-B33B360AF8A0}" dt="2020-02-28T15:03:37.519" v="1344"/>
        <pc:sldMkLst>
          <pc:docMk/>
          <pc:sldMk cId="1466876474" sldId="1268"/>
        </pc:sldMkLst>
      </pc:sldChg>
      <pc:sldChg chg="add del">
        <pc:chgData name="Roth, Dan" userId="18da4c67-dd89-43a7-9856-8592f867a23c" providerId="ADAL" clId="{0D006057-E353-4845-B410-B33B360AF8A0}" dt="2020-02-28T15:03:37.519" v="1344"/>
        <pc:sldMkLst>
          <pc:docMk/>
          <pc:sldMk cId="2527546393" sldId="1269"/>
        </pc:sldMkLst>
      </pc:sldChg>
      <pc:sldChg chg="del">
        <pc:chgData name="Roth, Dan" userId="18da4c67-dd89-43a7-9856-8592f867a23c" providerId="ADAL" clId="{0D006057-E353-4845-B410-B33B360AF8A0}" dt="2020-02-27T00:13:16.521" v="1246" actId="47"/>
        <pc:sldMkLst>
          <pc:docMk/>
          <pc:sldMk cId="624339271" sldId="1274"/>
        </pc:sldMkLst>
      </pc:sldChg>
      <pc:sldChg chg="del">
        <pc:chgData name="Roth, Dan" userId="18da4c67-dd89-43a7-9856-8592f867a23c" providerId="ADAL" clId="{0D006057-E353-4845-B410-B33B360AF8A0}" dt="2020-02-27T00:13:24.420" v="1247" actId="47"/>
        <pc:sldMkLst>
          <pc:docMk/>
          <pc:sldMk cId="4211555898" sldId="1276"/>
        </pc:sldMkLst>
      </pc:sldChg>
      <pc:sldChg chg="addSp modSp mod modAnim">
        <pc:chgData name="Roth, Dan" userId="18da4c67-dd89-43a7-9856-8592f867a23c" providerId="ADAL" clId="{0D006057-E353-4845-B410-B33B360AF8A0}" dt="2020-02-26T23:33:25.946" v="400" actId="14100"/>
        <pc:sldMkLst>
          <pc:docMk/>
          <pc:sldMk cId="1951640376" sldId="1277"/>
        </pc:sldMkLst>
        <pc:spChg chg="add mod">
          <ac:chgData name="Roth, Dan" userId="18da4c67-dd89-43a7-9856-8592f867a23c" providerId="ADAL" clId="{0D006057-E353-4845-B410-B33B360AF8A0}" dt="2020-02-26T23:33:25.946" v="400" actId="14100"/>
          <ac:spMkLst>
            <pc:docMk/>
            <pc:sldMk cId="1951640376" sldId="1277"/>
            <ac:spMk id="4" creationId="{76A4ECAF-C016-4674-BDF3-5EDAA0D7AA3C}"/>
          </ac:spMkLst>
        </pc:spChg>
        <pc:spChg chg="add mod ord">
          <ac:chgData name="Roth, Dan" userId="18da4c67-dd89-43a7-9856-8592f867a23c" providerId="ADAL" clId="{0D006057-E353-4845-B410-B33B360AF8A0}" dt="2020-02-26T23:30:29.004" v="389" actId="208"/>
          <ac:spMkLst>
            <pc:docMk/>
            <pc:sldMk cId="1951640376" sldId="1277"/>
            <ac:spMk id="28" creationId="{358E1C79-0D6E-4BDF-8F60-3D164D771454}"/>
          </ac:spMkLst>
        </pc:spChg>
      </pc:sldChg>
      <pc:sldChg chg="del">
        <pc:chgData name="Roth, Dan" userId="18da4c67-dd89-43a7-9856-8592f867a23c" providerId="ADAL" clId="{0D006057-E353-4845-B410-B33B360AF8A0}" dt="2020-02-27T00:13:16.521" v="1246" actId="47"/>
        <pc:sldMkLst>
          <pc:docMk/>
          <pc:sldMk cId="1285764961" sldId="1283"/>
        </pc:sldMkLst>
      </pc:sldChg>
      <pc:sldChg chg="del">
        <pc:chgData name="Roth, Dan" userId="18da4c67-dd89-43a7-9856-8592f867a23c" providerId="ADAL" clId="{0D006057-E353-4845-B410-B33B360AF8A0}" dt="2020-02-27T00:13:16.521" v="1246" actId="47"/>
        <pc:sldMkLst>
          <pc:docMk/>
          <pc:sldMk cId="3135463179" sldId="1291"/>
        </pc:sldMkLst>
      </pc:sldChg>
      <pc:sldChg chg="del">
        <pc:chgData name="Roth, Dan" userId="18da4c67-dd89-43a7-9856-8592f867a23c" providerId="ADAL" clId="{0D006057-E353-4845-B410-B33B360AF8A0}" dt="2020-02-27T00:13:16.521" v="1246" actId="47"/>
        <pc:sldMkLst>
          <pc:docMk/>
          <pc:sldMk cId="1817554850" sldId="1404"/>
        </pc:sldMkLst>
      </pc:sldChg>
      <pc:sldChg chg="addSp modSp mod modAnim">
        <pc:chgData name="Roth, Dan" userId="18da4c67-dd89-43a7-9856-8592f867a23c" providerId="ADAL" clId="{0D006057-E353-4845-B410-B33B360AF8A0}" dt="2020-02-26T23:44:57.033" v="758" actId="1036"/>
        <pc:sldMkLst>
          <pc:docMk/>
          <pc:sldMk cId="568115708" sldId="1406"/>
        </pc:sldMkLst>
        <pc:spChg chg="mod">
          <ac:chgData name="Roth, Dan" userId="18da4c67-dd89-43a7-9856-8592f867a23c" providerId="ADAL" clId="{0D006057-E353-4845-B410-B33B360AF8A0}" dt="2020-02-26T23:41:24.412" v="413" actId="1076"/>
          <ac:spMkLst>
            <pc:docMk/>
            <pc:sldMk cId="568115708" sldId="1406"/>
            <ac:spMk id="2" creationId="{ED422C5F-E9E7-4183-B627-E35D824FAA99}"/>
          </ac:spMkLst>
        </pc:spChg>
        <pc:spChg chg="mod">
          <ac:chgData name="Roth, Dan" userId="18da4c67-dd89-43a7-9856-8592f867a23c" providerId="ADAL" clId="{0D006057-E353-4845-B410-B33B360AF8A0}" dt="2020-02-26T23:41:24.412" v="413" actId="1076"/>
          <ac:spMkLst>
            <pc:docMk/>
            <pc:sldMk cId="568115708" sldId="1406"/>
            <ac:spMk id="3" creationId="{27FBF72F-7B58-4769-B5EF-E898653ACE43}"/>
          </ac:spMkLst>
        </pc:spChg>
        <pc:spChg chg="mod">
          <ac:chgData name="Roth, Dan" userId="18da4c67-dd89-43a7-9856-8592f867a23c" providerId="ADAL" clId="{0D006057-E353-4845-B410-B33B360AF8A0}" dt="2020-02-26T23:41:24.412" v="413" actId="1076"/>
          <ac:spMkLst>
            <pc:docMk/>
            <pc:sldMk cId="568115708" sldId="1406"/>
            <ac:spMk id="4" creationId="{DB1134EB-B3CC-4A39-985E-D11F630A1B59}"/>
          </ac:spMkLst>
        </pc:spChg>
        <pc:spChg chg="mod">
          <ac:chgData name="Roth, Dan" userId="18da4c67-dd89-43a7-9856-8592f867a23c" providerId="ADAL" clId="{0D006057-E353-4845-B410-B33B360AF8A0}" dt="2020-02-26T23:41:24.412" v="413" actId="1076"/>
          <ac:spMkLst>
            <pc:docMk/>
            <pc:sldMk cId="568115708" sldId="1406"/>
            <ac:spMk id="6" creationId="{023FB418-9198-4701-A311-518902F1E8E1}"/>
          </ac:spMkLst>
        </pc:spChg>
        <pc:spChg chg="add mod">
          <ac:chgData name="Roth, Dan" userId="18da4c67-dd89-43a7-9856-8592f867a23c" providerId="ADAL" clId="{0D006057-E353-4845-B410-B33B360AF8A0}" dt="2020-02-26T23:43:41.765" v="718" actId="1037"/>
          <ac:spMkLst>
            <pc:docMk/>
            <pc:sldMk cId="568115708" sldId="1406"/>
            <ac:spMk id="8" creationId="{00FB082C-A403-40F4-A7E0-89FA824F804A}"/>
          </ac:spMkLst>
        </pc:spChg>
        <pc:spChg chg="mod">
          <ac:chgData name="Roth, Dan" userId="18da4c67-dd89-43a7-9856-8592f867a23c" providerId="ADAL" clId="{0D006057-E353-4845-B410-B33B360AF8A0}" dt="2020-02-26T23:41:24.412" v="413" actId="1076"/>
          <ac:spMkLst>
            <pc:docMk/>
            <pc:sldMk cId="568115708" sldId="1406"/>
            <ac:spMk id="9" creationId="{B8E4E20C-D68F-4BDB-9470-0F0B1935CC53}"/>
          </ac:spMkLst>
        </pc:spChg>
        <pc:spChg chg="mod">
          <ac:chgData name="Roth, Dan" userId="18da4c67-dd89-43a7-9856-8592f867a23c" providerId="ADAL" clId="{0D006057-E353-4845-B410-B33B360AF8A0}" dt="2020-02-26T23:41:24.412" v="413" actId="1076"/>
          <ac:spMkLst>
            <pc:docMk/>
            <pc:sldMk cId="568115708" sldId="1406"/>
            <ac:spMk id="10" creationId="{C35ACE2F-5E97-4EE7-B56A-7C06F78F012B}"/>
          </ac:spMkLst>
        </pc:spChg>
        <pc:spChg chg="add mod">
          <ac:chgData name="Roth, Dan" userId="18da4c67-dd89-43a7-9856-8592f867a23c" providerId="ADAL" clId="{0D006057-E353-4845-B410-B33B360AF8A0}" dt="2020-02-26T23:44:48.851" v="756" actId="1036"/>
          <ac:spMkLst>
            <pc:docMk/>
            <pc:sldMk cId="568115708" sldId="1406"/>
            <ac:spMk id="13" creationId="{5A175EF5-5CA8-4C95-8B8E-5EE8D8A2279F}"/>
          </ac:spMkLst>
        </pc:spChg>
        <pc:spChg chg="add mod">
          <ac:chgData name="Roth, Dan" userId="18da4c67-dd89-43a7-9856-8592f867a23c" providerId="ADAL" clId="{0D006057-E353-4845-B410-B33B360AF8A0}" dt="2020-02-26T23:44:57.033" v="758" actId="1036"/>
          <ac:spMkLst>
            <pc:docMk/>
            <pc:sldMk cId="568115708" sldId="1406"/>
            <ac:spMk id="14" creationId="{F2ABB6C8-5A62-4870-B8A8-6155A17F776D}"/>
          </ac:spMkLst>
        </pc:spChg>
        <pc:picChg chg="mod">
          <ac:chgData name="Roth, Dan" userId="18da4c67-dd89-43a7-9856-8592f867a23c" providerId="ADAL" clId="{0D006057-E353-4845-B410-B33B360AF8A0}" dt="2020-02-26T23:41:24.412" v="413" actId="1076"/>
          <ac:picMkLst>
            <pc:docMk/>
            <pc:sldMk cId="568115708" sldId="1406"/>
            <ac:picMk id="5" creationId="{A3FFC64A-CCBE-473D-8562-A642EE3BB7BA}"/>
          </ac:picMkLst>
        </pc:picChg>
        <pc:picChg chg="mod">
          <ac:chgData name="Roth, Dan" userId="18da4c67-dd89-43a7-9856-8592f867a23c" providerId="ADAL" clId="{0D006057-E353-4845-B410-B33B360AF8A0}" dt="2020-02-26T23:41:24.412" v="413" actId="1076"/>
          <ac:picMkLst>
            <pc:docMk/>
            <pc:sldMk cId="568115708" sldId="1406"/>
            <ac:picMk id="7" creationId="{3389A7C3-F599-46AA-A1DB-7029568788A7}"/>
          </ac:picMkLst>
        </pc:picChg>
        <pc:picChg chg="mod">
          <ac:chgData name="Roth, Dan" userId="18da4c67-dd89-43a7-9856-8592f867a23c" providerId="ADAL" clId="{0D006057-E353-4845-B410-B33B360AF8A0}" dt="2020-02-26T23:41:24.412" v="413" actId="1076"/>
          <ac:picMkLst>
            <pc:docMk/>
            <pc:sldMk cId="568115708" sldId="1406"/>
            <ac:picMk id="26" creationId="{6EA90F34-1E49-4E9A-8462-F0C34D203658}"/>
          </ac:picMkLst>
        </pc:picChg>
        <pc:picChg chg="mod">
          <ac:chgData name="Roth, Dan" userId="18da4c67-dd89-43a7-9856-8592f867a23c" providerId="ADAL" clId="{0D006057-E353-4845-B410-B33B360AF8A0}" dt="2020-02-26T23:41:24.412" v="413" actId="1076"/>
          <ac:picMkLst>
            <pc:docMk/>
            <pc:sldMk cId="568115708" sldId="1406"/>
            <ac:picMk id="27" creationId="{0CDADACE-264C-4BCC-A248-6050BEF49C22}"/>
          </ac:picMkLst>
        </pc:picChg>
      </pc:sldChg>
      <pc:sldChg chg="del">
        <pc:chgData name="Roth, Dan" userId="18da4c67-dd89-43a7-9856-8592f867a23c" providerId="ADAL" clId="{0D006057-E353-4845-B410-B33B360AF8A0}" dt="2020-02-27T00:13:16.521" v="1246" actId="47"/>
        <pc:sldMkLst>
          <pc:docMk/>
          <pc:sldMk cId="2719464733" sldId="1410"/>
        </pc:sldMkLst>
      </pc:sldChg>
      <pc:sldChg chg="del">
        <pc:chgData name="Roth, Dan" userId="18da4c67-dd89-43a7-9856-8592f867a23c" providerId="ADAL" clId="{0D006057-E353-4845-B410-B33B360AF8A0}" dt="2020-02-27T00:13:16.521" v="1246" actId="47"/>
        <pc:sldMkLst>
          <pc:docMk/>
          <pc:sldMk cId="4121234546" sldId="1413"/>
        </pc:sldMkLst>
      </pc:sldChg>
      <pc:sldChg chg="add">
        <pc:chgData name="Roth, Dan" userId="18da4c67-dd89-43a7-9856-8592f867a23c" providerId="ADAL" clId="{0D006057-E353-4845-B410-B33B360AF8A0}" dt="2020-02-26T23:50:25.470" v="762"/>
        <pc:sldMkLst>
          <pc:docMk/>
          <pc:sldMk cId="941726210" sldId="1415"/>
        </pc:sldMkLst>
      </pc:sldChg>
      <pc:sldChg chg="del">
        <pc:chgData name="Roth, Dan" userId="18da4c67-dd89-43a7-9856-8592f867a23c" providerId="ADAL" clId="{0D006057-E353-4845-B410-B33B360AF8A0}" dt="2020-02-27T00:13:16.521" v="1246" actId="47"/>
        <pc:sldMkLst>
          <pc:docMk/>
          <pc:sldMk cId="4173487015" sldId="1417"/>
        </pc:sldMkLst>
      </pc:sldChg>
      <pc:sldChg chg="del">
        <pc:chgData name="Roth, Dan" userId="18da4c67-dd89-43a7-9856-8592f867a23c" providerId="ADAL" clId="{0D006057-E353-4845-B410-B33B360AF8A0}" dt="2020-02-27T00:13:16.521" v="1246" actId="47"/>
        <pc:sldMkLst>
          <pc:docMk/>
          <pc:sldMk cId="3657546533" sldId="1418"/>
        </pc:sldMkLst>
      </pc:sldChg>
      <pc:sldChg chg="del">
        <pc:chgData name="Roth, Dan" userId="18da4c67-dd89-43a7-9856-8592f867a23c" providerId="ADAL" clId="{0D006057-E353-4845-B410-B33B360AF8A0}" dt="2020-02-27T00:13:16.521" v="1246" actId="47"/>
        <pc:sldMkLst>
          <pc:docMk/>
          <pc:sldMk cId="2072929563" sldId="1420"/>
        </pc:sldMkLst>
      </pc:sldChg>
      <pc:sldChg chg="del">
        <pc:chgData name="Roth, Dan" userId="18da4c67-dd89-43a7-9856-8592f867a23c" providerId="ADAL" clId="{0D006057-E353-4845-B410-B33B360AF8A0}" dt="2020-02-27T00:13:16.521" v="1246" actId="47"/>
        <pc:sldMkLst>
          <pc:docMk/>
          <pc:sldMk cId="2378263320" sldId="1421"/>
        </pc:sldMkLst>
      </pc:sldChg>
      <pc:sldChg chg="del">
        <pc:chgData name="Roth, Dan" userId="18da4c67-dd89-43a7-9856-8592f867a23c" providerId="ADAL" clId="{0D006057-E353-4845-B410-B33B360AF8A0}" dt="2020-02-27T00:13:16.521" v="1246" actId="47"/>
        <pc:sldMkLst>
          <pc:docMk/>
          <pc:sldMk cId="39706000" sldId="1422"/>
        </pc:sldMkLst>
      </pc:sldChg>
      <pc:sldChg chg="del modTransition">
        <pc:chgData name="Roth, Dan" userId="18da4c67-dd89-43a7-9856-8592f867a23c" providerId="ADAL" clId="{0D006057-E353-4845-B410-B33B360AF8A0}" dt="2020-02-28T15:22:23.630" v="1368" actId="47"/>
        <pc:sldMkLst>
          <pc:docMk/>
          <pc:sldMk cId="1940674571" sldId="1449"/>
        </pc:sldMkLst>
      </pc:sldChg>
      <pc:sldChg chg="modSp modAnim">
        <pc:chgData name="Roth, Dan" userId="18da4c67-dd89-43a7-9856-8592f867a23c" providerId="ADAL" clId="{0D006057-E353-4845-B410-B33B360AF8A0}" dt="2020-02-26T20:52:45.160" v="209"/>
        <pc:sldMkLst>
          <pc:docMk/>
          <pc:sldMk cId="1198865618" sldId="1451"/>
        </pc:sldMkLst>
        <pc:spChg chg="mod">
          <ac:chgData name="Roth, Dan" userId="18da4c67-dd89-43a7-9856-8592f867a23c" providerId="ADAL" clId="{0D006057-E353-4845-B410-B33B360AF8A0}" dt="2020-02-26T20:52:21.470" v="208" actId="20577"/>
          <ac:spMkLst>
            <pc:docMk/>
            <pc:sldMk cId="1198865618" sldId="1451"/>
            <ac:spMk id="3" creationId="{77A72FCE-525F-4150-80D3-EFA8F449A2A6}"/>
          </ac:spMkLst>
        </pc:spChg>
      </pc:sldChg>
      <pc:sldChg chg="del">
        <pc:chgData name="Roth, Dan" userId="18da4c67-dd89-43a7-9856-8592f867a23c" providerId="ADAL" clId="{0D006057-E353-4845-B410-B33B360AF8A0}" dt="2020-02-27T00:13:16.521" v="1246" actId="47"/>
        <pc:sldMkLst>
          <pc:docMk/>
          <pc:sldMk cId="966167693" sldId="1456"/>
        </pc:sldMkLst>
      </pc:sldChg>
      <pc:sldChg chg="del">
        <pc:chgData name="Roth, Dan" userId="18da4c67-dd89-43a7-9856-8592f867a23c" providerId="ADAL" clId="{0D006057-E353-4845-B410-B33B360AF8A0}" dt="2020-02-28T14:50:48.512" v="1255" actId="2696"/>
        <pc:sldMkLst>
          <pc:docMk/>
          <pc:sldMk cId="802746253" sldId="1457"/>
        </pc:sldMkLst>
      </pc:sldChg>
      <pc:sldChg chg="add">
        <pc:chgData name="Roth, Dan" userId="18da4c67-dd89-43a7-9856-8592f867a23c" providerId="ADAL" clId="{0D006057-E353-4845-B410-B33B360AF8A0}" dt="2020-02-28T14:50:54.697" v="1256"/>
        <pc:sldMkLst>
          <pc:docMk/>
          <pc:sldMk cId="3180727816" sldId="1457"/>
        </pc:sldMkLst>
      </pc:sldChg>
      <pc:sldChg chg="modTransition">
        <pc:chgData name="Roth, Dan" userId="18da4c67-dd89-43a7-9856-8592f867a23c" providerId="ADAL" clId="{0D006057-E353-4845-B410-B33B360AF8A0}" dt="2020-02-28T14:59:44.968" v="1271"/>
        <pc:sldMkLst>
          <pc:docMk/>
          <pc:sldMk cId="3032880172" sldId="1459"/>
        </pc:sldMkLst>
      </pc:sldChg>
      <pc:sldChg chg="modTransition">
        <pc:chgData name="Roth, Dan" userId="18da4c67-dd89-43a7-9856-8592f867a23c" providerId="ADAL" clId="{0D006057-E353-4845-B410-B33B360AF8A0}" dt="2020-02-26T23:37:47.719" v="404"/>
        <pc:sldMkLst>
          <pc:docMk/>
          <pc:sldMk cId="801057364" sldId="1461"/>
        </pc:sldMkLst>
      </pc:sldChg>
      <pc:sldChg chg="del modTransition">
        <pc:chgData name="Roth, Dan" userId="18da4c67-dd89-43a7-9856-8592f867a23c" providerId="ADAL" clId="{0D006057-E353-4845-B410-B33B360AF8A0}" dt="2020-02-27T00:07:18.279" v="1038" actId="47"/>
        <pc:sldMkLst>
          <pc:docMk/>
          <pc:sldMk cId="1694979631" sldId="1467"/>
        </pc:sldMkLst>
      </pc:sldChg>
      <pc:sldChg chg="modTransition">
        <pc:chgData name="Roth, Dan" userId="18da4c67-dd89-43a7-9856-8592f867a23c" providerId="ADAL" clId="{0D006057-E353-4845-B410-B33B360AF8A0}" dt="2020-02-26T23:35:53.557" v="401"/>
        <pc:sldMkLst>
          <pc:docMk/>
          <pc:sldMk cId="3832762385" sldId="1471"/>
        </pc:sldMkLst>
      </pc:sldChg>
      <pc:sldChg chg="del modTransition">
        <pc:chgData name="Roth, Dan" userId="18da4c67-dd89-43a7-9856-8592f867a23c" providerId="ADAL" clId="{0D006057-E353-4845-B410-B33B360AF8A0}" dt="2020-02-28T15:30:47.982" v="1539" actId="47"/>
        <pc:sldMkLst>
          <pc:docMk/>
          <pc:sldMk cId="1547407052" sldId="1474"/>
        </pc:sldMkLst>
      </pc:sldChg>
      <pc:sldChg chg="modSp mod">
        <pc:chgData name="Roth, Dan" userId="18da4c67-dd89-43a7-9856-8592f867a23c" providerId="ADAL" clId="{0D006057-E353-4845-B410-B33B360AF8A0}" dt="2020-02-27T00:10:56.060" v="1245" actId="1036"/>
        <pc:sldMkLst>
          <pc:docMk/>
          <pc:sldMk cId="3963797984" sldId="1475"/>
        </pc:sldMkLst>
        <pc:spChg chg="mod">
          <ac:chgData name="Roth, Dan" userId="18da4c67-dd89-43a7-9856-8592f867a23c" providerId="ADAL" clId="{0D006057-E353-4845-B410-B33B360AF8A0}" dt="2020-02-27T00:07:57.833" v="1051" actId="1037"/>
          <ac:spMkLst>
            <pc:docMk/>
            <pc:sldMk cId="3963797984" sldId="1475"/>
            <ac:spMk id="2" creationId="{684932F5-6258-4598-9787-617116AC08F8}"/>
          </ac:spMkLst>
        </pc:spChg>
        <pc:spChg chg="mod">
          <ac:chgData name="Roth, Dan" userId="18da4c67-dd89-43a7-9856-8592f867a23c" providerId="ADAL" clId="{0D006057-E353-4845-B410-B33B360AF8A0}" dt="2020-02-27T00:10:56.060" v="1245" actId="1036"/>
          <ac:spMkLst>
            <pc:docMk/>
            <pc:sldMk cId="3963797984" sldId="1475"/>
            <ac:spMk id="7" creationId="{C684605A-D33E-4C4C-855C-F1D9BB156D90}"/>
          </ac:spMkLst>
        </pc:spChg>
      </pc:sldChg>
      <pc:sldChg chg="del">
        <pc:chgData name="Roth, Dan" userId="18da4c67-dd89-43a7-9856-8592f867a23c" providerId="ADAL" clId="{0D006057-E353-4845-B410-B33B360AF8A0}" dt="2020-02-27T00:13:16.521" v="1246" actId="47"/>
        <pc:sldMkLst>
          <pc:docMk/>
          <pc:sldMk cId="1896412730" sldId="1476"/>
        </pc:sldMkLst>
      </pc:sldChg>
      <pc:sldChg chg="add">
        <pc:chgData name="Roth, Dan" userId="18da4c67-dd89-43a7-9856-8592f867a23c" providerId="ADAL" clId="{0D006057-E353-4845-B410-B33B360AF8A0}" dt="2020-02-28T15:31:02.898" v="1541"/>
        <pc:sldMkLst>
          <pc:docMk/>
          <pc:sldMk cId="985396956" sldId="1481"/>
        </pc:sldMkLst>
      </pc:sldChg>
      <pc:sldChg chg="del modTransition">
        <pc:chgData name="Roth, Dan" userId="18da4c67-dd89-43a7-9856-8592f867a23c" providerId="ADAL" clId="{0D006057-E353-4845-B410-B33B360AF8A0}" dt="2020-02-28T15:30:58.029" v="1540" actId="2696"/>
        <pc:sldMkLst>
          <pc:docMk/>
          <pc:sldMk cId="3753857572" sldId="1481"/>
        </pc:sldMkLst>
      </pc:sldChg>
      <pc:sldChg chg="addSp modSp add mod modAnim">
        <pc:chgData name="Roth, Dan" userId="18da4c67-dd89-43a7-9856-8592f867a23c" providerId="ADAL" clId="{0D006057-E353-4845-B410-B33B360AF8A0}" dt="2020-02-28T15:30:05.761" v="1537" actId="207"/>
        <pc:sldMkLst>
          <pc:docMk/>
          <pc:sldMk cId="2716461017" sldId="1482"/>
        </pc:sldMkLst>
        <pc:spChg chg="mod">
          <ac:chgData name="Roth, Dan" userId="18da4c67-dd89-43a7-9856-8592f867a23c" providerId="ADAL" clId="{0D006057-E353-4845-B410-B33B360AF8A0}" dt="2020-02-28T15:26:00.027" v="1371" actId="113"/>
          <ac:spMkLst>
            <pc:docMk/>
            <pc:sldMk cId="2716461017" sldId="1482"/>
            <ac:spMk id="6" creationId="{00000000-0000-0000-0000-000000000000}"/>
          </ac:spMkLst>
        </pc:spChg>
        <pc:spChg chg="add mod">
          <ac:chgData name="Roth, Dan" userId="18da4c67-dd89-43a7-9856-8592f867a23c" providerId="ADAL" clId="{0D006057-E353-4845-B410-B33B360AF8A0}" dt="2020-02-28T15:30:05.761" v="1537" actId="207"/>
          <ac:spMkLst>
            <pc:docMk/>
            <pc:sldMk cId="2716461017" sldId="1482"/>
            <ac:spMk id="9" creationId="{B70DF375-2D3C-4524-8AC7-892EA9C6B588}"/>
          </ac:spMkLst>
        </pc:spChg>
      </pc:sldChg>
      <pc:sldChg chg="del">
        <pc:chgData name="Roth, Dan" userId="18da4c67-dd89-43a7-9856-8592f867a23c" providerId="ADAL" clId="{0D006057-E353-4845-B410-B33B360AF8A0}" dt="2020-02-28T15:25:32.655" v="1369" actId="2696"/>
        <pc:sldMkLst>
          <pc:docMk/>
          <pc:sldMk cId="2899251258" sldId="1482"/>
        </pc:sldMkLst>
      </pc:sldChg>
      <pc:sldChg chg="del">
        <pc:chgData name="Roth, Dan" userId="18da4c67-dd89-43a7-9856-8592f867a23c" providerId="ADAL" clId="{0D006057-E353-4845-B410-B33B360AF8A0}" dt="2020-02-27T00:13:16.521" v="1246" actId="47"/>
        <pc:sldMkLst>
          <pc:docMk/>
          <pc:sldMk cId="3035659400" sldId="1483"/>
        </pc:sldMkLst>
      </pc:sldChg>
      <pc:sldChg chg="add modAnim">
        <pc:chgData name="Roth, Dan" userId="18da4c67-dd89-43a7-9856-8592f867a23c" providerId="ADAL" clId="{0D006057-E353-4845-B410-B33B360AF8A0}" dt="2020-02-26T23:39:31.600" v="406"/>
        <pc:sldMkLst>
          <pc:docMk/>
          <pc:sldMk cId="2528940977" sldId="1492"/>
        </pc:sldMkLst>
      </pc:sldChg>
      <pc:sldChg chg="add modAnim">
        <pc:chgData name="Roth, Dan" userId="18da4c67-dd89-43a7-9856-8592f867a23c" providerId="ADAL" clId="{0D006057-E353-4845-B410-B33B360AF8A0}" dt="2020-02-26T23:46:22.648" v="760"/>
        <pc:sldMkLst>
          <pc:docMk/>
          <pc:sldMk cId="3930438624" sldId="1493"/>
        </pc:sldMkLst>
      </pc:sldChg>
      <pc:sldChg chg="modSp add mod">
        <pc:chgData name="Roth, Dan" userId="18da4c67-dd89-43a7-9856-8592f867a23c" providerId="ADAL" clId="{0D006057-E353-4845-B410-B33B360AF8A0}" dt="2020-02-28T15:01:17.441" v="1343" actId="6549"/>
        <pc:sldMkLst>
          <pc:docMk/>
          <pc:sldMk cId="1679322174" sldId="1494"/>
        </pc:sldMkLst>
        <pc:spChg chg="mod">
          <ac:chgData name="Roth, Dan" userId="18da4c67-dd89-43a7-9856-8592f867a23c" providerId="ADAL" clId="{0D006057-E353-4845-B410-B33B360AF8A0}" dt="2020-02-28T15:01:17.441" v="1343" actId="6549"/>
          <ac:spMkLst>
            <pc:docMk/>
            <pc:sldMk cId="1679322174" sldId="1494"/>
            <ac:spMk id="2" creationId="{00000000-0000-0000-0000-000000000000}"/>
          </ac:spMkLst>
        </pc:spChg>
      </pc:sldChg>
      <pc:sldChg chg="modSp add mod modAnim">
        <pc:chgData name="Roth, Dan" userId="18da4c67-dd89-43a7-9856-8592f867a23c" providerId="ADAL" clId="{0D006057-E353-4845-B410-B33B360AF8A0}" dt="2020-02-28T15:05:52.975" v="1345"/>
        <pc:sldMkLst>
          <pc:docMk/>
          <pc:sldMk cId="2755765233" sldId="1495"/>
        </pc:sldMkLst>
        <pc:spChg chg="mod">
          <ac:chgData name="Roth, Dan" userId="18da4c67-dd89-43a7-9856-8592f867a23c" providerId="ADAL" clId="{0D006057-E353-4845-B410-B33B360AF8A0}" dt="2020-02-26T23:53:24.357" v="899" actId="6549"/>
          <ac:spMkLst>
            <pc:docMk/>
            <pc:sldMk cId="2755765233" sldId="1495"/>
            <ac:spMk id="16" creationId="{3FCFDDEE-95A6-5F4D-BD39-1EF9FF25DFDD}"/>
          </ac:spMkLst>
        </pc:spChg>
        <pc:spChg chg="mod">
          <ac:chgData name="Roth, Dan" userId="18da4c67-dd89-43a7-9856-8592f867a23c" providerId="ADAL" clId="{0D006057-E353-4845-B410-B33B360AF8A0}" dt="2020-02-26T23:57:36.288" v="955" actId="1037"/>
          <ac:spMkLst>
            <pc:docMk/>
            <pc:sldMk cId="2755765233" sldId="1495"/>
            <ac:spMk id="27" creationId="{00000000-0000-0000-0000-000000000000}"/>
          </ac:spMkLst>
        </pc:spChg>
        <pc:spChg chg="mod">
          <ac:chgData name="Roth, Dan" userId="18da4c67-dd89-43a7-9856-8592f867a23c" providerId="ADAL" clId="{0D006057-E353-4845-B410-B33B360AF8A0}" dt="2020-02-26T23:57:58.019" v="963" actId="1038"/>
          <ac:spMkLst>
            <pc:docMk/>
            <pc:sldMk cId="2755765233" sldId="1495"/>
            <ac:spMk id="28" creationId="{00000000-0000-0000-0000-000000000000}"/>
          </ac:spMkLst>
        </pc:spChg>
        <pc:spChg chg="mod">
          <ac:chgData name="Roth, Dan" userId="18da4c67-dd89-43a7-9856-8592f867a23c" providerId="ADAL" clId="{0D006057-E353-4845-B410-B33B360AF8A0}" dt="2020-02-26T23:58:29.782" v="974" actId="1035"/>
          <ac:spMkLst>
            <pc:docMk/>
            <pc:sldMk cId="2755765233" sldId="1495"/>
            <ac:spMk id="32" creationId="{E356B9E7-83F8-4748-8F4F-6C738ABD1CF3}"/>
          </ac:spMkLst>
        </pc:spChg>
        <pc:spChg chg="mod">
          <ac:chgData name="Roth, Dan" userId="18da4c67-dd89-43a7-9856-8592f867a23c" providerId="ADAL" clId="{0D006057-E353-4845-B410-B33B360AF8A0}" dt="2020-02-26T23:55:13.659" v="922" actId="113"/>
          <ac:spMkLst>
            <pc:docMk/>
            <pc:sldMk cId="2755765233" sldId="1495"/>
            <ac:spMk id="35" creationId="{C56F7DFE-E6D8-4425-B5C7-F8FBECF19158}"/>
          </ac:spMkLst>
        </pc:spChg>
        <pc:spChg chg="mod">
          <ac:chgData name="Roth, Dan" userId="18da4c67-dd89-43a7-9856-8592f867a23c" providerId="ADAL" clId="{0D006057-E353-4845-B410-B33B360AF8A0}" dt="2020-02-27T00:00:11.389" v="1025" actId="14100"/>
          <ac:spMkLst>
            <pc:docMk/>
            <pc:sldMk cId="2755765233" sldId="1495"/>
            <ac:spMk id="36" creationId="{1035DB5B-CA74-46B7-8DB1-72FF9F18FE35}"/>
          </ac:spMkLst>
        </pc:spChg>
        <pc:grpChg chg="mod">
          <ac:chgData name="Roth, Dan" userId="18da4c67-dd89-43a7-9856-8592f867a23c" providerId="ADAL" clId="{0D006057-E353-4845-B410-B33B360AF8A0}" dt="2020-02-26T23:57:22.126" v="928" actId="1038"/>
          <ac:grpSpMkLst>
            <pc:docMk/>
            <pc:sldMk cId="2755765233" sldId="1495"/>
            <ac:grpSpMk id="17" creationId="{4A1EC23B-8848-6247-929B-3CE3D5C57BF9}"/>
          </ac:grpSpMkLst>
        </pc:grpChg>
        <pc:grpChg chg="mod">
          <ac:chgData name="Roth, Dan" userId="18da4c67-dd89-43a7-9856-8592f867a23c" providerId="ADAL" clId="{0D006057-E353-4845-B410-B33B360AF8A0}" dt="2020-02-26T23:58:29.782" v="974" actId="1035"/>
          <ac:grpSpMkLst>
            <pc:docMk/>
            <pc:sldMk cId="2755765233" sldId="1495"/>
            <ac:grpSpMk id="33" creationId="{C9AEE886-076B-4D46-90F0-EE515762BFB4}"/>
          </ac:grpSpMkLst>
        </pc:grpChg>
        <pc:picChg chg="mod">
          <ac:chgData name="Roth, Dan" userId="18da4c67-dd89-43a7-9856-8592f867a23c" providerId="ADAL" clId="{0D006057-E353-4845-B410-B33B360AF8A0}" dt="2020-02-26T23:58:29.782" v="974" actId="1035"/>
          <ac:picMkLst>
            <pc:docMk/>
            <pc:sldMk cId="2755765233" sldId="1495"/>
            <ac:picMk id="31" creationId="{098439F3-F390-4148-9588-07946F1A0586}"/>
          </ac:picMkLst>
        </pc:picChg>
      </pc:sldChg>
      <pc:sldChg chg="add">
        <pc:chgData name="Roth, Dan" userId="18da4c67-dd89-43a7-9856-8592f867a23c" providerId="ADAL" clId="{0D006057-E353-4845-B410-B33B360AF8A0}" dt="2020-02-27T00:07:27.575" v="1039"/>
        <pc:sldMkLst>
          <pc:docMk/>
          <pc:sldMk cId="1032109655" sldId="1496"/>
        </pc:sldMkLst>
      </pc:sldChg>
      <pc:sldChg chg="modSp add mod">
        <pc:chgData name="Roth, Dan" userId="18da4c67-dd89-43a7-9856-8592f867a23c" providerId="ADAL" clId="{0D006057-E353-4845-B410-B33B360AF8A0}" dt="2020-02-28T15:08:53.401" v="1361" actId="14100"/>
        <pc:sldMkLst>
          <pc:docMk/>
          <pc:sldMk cId="347056272" sldId="1497"/>
        </pc:sldMkLst>
        <pc:spChg chg="mod">
          <ac:chgData name="Roth, Dan" userId="18da4c67-dd89-43a7-9856-8592f867a23c" providerId="ADAL" clId="{0D006057-E353-4845-B410-B33B360AF8A0}" dt="2020-02-28T15:08:53.401" v="1361" actId="14100"/>
          <ac:spMkLst>
            <pc:docMk/>
            <pc:sldMk cId="347056272" sldId="1497"/>
            <ac:spMk id="3" creationId="{00000000-0000-0000-0000-000000000000}"/>
          </ac:spMkLst>
        </pc:spChg>
      </pc:sldChg>
      <pc:sldChg chg="add">
        <pc:chgData name="Roth, Dan" userId="18da4c67-dd89-43a7-9856-8592f867a23c" providerId="ADAL" clId="{0D006057-E353-4845-B410-B33B360AF8A0}" dt="2020-02-28T15:19:18.988" v="1365"/>
        <pc:sldMkLst>
          <pc:docMk/>
          <pc:sldMk cId="1457387336" sldId="1498"/>
        </pc:sldMkLst>
      </pc:sldChg>
      <pc:sldChg chg="add modTransition">
        <pc:chgData name="Roth, Dan" userId="18da4c67-dd89-43a7-9856-8592f867a23c" providerId="ADAL" clId="{0D006057-E353-4845-B410-B33B360AF8A0}" dt="2020-02-28T15:30:30.794" v="1538"/>
        <pc:sldMkLst>
          <pc:docMk/>
          <pc:sldMk cId="1607927538" sldId="1499"/>
        </pc:sldMkLst>
      </pc:sldChg>
    </pc:docChg>
  </pc:docChgLst>
  <pc:docChgLst>
    <pc:chgData name="Roth, Dan" userId="18da4c67-dd89-43a7-9856-8592f867a23c" providerId="ADAL" clId="{A87088B6-BAFD-4686-94F5-E902E839EE54}"/>
    <pc:docChg chg="delSld modSection">
      <pc:chgData name="Roth, Dan" userId="18da4c67-dd89-43a7-9856-8592f867a23c" providerId="ADAL" clId="{A87088B6-BAFD-4686-94F5-E902E839EE54}" dt="2019-11-17T06:08:31.270" v="0" actId="47"/>
      <pc:docMkLst>
        <pc:docMk/>
      </pc:docMkLst>
      <pc:sldChg chg="del">
        <pc:chgData name="Roth, Dan" userId="18da4c67-dd89-43a7-9856-8592f867a23c" providerId="ADAL" clId="{A87088B6-BAFD-4686-94F5-E902E839EE54}" dt="2019-11-17T06:08:31.270" v="0" actId="47"/>
        <pc:sldMkLst>
          <pc:docMk/>
          <pc:sldMk cId="473047621" sldId="650"/>
        </pc:sldMkLst>
      </pc:sldChg>
      <pc:sldChg chg="del">
        <pc:chgData name="Roth, Dan" userId="18da4c67-dd89-43a7-9856-8592f867a23c" providerId="ADAL" clId="{A87088B6-BAFD-4686-94F5-E902E839EE54}" dt="2019-11-17T06:08:31.270" v="0" actId="47"/>
        <pc:sldMkLst>
          <pc:docMk/>
          <pc:sldMk cId="2818696265" sldId="1395"/>
        </pc:sldMkLst>
      </pc:sldChg>
      <pc:sldChg chg="del">
        <pc:chgData name="Roth, Dan" userId="18da4c67-dd89-43a7-9856-8592f867a23c" providerId="ADAL" clId="{A87088B6-BAFD-4686-94F5-E902E839EE54}" dt="2019-11-17T06:08:31.270" v="0" actId="47"/>
        <pc:sldMkLst>
          <pc:docMk/>
          <pc:sldMk cId="1003870591" sldId="1396"/>
        </pc:sldMkLst>
      </pc:sldChg>
      <pc:sldChg chg="del">
        <pc:chgData name="Roth, Dan" userId="18da4c67-dd89-43a7-9856-8592f867a23c" providerId="ADAL" clId="{A87088B6-BAFD-4686-94F5-E902E839EE54}" dt="2019-11-17T06:08:31.270" v="0" actId="47"/>
        <pc:sldMkLst>
          <pc:docMk/>
          <pc:sldMk cId="1387528241" sldId="1397"/>
        </pc:sldMkLst>
      </pc:sldChg>
      <pc:sldChg chg="del">
        <pc:chgData name="Roth, Dan" userId="18da4c67-dd89-43a7-9856-8592f867a23c" providerId="ADAL" clId="{A87088B6-BAFD-4686-94F5-E902E839EE54}" dt="2019-11-17T06:08:31.270" v="0" actId="47"/>
        <pc:sldMkLst>
          <pc:docMk/>
          <pc:sldMk cId="2058776668" sldId="1398"/>
        </pc:sldMkLst>
      </pc:sldChg>
      <pc:sldChg chg="del">
        <pc:chgData name="Roth, Dan" userId="18da4c67-dd89-43a7-9856-8592f867a23c" providerId="ADAL" clId="{A87088B6-BAFD-4686-94F5-E902E839EE54}" dt="2019-11-17T06:08:31.270" v="0" actId="47"/>
        <pc:sldMkLst>
          <pc:docMk/>
          <pc:sldMk cId="667283528" sldId="1399"/>
        </pc:sldMkLst>
      </pc:sldChg>
      <pc:sldChg chg="del">
        <pc:chgData name="Roth, Dan" userId="18da4c67-dd89-43a7-9856-8592f867a23c" providerId="ADAL" clId="{A87088B6-BAFD-4686-94F5-E902E839EE54}" dt="2019-11-17T06:08:31.270" v="0" actId="47"/>
        <pc:sldMkLst>
          <pc:docMk/>
          <pc:sldMk cId="2362856364" sldId="1403"/>
        </pc:sldMkLst>
      </pc:sldChg>
    </pc:docChg>
  </pc:docChgLst>
  <pc:docChgLst>
    <pc:chgData name="Roth, Dan" userId="18da4c67-dd89-43a7-9856-8592f867a23c" providerId="ADAL" clId="{698BC40D-3440-4629-BA5B-CB63CA225431}"/>
    <pc:docChg chg="modSld">
      <pc:chgData name="Roth, Dan" userId="18da4c67-dd89-43a7-9856-8592f867a23c" providerId="ADAL" clId="{698BC40D-3440-4629-BA5B-CB63CA225431}" dt="2019-09-26T02:35:17.844" v="15" actId="403"/>
      <pc:docMkLst>
        <pc:docMk/>
      </pc:docMkLst>
      <pc:sldChg chg="modNotesTx">
        <pc:chgData name="Roth, Dan" userId="18da4c67-dd89-43a7-9856-8592f867a23c" providerId="ADAL" clId="{698BC40D-3440-4629-BA5B-CB63CA225431}" dt="2019-09-26T02:35:17.844" v="15" actId="403"/>
        <pc:sldMkLst>
          <pc:docMk/>
          <pc:sldMk cId="3010260867" sldId="517"/>
        </pc:sldMkLst>
      </pc:sldChg>
      <pc:sldChg chg="delSp">
        <pc:chgData name="Roth, Dan" userId="18da4c67-dd89-43a7-9856-8592f867a23c" providerId="ADAL" clId="{698BC40D-3440-4629-BA5B-CB63CA225431}" dt="2019-09-26T02:33:13.104" v="2" actId="478"/>
        <pc:sldMkLst>
          <pc:docMk/>
          <pc:sldMk cId="2497973301" sldId="793"/>
        </pc:sldMkLst>
        <pc:spChg chg="del">
          <ac:chgData name="Roth, Dan" userId="18da4c67-dd89-43a7-9856-8592f867a23c" providerId="ADAL" clId="{698BC40D-3440-4629-BA5B-CB63CA225431}" dt="2019-09-26T02:33:13.104" v="2" actId="478"/>
          <ac:spMkLst>
            <pc:docMk/>
            <pc:sldMk cId="2497973301" sldId="793"/>
            <ac:spMk id="4" creationId="{CDA80D02-917E-47D7-9A64-87DE9B4CB505}"/>
          </ac:spMkLst>
        </pc:spChg>
      </pc:sldChg>
      <pc:sldChg chg="delSp">
        <pc:chgData name="Roth, Dan" userId="18da4c67-dd89-43a7-9856-8592f867a23c" providerId="ADAL" clId="{698BC40D-3440-4629-BA5B-CB63CA225431}" dt="2019-09-26T02:33:06.497" v="1" actId="478"/>
        <pc:sldMkLst>
          <pc:docMk/>
          <pc:sldMk cId="2360945601" sldId="794"/>
        </pc:sldMkLst>
        <pc:spChg chg="del">
          <ac:chgData name="Roth, Dan" userId="18da4c67-dd89-43a7-9856-8592f867a23c" providerId="ADAL" clId="{698BC40D-3440-4629-BA5B-CB63CA225431}" dt="2019-09-26T02:33:06.497" v="1" actId="478"/>
          <ac:spMkLst>
            <pc:docMk/>
            <pc:sldMk cId="2360945601" sldId="794"/>
            <ac:spMk id="5" creationId="{C5D6B868-54BA-4D46-8A4F-F868B36FE259}"/>
          </ac:spMkLst>
        </pc:spChg>
      </pc:sldChg>
      <pc:sldChg chg="delSp">
        <pc:chgData name="Roth, Dan" userId="18da4c67-dd89-43a7-9856-8592f867a23c" providerId="ADAL" clId="{698BC40D-3440-4629-BA5B-CB63CA225431}" dt="2019-09-26T02:32:58.198" v="0" actId="478"/>
        <pc:sldMkLst>
          <pc:docMk/>
          <pc:sldMk cId="3338056154" sldId="795"/>
        </pc:sldMkLst>
        <pc:spChg chg="del">
          <ac:chgData name="Roth, Dan" userId="18da4c67-dd89-43a7-9856-8592f867a23c" providerId="ADAL" clId="{698BC40D-3440-4629-BA5B-CB63CA225431}" dt="2019-09-26T02:32:58.198" v="0" actId="478"/>
          <ac:spMkLst>
            <pc:docMk/>
            <pc:sldMk cId="3338056154" sldId="795"/>
            <ac:spMk id="5" creationId="{AAC3FB61-8CF7-434A-A86F-9798659450A0}"/>
          </ac:spMkLst>
        </pc:spChg>
      </pc:sldChg>
      <pc:sldChg chg="delSp">
        <pc:chgData name="Roth, Dan" userId="18da4c67-dd89-43a7-9856-8592f867a23c" providerId="ADAL" clId="{698BC40D-3440-4629-BA5B-CB63CA225431}" dt="2019-09-26T02:34:57.881" v="3" actId="478"/>
        <pc:sldMkLst>
          <pc:docMk/>
          <pc:sldMk cId="50620730" sldId="834"/>
        </pc:sldMkLst>
        <pc:spChg chg="del">
          <ac:chgData name="Roth, Dan" userId="18da4c67-dd89-43a7-9856-8592f867a23c" providerId="ADAL" clId="{698BC40D-3440-4629-BA5B-CB63CA225431}" dt="2019-09-26T02:34:57.881" v="3" actId="478"/>
          <ac:spMkLst>
            <pc:docMk/>
            <pc:sldMk cId="50620730" sldId="834"/>
            <ac:spMk id="3" creationId="{4BDCAB26-0C03-4F46-A1D9-385A2F693C83}"/>
          </ac:spMkLst>
        </pc:spChg>
      </pc:sldChg>
    </pc:docChg>
  </pc:docChgLst>
  <pc:docChgLst>
    <pc:chgData name="Roth, Dan" userId="18da4c67-dd89-43a7-9856-8592f867a23c" providerId="ADAL" clId="{BF032CC8-7D9E-412C-A078-03E865E086A6}"/>
    <pc:docChg chg="custSel addSld delSld modSld sldOrd delSection modSection">
      <pc:chgData name="Roth, Dan" userId="18da4c67-dd89-43a7-9856-8592f867a23c" providerId="ADAL" clId="{BF032CC8-7D9E-412C-A078-03E865E086A6}" dt="2020-01-04T22:28:22.049" v="856" actId="17851"/>
      <pc:docMkLst>
        <pc:docMk/>
      </pc:docMkLst>
      <pc:sldChg chg="modSp">
        <pc:chgData name="Roth, Dan" userId="18da4c67-dd89-43a7-9856-8592f867a23c" providerId="ADAL" clId="{BF032CC8-7D9E-412C-A078-03E865E086A6}" dt="2019-12-03T05:14:28.971" v="36" actId="20577"/>
        <pc:sldMkLst>
          <pc:docMk/>
          <pc:sldMk cId="144345531" sldId="385"/>
        </pc:sldMkLst>
        <pc:spChg chg="mod">
          <ac:chgData name="Roth, Dan" userId="18da4c67-dd89-43a7-9856-8592f867a23c" providerId="ADAL" clId="{BF032CC8-7D9E-412C-A078-03E865E086A6}" dt="2019-12-03T05:14:28.971" v="36" actId="20577"/>
          <ac:spMkLst>
            <pc:docMk/>
            <pc:sldMk cId="144345531" sldId="385"/>
            <ac:spMk id="50178" creationId="{00000000-0000-0000-0000-000000000000}"/>
          </ac:spMkLst>
        </pc:spChg>
      </pc:sldChg>
      <pc:sldChg chg="addSp delSp modSp add modAnim">
        <pc:chgData name="Roth, Dan" userId="18da4c67-dd89-43a7-9856-8592f867a23c" providerId="ADAL" clId="{BF032CC8-7D9E-412C-A078-03E865E086A6}" dt="2019-12-05T05:39:08.001" v="853" actId="1076"/>
        <pc:sldMkLst>
          <pc:docMk/>
          <pc:sldMk cId="3323950716" sldId="410"/>
        </pc:sldMkLst>
        <pc:spChg chg="mod">
          <ac:chgData name="Roth, Dan" userId="18da4c67-dd89-43a7-9856-8592f867a23c" providerId="ADAL" clId="{BF032CC8-7D9E-412C-A078-03E865E086A6}" dt="2019-12-05T05:38:17.145" v="846" actId="14100"/>
          <ac:spMkLst>
            <pc:docMk/>
            <pc:sldMk cId="3323950716" sldId="410"/>
            <ac:spMk id="8" creationId="{00000000-0000-0000-0000-000000000000}"/>
          </ac:spMkLst>
        </pc:spChg>
        <pc:spChg chg="mod">
          <ac:chgData name="Roth, Dan" userId="18da4c67-dd89-43a7-9856-8592f867a23c" providerId="ADAL" clId="{BF032CC8-7D9E-412C-A078-03E865E086A6}" dt="2019-12-05T05:28:06.859" v="843" actId="122"/>
          <ac:spMkLst>
            <pc:docMk/>
            <pc:sldMk cId="3323950716" sldId="410"/>
            <ac:spMk id="9" creationId="{00000000-0000-0000-0000-000000000000}"/>
          </ac:spMkLst>
        </pc:spChg>
        <pc:spChg chg="add del mod">
          <ac:chgData name="Roth, Dan" userId="18da4c67-dd89-43a7-9856-8592f867a23c" providerId="ADAL" clId="{BF032CC8-7D9E-412C-A078-03E865E086A6}" dt="2019-12-05T05:22:49.201" v="721"/>
          <ac:spMkLst>
            <pc:docMk/>
            <pc:sldMk cId="3323950716" sldId="410"/>
            <ac:spMk id="16" creationId="{72AA009F-0FCD-415C-AC93-E8104D54E0DE}"/>
          </ac:spMkLst>
        </pc:spChg>
        <pc:spChg chg="add mod">
          <ac:chgData name="Roth, Dan" userId="18da4c67-dd89-43a7-9856-8592f867a23c" providerId="ADAL" clId="{BF032CC8-7D9E-412C-A078-03E865E086A6}" dt="2019-12-05T05:27:21.055" v="842" actId="20577"/>
          <ac:spMkLst>
            <pc:docMk/>
            <pc:sldMk cId="3323950716" sldId="410"/>
            <ac:spMk id="17" creationId="{C90C6D30-FB57-4AAB-9543-A18FF4B92A90}"/>
          </ac:spMkLst>
        </pc:spChg>
        <pc:spChg chg="add del">
          <ac:chgData name="Roth, Dan" userId="18da4c67-dd89-43a7-9856-8592f867a23c" providerId="ADAL" clId="{BF032CC8-7D9E-412C-A078-03E865E086A6}" dt="2019-12-05T05:22:49.201" v="721"/>
          <ac:spMkLst>
            <pc:docMk/>
            <pc:sldMk cId="3323950716" sldId="410"/>
            <ac:spMk id="18" creationId="{00000000-0000-0000-0000-000000000000}"/>
          </ac:spMkLst>
        </pc:spChg>
        <pc:spChg chg="add mod">
          <ac:chgData name="Roth, Dan" userId="18da4c67-dd89-43a7-9856-8592f867a23c" providerId="ADAL" clId="{BF032CC8-7D9E-412C-A078-03E865E086A6}" dt="2019-12-05T05:25:59.618" v="829" actId="120"/>
          <ac:spMkLst>
            <pc:docMk/>
            <pc:sldMk cId="3323950716" sldId="410"/>
            <ac:spMk id="20" creationId="{7431E69B-7DE0-4534-910A-2E62265ED450}"/>
          </ac:spMkLst>
        </pc:spChg>
        <pc:picChg chg="mod">
          <ac:chgData name="Roth, Dan" userId="18da4c67-dd89-43a7-9856-8592f867a23c" providerId="ADAL" clId="{BF032CC8-7D9E-412C-A078-03E865E086A6}" dt="2019-12-05T05:22:16.527" v="719" actId="12788"/>
          <ac:picMkLst>
            <pc:docMk/>
            <pc:sldMk cId="3323950716" sldId="410"/>
            <ac:picMk id="4" creationId="{00000000-0000-0000-0000-000000000000}"/>
          </ac:picMkLst>
        </pc:picChg>
        <pc:picChg chg="add mod">
          <ac:chgData name="Roth, Dan" userId="18da4c67-dd89-43a7-9856-8592f867a23c" providerId="ADAL" clId="{BF032CC8-7D9E-412C-A078-03E865E086A6}" dt="2019-12-05T05:39:08.001" v="853" actId="1076"/>
          <ac:picMkLst>
            <pc:docMk/>
            <pc:sldMk cId="3323950716" sldId="410"/>
            <ac:picMk id="21" creationId="{DBF021E2-F2CE-46D5-BF09-A592569CF203}"/>
          </ac:picMkLst>
        </pc:picChg>
        <pc:picChg chg="add mod">
          <ac:chgData name="Roth, Dan" userId="18da4c67-dd89-43a7-9856-8592f867a23c" providerId="ADAL" clId="{BF032CC8-7D9E-412C-A078-03E865E086A6}" dt="2019-12-05T05:38:37.704" v="850" actId="1076"/>
          <ac:picMkLst>
            <pc:docMk/>
            <pc:sldMk cId="3323950716" sldId="410"/>
            <ac:picMk id="1026" creationId="{EFF9796C-4E2F-4380-A4D7-13B008D37CC4}"/>
          </ac:picMkLst>
        </pc:picChg>
      </pc:sldChg>
      <pc:sldChg chg="del">
        <pc:chgData name="Roth, Dan" userId="18da4c67-dd89-43a7-9856-8592f867a23c" providerId="ADAL" clId="{BF032CC8-7D9E-412C-A078-03E865E086A6}" dt="2020-01-04T22:28:05.317" v="854" actId="47"/>
        <pc:sldMkLst>
          <pc:docMk/>
          <pc:sldMk cId="1240033753" sldId="577"/>
        </pc:sldMkLst>
      </pc:sldChg>
      <pc:sldChg chg="del">
        <pc:chgData name="Roth, Dan" userId="18da4c67-dd89-43a7-9856-8592f867a23c" providerId="ADAL" clId="{BF032CC8-7D9E-412C-A078-03E865E086A6}" dt="2020-01-04T22:28:05.317" v="854" actId="47"/>
        <pc:sldMkLst>
          <pc:docMk/>
          <pc:sldMk cId="199954394" sldId="578"/>
        </pc:sldMkLst>
      </pc:sldChg>
      <pc:sldChg chg="del">
        <pc:chgData name="Roth, Dan" userId="18da4c67-dd89-43a7-9856-8592f867a23c" providerId="ADAL" clId="{BF032CC8-7D9E-412C-A078-03E865E086A6}" dt="2020-01-04T22:28:05.317" v="854" actId="47"/>
        <pc:sldMkLst>
          <pc:docMk/>
          <pc:sldMk cId="1162239619" sldId="579"/>
        </pc:sldMkLst>
      </pc:sldChg>
      <pc:sldChg chg="modSp">
        <pc:chgData name="Roth, Dan" userId="18da4c67-dd89-43a7-9856-8592f867a23c" providerId="ADAL" clId="{BF032CC8-7D9E-412C-A078-03E865E086A6}" dt="2019-12-05T04:45:18.255" v="519" actId="5793"/>
        <pc:sldMkLst>
          <pc:docMk/>
          <pc:sldMk cId="2771402860" sldId="579"/>
        </pc:sldMkLst>
        <pc:spChg chg="mod">
          <ac:chgData name="Roth, Dan" userId="18da4c67-dd89-43a7-9856-8592f867a23c" providerId="ADAL" clId="{BF032CC8-7D9E-412C-A078-03E865E086A6}" dt="2019-12-05T04:45:18.255" v="519" actId="5793"/>
          <ac:spMkLst>
            <pc:docMk/>
            <pc:sldMk cId="2771402860" sldId="579"/>
            <ac:spMk id="11" creationId="{962141E8-39B9-49F0-94C3-5A672A50E6B1}"/>
          </ac:spMkLst>
        </pc:spChg>
      </pc:sldChg>
      <pc:sldChg chg="del">
        <pc:chgData name="Roth, Dan" userId="18da4c67-dd89-43a7-9856-8592f867a23c" providerId="ADAL" clId="{BF032CC8-7D9E-412C-A078-03E865E086A6}" dt="2020-01-04T22:28:05.317" v="854" actId="47"/>
        <pc:sldMkLst>
          <pc:docMk/>
          <pc:sldMk cId="947582538" sldId="829"/>
        </pc:sldMkLst>
      </pc:sldChg>
      <pc:sldChg chg="modSp">
        <pc:chgData name="Roth, Dan" userId="18da4c67-dd89-43a7-9856-8592f867a23c" providerId="ADAL" clId="{BF032CC8-7D9E-412C-A078-03E865E086A6}" dt="2019-12-05T04:40:58.566" v="513" actId="20577"/>
        <pc:sldMkLst>
          <pc:docMk/>
          <pc:sldMk cId="2144188295" sldId="1263"/>
        </pc:sldMkLst>
        <pc:spChg chg="mod">
          <ac:chgData name="Roth, Dan" userId="18da4c67-dd89-43a7-9856-8592f867a23c" providerId="ADAL" clId="{BF032CC8-7D9E-412C-A078-03E865E086A6}" dt="2019-12-05T04:40:58.566" v="513" actId="20577"/>
          <ac:spMkLst>
            <pc:docMk/>
            <pc:sldMk cId="2144188295" sldId="1263"/>
            <ac:spMk id="9" creationId="{9421FAAC-903C-482F-BCF9-A8E83A62A525}"/>
          </ac:spMkLst>
        </pc:spChg>
      </pc:sldChg>
      <pc:sldChg chg="addSp modSp ord modAnim">
        <pc:chgData name="Roth, Dan" userId="18da4c67-dd89-43a7-9856-8592f867a23c" providerId="ADAL" clId="{BF032CC8-7D9E-412C-A078-03E865E086A6}" dt="2019-12-05T05:16:00.602" v="673" actId="20577"/>
        <pc:sldMkLst>
          <pc:docMk/>
          <pc:sldMk cId="1956819189" sldId="1276"/>
        </pc:sldMkLst>
        <pc:spChg chg="mod">
          <ac:chgData name="Roth, Dan" userId="18da4c67-dd89-43a7-9856-8592f867a23c" providerId="ADAL" clId="{BF032CC8-7D9E-412C-A078-03E865E086A6}" dt="2019-12-05T05:16:00.602" v="673" actId="20577"/>
          <ac:spMkLst>
            <pc:docMk/>
            <pc:sldMk cId="1956819189" sldId="1276"/>
            <ac:spMk id="3" creationId="{9D97316F-6B52-439C-9D56-2F01771FC364}"/>
          </ac:spMkLst>
        </pc:spChg>
        <pc:spChg chg="add">
          <ac:chgData name="Roth, Dan" userId="18da4c67-dd89-43a7-9856-8592f867a23c" providerId="ADAL" clId="{BF032CC8-7D9E-412C-A078-03E865E086A6}" dt="2019-12-05T05:12:46.435" v="551"/>
          <ac:spMkLst>
            <pc:docMk/>
            <pc:sldMk cId="1956819189" sldId="1276"/>
            <ac:spMk id="6" creationId="{FE5A9FF2-893A-4B16-B0A5-A2D26400EF83}"/>
          </ac:spMkLst>
        </pc:spChg>
      </pc:sldChg>
      <pc:sldChg chg="del">
        <pc:chgData name="Roth, Dan" userId="18da4c67-dd89-43a7-9856-8592f867a23c" providerId="ADAL" clId="{BF032CC8-7D9E-412C-A078-03E865E086A6}" dt="2020-01-04T22:28:05.317" v="854" actId="47"/>
        <pc:sldMkLst>
          <pc:docMk/>
          <pc:sldMk cId="2143679928" sldId="1400"/>
        </pc:sldMkLst>
      </pc:sldChg>
      <pc:sldChg chg="del">
        <pc:chgData name="Roth, Dan" userId="18da4c67-dd89-43a7-9856-8592f867a23c" providerId="ADAL" clId="{BF032CC8-7D9E-412C-A078-03E865E086A6}" dt="2020-01-04T22:28:05.317" v="854" actId="47"/>
        <pc:sldMkLst>
          <pc:docMk/>
          <pc:sldMk cId="2421096757" sldId="1402"/>
        </pc:sldMkLst>
      </pc:sldChg>
      <pc:sldChg chg="del">
        <pc:chgData name="Roth, Dan" userId="18da4c67-dd89-43a7-9856-8592f867a23c" providerId="ADAL" clId="{BF032CC8-7D9E-412C-A078-03E865E086A6}" dt="2020-01-04T22:28:05.317" v="854" actId="47"/>
        <pc:sldMkLst>
          <pc:docMk/>
          <pc:sldMk cId="1066942996" sldId="1405"/>
        </pc:sldMkLst>
      </pc:sldChg>
      <pc:sldChg chg="addSp delSp modSp add ord modAnim">
        <pc:chgData name="Roth, Dan" userId="18da4c67-dd89-43a7-9856-8592f867a23c" providerId="ADAL" clId="{BF032CC8-7D9E-412C-A078-03E865E086A6}" dt="2019-12-05T05:08:47.480" v="550" actId="1076"/>
        <pc:sldMkLst>
          <pc:docMk/>
          <pc:sldMk cId="568115708" sldId="1406"/>
        </pc:sldMkLst>
        <pc:spChg chg="mod">
          <ac:chgData name="Roth, Dan" userId="18da4c67-dd89-43a7-9856-8592f867a23c" providerId="ADAL" clId="{BF032CC8-7D9E-412C-A078-03E865E086A6}" dt="2019-12-03T05:24:37.935" v="55" actId="20577"/>
          <ac:spMkLst>
            <pc:docMk/>
            <pc:sldMk cId="568115708" sldId="1406"/>
            <ac:spMk id="2" creationId="{ED422C5F-E9E7-4183-B627-E35D824FAA99}"/>
          </ac:spMkLst>
        </pc:spChg>
        <pc:spChg chg="mod">
          <ac:chgData name="Roth, Dan" userId="18da4c67-dd89-43a7-9856-8592f867a23c" providerId="ADAL" clId="{BF032CC8-7D9E-412C-A078-03E865E086A6}" dt="2019-12-05T04:53:44.511" v="527"/>
          <ac:spMkLst>
            <pc:docMk/>
            <pc:sldMk cId="568115708" sldId="1406"/>
            <ac:spMk id="3" creationId="{27FBF72F-7B58-4769-B5EF-E898653ACE43}"/>
          </ac:spMkLst>
        </pc:spChg>
        <pc:spChg chg="add mod">
          <ac:chgData name="Roth, Dan" userId="18da4c67-dd89-43a7-9856-8592f867a23c" providerId="ADAL" clId="{BF032CC8-7D9E-412C-A078-03E865E086A6}" dt="2019-12-05T04:59:13.430" v="533" actId="207"/>
          <ac:spMkLst>
            <pc:docMk/>
            <pc:sldMk cId="568115708" sldId="1406"/>
            <ac:spMk id="6" creationId="{023FB418-9198-4701-A311-518902F1E8E1}"/>
          </ac:spMkLst>
        </pc:spChg>
        <pc:grpChg chg="add del mod">
          <ac:chgData name="Roth, Dan" userId="18da4c67-dd89-43a7-9856-8592f867a23c" providerId="ADAL" clId="{BF032CC8-7D9E-412C-A078-03E865E086A6}" dt="2019-12-05T05:01:18.114" v="541"/>
          <ac:grpSpMkLst>
            <pc:docMk/>
            <pc:sldMk cId="568115708" sldId="1406"/>
            <ac:grpSpMk id="8" creationId="{18F12C0C-6904-4268-9D37-71C1873D2168}"/>
          </ac:grpSpMkLst>
        </pc:grpChg>
        <pc:grpChg chg="add del mod">
          <ac:chgData name="Roth, Dan" userId="18da4c67-dd89-43a7-9856-8592f867a23c" providerId="ADAL" clId="{BF032CC8-7D9E-412C-A078-03E865E086A6}" dt="2019-12-05T05:01:18.114" v="541"/>
          <ac:grpSpMkLst>
            <pc:docMk/>
            <pc:sldMk cId="568115708" sldId="1406"/>
            <ac:grpSpMk id="22" creationId="{7C082A3C-421D-4B23-AEB4-34C18EF3678A}"/>
          </ac:grpSpMkLst>
        </pc:grpChg>
        <pc:grpChg chg="add mod">
          <ac:chgData name="Roth, Dan" userId="18da4c67-dd89-43a7-9856-8592f867a23c" providerId="ADAL" clId="{BF032CC8-7D9E-412C-A078-03E865E086A6}" dt="2019-12-05T05:01:17.537" v="540" actId="164"/>
          <ac:grpSpMkLst>
            <pc:docMk/>
            <pc:sldMk cId="568115708" sldId="1406"/>
            <ac:grpSpMk id="25" creationId="{6425DF56-43D7-4734-9C2F-CBAEFAB68CF0}"/>
          </ac:grpSpMkLst>
        </pc:grpChg>
        <pc:picChg chg="add mod">
          <ac:chgData name="Roth, Dan" userId="18da4c67-dd89-43a7-9856-8592f867a23c" providerId="ADAL" clId="{BF032CC8-7D9E-412C-A078-03E865E086A6}" dt="2019-12-05T05:02:40.464" v="548" actId="208"/>
          <ac:picMkLst>
            <pc:docMk/>
            <pc:sldMk cId="568115708" sldId="1406"/>
            <ac:picMk id="5" creationId="{A3FFC64A-CCBE-473D-8562-A642EE3BB7BA}"/>
          </ac:picMkLst>
        </pc:picChg>
        <pc:picChg chg="add mod">
          <ac:chgData name="Roth, Dan" userId="18da4c67-dd89-43a7-9856-8592f867a23c" providerId="ADAL" clId="{BF032CC8-7D9E-412C-A078-03E865E086A6}" dt="2019-12-05T05:08:47.480" v="550" actId="1076"/>
          <ac:picMkLst>
            <pc:docMk/>
            <pc:sldMk cId="568115708" sldId="1406"/>
            <ac:picMk id="7" creationId="{3389A7C3-F599-46AA-A1DB-7029568788A7}"/>
          </ac:picMkLst>
        </pc:picChg>
        <pc:picChg chg="add">
          <ac:chgData name="Roth, Dan" userId="18da4c67-dd89-43a7-9856-8592f867a23c" providerId="ADAL" clId="{BF032CC8-7D9E-412C-A078-03E865E086A6}" dt="2019-12-05T05:02:01.080" v="542"/>
          <ac:picMkLst>
            <pc:docMk/>
            <pc:sldMk cId="568115708" sldId="1406"/>
            <ac:picMk id="26" creationId="{6EA90F34-1E49-4E9A-8462-F0C34D203658}"/>
          </ac:picMkLst>
        </pc:picChg>
        <pc:picChg chg="add">
          <ac:chgData name="Roth, Dan" userId="18da4c67-dd89-43a7-9856-8592f867a23c" providerId="ADAL" clId="{BF032CC8-7D9E-412C-A078-03E865E086A6}" dt="2019-12-05T05:07:39.480" v="549"/>
          <ac:picMkLst>
            <pc:docMk/>
            <pc:sldMk cId="568115708" sldId="1406"/>
            <ac:picMk id="27" creationId="{0CDADACE-264C-4BCC-A248-6050BEF49C22}"/>
          </ac:picMkLst>
        </pc:picChg>
      </pc:sldChg>
      <pc:sldChg chg="add">
        <pc:chgData name="Roth, Dan" userId="18da4c67-dd89-43a7-9856-8592f867a23c" providerId="ADAL" clId="{BF032CC8-7D9E-412C-A078-03E865E086A6}" dt="2019-12-05T04:36:44.402" v="509"/>
        <pc:sldMkLst>
          <pc:docMk/>
          <pc:sldMk cId="1502215516" sldId="1407"/>
        </pc:sldMkLst>
      </pc:sldChg>
      <pc:sldChg chg="del">
        <pc:chgData name="Roth, Dan" userId="18da4c67-dd89-43a7-9856-8592f867a23c" providerId="ADAL" clId="{BF032CC8-7D9E-412C-A078-03E865E086A6}" dt="2020-01-04T22:28:05.317" v="854" actId="47"/>
        <pc:sldMkLst>
          <pc:docMk/>
          <pc:sldMk cId="1258220423" sldId="1411"/>
        </pc:sldMkLst>
      </pc:sldChg>
      <pc:sldChg chg="del">
        <pc:chgData name="Roth, Dan" userId="18da4c67-dd89-43a7-9856-8592f867a23c" providerId="ADAL" clId="{BF032CC8-7D9E-412C-A078-03E865E086A6}" dt="2020-01-04T22:28:05.317" v="854" actId="47"/>
        <pc:sldMkLst>
          <pc:docMk/>
          <pc:sldMk cId="3546678120" sldId="1414"/>
        </pc:sldMkLst>
      </pc:sldChg>
      <pc:sldChg chg="del">
        <pc:chgData name="Roth, Dan" userId="18da4c67-dd89-43a7-9856-8592f867a23c" providerId="ADAL" clId="{BF032CC8-7D9E-412C-A078-03E865E086A6}" dt="2020-01-04T22:28:05.317" v="854" actId="47"/>
        <pc:sldMkLst>
          <pc:docMk/>
          <pc:sldMk cId="2443174614" sldId="1415"/>
        </pc:sldMkLst>
      </pc:sldChg>
      <pc:sldChg chg="del">
        <pc:chgData name="Roth, Dan" userId="18da4c67-dd89-43a7-9856-8592f867a23c" providerId="ADAL" clId="{BF032CC8-7D9E-412C-A078-03E865E086A6}" dt="2020-01-04T22:28:05.317" v="854" actId="47"/>
        <pc:sldMkLst>
          <pc:docMk/>
          <pc:sldMk cId="2833784442" sldId="1419"/>
        </pc:sldMkLst>
      </pc:sldChg>
      <pc:sldMasterChg chg="delSldLayout">
        <pc:chgData name="Roth, Dan" userId="18da4c67-dd89-43a7-9856-8592f867a23c" providerId="ADAL" clId="{BF032CC8-7D9E-412C-A078-03E865E086A6}" dt="2020-01-04T22:28:05.317" v="854" actId="47"/>
        <pc:sldMasterMkLst>
          <pc:docMk/>
          <pc:sldMasterMk cId="139450675" sldId="2147483660"/>
        </pc:sldMasterMkLst>
        <pc:sldLayoutChg chg="del">
          <pc:chgData name="Roth, Dan" userId="18da4c67-dd89-43a7-9856-8592f867a23c" providerId="ADAL" clId="{BF032CC8-7D9E-412C-A078-03E865E086A6}" dt="2020-01-04T22:28:05.317" v="854" actId="47"/>
          <pc:sldLayoutMkLst>
            <pc:docMk/>
            <pc:sldMasterMk cId="139450675" sldId="2147483660"/>
            <pc:sldLayoutMk cId="2440091011" sldId="2147483670"/>
          </pc:sldLayoutMkLst>
        </pc:sldLayoutChg>
      </pc:sldMasterChg>
    </pc:docChg>
  </pc:docChgLst>
  <pc:docChgLst>
    <pc:chgData name="Roth, Dan" userId="18da4c67-dd89-43a7-9856-8592f867a23c" providerId="ADAL" clId="{AD491F33-9BF7-4EA1-9E93-66CEFCA1C69E}"/>
    <pc:docChg chg="undo redo custSel addSld delSld modSld sldOrd addSection modSection">
      <pc:chgData name="Roth, Dan" userId="18da4c67-dd89-43a7-9856-8592f867a23c" providerId="ADAL" clId="{AD491F33-9BF7-4EA1-9E93-66CEFCA1C69E}" dt="2020-10-18T19:20:48.913" v="2104"/>
      <pc:docMkLst>
        <pc:docMk/>
      </pc:docMkLst>
      <pc:sldChg chg="addSp delSp modSp add mod modClrScheme chgLayout">
        <pc:chgData name="Roth, Dan" userId="18da4c67-dd89-43a7-9856-8592f867a23c" providerId="ADAL" clId="{AD491F33-9BF7-4EA1-9E93-66CEFCA1C69E}" dt="2020-10-14T00:03:04.871" v="1093" actId="6549"/>
        <pc:sldMkLst>
          <pc:docMk/>
          <pc:sldMk cId="1197164977" sldId="258"/>
        </pc:sldMkLst>
        <pc:spChg chg="add del mod">
          <ac:chgData name="Roth, Dan" userId="18da4c67-dd89-43a7-9856-8592f867a23c" providerId="ADAL" clId="{AD491F33-9BF7-4EA1-9E93-66CEFCA1C69E}" dt="2020-10-13T16:56:45.221" v="627"/>
          <ac:spMkLst>
            <pc:docMk/>
            <pc:sldMk cId="1197164977" sldId="258"/>
            <ac:spMk id="2" creationId="{AB835FF4-95E2-43DE-A5B5-B887374BA504}"/>
          </ac:spMkLst>
        </pc:spChg>
        <pc:spChg chg="mod ord">
          <ac:chgData name="Roth, Dan" userId="18da4c67-dd89-43a7-9856-8592f867a23c" providerId="ADAL" clId="{AD491F33-9BF7-4EA1-9E93-66CEFCA1C69E}" dt="2020-10-13T16:56:41.361" v="626" actId="700"/>
          <ac:spMkLst>
            <pc:docMk/>
            <pc:sldMk cId="1197164977" sldId="258"/>
            <ac:spMk id="126" creationId="{00000000-0000-0000-0000-000000000000}"/>
          </ac:spMkLst>
        </pc:spChg>
        <pc:spChg chg="mod">
          <ac:chgData name="Roth, Dan" userId="18da4c67-dd89-43a7-9856-8592f867a23c" providerId="ADAL" clId="{AD491F33-9BF7-4EA1-9E93-66CEFCA1C69E}" dt="2020-10-14T00:03:04.871" v="1093" actId="6549"/>
          <ac:spMkLst>
            <pc:docMk/>
            <pc:sldMk cId="1197164977" sldId="258"/>
            <ac:spMk id="129" creationId="{00000000-0000-0000-0000-000000000000}"/>
          </ac:spMkLst>
        </pc:spChg>
        <pc:spChg chg="mod ord">
          <ac:chgData name="Roth, Dan" userId="18da4c67-dd89-43a7-9856-8592f867a23c" providerId="ADAL" clId="{AD491F33-9BF7-4EA1-9E93-66CEFCA1C69E}" dt="2020-10-13T16:57:19.298" v="629" actId="20577"/>
          <ac:spMkLst>
            <pc:docMk/>
            <pc:sldMk cId="1197164977" sldId="258"/>
            <ac:spMk id="130" creationId="{00000000-0000-0000-0000-000000000000}"/>
          </ac:spMkLst>
        </pc:spChg>
      </pc:sldChg>
      <pc:sldChg chg="modSp mod">
        <pc:chgData name="Roth, Dan" userId="18da4c67-dd89-43a7-9856-8592f867a23c" providerId="ADAL" clId="{AD491F33-9BF7-4EA1-9E93-66CEFCA1C69E}" dt="2020-10-13T15:40:04.967" v="22" actId="20577"/>
        <pc:sldMkLst>
          <pc:docMk/>
          <pc:sldMk cId="144345531" sldId="385"/>
        </pc:sldMkLst>
        <pc:spChg chg="mod">
          <ac:chgData name="Roth, Dan" userId="18da4c67-dd89-43a7-9856-8592f867a23c" providerId="ADAL" clId="{AD491F33-9BF7-4EA1-9E93-66CEFCA1C69E}" dt="2020-10-13T15:40:04.967" v="22" actId="20577"/>
          <ac:spMkLst>
            <pc:docMk/>
            <pc:sldMk cId="144345531" sldId="385"/>
            <ac:spMk id="50178" creationId="{00000000-0000-0000-0000-000000000000}"/>
          </ac:spMkLst>
        </pc:spChg>
      </pc:sldChg>
      <pc:sldChg chg="ord modNotesTx">
        <pc:chgData name="Roth, Dan" userId="18da4c67-dd89-43a7-9856-8592f867a23c" providerId="ADAL" clId="{AD491F33-9BF7-4EA1-9E93-66CEFCA1C69E}" dt="2020-10-14T01:24:28.757" v="2001" actId="20577"/>
        <pc:sldMkLst>
          <pc:docMk/>
          <pc:sldMk cId="665106831" sldId="404"/>
        </pc:sldMkLst>
      </pc:sldChg>
      <pc:sldChg chg="del">
        <pc:chgData name="Roth, Dan" userId="18da4c67-dd89-43a7-9856-8592f867a23c" providerId="ADAL" clId="{AD491F33-9BF7-4EA1-9E93-66CEFCA1C69E}" dt="2020-10-14T00:16:38.614" v="1120" actId="47"/>
        <pc:sldMkLst>
          <pc:docMk/>
          <pc:sldMk cId="2964391796" sldId="407"/>
        </pc:sldMkLst>
      </pc:sldChg>
      <pc:sldChg chg="del">
        <pc:chgData name="Roth, Dan" userId="18da4c67-dd89-43a7-9856-8592f867a23c" providerId="ADAL" clId="{AD491F33-9BF7-4EA1-9E93-66CEFCA1C69E}" dt="2020-10-14T00:16:38.614" v="1120" actId="47"/>
        <pc:sldMkLst>
          <pc:docMk/>
          <pc:sldMk cId="879214307" sldId="420"/>
        </pc:sldMkLst>
      </pc:sldChg>
      <pc:sldChg chg="del">
        <pc:chgData name="Roth, Dan" userId="18da4c67-dd89-43a7-9856-8592f867a23c" providerId="ADAL" clId="{AD491F33-9BF7-4EA1-9E93-66CEFCA1C69E}" dt="2020-10-14T00:16:38.614" v="1120" actId="47"/>
        <pc:sldMkLst>
          <pc:docMk/>
          <pc:sldMk cId="3487656105" sldId="421"/>
        </pc:sldMkLst>
      </pc:sldChg>
      <pc:sldChg chg="del">
        <pc:chgData name="Roth, Dan" userId="18da4c67-dd89-43a7-9856-8592f867a23c" providerId="ADAL" clId="{AD491F33-9BF7-4EA1-9E93-66CEFCA1C69E}" dt="2020-10-14T00:16:38.614" v="1120" actId="47"/>
        <pc:sldMkLst>
          <pc:docMk/>
          <pc:sldMk cId="4144186986" sldId="426"/>
        </pc:sldMkLst>
      </pc:sldChg>
      <pc:sldChg chg="del">
        <pc:chgData name="Roth, Dan" userId="18da4c67-dd89-43a7-9856-8592f867a23c" providerId="ADAL" clId="{AD491F33-9BF7-4EA1-9E93-66CEFCA1C69E}" dt="2020-10-13T23:54:20.218" v="1015" actId="47"/>
        <pc:sldMkLst>
          <pc:docMk/>
          <pc:sldMk cId="2198765369" sldId="482"/>
        </pc:sldMkLst>
      </pc:sldChg>
      <pc:sldChg chg="del">
        <pc:chgData name="Roth, Dan" userId="18da4c67-dd89-43a7-9856-8592f867a23c" providerId="ADAL" clId="{AD491F33-9BF7-4EA1-9E93-66CEFCA1C69E}" dt="2020-10-14T03:45:59.774" v="2056" actId="47"/>
        <pc:sldMkLst>
          <pc:docMk/>
          <pc:sldMk cId="3543328734" sldId="560"/>
        </pc:sldMkLst>
      </pc:sldChg>
      <pc:sldChg chg="del">
        <pc:chgData name="Roth, Dan" userId="18da4c67-dd89-43a7-9856-8592f867a23c" providerId="ADAL" clId="{AD491F33-9BF7-4EA1-9E93-66CEFCA1C69E}" dt="2020-10-13T23:54:20.218" v="1015" actId="47"/>
        <pc:sldMkLst>
          <pc:docMk/>
          <pc:sldMk cId="1258585523" sldId="612"/>
        </pc:sldMkLst>
      </pc:sldChg>
      <pc:sldChg chg="del">
        <pc:chgData name="Roth, Dan" userId="18da4c67-dd89-43a7-9856-8592f867a23c" providerId="ADAL" clId="{AD491F33-9BF7-4EA1-9E93-66CEFCA1C69E}" dt="2020-10-14T03:45:59.774" v="2056" actId="47"/>
        <pc:sldMkLst>
          <pc:docMk/>
          <pc:sldMk cId="959323273" sldId="756"/>
        </pc:sldMkLst>
      </pc:sldChg>
      <pc:sldChg chg="addSp delSp modSp add mod delAnim modAnim">
        <pc:chgData name="Roth, Dan" userId="18da4c67-dd89-43a7-9856-8592f867a23c" providerId="ADAL" clId="{AD491F33-9BF7-4EA1-9E93-66CEFCA1C69E}" dt="2020-10-14T01:49:05.261" v="2052" actId="20577"/>
        <pc:sldMkLst>
          <pc:docMk/>
          <pc:sldMk cId="2315554258" sldId="814"/>
        </pc:sldMkLst>
        <pc:spChg chg="mod">
          <ac:chgData name="Roth, Dan" userId="18da4c67-dd89-43a7-9856-8592f867a23c" providerId="ADAL" clId="{AD491F33-9BF7-4EA1-9E93-66CEFCA1C69E}" dt="2020-10-14T00:57:16.403" v="1230"/>
          <ac:spMkLst>
            <pc:docMk/>
            <pc:sldMk cId="2315554258" sldId="814"/>
            <ac:spMk id="2" creationId="{9AEB6739-9774-4889-8148-A093067CB408}"/>
          </ac:spMkLst>
        </pc:spChg>
        <pc:spChg chg="mod">
          <ac:chgData name="Roth, Dan" userId="18da4c67-dd89-43a7-9856-8592f867a23c" providerId="ADAL" clId="{AD491F33-9BF7-4EA1-9E93-66CEFCA1C69E}" dt="2020-10-14T01:49:05.261" v="2052" actId="20577"/>
          <ac:spMkLst>
            <pc:docMk/>
            <pc:sldMk cId="2315554258" sldId="814"/>
            <ac:spMk id="3" creationId="{8318BC65-9C22-4459-9326-4AF483462038}"/>
          </ac:spMkLst>
        </pc:spChg>
        <pc:spChg chg="del">
          <ac:chgData name="Roth, Dan" userId="18da4c67-dd89-43a7-9856-8592f867a23c" providerId="ADAL" clId="{AD491F33-9BF7-4EA1-9E93-66CEFCA1C69E}" dt="2020-10-14T00:53:27.106" v="1152" actId="478"/>
          <ac:spMkLst>
            <pc:docMk/>
            <pc:sldMk cId="2315554258" sldId="814"/>
            <ac:spMk id="9" creationId="{27225EF5-522C-4C61-B426-3243BF23D152}"/>
          </ac:spMkLst>
        </pc:spChg>
        <pc:spChg chg="del">
          <ac:chgData name="Roth, Dan" userId="18da4c67-dd89-43a7-9856-8592f867a23c" providerId="ADAL" clId="{AD491F33-9BF7-4EA1-9E93-66CEFCA1C69E}" dt="2020-10-14T00:57:24.341" v="1231" actId="478"/>
          <ac:spMkLst>
            <pc:docMk/>
            <pc:sldMk cId="2315554258" sldId="814"/>
            <ac:spMk id="10" creationId="{05606895-520B-443F-9258-8B26A662B49D}"/>
          </ac:spMkLst>
        </pc:spChg>
        <pc:picChg chg="add mod">
          <ac:chgData name="Roth, Dan" userId="18da4c67-dd89-43a7-9856-8592f867a23c" providerId="ADAL" clId="{AD491F33-9BF7-4EA1-9E93-66CEFCA1C69E}" dt="2020-10-14T00:54:19.208" v="1157" actId="1076"/>
          <ac:picMkLst>
            <pc:docMk/>
            <pc:sldMk cId="2315554258" sldId="814"/>
            <ac:picMk id="5" creationId="{C56DFD74-D472-4217-BE01-15981E3D1227}"/>
          </ac:picMkLst>
        </pc:picChg>
        <pc:picChg chg="del">
          <ac:chgData name="Roth, Dan" userId="18da4c67-dd89-43a7-9856-8592f867a23c" providerId="ADAL" clId="{AD491F33-9BF7-4EA1-9E93-66CEFCA1C69E}" dt="2020-10-14T00:53:23.319" v="1151" actId="478"/>
          <ac:picMkLst>
            <pc:docMk/>
            <pc:sldMk cId="2315554258" sldId="814"/>
            <ac:picMk id="8" creationId="{FCB71194-7720-4581-8386-8192AE401282}"/>
          </ac:picMkLst>
        </pc:picChg>
      </pc:sldChg>
      <pc:sldChg chg="add">
        <pc:chgData name="Roth, Dan" userId="18da4c67-dd89-43a7-9856-8592f867a23c" providerId="ADAL" clId="{AD491F33-9BF7-4EA1-9E93-66CEFCA1C69E}" dt="2020-10-14T00:47:54.743" v="1147"/>
        <pc:sldMkLst>
          <pc:docMk/>
          <pc:sldMk cId="2472850343" sldId="816"/>
        </pc:sldMkLst>
      </pc:sldChg>
      <pc:sldChg chg="add">
        <pc:chgData name="Roth, Dan" userId="18da4c67-dd89-43a7-9856-8592f867a23c" providerId="ADAL" clId="{AD491F33-9BF7-4EA1-9E93-66CEFCA1C69E}" dt="2020-10-14T00:47:54.743" v="1147"/>
        <pc:sldMkLst>
          <pc:docMk/>
          <pc:sldMk cId="1754418963" sldId="817"/>
        </pc:sldMkLst>
      </pc:sldChg>
      <pc:sldChg chg="del">
        <pc:chgData name="Roth, Dan" userId="18da4c67-dd89-43a7-9856-8592f867a23c" providerId="ADAL" clId="{AD491F33-9BF7-4EA1-9E93-66CEFCA1C69E}" dt="2020-10-14T00:16:38.614" v="1120" actId="47"/>
        <pc:sldMkLst>
          <pc:docMk/>
          <pc:sldMk cId="3916209527" sldId="820"/>
        </pc:sldMkLst>
      </pc:sldChg>
      <pc:sldChg chg="add del">
        <pc:chgData name="Roth, Dan" userId="18da4c67-dd89-43a7-9856-8592f867a23c" providerId="ADAL" clId="{AD491F33-9BF7-4EA1-9E93-66CEFCA1C69E}" dt="2020-10-13T21:58:42.120" v="966"/>
        <pc:sldMkLst>
          <pc:docMk/>
          <pc:sldMk cId="2191683947" sldId="823"/>
        </pc:sldMkLst>
      </pc:sldChg>
      <pc:sldChg chg="del">
        <pc:chgData name="Roth, Dan" userId="18da4c67-dd89-43a7-9856-8592f867a23c" providerId="ADAL" clId="{AD491F33-9BF7-4EA1-9E93-66CEFCA1C69E}" dt="2020-10-13T23:54:20.218" v="1015" actId="47"/>
        <pc:sldMkLst>
          <pc:docMk/>
          <pc:sldMk cId="2544965453" sldId="828"/>
        </pc:sldMkLst>
      </pc:sldChg>
      <pc:sldChg chg="modSp add del mod">
        <pc:chgData name="Roth, Dan" userId="18da4c67-dd89-43a7-9856-8592f867a23c" providerId="ADAL" clId="{AD491F33-9BF7-4EA1-9E93-66CEFCA1C69E}" dt="2020-10-14T03:46:58.092" v="2066" actId="20577"/>
        <pc:sldMkLst>
          <pc:docMk/>
          <pc:sldMk cId="1912796154" sldId="831"/>
        </pc:sldMkLst>
        <pc:spChg chg="mod">
          <ac:chgData name="Roth, Dan" userId="18da4c67-dd89-43a7-9856-8592f867a23c" providerId="ADAL" clId="{AD491F33-9BF7-4EA1-9E93-66CEFCA1C69E}" dt="2020-10-14T03:46:58.092" v="2066" actId="20577"/>
          <ac:spMkLst>
            <pc:docMk/>
            <pc:sldMk cId="1912796154" sldId="831"/>
            <ac:spMk id="3" creationId="{9E60A402-DB63-A045-B409-B2D4C8317C77}"/>
          </ac:spMkLst>
        </pc:spChg>
      </pc:sldChg>
      <pc:sldChg chg="add del">
        <pc:chgData name="Roth, Dan" userId="18da4c67-dd89-43a7-9856-8592f867a23c" providerId="ADAL" clId="{AD491F33-9BF7-4EA1-9E93-66CEFCA1C69E}" dt="2020-10-13T21:58:42.120" v="966"/>
        <pc:sldMkLst>
          <pc:docMk/>
          <pc:sldMk cId="3377419884" sldId="835"/>
        </pc:sldMkLst>
      </pc:sldChg>
      <pc:sldChg chg="add del">
        <pc:chgData name="Roth, Dan" userId="18da4c67-dd89-43a7-9856-8592f867a23c" providerId="ADAL" clId="{AD491F33-9BF7-4EA1-9E93-66CEFCA1C69E}" dt="2020-10-13T21:58:42.120" v="966"/>
        <pc:sldMkLst>
          <pc:docMk/>
          <pc:sldMk cId="687133909" sldId="836"/>
        </pc:sldMkLst>
      </pc:sldChg>
      <pc:sldChg chg="add del">
        <pc:chgData name="Roth, Dan" userId="18da4c67-dd89-43a7-9856-8592f867a23c" providerId="ADAL" clId="{AD491F33-9BF7-4EA1-9E93-66CEFCA1C69E}" dt="2020-10-13T21:58:42.120" v="966"/>
        <pc:sldMkLst>
          <pc:docMk/>
          <pc:sldMk cId="3122052139" sldId="841"/>
        </pc:sldMkLst>
      </pc:sldChg>
      <pc:sldChg chg="modSp add del">
        <pc:chgData name="Roth, Dan" userId="18da4c67-dd89-43a7-9856-8592f867a23c" providerId="ADAL" clId="{AD491F33-9BF7-4EA1-9E93-66CEFCA1C69E}" dt="2020-10-14T00:05:50.368" v="1118" actId="207"/>
        <pc:sldMkLst>
          <pc:docMk/>
          <pc:sldMk cId="1694021070" sldId="846"/>
        </pc:sldMkLst>
        <pc:spChg chg="mod">
          <ac:chgData name="Roth, Dan" userId="18da4c67-dd89-43a7-9856-8592f867a23c" providerId="ADAL" clId="{AD491F33-9BF7-4EA1-9E93-66CEFCA1C69E}" dt="2020-10-14T00:05:50.368" v="1118" actId="207"/>
          <ac:spMkLst>
            <pc:docMk/>
            <pc:sldMk cId="1694021070" sldId="846"/>
            <ac:spMk id="33" creationId="{929F6756-E9DC-1040-AE31-6CE131F7E667}"/>
          </ac:spMkLst>
        </pc:spChg>
      </pc:sldChg>
      <pc:sldChg chg="add del">
        <pc:chgData name="Roth, Dan" userId="18da4c67-dd89-43a7-9856-8592f867a23c" providerId="ADAL" clId="{AD491F33-9BF7-4EA1-9E93-66CEFCA1C69E}" dt="2020-10-13T21:58:42.120" v="966"/>
        <pc:sldMkLst>
          <pc:docMk/>
          <pc:sldMk cId="233074556" sldId="847"/>
        </pc:sldMkLst>
      </pc:sldChg>
      <pc:sldChg chg="add del">
        <pc:chgData name="Roth, Dan" userId="18da4c67-dd89-43a7-9856-8592f867a23c" providerId="ADAL" clId="{AD491F33-9BF7-4EA1-9E93-66CEFCA1C69E}" dt="2020-10-13T21:58:42.120" v="966"/>
        <pc:sldMkLst>
          <pc:docMk/>
          <pc:sldMk cId="3792530919" sldId="852"/>
        </pc:sldMkLst>
      </pc:sldChg>
      <pc:sldChg chg="del">
        <pc:chgData name="Roth, Dan" userId="18da4c67-dd89-43a7-9856-8592f867a23c" providerId="ADAL" clId="{AD491F33-9BF7-4EA1-9E93-66CEFCA1C69E}" dt="2020-10-14T03:45:59.774" v="2056" actId="47"/>
        <pc:sldMkLst>
          <pc:docMk/>
          <pc:sldMk cId="71500761" sldId="857"/>
        </pc:sldMkLst>
      </pc:sldChg>
      <pc:sldChg chg="del">
        <pc:chgData name="Roth, Dan" userId="18da4c67-dd89-43a7-9856-8592f867a23c" providerId="ADAL" clId="{AD491F33-9BF7-4EA1-9E93-66CEFCA1C69E}" dt="2020-10-14T03:45:59.774" v="2056" actId="47"/>
        <pc:sldMkLst>
          <pc:docMk/>
          <pc:sldMk cId="514521299" sldId="860"/>
        </pc:sldMkLst>
      </pc:sldChg>
      <pc:sldChg chg="add del">
        <pc:chgData name="Roth, Dan" userId="18da4c67-dd89-43a7-9856-8592f867a23c" providerId="ADAL" clId="{AD491F33-9BF7-4EA1-9E93-66CEFCA1C69E}" dt="2020-10-13T21:58:42.120" v="966"/>
        <pc:sldMkLst>
          <pc:docMk/>
          <pc:sldMk cId="861859200" sldId="867"/>
        </pc:sldMkLst>
      </pc:sldChg>
      <pc:sldChg chg="addSp delSp modSp add mod delAnim modAnim chgLayout modNotesTx">
        <pc:chgData name="Roth, Dan" userId="18da4c67-dd89-43a7-9856-8592f867a23c" providerId="ADAL" clId="{AD491F33-9BF7-4EA1-9E93-66CEFCA1C69E}" dt="2020-10-14T01:33:32.969" v="2029" actId="20577"/>
        <pc:sldMkLst>
          <pc:docMk/>
          <pc:sldMk cId="3669995244" sldId="945"/>
        </pc:sldMkLst>
        <pc:spChg chg="add del mod">
          <ac:chgData name="Roth, Dan" userId="18da4c67-dd89-43a7-9856-8592f867a23c" providerId="ADAL" clId="{AD491F33-9BF7-4EA1-9E93-66CEFCA1C69E}" dt="2020-10-13T16:44:39.994" v="488"/>
          <ac:spMkLst>
            <pc:docMk/>
            <pc:sldMk cId="3669995244" sldId="945"/>
            <ac:spMk id="2" creationId="{9A5D990A-C3EC-4E63-B521-8D5611A4C4C4}"/>
          </ac:spMkLst>
        </pc:spChg>
        <pc:spChg chg="add del mod">
          <ac:chgData name="Roth, Dan" userId="18da4c67-dd89-43a7-9856-8592f867a23c" providerId="ADAL" clId="{AD491F33-9BF7-4EA1-9E93-66CEFCA1C69E}" dt="2020-10-13T16:44:39.994" v="488"/>
          <ac:spMkLst>
            <pc:docMk/>
            <pc:sldMk cId="3669995244" sldId="945"/>
            <ac:spMk id="3" creationId="{7C647CC0-61CD-4C4B-8662-C41770CF2ECB}"/>
          </ac:spMkLst>
        </pc:spChg>
        <pc:spChg chg="add del mod">
          <ac:chgData name="Roth, Dan" userId="18da4c67-dd89-43a7-9856-8592f867a23c" providerId="ADAL" clId="{AD491F33-9BF7-4EA1-9E93-66CEFCA1C69E}" dt="2020-10-13T16:45:14.283" v="492"/>
          <ac:spMkLst>
            <pc:docMk/>
            <pc:sldMk cId="3669995244" sldId="945"/>
            <ac:spMk id="4" creationId="{0A3A52BF-DD28-41A5-BF9F-17D9D4D49493}"/>
          </ac:spMkLst>
        </pc:spChg>
        <pc:spChg chg="add del mod">
          <ac:chgData name="Roth, Dan" userId="18da4c67-dd89-43a7-9856-8592f867a23c" providerId="ADAL" clId="{AD491F33-9BF7-4EA1-9E93-66CEFCA1C69E}" dt="2020-10-13T16:45:14.283" v="492"/>
          <ac:spMkLst>
            <pc:docMk/>
            <pc:sldMk cId="3669995244" sldId="945"/>
            <ac:spMk id="5" creationId="{8CAD95DB-208B-4936-819B-1887C19F2EE8}"/>
          </ac:spMkLst>
        </pc:spChg>
        <pc:spChg chg="add del">
          <ac:chgData name="Roth, Dan" userId="18da4c67-dd89-43a7-9856-8592f867a23c" providerId="ADAL" clId="{AD491F33-9BF7-4EA1-9E93-66CEFCA1C69E}" dt="2020-10-13T16:47:22.383" v="497" actId="478"/>
          <ac:spMkLst>
            <pc:docMk/>
            <pc:sldMk cId="3669995244" sldId="945"/>
            <ac:spMk id="6" creationId="{B41D4E82-C60E-46AD-B553-0C4C93CAEF3E}"/>
          </ac:spMkLst>
        </pc:spChg>
        <pc:spChg chg="add mod">
          <ac:chgData name="Roth, Dan" userId="18da4c67-dd89-43a7-9856-8592f867a23c" providerId="ADAL" clId="{AD491F33-9BF7-4EA1-9E93-66CEFCA1C69E}" dt="2020-10-14T01:33:22.491" v="2028" actId="20577"/>
          <ac:spMkLst>
            <pc:docMk/>
            <pc:sldMk cId="3669995244" sldId="945"/>
            <ac:spMk id="7" creationId="{FEA9F9F5-8FAC-4B28-875E-FD9EF891BE16}"/>
          </ac:spMkLst>
        </pc:spChg>
        <pc:spChg chg="add del">
          <ac:chgData name="Roth, Dan" userId="18da4c67-dd89-43a7-9856-8592f867a23c" providerId="ADAL" clId="{AD491F33-9BF7-4EA1-9E93-66CEFCA1C69E}" dt="2020-10-13T20:20:28.444" v="747" actId="22"/>
          <ac:spMkLst>
            <pc:docMk/>
            <pc:sldMk cId="3669995244" sldId="945"/>
            <ac:spMk id="20" creationId="{C73EF07C-E284-49E1-90B5-A0DF3EFE587F}"/>
          </ac:spMkLst>
        </pc:spChg>
        <pc:spChg chg="add mod">
          <ac:chgData name="Roth, Dan" userId="18da4c67-dd89-43a7-9856-8592f867a23c" providerId="ADAL" clId="{AD491F33-9BF7-4EA1-9E93-66CEFCA1C69E}" dt="2020-10-13T20:25:35.175" v="905" actId="14100"/>
          <ac:spMkLst>
            <pc:docMk/>
            <pc:sldMk cId="3669995244" sldId="945"/>
            <ac:spMk id="21" creationId="{367B4C06-97CB-442C-9ECC-677B92234C29}"/>
          </ac:spMkLst>
        </pc:spChg>
        <pc:spChg chg="mod ord">
          <ac:chgData name="Roth, Dan" userId="18da4c67-dd89-43a7-9856-8592f867a23c" providerId="ADAL" clId="{AD491F33-9BF7-4EA1-9E93-66CEFCA1C69E}" dt="2020-10-13T16:57:44.549" v="648" actId="20577"/>
          <ac:spMkLst>
            <pc:docMk/>
            <pc:sldMk cId="3669995244" sldId="945"/>
            <ac:spMk id="105" creationId="{00000000-0000-0000-0000-000000000000}"/>
          </ac:spMkLst>
        </pc:spChg>
        <pc:spChg chg="mod ord">
          <ac:chgData name="Roth, Dan" userId="18da4c67-dd89-43a7-9856-8592f867a23c" providerId="ADAL" clId="{AD491F33-9BF7-4EA1-9E93-66CEFCA1C69E}" dt="2020-10-13T16:45:43.570" v="495" actId="12"/>
          <ac:spMkLst>
            <pc:docMk/>
            <pc:sldMk cId="3669995244" sldId="945"/>
            <ac:spMk id="106" creationId="{00000000-0000-0000-0000-000000000000}"/>
          </ac:spMkLst>
        </pc:spChg>
        <pc:spChg chg="del mod">
          <ac:chgData name="Roth, Dan" userId="18da4c67-dd89-43a7-9856-8592f867a23c" providerId="ADAL" clId="{AD491F33-9BF7-4EA1-9E93-66CEFCA1C69E}" dt="2020-10-13T16:55:07.372" v="579" actId="478"/>
          <ac:spMkLst>
            <pc:docMk/>
            <pc:sldMk cId="3669995244" sldId="945"/>
            <ac:spMk id="110" creationId="{00000000-0000-0000-0000-000000000000}"/>
          </ac:spMkLst>
        </pc:spChg>
      </pc:sldChg>
      <pc:sldChg chg="modSp addCm modNotesTx">
        <pc:chgData name="Roth, Dan" userId="18da4c67-dd89-43a7-9856-8592f867a23c" providerId="ADAL" clId="{AD491F33-9BF7-4EA1-9E93-66CEFCA1C69E}" dt="2020-10-14T01:13:18.301" v="1672" actId="20577"/>
        <pc:sldMkLst>
          <pc:docMk/>
          <pc:sldMk cId="1511776667" sldId="1262"/>
        </pc:sldMkLst>
        <pc:spChg chg="mod">
          <ac:chgData name="Roth, Dan" userId="18da4c67-dd89-43a7-9856-8592f867a23c" providerId="ADAL" clId="{AD491F33-9BF7-4EA1-9E93-66CEFCA1C69E}" dt="2020-10-14T01:13:18.301" v="1672" actId="20577"/>
          <ac:spMkLst>
            <pc:docMk/>
            <pc:sldMk cId="1511776667" sldId="1262"/>
            <ac:spMk id="10" creationId="{00000000-0000-0000-0000-000000000000}"/>
          </ac:spMkLst>
        </pc:spChg>
      </pc:sldChg>
      <pc:sldChg chg="del">
        <pc:chgData name="Roth, Dan" userId="18da4c67-dd89-43a7-9856-8592f867a23c" providerId="ADAL" clId="{AD491F33-9BF7-4EA1-9E93-66CEFCA1C69E}" dt="2020-10-14T03:45:59.774" v="2056" actId="47"/>
        <pc:sldMkLst>
          <pc:docMk/>
          <pc:sldMk cId="1466876474" sldId="1268"/>
        </pc:sldMkLst>
      </pc:sldChg>
      <pc:sldChg chg="del">
        <pc:chgData name="Roth, Dan" userId="18da4c67-dd89-43a7-9856-8592f867a23c" providerId="ADAL" clId="{AD491F33-9BF7-4EA1-9E93-66CEFCA1C69E}" dt="2020-10-14T03:45:59.774" v="2056" actId="47"/>
        <pc:sldMkLst>
          <pc:docMk/>
          <pc:sldMk cId="2527546393" sldId="1269"/>
        </pc:sldMkLst>
      </pc:sldChg>
      <pc:sldChg chg="addSp modSp mod modAnim">
        <pc:chgData name="Roth, Dan" userId="18da4c67-dd89-43a7-9856-8592f867a23c" providerId="ADAL" clId="{AD491F33-9BF7-4EA1-9E93-66CEFCA1C69E}" dt="2020-10-14T01:20:16.780" v="1823" actId="12788"/>
        <pc:sldMkLst>
          <pc:docMk/>
          <pc:sldMk cId="1434781963" sldId="1271"/>
        </pc:sldMkLst>
        <pc:spChg chg="mod">
          <ac:chgData name="Roth, Dan" userId="18da4c67-dd89-43a7-9856-8592f867a23c" providerId="ADAL" clId="{AD491F33-9BF7-4EA1-9E93-66CEFCA1C69E}" dt="2020-10-14T01:19:18.222" v="1674" actId="122"/>
          <ac:spMkLst>
            <pc:docMk/>
            <pc:sldMk cId="1434781963" sldId="1271"/>
            <ac:spMk id="2" creationId="{6B564DA0-E164-424C-AF88-13E198164A0B}"/>
          </ac:spMkLst>
        </pc:spChg>
        <pc:spChg chg="mod">
          <ac:chgData name="Roth, Dan" userId="18da4c67-dd89-43a7-9856-8592f867a23c" providerId="ADAL" clId="{AD491F33-9BF7-4EA1-9E93-66CEFCA1C69E}" dt="2020-10-14T01:19:18.222" v="1674" actId="122"/>
          <ac:spMkLst>
            <pc:docMk/>
            <pc:sldMk cId="1434781963" sldId="1271"/>
            <ac:spMk id="3" creationId="{26444E08-BBBF-42D5-9C1E-2BB2BCA12B85}"/>
          </ac:spMkLst>
        </pc:spChg>
        <pc:spChg chg="mod">
          <ac:chgData name="Roth, Dan" userId="18da4c67-dd89-43a7-9856-8592f867a23c" providerId="ADAL" clId="{AD491F33-9BF7-4EA1-9E93-66CEFCA1C69E}" dt="2020-10-14T01:19:18.222" v="1674" actId="122"/>
          <ac:spMkLst>
            <pc:docMk/>
            <pc:sldMk cId="1434781963" sldId="1271"/>
            <ac:spMk id="4" creationId="{C75E0607-D0DA-4F41-8E4C-4AAA677D1511}"/>
          </ac:spMkLst>
        </pc:spChg>
        <pc:spChg chg="mod">
          <ac:chgData name="Roth, Dan" userId="18da4c67-dd89-43a7-9856-8592f867a23c" providerId="ADAL" clId="{AD491F33-9BF7-4EA1-9E93-66CEFCA1C69E}" dt="2020-10-14T01:20:16.780" v="1823" actId="12788"/>
          <ac:spMkLst>
            <pc:docMk/>
            <pc:sldMk cId="1434781963" sldId="1271"/>
            <ac:spMk id="5" creationId="{5CE928A2-BB77-4ABB-A590-9C928442B434}"/>
          </ac:spMkLst>
        </pc:spChg>
        <pc:spChg chg="mod">
          <ac:chgData name="Roth, Dan" userId="18da4c67-dd89-43a7-9856-8592f867a23c" providerId="ADAL" clId="{AD491F33-9BF7-4EA1-9E93-66CEFCA1C69E}" dt="2020-10-14T01:19:27.581" v="1675" actId="14"/>
          <ac:spMkLst>
            <pc:docMk/>
            <pc:sldMk cId="1434781963" sldId="1271"/>
            <ac:spMk id="6" creationId="{67454667-5CB6-4641-AFE8-297CC99090D7}"/>
          </ac:spMkLst>
        </pc:spChg>
        <pc:spChg chg="add mod">
          <ac:chgData name="Roth, Dan" userId="18da4c67-dd89-43a7-9856-8592f867a23c" providerId="ADAL" clId="{AD491F33-9BF7-4EA1-9E93-66CEFCA1C69E}" dt="2020-10-14T01:20:16.780" v="1823" actId="12788"/>
          <ac:spMkLst>
            <pc:docMk/>
            <pc:sldMk cId="1434781963" sldId="1271"/>
            <ac:spMk id="8" creationId="{17FA4680-98D3-4DE1-831F-66AF117BC68A}"/>
          </ac:spMkLst>
        </pc:spChg>
        <pc:picChg chg="mod">
          <ac:chgData name="Roth, Dan" userId="18da4c67-dd89-43a7-9856-8592f867a23c" providerId="ADAL" clId="{AD491F33-9BF7-4EA1-9E93-66CEFCA1C69E}" dt="2020-10-14T01:19:18.222" v="1674" actId="122"/>
          <ac:picMkLst>
            <pc:docMk/>
            <pc:sldMk cId="1434781963" sldId="1271"/>
            <ac:picMk id="2050" creationId="{7E24F543-8AA3-4AA6-81B3-E9B3E2AA2A5F}"/>
          </ac:picMkLst>
        </pc:picChg>
      </pc:sldChg>
      <pc:sldChg chg="modSp">
        <pc:chgData name="Roth, Dan" userId="18da4c67-dd89-43a7-9856-8592f867a23c" providerId="ADAL" clId="{AD491F33-9BF7-4EA1-9E93-66CEFCA1C69E}" dt="2020-10-13T23:49:28.071" v="973" actId="207"/>
        <pc:sldMkLst>
          <pc:docMk/>
          <pc:sldMk cId="819782201" sldId="1273"/>
        </pc:sldMkLst>
        <pc:spChg chg="mod">
          <ac:chgData name="Roth, Dan" userId="18da4c67-dd89-43a7-9856-8592f867a23c" providerId="ADAL" clId="{AD491F33-9BF7-4EA1-9E93-66CEFCA1C69E}" dt="2020-10-13T17:03:46.338" v="744" actId="1036"/>
          <ac:spMkLst>
            <pc:docMk/>
            <pc:sldMk cId="819782201" sldId="1273"/>
            <ac:spMk id="10" creationId="{00000000-0000-0000-0000-000000000000}"/>
          </ac:spMkLst>
        </pc:spChg>
        <pc:spChg chg="mod">
          <ac:chgData name="Roth, Dan" userId="18da4c67-dd89-43a7-9856-8592f867a23c" providerId="ADAL" clId="{AD491F33-9BF7-4EA1-9E93-66CEFCA1C69E}" dt="2020-10-13T23:49:28.071" v="973" actId="207"/>
          <ac:spMkLst>
            <pc:docMk/>
            <pc:sldMk cId="819782201" sldId="1273"/>
            <ac:spMk id="24" creationId="{687C43B7-A106-4249-BFB5-19F1D14D28E2}"/>
          </ac:spMkLst>
        </pc:spChg>
      </pc:sldChg>
      <pc:sldChg chg="modSp mod">
        <pc:chgData name="Roth, Dan" userId="18da4c67-dd89-43a7-9856-8592f867a23c" providerId="ADAL" clId="{AD491F33-9BF7-4EA1-9E93-66CEFCA1C69E}" dt="2020-10-13T23:51:57.236" v="1011" actId="1037"/>
        <pc:sldMkLst>
          <pc:docMk/>
          <pc:sldMk cId="1951640376" sldId="1277"/>
        </pc:sldMkLst>
        <pc:spChg chg="mod">
          <ac:chgData name="Roth, Dan" userId="18da4c67-dd89-43a7-9856-8592f867a23c" providerId="ADAL" clId="{AD491F33-9BF7-4EA1-9E93-66CEFCA1C69E}" dt="2020-10-13T16:29:04.840" v="484" actId="404"/>
          <ac:spMkLst>
            <pc:docMk/>
            <pc:sldMk cId="1951640376" sldId="1277"/>
            <ac:spMk id="2" creationId="{00000000-0000-0000-0000-000000000000}"/>
          </ac:spMkLst>
        </pc:spChg>
        <pc:spChg chg="mod">
          <ac:chgData name="Roth, Dan" userId="18da4c67-dd89-43a7-9856-8592f867a23c" providerId="ADAL" clId="{AD491F33-9BF7-4EA1-9E93-66CEFCA1C69E}" dt="2020-10-13T23:50:42.659" v="1003" actId="207"/>
          <ac:spMkLst>
            <pc:docMk/>
            <pc:sldMk cId="1951640376" sldId="1277"/>
            <ac:spMk id="4" creationId="{76A4ECAF-C016-4674-BDF3-5EDAA0D7AA3C}"/>
          </ac:spMkLst>
        </pc:spChg>
        <pc:spChg chg="mod">
          <ac:chgData name="Roth, Dan" userId="18da4c67-dd89-43a7-9856-8592f867a23c" providerId="ADAL" clId="{AD491F33-9BF7-4EA1-9E93-66CEFCA1C69E}" dt="2020-10-13T23:51:57.236" v="1011" actId="1037"/>
          <ac:spMkLst>
            <pc:docMk/>
            <pc:sldMk cId="1951640376" sldId="1277"/>
            <ac:spMk id="26" creationId="{0FB51540-3EC3-43C7-8D92-208A7C12098D}"/>
          </ac:spMkLst>
        </pc:spChg>
        <pc:spChg chg="mod">
          <ac:chgData name="Roth, Dan" userId="18da4c67-dd89-43a7-9856-8592f867a23c" providerId="ADAL" clId="{AD491F33-9BF7-4EA1-9E93-66CEFCA1C69E}" dt="2020-10-13T23:51:29.131" v="1008" actId="14100"/>
          <ac:spMkLst>
            <pc:docMk/>
            <pc:sldMk cId="1951640376" sldId="1277"/>
            <ac:spMk id="27" creationId="{753278C5-D285-4673-86AC-F1E1911A99D1}"/>
          </ac:spMkLst>
        </pc:spChg>
      </pc:sldChg>
      <pc:sldChg chg="delSp modSp mod delAnim modAnim">
        <pc:chgData name="Roth, Dan" userId="18da4c67-dd89-43a7-9856-8592f867a23c" providerId="ADAL" clId="{AD491F33-9BF7-4EA1-9E93-66CEFCA1C69E}" dt="2020-10-14T01:52:57.324" v="2055"/>
        <pc:sldMkLst>
          <pc:docMk/>
          <pc:sldMk cId="158293492" sldId="1403"/>
        </pc:sldMkLst>
        <pc:spChg chg="mod">
          <ac:chgData name="Roth, Dan" userId="18da4c67-dd89-43a7-9856-8592f867a23c" providerId="ADAL" clId="{AD491F33-9BF7-4EA1-9E93-66CEFCA1C69E}" dt="2020-10-14T01:52:16.918" v="2053" actId="207"/>
          <ac:spMkLst>
            <pc:docMk/>
            <pc:sldMk cId="158293492" sldId="1403"/>
            <ac:spMk id="2" creationId="{3D6A3948-0CD2-A14B-8AF2-90B0E45E3525}"/>
          </ac:spMkLst>
        </pc:spChg>
        <pc:spChg chg="del">
          <ac:chgData name="Roth, Dan" userId="18da4c67-dd89-43a7-9856-8592f867a23c" providerId="ADAL" clId="{AD491F33-9BF7-4EA1-9E93-66CEFCA1C69E}" dt="2020-10-14T01:05:35.350" v="1518" actId="478"/>
          <ac:spMkLst>
            <pc:docMk/>
            <pc:sldMk cId="158293492" sldId="1403"/>
            <ac:spMk id="16" creationId="{E3733F24-F759-468C-BA07-8FDCFE1DED63}"/>
          </ac:spMkLst>
        </pc:spChg>
      </pc:sldChg>
      <pc:sldChg chg="del">
        <pc:chgData name="Roth, Dan" userId="18da4c67-dd89-43a7-9856-8592f867a23c" providerId="ADAL" clId="{AD491F33-9BF7-4EA1-9E93-66CEFCA1C69E}" dt="2020-10-14T03:45:59.774" v="2056" actId="47"/>
        <pc:sldMkLst>
          <pc:docMk/>
          <pc:sldMk cId="941726210" sldId="1415"/>
        </pc:sldMkLst>
      </pc:sldChg>
      <pc:sldChg chg="modSp">
        <pc:chgData name="Roth, Dan" userId="18da4c67-dd89-43a7-9856-8592f867a23c" providerId="ADAL" clId="{AD491F33-9BF7-4EA1-9E93-66CEFCA1C69E}" dt="2020-10-14T01:21:01.405" v="1824" actId="207"/>
        <pc:sldMkLst>
          <pc:docMk/>
          <pc:sldMk cId="1198865618" sldId="1451"/>
        </pc:sldMkLst>
        <pc:spChg chg="mod">
          <ac:chgData name="Roth, Dan" userId="18da4c67-dd89-43a7-9856-8592f867a23c" providerId="ADAL" clId="{AD491F33-9BF7-4EA1-9E93-66CEFCA1C69E}" dt="2020-10-14T01:21:01.405" v="1824" actId="207"/>
          <ac:spMkLst>
            <pc:docMk/>
            <pc:sldMk cId="1198865618" sldId="1451"/>
            <ac:spMk id="3" creationId="{77A72FCE-525F-4150-80D3-EFA8F449A2A6}"/>
          </ac:spMkLst>
        </pc:spChg>
      </pc:sldChg>
      <pc:sldChg chg="addSp delSp modSp mod delAnim modAnim modNotesTx">
        <pc:chgData name="Roth, Dan" userId="18da4c67-dd89-43a7-9856-8592f867a23c" providerId="ADAL" clId="{AD491F33-9BF7-4EA1-9E93-66CEFCA1C69E}" dt="2020-10-13T16:25:31.969" v="459" actId="20577"/>
        <pc:sldMkLst>
          <pc:docMk/>
          <pc:sldMk cId="3327488310" sldId="1454"/>
        </pc:sldMkLst>
        <pc:spChg chg="mod">
          <ac:chgData name="Roth, Dan" userId="18da4c67-dd89-43a7-9856-8592f867a23c" providerId="ADAL" clId="{AD491F33-9BF7-4EA1-9E93-66CEFCA1C69E}" dt="2020-10-13T16:15:23.423" v="59" actId="404"/>
          <ac:spMkLst>
            <pc:docMk/>
            <pc:sldMk cId="3327488310" sldId="1454"/>
            <ac:spMk id="2" creationId="{3675FF11-25C0-4398-B456-3B2CBF31E7FD}"/>
          </ac:spMkLst>
        </pc:spChg>
        <pc:spChg chg="add del mod">
          <ac:chgData name="Roth, Dan" userId="18da4c67-dd89-43a7-9856-8592f867a23c" providerId="ADAL" clId="{AD491F33-9BF7-4EA1-9E93-66CEFCA1C69E}" dt="2020-10-13T16:18:00.742" v="63" actId="478"/>
          <ac:spMkLst>
            <pc:docMk/>
            <pc:sldMk cId="3327488310" sldId="1454"/>
            <ac:spMk id="21" creationId="{6D5FD2AF-D7F2-4C8D-BC8D-3959C8C43A68}"/>
          </ac:spMkLst>
        </pc:spChg>
        <pc:spChg chg="add mod">
          <ac:chgData name="Roth, Dan" userId="18da4c67-dd89-43a7-9856-8592f867a23c" providerId="ADAL" clId="{AD491F33-9BF7-4EA1-9E93-66CEFCA1C69E}" dt="2020-10-13T16:21:44.621" v="317" actId="1036"/>
          <ac:spMkLst>
            <pc:docMk/>
            <pc:sldMk cId="3327488310" sldId="1454"/>
            <ac:spMk id="23" creationId="{9B12C2E3-D1AE-4839-9217-B44ED5B50689}"/>
          </ac:spMkLst>
        </pc:spChg>
        <pc:spChg chg="del">
          <ac:chgData name="Roth, Dan" userId="18da4c67-dd89-43a7-9856-8592f867a23c" providerId="ADAL" clId="{AD491F33-9BF7-4EA1-9E93-66CEFCA1C69E}" dt="2020-10-13T16:22:18.750" v="318" actId="478"/>
          <ac:spMkLst>
            <pc:docMk/>
            <pc:sldMk cId="3327488310" sldId="1454"/>
            <ac:spMk id="30" creationId="{378C95D0-CEF5-4560-BE41-BFDE637ED09C}"/>
          </ac:spMkLst>
        </pc:spChg>
      </pc:sldChg>
      <pc:sldChg chg="modSp mod">
        <pc:chgData name="Roth, Dan" userId="18da4c67-dd89-43a7-9856-8592f867a23c" providerId="ADAL" clId="{AD491F33-9BF7-4EA1-9E93-66CEFCA1C69E}" dt="2020-10-14T00:01:23.428" v="1041" actId="20577"/>
        <pc:sldMkLst>
          <pc:docMk/>
          <pc:sldMk cId="3032880172" sldId="1459"/>
        </pc:sldMkLst>
        <pc:spChg chg="mod">
          <ac:chgData name="Roth, Dan" userId="18da4c67-dd89-43a7-9856-8592f867a23c" providerId="ADAL" clId="{AD491F33-9BF7-4EA1-9E93-66CEFCA1C69E}" dt="2020-10-14T00:01:23.428" v="1041" actId="20577"/>
          <ac:spMkLst>
            <pc:docMk/>
            <pc:sldMk cId="3032880172" sldId="1459"/>
            <ac:spMk id="2" creationId="{00000000-0000-0000-0000-000000000000}"/>
          </ac:spMkLst>
        </pc:spChg>
      </pc:sldChg>
      <pc:sldChg chg="delSp mod delAnim">
        <pc:chgData name="Roth, Dan" userId="18da4c67-dd89-43a7-9856-8592f867a23c" providerId="ADAL" clId="{AD491F33-9BF7-4EA1-9E93-66CEFCA1C69E}" dt="2020-10-14T01:31:04.117" v="2003" actId="478"/>
        <pc:sldMkLst>
          <pc:docMk/>
          <pc:sldMk cId="801057364" sldId="1461"/>
        </pc:sldMkLst>
        <pc:spChg chg="del">
          <ac:chgData name="Roth, Dan" userId="18da4c67-dd89-43a7-9856-8592f867a23c" providerId="ADAL" clId="{AD491F33-9BF7-4EA1-9E93-66CEFCA1C69E}" dt="2020-10-14T01:31:04.117" v="2003" actId="478"/>
          <ac:spMkLst>
            <pc:docMk/>
            <pc:sldMk cId="801057364" sldId="1461"/>
            <ac:spMk id="14" creationId="{5C56D514-A91E-49A4-9C21-5DB38B6B2ACB}"/>
          </ac:spMkLst>
        </pc:spChg>
      </pc:sldChg>
      <pc:sldChg chg="del">
        <pc:chgData name="Roth, Dan" userId="18da4c67-dd89-43a7-9856-8592f867a23c" providerId="ADAL" clId="{AD491F33-9BF7-4EA1-9E93-66CEFCA1C69E}" dt="2020-10-14T00:16:38.614" v="1120" actId="47"/>
        <pc:sldMkLst>
          <pc:docMk/>
          <pc:sldMk cId="1698314628" sldId="1462"/>
        </pc:sldMkLst>
      </pc:sldChg>
      <pc:sldChg chg="del">
        <pc:chgData name="Roth, Dan" userId="18da4c67-dd89-43a7-9856-8592f867a23c" providerId="ADAL" clId="{AD491F33-9BF7-4EA1-9E93-66CEFCA1C69E}" dt="2020-10-14T00:16:38.614" v="1120" actId="47"/>
        <pc:sldMkLst>
          <pc:docMk/>
          <pc:sldMk cId="3005599594" sldId="1463"/>
        </pc:sldMkLst>
      </pc:sldChg>
      <pc:sldChg chg="del">
        <pc:chgData name="Roth, Dan" userId="18da4c67-dd89-43a7-9856-8592f867a23c" providerId="ADAL" clId="{AD491F33-9BF7-4EA1-9E93-66CEFCA1C69E}" dt="2020-10-14T00:16:38.614" v="1120" actId="47"/>
        <pc:sldMkLst>
          <pc:docMk/>
          <pc:sldMk cId="2277095405" sldId="1464"/>
        </pc:sldMkLst>
      </pc:sldChg>
      <pc:sldChg chg="del">
        <pc:chgData name="Roth, Dan" userId="18da4c67-dd89-43a7-9856-8592f867a23c" providerId="ADAL" clId="{AD491F33-9BF7-4EA1-9E93-66CEFCA1C69E}" dt="2020-10-14T00:16:38.614" v="1120" actId="47"/>
        <pc:sldMkLst>
          <pc:docMk/>
          <pc:sldMk cId="3800825746" sldId="1465"/>
        </pc:sldMkLst>
      </pc:sldChg>
      <pc:sldChg chg="del">
        <pc:chgData name="Roth, Dan" userId="18da4c67-dd89-43a7-9856-8592f867a23c" providerId="ADAL" clId="{AD491F33-9BF7-4EA1-9E93-66CEFCA1C69E}" dt="2020-10-14T00:16:38.614" v="1120" actId="47"/>
        <pc:sldMkLst>
          <pc:docMk/>
          <pc:sldMk cId="606017412" sldId="1466"/>
        </pc:sldMkLst>
      </pc:sldChg>
      <pc:sldChg chg="del">
        <pc:chgData name="Roth, Dan" userId="18da4c67-dd89-43a7-9856-8592f867a23c" providerId="ADAL" clId="{AD491F33-9BF7-4EA1-9E93-66CEFCA1C69E}" dt="2020-10-14T00:16:38.614" v="1120" actId="47"/>
        <pc:sldMkLst>
          <pc:docMk/>
          <pc:sldMk cId="2107718763" sldId="1469"/>
        </pc:sldMkLst>
      </pc:sldChg>
      <pc:sldChg chg="del">
        <pc:chgData name="Roth, Dan" userId="18da4c67-dd89-43a7-9856-8592f867a23c" providerId="ADAL" clId="{AD491F33-9BF7-4EA1-9E93-66CEFCA1C69E}" dt="2020-10-13T23:57:09.998" v="1028" actId="47"/>
        <pc:sldMkLst>
          <pc:docMk/>
          <pc:sldMk cId="3832762385" sldId="1471"/>
        </pc:sldMkLst>
      </pc:sldChg>
      <pc:sldChg chg="del">
        <pc:chgData name="Roth, Dan" userId="18da4c67-dd89-43a7-9856-8592f867a23c" providerId="ADAL" clId="{AD491F33-9BF7-4EA1-9E93-66CEFCA1C69E}" dt="2020-10-14T00:16:38.614" v="1120" actId="47"/>
        <pc:sldMkLst>
          <pc:docMk/>
          <pc:sldMk cId="2756479061" sldId="1472"/>
        </pc:sldMkLst>
      </pc:sldChg>
      <pc:sldChg chg="del">
        <pc:chgData name="Roth, Dan" userId="18da4c67-dd89-43a7-9856-8592f867a23c" providerId="ADAL" clId="{AD491F33-9BF7-4EA1-9E93-66CEFCA1C69E}" dt="2020-10-14T00:20:42.487" v="1140" actId="47"/>
        <pc:sldMkLst>
          <pc:docMk/>
          <pc:sldMk cId="1608324774" sldId="1473"/>
        </pc:sldMkLst>
      </pc:sldChg>
      <pc:sldChg chg="del">
        <pc:chgData name="Roth, Dan" userId="18da4c67-dd89-43a7-9856-8592f867a23c" providerId="ADAL" clId="{AD491F33-9BF7-4EA1-9E93-66CEFCA1C69E}" dt="2020-10-14T01:03:35.249" v="1441" actId="47"/>
        <pc:sldMkLst>
          <pc:docMk/>
          <pc:sldMk cId="3963797984" sldId="1475"/>
        </pc:sldMkLst>
      </pc:sldChg>
      <pc:sldChg chg="del ord">
        <pc:chgData name="Roth, Dan" userId="18da4c67-dd89-43a7-9856-8592f867a23c" providerId="ADAL" clId="{AD491F33-9BF7-4EA1-9E93-66CEFCA1C69E}" dt="2020-10-14T03:45:59.774" v="2056" actId="47"/>
        <pc:sldMkLst>
          <pc:docMk/>
          <pc:sldMk cId="2919447387" sldId="1479"/>
        </pc:sldMkLst>
      </pc:sldChg>
      <pc:sldChg chg="addSp modSp mod modAnim">
        <pc:chgData name="Roth, Dan" userId="18da4c67-dd89-43a7-9856-8592f867a23c" providerId="ADAL" clId="{AD491F33-9BF7-4EA1-9E93-66CEFCA1C69E}" dt="2020-10-18T19:20:48.913" v="2104"/>
        <pc:sldMkLst>
          <pc:docMk/>
          <pc:sldMk cId="1810906243" sldId="1480"/>
        </pc:sldMkLst>
        <pc:spChg chg="mod">
          <ac:chgData name="Roth, Dan" userId="18da4c67-dd89-43a7-9856-8592f867a23c" providerId="ADAL" clId="{AD491F33-9BF7-4EA1-9E93-66CEFCA1C69E}" dt="2020-10-14T01:10:14.342" v="1634" actId="20577"/>
          <ac:spMkLst>
            <pc:docMk/>
            <pc:sldMk cId="1810906243" sldId="1480"/>
            <ac:spMk id="3" creationId="{00000000-0000-0000-0000-000000000000}"/>
          </ac:spMkLst>
        </pc:spChg>
        <pc:picChg chg="mod">
          <ac:chgData name="Roth, Dan" userId="18da4c67-dd89-43a7-9856-8592f867a23c" providerId="ADAL" clId="{AD491F33-9BF7-4EA1-9E93-66CEFCA1C69E}" dt="2020-10-18T19:19:30.712" v="2093" actId="408"/>
          <ac:picMkLst>
            <pc:docMk/>
            <pc:sldMk cId="1810906243" sldId="1480"/>
            <ac:picMk id="8" creationId="{9C984C9C-ACEA-4A66-99FF-DF70BFDF8D79}"/>
          </ac:picMkLst>
        </pc:picChg>
        <pc:picChg chg="mod">
          <ac:chgData name="Roth, Dan" userId="18da4c67-dd89-43a7-9856-8592f867a23c" providerId="ADAL" clId="{AD491F33-9BF7-4EA1-9E93-66CEFCA1C69E}" dt="2020-10-18T19:19:30.712" v="2093" actId="408"/>
          <ac:picMkLst>
            <pc:docMk/>
            <pc:sldMk cId="1810906243" sldId="1480"/>
            <ac:picMk id="9" creationId="{4A9CC375-C086-42EE-A537-0E93126EA81C}"/>
          </ac:picMkLst>
        </pc:picChg>
        <pc:picChg chg="mod">
          <ac:chgData name="Roth, Dan" userId="18da4c67-dd89-43a7-9856-8592f867a23c" providerId="ADAL" clId="{AD491F33-9BF7-4EA1-9E93-66CEFCA1C69E}" dt="2020-10-18T19:19:30.712" v="2093" actId="408"/>
          <ac:picMkLst>
            <pc:docMk/>
            <pc:sldMk cId="1810906243" sldId="1480"/>
            <ac:picMk id="11" creationId="{D6B9403D-EED4-403F-BADA-F8704397CD1C}"/>
          </ac:picMkLst>
        </pc:picChg>
        <pc:picChg chg="mod">
          <ac:chgData name="Roth, Dan" userId="18da4c67-dd89-43a7-9856-8592f867a23c" providerId="ADAL" clId="{AD491F33-9BF7-4EA1-9E93-66CEFCA1C69E}" dt="2020-10-18T19:19:30.712" v="2093" actId="408"/>
          <ac:picMkLst>
            <pc:docMk/>
            <pc:sldMk cId="1810906243" sldId="1480"/>
            <ac:picMk id="12" creationId="{9274F4B2-140D-4563-A46E-B43CBCA00E3C}"/>
          </ac:picMkLst>
        </pc:picChg>
        <pc:picChg chg="mod">
          <ac:chgData name="Roth, Dan" userId="18da4c67-dd89-43a7-9856-8592f867a23c" providerId="ADAL" clId="{AD491F33-9BF7-4EA1-9E93-66CEFCA1C69E}" dt="2020-10-18T19:19:30.712" v="2093" actId="408"/>
          <ac:picMkLst>
            <pc:docMk/>
            <pc:sldMk cId="1810906243" sldId="1480"/>
            <ac:picMk id="13" creationId="{7980A159-4F6A-4F5F-A473-A212A6DF65D1}"/>
          </ac:picMkLst>
        </pc:picChg>
        <pc:picChg chg="mod">
          <ac:chgData name="Roth, Dan" userId="18da4c67-dd89-43a7-9856-8592f867a23c" providerId="ADAL" clId="{AD491F33-9BF7-4EA1-9E93-66CEFCA1C69E}" dt="2020-10-18T19:19:30.712" v="2093" actId="408"/>
          <ac:picMkLst>
            <pc:docMk/>
            <pc:sldMk cId="1810906243" sldId="1480"/>
            <ac:picMk id="14" creationId="{B8CC48FF-80E7-4DF3-9696-B2E4F28F5B03}"/>
          </ac:picMkLst>
        </pc:picChg>
        <pc:picChg chg="add mod">
          <ac:chgData name="Roth, Dan" userId="18da4c67-dd89-43a7-9856-8592f867a23c" providerId="ADAL" clId="{AD491F33-9BF7-4EA1-9E93-66CEFCA1C69E}" dt="2020-10-18T19:19:30.712" v="2093" actId="408"/>
          <ac:picMkLst>
            <pc:docMk/>
            <pc:sldMk cId="1810906243" sldId="1480"/>
            <ac:picMk id="15" creationId="{7C99133F-AEF8-45B8-9D4B-CAF96AB9C980}"/>
          </ac:picMkLst>
        </pc:picChg>
        <pc:picChg chg="add mod">
          <ac:chgData name="Roth, Dan" userId="18da4c67-dd89-43a7-9856-8592f867a23c" providerId="ADAL" clId="{AD491F33-9BF7-4EA1-9E93-66CEFCA1C69E}" dt="2020-10-18T19:19:30.712" v="2093" actId="408"/>
          <ac:picMkLst>
            <pc:docMk/>
            <pc:sldMk cId="1810906243" sldId="1480"/>
            <ac:picMk id="16" creationId="{BCFF2D24-7395-498E-BAF7-B6DC3855213C}"/>
          </ac:picMkLst>
        </pc:picChg>
        <pc:picChg chg="mod">
          <ac:chgData name="Roth, Dan" userId="18da4c67-dd89-43a7-9856-8592f867a23c" providerId="ADAL" clId="{AD491F33-9BF7-4EA1-9E93-66CEFCA1C69E}" dt="2020-10-18T19:19:30.712" v="2093" actId="408"/>
          <ac:picMkLst>
            <pc:docMk/>
            <pc:sldMk cId="1810906243" sldId="1480"/>
            <ac:picMk id="1030" creationId="{3E828043-3ED9-4DA9-8CF4-448FEAC7EE25}"/>
          </ac:picMkLst>
        </pc:picChg>
      </pc:sldChg>
      <pc:sldChg chg="modSp del mod modShow">
        <pc:chgData name="Roth, Dan" userId="18da4c67-dd89-43a7-9856-8592f867a23c" providerId="ADAL" clId="{AD491F33-9BF7-4EA1-9E93-66CEFCA1C69E}" dt="2020-10-14T00:23:28.289" v="1143" actId="2696"/>
        <pc:sldMkLst>
          <pc:docMk/>
          <pc:sldMk cId="2716461017" sldId="1482"/>
        </pc:sldMkLst>
        <pc:spChg chg="mod">
          <ac:chgData name="Roth, Dan" userId="18da4c67-dd89-43a7-9856-8592f867a23c" providerId="ADAL" clId="{AD491F33-9BF7-4EA1-9E93-66CEFCA1C69E}" dt="2020-10-13T20:29:48.705" v="963" actId="1036"/>
          <ac:spMkLst>
            <pc:docMk/>
            <pc:sldMk cId="2716461017" sldId="1482"/>
            <ac:spMk id="9" creationId="{B70DF375-2D3C-4524-8AC7-892EA9C6B588}"/>
          </ac:spMkLst>
        </pc:spChg>
      </pc:sldChg>
      <pc:sldChg chg="add del">
        <pc:chgData name="Roth, Dan" userId="18da4c67-dd89-43a7-9856-8592f867a23c" providerId="ADAL" clId="{AD491F33-9BF7-4EA1-9E93-66CEFCA1C69E}" dt="2020-10-14T03:45:59.774" v="2056" actId="47"/>
        <pc:sldMkLst>
          <pc:docMk/>
          <pc:sldMk cId="3463209257" sldId="1482"/>
        </pc:sldMkLst>
      </pc:sldChg>
      <pc:sldChg chg="del mod modShow">
        <pc:chgData name="Roth, Dan" userId="18da4c67-dd89-43a7-9856-8592f867a23c" providerId="ADAL" clId="{AD491F33-9BF7-4EA1-9E93-66CEFCA1C69E}" dt="2020-10-14T00:23:02.483" v="1142" actId="47"/>
        <pc:sldMkLst>
          <pc:docMk/>
          <pc:sldMk cId="336906767" sldId="1485"/>
        </pc:sldMkLst>
      </pc:sldChg>
      <pc:sldChg chg="del mod modShow">
        <pc:chgData name="Roth, Dan" userId="18da4c67-dd89-43a7-9856-8592f867a23c" providerId="ADAL" clId="{AD491F33-9BF7-4EA1-9E93-66CEFCA1C69E}" dt="2020-10-14T00:23:02.483" v="1142" actId="47"/>
        <pc:sldMkLst>
          <pc:docMk/>
          <pc:sldMk cId="1938899173" sldId="1486"/>
        </pc:sldMkLst>
      </pc:sldChg>
      <pc:sldChg chg="del mod modShow">
        <pc:chgData name="Roth, Dan" userId="18da4c67-dd89-43a7-9856-8592f867a23c" providerId="ADAL" clId="{AD491F33-9BF7-4EA1-9E93-66CEFCA1C69E}" dt="2020-10-14T00:23:02.483" v="1142" actId="47"/>
        <pc:sldMkLst>
          <pc:docMk/>
          <pc:sldMk cId="1211736785" sldId="1487"/>
        </pc:sldMkLst>
      </pc:sldChg>
      <pc:sldChg chg="del mod modShow">
        <pc:chgData name="Roth, Dan" userId="18da4c67-dd89-43a7-9856-8592f867a23c" providerId="ADAL" clId="{AD491F33-9BF7-4EA1-9E93-66CEFCA1C69E}" dt="2020-10-14T00:23:02.483" v="1142" actId="47"/>
        <pc:sldMkLst>
          <pc:docMk/>
          <pc:sldMk cId="876510807" sldId="1488"/>
        </pc:sldMkLst>
      </pc:sldChg>
      <pc:sldChg chg="del mod modShow">
        <pc:chgData name="Roth, Dan" userId="18da4c67-dd89-43a7-9856-8592f867a23c" providerId="ADAL" clId="{AD491F33-9BF7-4EA1-9E93-66CEFCA1C69E}" dt="2020-10-14T00:23:02.483" v="1142" actId="47"/>
        <pc:sldMkLst>
          <pc:docMk/>
          <pc:sldMk cId="2210853665" sldId="1489"/>
        </pc:sldMkLst>
      </pc:sldChg>
      <pc:sldChg chg="del mod modShow">
        <pc:chgData name="Roth, Dan" userId="18da4c67-dd89-43a7-9856-8592f867a23c" providerId="ADAL" clId="{AD491F33-9BF7-4EA1-9E93-66CEFCA1C69E}" dt="2020-10-14T00:23:02.483" v="1142" actId="47"/>
        <pc:sldMkLst>
          <pc:docMk/>
          <pc:sldMk cId="1240148918" sldId="1490"/>
        </pc:sldMkLst>
      </pc:sldChg>
      <pc:sldChg chg="del mod modShow">
        <pc:chgData name="Roth, Dan" userId="18da4c67-dd89-43a7-9856-8592f867a23c" providerId="ADAL" clId="{AD491F33-9BF7-4EA1-9E93-66CEFCA1C69E}" dt="2020-10-14T00:23:02.483" v="1142" actId="47"/>
        <pc:sldMkLst>
          <pc:docMk/>
          <pc:sldMk cId="2528940977" sldId="1492"/>
        </pc:sldMkLst>
      </pc:sldChg>
      <pc:sldChg chg="del mod modShow">
        <pc:chgData name="Roth, Dan" userId="18da4c67-dd89-43a7-9856-8592f867a23c" providerId="ADAL" clId="{AD491F33-9BF7-4EA1-9E93-66CEFCA1C69E}" dt="2020-10-14T00:23:28.289" v="1143" actId="2696"/>
        <pc:sldMkLst>
          <pc:docMk/>
          <pc:sldMk cId="1679322174" sldId="1494"/>
        </pc:sldMkLst>
      </pc:sldChg>
      <pc:sldChg chg="add del">
        <pc:chgData name="Roth, Dan" userId="18da4c67-dd89-43a7-9856-8592f867a23c" providerId="ADAL" clId="{AD491F33-9BF7-4EA1-9E93-66CEFCA1C69E}" dt="2020-10-14T03:45:59.774" v="2056" actId="47"/>
        <pc:sldMkLst>
          <pc:docMk/>
          <pc:sldMk cId="1862700734" sldId="1494"/>
        </pc:sldMkLst>
      </pc:sldChg>
      <pc:sldChg chg="add del">
        <pc:chgData name="Roth, Dan" userId="18da4c67-dd89-43a7-9856-8592f867a23c" providerId="ADAL" clId="{AD491F33-9BF7-4EA1-9E93-66CEFCA1C69E}" dt="2020-10-14T03:45:59.774" v="2056" actId="47"/>
        <pc:sldMkLst>
          <pc:docMk/>
          <pc:sldMk cId="2661391149" sldId="1495"/>
        </pc:sldMkLst>
      </pc:sldChg>
      <pc:sldChg chg="del mod modShow">
        <pc:chgData name="Roth, Dan" userId="18da4c67-dd89-43a7-9856-8592f867a23c" providerId="ADAL" clId="{AD491F33-9BF7-4EA1-9E93-66CEFCA1C69E}" dt="2020-10-14T00:23:28.289" v="1143" actId="2696"/>
        <pc:sldMkLst>
          <pc:docMk/>
          <pc:sldMk cId="2755765233" sldId="1495"/>
        </pc:sldMkLst>
      </pc:sldChg>
      <pc:sldChg chg="del mod modShow">
        <pc:chgData name="Roth, Dan" userId="18da4c67-dd89-43a7-9856-8592f867a23c" providerId="ADAL" clId="{AD491F33-9BF7-4EA1-9E93-66CEFCA1C69E}" dt="2020-10-14T00:23:28.289" v="1143" actId="2696"/>
        <pc:sldMkLst>
          <pc:docMk/>
          <pc:sldMk cId="347056272" sldId="1497"/>
        </pc:sldMkLst>
      </pc:sldChg>
      <pc:sldChg chg="add del">
        <pc:chgData name="Roth, Dan" userId="18da4c67-dd89-43a7-9856-8592f867a23c" providerId="ADAL" clId="{AD491F33-9BF7-4EA1-9E93-66CEFCA1C69E}" dt="2020-10-14T03:45:59.774" v="2056" actId="47"/>
        <pc:sldMkLst>
          <pc:docMk/>
          <pc:sldMk cId="1111854357" sldId="1497"/>
        </pc:sldMkLst>
      </pc:sldChg>
      <pc:sldChg chg="del">
        <pc:chgData name="Roth, Dan" userId="18da4c67-dd89-43a7-9856-8592f867a23c" providerId="ADAL" clId="{AD491F33-9BF7-4EA1-9E93-66CEFCA1C69E}" dt="2020-10-14T01:03:33.942" v="1440" actId="47"/>
        <pc:sldMkLst>
          <pc:docMk/>
          <pc:sldMk cId="1457387336" sldId="1498"/>
        </pc:sldMkLst>
      </pc:sldChg>
      <pc:sldChg chg="del">
        <pc:chgData name="Roth, Dan" userId="18da4c67-dd89-43a7-9856-8592f867a23c" providerId="ADAL" clId="{AD491F33-9BF7-4EA1-9E93-66CEFCA1C69E}" dt="2020-10-14T00:23:28.289" v="1143" actId="2696"/>
        <pc:sldMkLst>
          <pc:docMk/>
          <pc:sldMk cId="1607927538" sldId="1499"/>
        </pc:sldMkLst>
      </pc:sldChg>
      <pc:sldChg chg="add del">
        <pc:chgData name="Roth, Dan" userId="18da4c67-dd89-43a7-9856-8592f867a23c" providerId="ADAL" clId="{AD491F33-9BF7-4EA1-9E93-66CEFCA1C69E}" dt="2020-10-14T03:45:59.774" v="2056" actId="47"/>
        <pc:sldMkLst>
          <pc:docMk/>
          <pc:sldMk cId="3846267067" sldId="1499"/>
        </pc:sldMkLst>
      </pc:sldChg>
      <pc:sldChg chg="add del">
        <pc:chgData name="Roth, Dan" userId="18da4c67-dd89-43a7-9856-8592f867a23c" providerId="ADAL" clId="{AD491F33-9BF7-4EA1-9E93-66CEFCA1C69E}" dt="2020-10-14T00:04:03.463" v="1095" actId="47"/>
        <pc:sldMkLst>
          <pc:docMk/>
          <pc:sldMk cId="1385189645" sldId="1500"/>
        </pc:sldMkLst>
      </pc:sldChg>
      <pc:sldChg chg="add del">
        <pc:chgData name="Roth, Dan" userId="18da4c67-dd89-43a7-9856-8592f867a23c" providerId="ADAL" clId="{AD491F33-9BF7-4EA1-9E93-66CEFCA1C69E}" dt="2020-10-14T00:04:03.463" v="1095" actId="47"/>
        <pc:sldMkLst>
          <pc:docMk/>
          <pc:sldMk cId="4059343038" sldId="1501"/>
        </pc:sldMkLst>
      </pc:sldChg>
      <pc:sldChg chg="add del">
        <pc:chgData name="Roth, Dan" userId="18da4c67-dd89-43a7-9856-8592f867a23c" providerId="ADAL" clId="{AD491F33-9BF7-4EA1-9E93-66CEFCA1C69E}" dt="2020-10-14T00:04:03.463" v="1095" actId="47"/>
        <pc:sldMkLst>
          <pc:docMk/>
          <pc:sldMk cId="1340032298" sldId="1502"/>
        </pc:sldMkLst>
      </pc:sldChg>
      <pc:sldChg chg="modSp add del mod">
        <pc:chgData name="Roth, Dan" userId="18da4c67-dd89-43a7-9856-8592f867a23c" providerId="ADAL" clId="{AD491F33-9BF7-4EA1-9E93-66CEFCA1C69E}" dt="2020-10-14T01:37:21.769" v="2030" actId="20577"/>
        <pc:sldMkLst>
          <pc:docMk/>
          <pc:sldMk cId="161901042" sldId="1509"/>
        </pc:sldMkLst>
        <pc:spChg chg="mod">
          <ac:chgData name="Roth, Dan" userId="18da4c67-dd89-43a7-9856-8592f867a23c" providerId="ADAL" clId="{AD491F33-9BF7-4EA1-9E93-66CEFCA1C69E}" dt="2020-10-14T01:37:21.769" v="2030" actId="20577"/>
          <ac:spMkLst>
            <pc:docMk/>
            <pc:sldMk cId="161901042" sldId="1509"/>
            <ac:spMk id="19" creationId="{FE8E9E04-2E4F-4815-A336-C7ACD09E525C}"/>
          </ac:spMkLst>
        </pc:spChg>
      </pc:sldChg>
      <pc:sldChg chg="add del">
        <pc:chgData name="Roth, Dan" userId="18da4c67-dd89-43a7-9856-8592f867a23c" providerId="ADAL" clId="{AD491F33-9BF7-4EA1-9E93-66CEFCA1C69E}" dt="2020-10-14T00:04:03.463" v="1095" actId="47"/>
        <pc:sldMkLst>
          <pc:docMk/>
          <pc:sldMk cId="1009408663" sldId="1510"/>
        </pc:sldMkLst>
      </pc:sldChg>
      <pc:sldChg chg="add del">
        <pc:chgData name="Roth, Dan" userId="18da4c67-dd89-43a7-9856-8592f867a23c" providerId="ADAL" clId="{AD491F33-9BF7-4EA1-9E93-66CEFCA1C69E}" dt="2020-10-13T21:58:42.120" v="966"/>
        <pc:sldMkLst>
          <pc:docMk/>
          <pc:sldMk cId="464794720" sldId="1512"/>
        </pc:sldMkLst>
      </pc:sldChg>
      <pc:sldChg chg="add del">
        <pc:chgData name="Roth, Dan" userId="18da4c67-dd89-43a7-9856-8592f867a23c" providerId="ADAL" clId="{AD491F33-9BF7-4EA1-9E93-66CEFCA1C69E}" dt="2020-10-13T21:58:42.120" v="966"/>
        <pc:sldMkLst>
          <pc:docMk/>
          <pc:sldMk cId="1654154368" sldId="1513"/>
        </pc:sldMkLst>
      </pc:sldChg>
      <pc:sldChg chg="add del">
        <pc:chgData name="Roth, Dan" userId="18da4c67-dd89-43a7-9856-8592f867a23c" providerId="ADAL" clId="{AD491F33-9BF7-4EA1-9E93-66CEFCA1C69E}" dt="2020-10-13T21:58:42.120" v="966"/>
        <pc:sldMkLst>
          <pc:docMk/>
          <pc:sldMk cId="2411845098" sldId="1514"/>
        </pc:sldMkLst>
      </pc:sldChg>
      <pc:sldChg chg="add del">
        <pc:chgData name="Roth, Dan" userId="18da4c67-dd89-43a7-9856-8592f867a23c" providerId="ADAL" clId="{AD491F33-9BF7-4EA1-9E93-66CEFCA1C69E}" dt="2020-10-13T21:58:42.120" v="966"/>
        <pc:sldMkLst>
          <pc:docMk/>
          <pc:sldMk cId="1218455042" sldId="1515"/>
        </pc:sldMkLst>
      </pc:sldChg>
      <pc:sldChg chg="add del">
        <pc:chgData name="Roth, Dan" userId="18da4c67-dd89-43a7-9856-8592f867a23c" providerId="ADAL" clId="{AD491F33-9BF7-4EA1-9E93-66CEFCA1C69E}" dt="2020-10-13T21:58:42.120" v="966"/>
        <pc:sldMkLst>
          <pc:docMk/>
          <pc:sldMk cId="2627342575" sldId="1516"/>
        </pc:sldMkLst>
      </pc:sldChg>
      <pc:sldChg chg="add del">
        <pc:chgData name="Roth, Dan" userId="18da4c67-dd89-43a7-9856-8592f867a23c" providerId="ADAL" clId="{AD491F33-9BF7-4EA1-9E93-66CEFCA1C69E}" dt="2020-10-14T00:04:03.463" v="1095" actId="47"/>
        <pc:sldMkLst>
          <pc:docMk/>
          <pc:sldMk cId="2734665312" sldId="1533"/>
        </pc:sldMkLst>
      </pc:sldChg>
      <pc:sldChg chg="add del">
        <pc:chgData name="Roth, Dan" userId="18da4c67-dd89-43a7-9856-8592f867a23c" providerId="ADAL" clId="{AD491F33-9BF7-4EA1-9E93-66CEFCA1C69E}" dt="2020-10-14T00:04:03.463" v="1095" actId="47"/>
        <pc:sldMkLst>
          <pc:docMk/>
          <pc:sldMk cId="1849000951" sldId="1534"/>
        </pc:sldMkLst>
      </pc:sldChg>
      <pc:sldChg chg="add del">
        <pc:chgData name="Roth, Dan" userId="18da4c67-dd89-43a7-9856-8592f867a23c" providerId="ADAL" clId="{AD491F33-9BF7-4EA1-9E93-66CEFCA1C69E}" dt="2020-10-13T21:58:41.947" v="965"/>
        <pc:sldMkLst>
          <pc:docMk/>
          <pc:sldMk cId="4014049512" sldId="1534"/>
        </pc:sldMkLst>
      </pc:sldChg>
      <pc:sldChg chg="add del">
        <pc:chgData name="Roth, Dan" userId="18da4c67-dd89-43a7-9856-8592f867a23c" providerId="ADAL" clId="{AD491F33-9BF7-4EA1-9E93-66CEFCA1C69E}" dt="2020-10-14T00:04:03.463" v="1095" actId="47"/>
        <pc:sldMkLst>
          <pc:docMk/>
          <pc:sldMk cId="477030531" sldId="1535"/>
        </pc:sldMkLst>
      </pc:sldChg>
      <pc:sldChg chg="add del">
        <pc:chgData name="Roth, Dan" userId="18da4c67-dd89-43a7-9856-8592f867a23c" providerId="ADAL" clId="{AD491F33-9BF7-4EA1-9E93-66CEFCA1C69E}" dt="2020-10-13T21:58:41.947" v="965"/>
        <pc:sldMkLst>
          <pc:docMk/>
          <pc:sldMk cId="2141602066" sldId="1535"/>
        </pc:sldMkLst>
      </pc:sldChg>
      <pc:sldChg chg="add del">
        <pc:chgData name="Roth, Dan" userId="18da4c67-dd89-43a7-9856-8592f867a23c" providerId="ADAL" clId="{AD491F33-9BF7-4EA1-9E93-66CEFCA1C69E}" dt="2020-10-13T21:58:41.947" v="965"/>
        <pc:sldMkLst>
          <pc:docMk/>
          <pc:sldMk cId="113130843" sldId="1536"/>
        </pc:sldMkLst>
      </pc:sldChg>
      <pc:sldChg chg="add del">
        <pc:chgData name="Roth, Dan" userId="18da4c67-dd89-43a7-9856-8592f867a23c" providerId="ADAL" clId="{AD491F33-9BF7-4EA1-9E93-66CEFCA1C69E}" dt="2020-10-14T00:04:03.463" v="1095" actId="47"/>
        <pc:sldMkLst>
          <pc:docMk/>
          <pc:sldMk cId="2050171544" sldId="1536"/>
        </pc:sldMkLst>
      </pc:sldChg>
      <pc:sldChg chg="add del">
        <pc:chgData name="Roth, Dan" userId="18da4c67-dd89-43a7-9856-8592f867a23c" providerId="ADAL" clId="{AD491F33-9BF7-4EA1-9E93-66CEFCA1C69E}" dt="2020-10-13T21:58:41.947" v="965"/>
        <pc:sldMkLst>
          <pc:docMk/>
          <pc:sldMk cId="504869843" sldId="1537"/>
        </pc:sldMkLst>
      </pc:sldChg>
      <pc:sldChg chg="add del">
        <pc:chgData name="Roth, Dan" userId="18da4c67-dd89-43a7-9856-8592f867a23c" providerId="ADAL" clId="{AD491F33-9BF7-4EA1-9E93-66CEFCA1C69E}" dt="2020-10-14T00:04:03.463" v="1095" actId="47"/>
        <pc:sldMkLst>
          <pc:docMk/>
          <pc:sldMk cId="1906011624" sldId="1537"/>
        </pc:sldMkLst>
      </pc:sldChg>
      <pc:sldChg chg="add del">
        <pc:chgData name="Roth, Dan" userId="18da4c67-dd89-43a7-9856-8592f867a23c" providerId="ADAL" clId="{AD491F33-9BF7-4EA1-9E93-66CEFCA1C69E}" dt="2020-10-13T21:58:42.120" v="966"/>
        <pc:sldMkLst>
          <pc:docMk/>
          <pc:sldMk cId="3260513028" sldId="1538"/>
        </pc:sldMkLst>
      </pc:sldChg>
      <pc:sldChg chg="add del">
        <pc:chgData name="Roth, Dan" userId="18da4c67-dd89-43a7-9856-8592f867a23c" providerId="ADAL" clId="{AD491F33-9BF7-4EA1-9E93-66CEFCA1C69E}" dt="2020-10-13T21:58:41.947" v="965"/>
        <pc:sldMkLst>
          <pc:docMk/>
          <pc:sldMk cId="112472841" sldId="1539"/>
        </pc:sldMkLst>
      </pc:sldChg>
      <pc:sldChg chg="modSp add mod modAnim">
        <pc:chgData name="Roth, Dan" userId="18da4c67-dd89-43a7-9856-8592f867a23c" providerId="ADAL" clId="{AD491F33-9BF7-4EA1-9E93-66CEFCA1C69E}" dt="2020-10-14T01:39:44.109" v="2041"/>
        <pc:sldMkLst>
          <pc:docMk/>
          <pc:sldMk cId="851703322" sldId="1539"/>
        </pc:sldMkLst>
        <pc:spChg chg="mod">
          <ac:chgData name="Roth, Dan" userId="18da4c67-dd89-43a7-9856-8592f867a23c" providerId="ADAL" clId="{AD491F33-9BF7-4EA1-9E93-66CEFCA1C69E}" dt="2020-10-14T00:08:09.837" v="1119" actId="113"/>
          <ac:spMkLst>
            <pc:docMk/>
            <pc:sldMk cId="851703322" sldId="1539"/>
            <ac:spMk id="27" creationId="{9935BBAA-6815-479F-B245-10B2F114B5F8}"/>
          </ac:spMkLst>
        </pc:spChg>
      </pc:sldChg>
      <pc:sldChg chg="add del">
        <pc:chgData name="Roth, Dan" userId="18da4c67-dd89-43a7-9856-8592f867a23c" providerId="ADAL" clId="{AD491F33-9BF7-4EA1-9E93-66CEFCA1C69E}" dt="2020-10-13T21:58:41.947" v="965"/>
        <pc:sldMkLst>
          <pc:docMk/>
          <pc:sldMk cId="433351771" sldId="1540"/>
        </pc:sldMkLst>
      </pc:sldChg>
      <pc:sldChg chg="add">
        <pc:chgData name="Roth, Dan" userId="18da4c67-dd89-43a7-9856-8592f867a23c" providerId="ADAL" clId="{AD491F33-9BF7-4EA1-9E93-66CEFCA1C69E}" dt="2020-10-13T21:58:42.120" v="966"/>
        <pc:sldMkLst>
          <pc:docMk/>
          <pc:sldMk cId="1569928949" sldId="1540"/>
        </pc:sldMkLst>
      </pc:sldChg>
      <pc:sldChg chg="add del">
        <pc:chgData name="Roth, Dan" userId="18da4c67-dd89-43a7-9856-8592f867a23c" providerId="ADAL" clId="{AD491F33-9BF7-4EA1-9E93-66CEFCA1C69E}" dt="2020-10-13T21:58:42.120" v="966"/>
        <pc:sldMkLst>
          <pc:docMk/>
          <pc:sldMk cId="3452219089" sldId="1541"/>
        </pc:sldMkLst>
      </pc:sldChg>
      <pc:sldChg chg="add del">
        <pc:chgData name="Roth, Dan" userId="18da4c67-dd89-43a7-9856-8592f867a23c" providerId="ADAL" clId="{AD491F33-9BF7-4EA1-9E93-66CEFCA1C69E}" dt="2020-10-13T21:58:42.120" v="966"/>
        <pc:sldMkLst>
          <pc:docMk/>
          <pc:sldMk cId="2820505177" sldId="1542"/>
        </pc:sldMkLst>
      </pc:sldChg>
      <pc:sldChg chg="add del">
        <pc:chgData name="Roth, Dan" userId="18da4c67-dd89-43a7-9856-8592f867a23c" providerId="ADAL" clId="{AD491F33-9BF7-4EA1-9E93-66CEFCA1C69E}" dt="2020-10-13T21:58:42.120" v="966"/>
        <pc:sldMkLst>
          <pc:docMk/>
          <pc:sldMk cId="2567946826" sldId="1543"/>
        </pc:sldMkLst>
      </pc:sldChg>
      <pc:sldChg chg="add">
        <pc:chgData name="Roth, Dan" userId="18da4c67-dd89-43a7-9856-8592f867a23c" providerId="ADAL" clId="{AD491F33-9BF7-4EA1-9E93-66CEFCA1C69E}" dt="2020-10-13T21:58:42.120" v="966"/>
        <pc:sldMkLst>
          <pc:docMk/>
          <pc:sldMk cId="1414905566" sldId="1544"/>
        </pc:sldMkLst>
      </pc:sldChg>
      <pc:sldChg chg="add del">
        <pc:chgData name="Roth, Dan" userId="18da4c67-dd89-43a7-9856-8592f867a23c" providerId="ADAL" clId="{AD491F33-9BF7-4EA1-9E93-66CEFCA1C69E}" dt="2020-10-13T21:58:41.947" v="965"/>
        <pc:sldMkLst>
          <pc:docMk/>
          <pc:sldMk cId="3689529520" sldId="1544"/>
        </pc:sldMkLst>
      </pc:sldChg>
      <pc:sldChg chg="add del">
        <pc:chgData name="Roth, Dan" userId="18da4c67-dd89-43a7-9856-8592f867a23c" providerId="ADAL" clId="{AD491F33-9BF7-4EA1-9E93-66CEFCA1C69E}" dt="2020-10-13T21:58:42.120" v="966"/>
        <pc:sldMkLst>
          <pc:docMk/>
          <pc:sldMk cId="189096017" sldId="1545"/>
        </pc:sldMkLst>
      </pc:sldChg>
      <pc:sldChg chg="addSp delSp modSp add del mod delAnim modAnim">
        <pc:chgData name="Roth, Dan" userId="18da4c67-dd89-43a7-9856-8592f867a23c" providerId="ADAL" clId="{AD491F33-9BF7-4EA1-9E93-66CEFCA1C69E}" dt="2020-10-14T00:20:26.634" v="1139"/>
        <pc:sldMkLst>
          <pc:docMk/>
          <pc:sldMk cId="2756944611" sldId="1546"/>
        </pc:sldMkLst>
        <pc:spChg chg="add mod">
          <ac:chgData name="Roth, Dan" userId="18da4c67-dd89-43a7-9856-8592f867a23c" providerId="ADAL" clId="{AD491F33-9BF7-4EA1-9E93-66CEFCA1C69E}" dt="2020-10-14T00:18:32.483" v="1128" actId="404"/>
          <ac:spMkLst>
            <pc:docMk/>
            <pc:sldMk cId="2756944611" sldId="1546"/>
            <ac:spMk id="11" creationId="{7351745A-BF87-4FC7-8510-E675A8BF2EF4}"/>
          </ac:spMkLst>
        </pc:spChg>
        <pc:spChg chg="add del mod">
          <ac:chgData name="Roth, Dan" userId="18da4c67-dd89-43a7-9856-8592f867a23c" providerId="ADAL" clId="{AD491F33-9BF7-4EA1-9E93-66CEFCA1C69E}" dt="2020-10-14T00:19:20.300" v="1132" actId="478"/>
          <ac:spMkLst>
            <pc:docMk/>
            <pc:sldMk cId="2756944611" sldId="1546"/>
            <ac:spMk id="12" creationId="{62EA091E-5EE8-4E24-BC85-948EEFAE7BC0}"/>
          </ac:spMkLst>
        </pc:spChg>
        <pc:spChg chg="add mod">
          <ac:chgData name="Roth, Dan" userId="18da4c67-dd89-43a7-9856-8592f867a23c" providerId="ADAL" clId="{AD491F33-9BF7-4EA1-9E93-66CEFCA1C69E}" dt="2020-10-14T00:19:55.769" v="1137" actId="12"/>
          <ac:spMkLst>
            <pc:docMk/>
            <pc:sldMk cId="2756944611" sldId="1546"/>
            <ac:spMk id="14" creationId="{34565184-A58A-4A09-B747-152ECCF2A50C}"/>
          </ac:spMkLst>
        </pc:spChg>
        <pc:picChg chg="del">
          <ac:chgData name="Roth, Dan" userId="18da4c67-dd89-43a7-9856-8592f867a23c" providerId="ADAL" clId="{AD491F33-9BF7-4EA1-9E93-66CEFCA1C69E}" dt="2020-10-14T00:17:24.051" v="1121" actId="478"/>
          <ac:picMkLst>
            <pc:docMk/>
            <pc:sldMk cId="2756944611" sldId="1546"/>
            <ac:picMk id="8" creationId="{38B8F3A8-8F71-4876-B696-870F868D14F4}"/>
          </ac:picMkLst>
        </pc:picChg>
        <pc:picChg chg="add mod">
          <ac:chgData name="Roth, Dan" userId="18da4c67-dd89-43a7-9856-8592f867a23c" providerId="ADAL" clId="{AD491F33-9BF7-4EA1-9E93-66CEFCA1C69E}" dt="2020-10-14T00:18:02.916" v="1124" actId="1076"/>
          <ac:picMkLst>
            <pc:docMk/>
            <pc:sldMk cId="2756944611" sldId="1546"/>
            <ac:picMk id="10" creationId="{68E71687-CA99-4728-92BC-C7D8D7732882}"/>
          </ac:picMkLst>
        </pc:picChg>
      </pc:sldChg>
      <pc:sldChg chg="add del">
        <pc:chgData name="Roth, Dan" userId="18da4c67-dd89-43a7-9856-8592f867a23c" providerId="ADAL" clId="{AD491F33-9BF7-4EA1-9E93-66CEFCA1C69E}" dt="2020-10-13T23:53:46.670" v="1013"/>
        <pc:sldMkLst>
          <pc:docMk/>
          <pc:sldMk cId="1493300475" sldId="1547"/>
        </pc:sldMkLst>
      </pc:sldChg>
      <pc:sldChg chg="add">
        <pc:chgData name="Roth, Dan" userId="18da4c67-dd89-43a7-9856-8592f867a23c" providerId="ADAL" clId="{AD491F33-9BF7-4EA1-9E93-66CEFCA1C69E}" dt="2020-10-13T23:53:46.714" v="1014"/>
        <pc:sldMkLst>
          <pc:docMk/>
          <pc:sldMk cId="4228338583" sldId="1547"/>
        </pc:sldMkLst>
      </pc:sldChg>
      <pc:sldChg chg="add">
        <pc:chgData name="Roth, Dan" userId="18da4c67-dd89-43a7-9856-8592f867a23c" providerId="ADAL" clId="{AD491F33-9BF7-4EA1-9E93-66CEFCA1C69E}" dt="2020-10-13T23:53:46.714" v="1014"/>
        <pc:sldMkLst>
          <pc:docMk/>
          <pc:sldMk cId="3088907770" sldId="1548"/>
        </pc:sldMkLst>
      </pc:sldChg>
      <pc:sldChg chg="add del">
        <pc:chgData name="Roth, Dan" userId="18da4c67-dd89-43a7-9856-8592f867a23c" providerId="ADAL" clId="{AD491F33-9BF7-4EA1-9E93-66CEFCA1C69E}" dt="2020-10-13T23:53:46.670" v="1013"/>
        <pc:sldMkLst>
          <pc:docMk/>
          <pc:sldMk cId="3390051960" sldId="1548"/>
        </pc:sldMkLst>
      </pc:sldChg>
      <pc:sldChg chg="add">
        <pc:chgData name="Roth, Dan" userId="18da4c67-dd89-43a7-9856-8592f867a23c" providerId="ADAL" clId="{AD491F33-9BF7-4EA1-9E93-66CEFCA1C69E}" dt="2020-10-13T23:53:46.714" v="1014"/>
        <pc:sldMkLst>
          <pc:docMk/>
          <pc:sldMk cId="147809966" sldId="1549"/>
        </pc:sldMkLst>
      </pc:sldChg>
      <pc:sldChg chg="add del">
        <pc:chgData name="Roth, Dan" userId="18da4c67-dd89-43a7-9856-8592f867a23c" providerId="ADAL" clId="{AD491F33-9BF7-4EA1-9E93-66CEFCA1C69E}" dt="2020-10-13T23:53:46.670" v="1013"/>
        <pc:sldMkLst>
          <pc:docMk/>
          <pc:sldMk cId="4228789184" sldId="1549"/>
        </pc:sldMkLst>
      </pc:sldChg>
      <pc:sldChg chg="add del">
        <pc:chgData name="Roth, Dan" userId="18da4c67-dd89-43a7-9856-8592f867a23c" providerId="ADAL" clId="{AD491F33-9BF7-4EA1-9E93-66CEFCA1C69E}" dt="2020-10-13T23:53:46.670" v="1013"/>
        <pc:sldMkLst>
          <pc:docMk/>
          <pc:sldMk cId="479698170" sldId="1550"/>
        </pc:sldMkLst>
      </pc:sldChg>
      <pc:sldChg chg="add">
        <pc:chgData name="Roth, Dan" userId="18da4c67-dd89-43a7-9856-8592f867a23c" providerId="ADAL" clId="{AD491F33-9BF7-4EA1-9E93-66CEFCA1C69E}" dt="2020-10-13T23:53:46.714" v="1014"/>
        <pc:sldMkLst>
          <pc:docMk/>
          <pc:sldMk cId="879195227" sldId="1550"/>
        </pc:sldMkLst>
      </pc:sldChg>
      <pc:sldChg chg="modSp add mod">
        <pc:chgData name="Roth, Dan" userId="18da4c67-dd89-43a7-9856-8592f867a23c" providerId="ADAL" clId="{AD491F33-9BF7-4EA1-9E93-66CEFCA1C69E}" dt="2020-10-14T01:29:26.974" v="2002" actId="20577"/>
        <pc:sldMkLst>
          <pc:docMk/>
          <pc:sldMk cId="427474105" sldId="1551"/>
        </pc:sldMkLst>
        <pc:spChg chg="mod">
          <ac:chgData name="Roth, Dan" userId="18da4c67-dd89-43a7-9856-8592f867a23c" providerId="ADAL" clId="{AD491F33-9BF7-4EA1-9E93-66CEFCA1C69E}" dt="2020-10-13T23:56:35.662" v="1027"/>
          <ac:spMkLst>
            <pc:docMk/>
            <pc:sldMk cId="427474105" sldId="1551"/>
            <ac:spMk id="2" creationId="{00000000-0000-0000-0000-000000000000}"/>
          </ac:spMkLst>
        </pc:spChg>
        <pc:spChg chg="mod">
          <ac:chgData name="Roth, Dan" userId="18da4c67-dd89-43a7-9856-8592f867a23c" providerId="ADAL" clId="{AD491F33-9BF7-4EA1-9E93-66CEFCA1C69E}" dt="2020-10-14T01:29:26.974" v="2002" actId="20577"/>
          <ac:spMkLst>
            <pc:docMk/>
            <pc:sldMk cId="427474105" sldId="1551"/>
            <ac:spMk id="3" creationId="{00000000-0000-0000-0000-000000000000}"/>
          </ac:spMkLst>
        </pc:spChg>
      </pc:sldChg>
      <pc:sldChg chg="add del">
        <pc:chgData name="Roth, Dan" userId="18da4c67-dd89-43a7-9856-8592f867a23c" providerId="ADAL" clId="{AD491F33-9BF7-4EA1-9E93-66CEFCA1C69E}" dt="2020-10-13T23:55:24.351" v="1017"/>
        <pc:sldMkLst>
          <pc:docMk/>
          <pc:sldMk cId="3026548502" sldId="1551"/>
        </pc:sldMkLst>
      </pc:sldChg>
      <pc:sldChg chg="add">
        <pc:chgData name="Roth, Dan" userId="18da4c67-dd89-43a7-9856-8592f867a23c" providerId="ADAL" clId="{AD491F33-9BF7-4EA1-9E93-66CEFCA1C69E}" dt="2020-10-13T23:58:27.941" v="1029"/>
        <pc:sldMkLst>
          <pc:docMk/>
          <pc:sldMk cId="1166524227" sldId="1552"/>
        </pc:sldMkLst>
      </pc:sldChg>
      <pc:sldChg chg="addSp delSp modSp add mod delAnim modAnim">
        <pc:chgData name="Roth, Dan" userId="18da4c67-dd89-43a7-9856-8592f867a23c" providerId="ADAL" clId="{AD491F33-9BF7-4EA1-9E93-66CEFCA1C69E}" dt="2020-10-14T01:03:01.282" v="1439" actId="1076"/>
        <pc:sldMkLst>
          <pc:docMk/>
          <pc:sldMk cId="2505440600" sldId="1553"/>
        </pc:sldMkLst>
        <pc:spChg chg="mod">
          <ac:chgData name="Roth, Dan" userId="18da4c67-dd89-43a7-9856-8592f867a23c" providerId="ADAL" clId="{AD491F33-9BF7-4EA1-9E93-66CEFCA1C69E}" dt="2020-10-14T01:02:19.477" v="1435" actId="20577"/>
          <ac:spMkLst>
            <pc:docMk/>
            <pc:sldMk cId="2505440600" sldId="1553"/>
            <ac:spMk id="3" creationId="{8318BC65-9C22-4459-9326-4AF483462038}"/>
          </ac:spMkLst>
        </pc:spChg>
        <pc:spChg chg="mod">
          <ac:chgData name="Roth, Dan" userId="18da4c67-dd89-43a7-9856-8592f867a23c" providerId="ADAL" clId="{AD491F33-9BF7-4EA1-9E93-66CEFCA1C69E}" dt="2020-10-14T01:03:01.282" v="1439" actId="1076"/>
          <ac:spMkLst>
            <pc:docMk/>
            <pc:sldMk cId="2505440600" sldId="1553"/>
            <ac:spMk id="9" creationId="{27225EF5-522C-4C61-B426-3243BF23D152}"/>
          </ac:spMkLst>
        </pc:spChg>
        <pc:spChg chg="add del mod">
          <ac:chgData name="Roth, Dan" userId="18da4c67-dd89-43a7-9856-8592f867a23c" providerId="ADAL" clId="{AD491F33-9BF7-4EA1-9E93-66CEFCA1C69E}" dt="2020-10-14T00:59:35.752" v="1297" actId="478"/>
          <ac:spMkLst>
            <pc:docMk/>
            <pc:sldMk cId="2505440600" sldId="1553"/>
            <ac:spMk id="11" creationId="{AD2B6176-D2B4-40FC-9959-9ED1C415C9C7}"/>
          </ac:spMkLst>
        </pc:spChg>
      </pc:sldChg>
    </pc:docChg>
  </pc:docChgLst>
  <pc:docChgLst>
    <pc:chgData name="Roth, Dan" userId="18da4c67-dd89-43a7-9856-8592f867a23c" providerId="ADAL" clId="{68932988-7CC3-4A26-B072-9CEA24D72DFB}"/>
    <pc:docChg chg="custSel addSld modSld">
      <pc:chgData name="Roth, Dan" userId="18da4c67-dd89-43a7-9856-8592f867a23c" providerId="ADAL" clId="{68932988-7CC3-4A26-B072-9CEA24D72DFB}" dt="2019-05-19T22:06:25.425" v="348" actId="20577"/>
      <pc:docMkLst>
        <pc:docMk/>
      </pc:docMkLst>
      <pc:sldChg chg="addSp modSp add">
        <pc:chgData name="Roth, Dan" userId="18da4c67-dd89-43a7-9856-8592f867a23c" providerId="ADAL" clId="{68932988-7CC3-4A26-B072-9CEA24D72DFB}" dt="2019-05-19T22:06:25.425" v="348" actId="20577"/>
        <pc:sldMkLst>
          <pc:docMk/>
          <pc:sldMk cId="667283528" sldId="1399"/>
        </pc:sldMkLst>
        <pc:spChg chg="mod">
          <ac:chgData name="Roth, Dan" userId="18da4c67-dd89-43a7-9856-8592f867a23c" providerId="ADAL" clId="{68932988-7CC3-4A26-B072-9CEA24D72DFB}" dt="2019-05-19T21:56:20.160" v="15" actId="20577"/>
          <ac:spMkLst>
            <pc:docMk/>
            <pc:sldMk cId="667283528" sldId="1399"/>
            <ac:spMk id="2" creationId="{B6471208-E70B-4821-8381-28666B9E93F3}"/>
          </ac:spMkLst>
        </pc:spChg>
        <pc:spChg chg="mod">
          <ac:chgData name="Roth, Dan" userId="18da4c67-dd89-43a7-9856-8592f867a23c" providerId="ADAL" clId="{68932988-7CC3-4A26-B072-9CEA24D72DFB}" dt="2019-05-19T22:06:25.425" v="348" actId="20577"/>
          <ac:spMkLst>
            <pc:docMk/>
            <pc:sldMk cId="667283528" sldId="1399"/>
            <ac:spMk id="3" creationId="{752EDD7B-BDE7-47E9-8BA7-E65359C747BE}"/>
          </ac:spMkLst>
        </pc:spChg>
        <pc:picChg chg="add mod">
          <ac:chgData name="Roth, Dan" userId="18da4c67-dd89-43a7-9856-8592f867a23c" providerId="ADAL" clId="{68932988-7CC3-4A26-B072-9CEA24D72DFB}" dt="2019-05-19T22:00:22.029" v="148" actId="1076"/>
          <ac:picMkLst>
            <pc:docMk/>
            <pc:sldMk cId="667283528" sldId="1399"/>
            <ac:picMk id="1026" creationId="{04693A2C-CF09-4DEB-B633-95E092DDCA2B}"/>
          </ac:picMkLst>
        </pc:picChg>
      </pc:sldChg>
    </pc:docChg>
  </pc:docChgLst>
  <pc:docChgLst>
    <pc:chgData name="Roth, Dan" userId="18da4c67-dd89-43a7-9856-8592f867a23c" providerId="ADAL" clId="{8B4A4EF9-F815-4445-A2F2-B048F84CEDD9}"/>
    <pc:docChg chg="undo custSel modSld">
      <pc:chgData name="Roth, Dan" userId="18da4c67-dd89-43a7-9856-8592f867a23c" providerId="ADAL" clId="{8B4A4EF9-F815-4445-A2F2-B048F84CEDD9}" dt="2020-02-19T12:23:36.366" v="43" actId="20577"/>
      <pc:docMkLst>
        <pc:docMk/>
      </pc:docMkLst>
      <pc:sldChg chg="modSp">
        <pc:chgData name="Roth, Dan" userId="18da4c67-dd89-43a7-9856-8592f867a23c" providerId="ADAL" clId="{8B4A4EF9-F815-4445-A2F2-B048F84CEDD9}" dt="2020-02-19T12:23:36.366" v="43" actId="20577"/>
        <pc:sldMkLst>
          <pc:docMk/>
          <pc:sldMk cId="144345531" sldId="385"/>
        </pc:sldMkLst>
        <pc:spChg chg="mod">
          <ac:chgData name="Roth, Dan" userId="18da4c67-dd89-43a7-9856-8592f867a23c" providerId="ADAL" clId="{8B4A4EF9-F815-4445-A2F2-B048F84CEDD9}" dt="2020-02-19T12:23:36.366" v="43" actId="20577"/>
          <ac:spMkLst>
            <pc:docMk/>
            <pc:sldMk cId="144345531" sldId="385"/>
            <ac:spMk id="50178" creationId="{00000000-0000-0000-0000-000000000000}"/>
          </ac:spMkLst>
        </pc:spChg>
        <pc:spChg chg="mod">
          <ac:chgData name="Roth, Dan" userId="18da4c67-dd89-43a7-9856-8592f867a23c" providerId="ADAL" clId="{8B4A4EF9-F815-4445-A2F2-B048F84CEDD9}" dt="2020-02-19T12:22:36.667" v="0" actId="20577"/>
          <ac:spMkLst>
            <pc:docMk/>
            <pc:sldMk cId="144345531" sldId="385"/>
            <ac:spMk id="50180" creationId="{00000000-0000-0000-0000-000000000000}"/>
          </ac:spMkLst>
        </pc:spChg>
      </pc:sldChg>
    </pc:docChg>
  </pc:docChgLst>
  <pc:docChgLst>
    <pc:chgData name="Roth, Dan" userId="18da4c67-dd89-43a7-9856-8592f867a23c" providerId="ADAL" clId="{54B66AF4-791B-4B8A-80A7-BEB9B5B7EEED}"/>
    <pc:docChg chg="undo custSel addSld delSld modSld sldOrd modMainMaster modSection">
      <pc:chgData name="Roth, Dan" userId="18da4c67-dd89-43a7-9856-8592f867a23c" providerId="ADAL" clId="{54B66AF4-791B-4B8A-80A7-BEB9B5B7EEED}" dt="2020-02-20T21:59:31.452" v="3377" actId="20577"/>
      <pc:docMkLst>
        <pc:docMk/>
      </pc:docMkLst>
      <pc:sldChg chg="modSp">
        <pc:chgData name="Roth, Dan" userId="18da4c67-dd89-43a7-9856-8592f867a23c" providerId="ADAL" clId="{54B66AF4-791B-4B8A-80A7-BEB9B5B7EEED}" dt="2020-02-19T15:06:34.093" v="3" actId="20577"/>
        <pc:sldMkLst>
          <pc:docMk/>
          <pc:sldMk cId="1742764243" sldId="268"/>
        </pc:sldMkLst>
        <pc:spChg chg="mod">
          <ac:chgData name="Roth, Dan" userId="18da4c67-dd89-43a7-9856-8592f867a23c" providerId="ADAL" clId="{54B66AF4-791B-4B8A-80A7-BEB9B5B7EEED}" dt="2020-02-19T15:06:34.093" v="3" actId="20577"/>
          <ac:spMkLst>
            <pc:docMk/>
            <pc:sldMk cId="1742764243" sldId="268"/>
            <ac:spMk id="5" creationId="{06A582DE-8611-43D0-9F62-74DA63CD906C}"/>
          </ac:spMkLst>
        </pc:spChg>
      </pc:sldChg>
      <pc:sldChg chg="addSp modSp add modTransition modAnim">
        <pc:chgData name="Roth, Dan" userId="18da4c67-dd89-43a7-9856-8592f867a23c" providerId="ADAL" clId="{54B66AF4-791B-4B8A-80A7-BEB9B5B7EEED}" dt="2020-02-20T18:54:27.415" v="3360" actId="20577"/>
        <pc:sldMkLst>
          <pc:docMk/>
          <pc:sldMk cId="665106831" sldId="404"/>
        </pc:sldMkLst>
        <pc:spChg chg="mod">
          <ac:chgData name="Roth, Dan" userId="18da4c67-dd89-43a7-9856-8592f867a23c" providerId="ADAL" clId="{54B66AF4-791B-4B8A-80A7-BEB9B5B7EEED}" dt="2020-02-19T22:30:42.283" v="41"/>
          <ac:spMkLst>
            <pc:docMk/>
            <pc:sldMk cId="665106831" sldId="404"/>
            <ac:spMk id="4" creationId="{D021AB7B-EDCA-774A-BF43-378A657DCF0B}"/>
          </ac:spMkLst>
        </pc:spChg>
        <pc:spChg chg="add mod">
          <ac:chgData name="Roth, Dan" userId="18da4c67-dd89-43a7-9856-8592f867a23c" providerId="ADAL" clId="{54B66AF4-791B-4B8A-80A7-BEB9B5B7EEED}" dt="2020-02-20T18:54:27.415" v="3360" actId="20577"/>
          <ac:spMkLst>
            <pc:docMk/>
            <pc:sldMk cId="665106831" sldId="404"/>
            <ac:spMk id="14" creationId="{8CBC937B-C40E-42FF-9C17-CA81D5AF81DD}"/>
          </ac:spMkLst>
        </pc:spChg>
      </pc:sldChg>
      <pc:sldChg chg="add del">
        <pc:chgData name="Roth, Dan" userId="18da4c67-dd89-43a7-9856-8592f867a23c" providerId="ADAL" clId="{54B66AF4-791B-4B8A-80A7-BEB9B5B7EEED}" dt="2020-02-20T01:54:05.612" v="679"/>
        <pc:sldMkLst>
          <pc:docMk/>
          <pc:sldMk cId="755968711" sldId="405"/>
        </pc:sldMkLst>
      </pc:sldChg>
      <pc:sldChg chg="modSp add del">
        <pc:chgData name="Roth, Dan" userId="18da4c67-dd89-43a7-9856-8592f867a23c" providerId="ADAL" clId="{54B66AF4-791B-4B8A-80A7-BEB9B5B7EEED}" dt="2020-02-20T01:54:05.612" v="679"/>
        <pc:sldMkLst>
          <pc:docMk/>
          <pc:sldMk cId="317978832" sldId="406"/>
        </pc:sldMkLst>
        <pc:spChg chg="mod">
          <ac:chgData name="Roth, Dan" userId="18da4c67-dd89-43a7-9856-8592f867a23c" providerId="ADAL" clId="{54B66AF4-791B-4B8A-80A7-BEB9B5B7EEED}" dt="2020-02-20T01:54:05.612" v="679"/>
          <ac:spMkLst>
            <pc:docMk/>
            <pc:sldMk cId="317978832" sldId="406"/>
            <ac:spMk id="3" creationId="{00000000-0000-0000-0000-000000000000}"/>
          </ac:spMkLst>
        </pc:spChg>
      </pc:sldChg>
      <pc:sldChg chg="delSp modSp add del modTransition delAnim">
        <pc:chgData name="Roth, Dan" userId="18da4c67-dd89-43a7-9856-8592f867a23c" providerId="ADAL" clId="{54B66AF4-791B-4B8A-80A7-BEB9B5B7EEED}" dt="2020-02-20T02:28:06.340" v="859" actId="478"/>
        <pc:sldMkLst>
          <pc:docMk/>
          <pc:sldMk cId="2964391796" sldId="407"/>
        </pc:sldMkLst>
        <pc:spChg chg="mod">
          <ac:chgData name="Roth, Dan" userId="18da4c67-dd89-43a7-9856-8592f867a23c" providerId="ADAL" clId="{54B66AF4-791B-4B8A-80A7-BEB9B5B7EEED}" dt="2020-02-20T02:08:57.654" v="836"/>
          <ac:spMkLst>
            <pc:docMk/>
            <pc:sldMk cId="2964391796" sldId="407"/>
            <ac:spMk id="2" creationId="{F69850EB-924D-40F2-AB7F-840831AE4CEC}"/>
          </ac:spMkLst>
        </pc:spChg>
        <pc:spChg chg="del">
          <ac:chgData name="Roth, Dan" userId="18da4c67-dd89-43a7-9856-8592f867a23c" providerId="ADAL" clId="{54B66AF4-791B-4B8A-80A7-BEB9B5B7EEED}" dt="2020-02-20T02:28:01.587" v="858" actId="478"/>
          <ac:spMkLst>
            <pc:docMk/>
            <pc:sldMk cId="2964391796" sldId="407"/>
            <ac:spMk id="10" creationId="{29E3DFF0-9277-44B1-AE1B-D248E7F216C6}"/>
          </ac:spMkLst>
        </pc:spChg>
        <pc:spChg chg="del">
          <ac:chgData name="Roth, Dan" userId="18da4c67-dd89-43a7-9856-8592f867a23c" providerId="ADAL" clId="{54B66AF4-791B-4B8A-80A7-BEB9B5B7EEED}" dt="2020-02-20T02:28:06.340" v="859" actId="478"/>
          <ac:spMkLst>
            <pc:docMk/>
            <pc:sldMk cId="2964391796" sldId="407"/>
            <ac:spMk id="11" creationId="{623151DD-54F1-4E64-81FA-A2F046B2D050}"/>
          </ac:spMkLst>
        </pc:spChg>
      </pc:sldChg>
      <pc:sldChg chg="add del modTransition">
        <pc:chgData name="Roth, Dan" userId="18da4c67-dd89-43a7-9856-8592f867a23c" providerId="ADAL" clId="{54B66AF4-791B-4B8A-80A7-BEB9B5B7EEED}" dt="2020-02-20T01:54:05.612" v="679"/>
        <pc:sldMkLst>
          <pc:docMk/>
          <pc:sldMk cId="1734573231" sldId="408"/>
        </pc:sldMkLst>
      </pc:sldChg>
      <pc:sldChg chg="add del">
        <pc:chgData name="Roth, Dan" userId="18da4c67-dd89-43a7-9856-8592f867a23c" providerId="ADAL" clId="{54B66AF4-791B-4B8A-80A7-BEB9B5B7EEED}" dt="2020-02-20T01:54:05.612" v="679"/>
        <pc:sldMkLst>
          <pc:docMk/>
          <pc:sldMk cId="356730510" sldId="409"/>
        </pc:sldMkLst>
      </pc:sldChg>
      <pc:sldChg chg="add del modTransition">
        <pc:chgData name="Roth, Dan" userId="18da4c67-dd89-43a7-9856-8592f867a23c" providerId="ADAL" clId="{54B66AF4-791B-4B8A-80A7-BEB9B5B7EEED}" dt="2020-02-20T01:54:05.612" v="679"/>
        <pc:sldMkLst>
          <pc:docMk/>
          <pc:sldMk cId="735776254" sldId="411"/>
        </pc:sldMkLst>
      </pc:sldChg>
      <pc:sldChg chg="add del modTransition">
        <pc:chgData name="Roth, Dan" userId="18da4c67-dd89-43a7-9856-8592f867a23c" providerId="ADAL" clId="{54B66AF4-791B-4B8A-80A7-BEB9B5B7EEED}" dt="2020-02-20T01:54:05.612" v="679"/>
        <pc:sldMkLst>
          <pc:docMk/>
          <pc:sldMk cId="859022871" sldId="412"/>
        </pc:sldMkLst>
      </pc:sldChg>
      <pc:sldChg chg="add del modTransition">
        <pc:chgData name="Roth, Dan" userId="18da4c67-dd89-43a7-9856-8592f867a23c" providerId="ADAL" clId="{54B66AF4-791B-4B8A-80A7-BEB9B5B7EEED}" dt="2020-02-20T01:54:05.612" v="679"/>
        <pc:sldMkLst>
          <pc:docMk/>
          <pc:sldMk cId="2210845316" sldId="413"/>
        </pc:sldMkLst>
      </pc:sldChg>
      <pc:sldChg chg="add del modTransition">
        <pc:chgData name="Roth, Dan" userId="18da4c67-dd89-43a7-9856-8592f867a23c" providerId="ADAL" clId="{54B66AF4-791B-4B8A-80A7-BEB9B5B7EEED}" dt="2020-02-20T01:54:05.612" v="679"/>
        <pc:sldMkLst>
          <pc:docMk/>
          <pc:sldMk cId="1502258279" sldId="414"/>
        </pc:sldMkLst>
      </pc:sldChg>
      <pc:sldChg chg="add del modTransition">
        <pc:chgData name="Roth, Dan" userId="18da4c67-dd89-43a7-9856-8592f867a23c" providerId="ADAL" clId="{54B66AF4-791B-4B8A-80A7-BEB9B5B7EEED}" dt="2020-02-20T01:54:05.612" v="679"/>
        <pc:sldMkLst>
          <pc:docMk/>
          <pc:sldMk cId="682062051" sldId="415"/>
        </pc:sldMkLst>
      </pc:sldChg>
      <pc:sldChg chg="add del modTransition">
        <pc:chgData name="Roth, Dan" userId="18da4c67-dd89-43a7-9856-8592f867a23c" providerId="ADAL" clId="{54B66AF4-791B-4B8A-80A7-BEB9B5B7EEED}" dt="2020-02-20T01:54:05.612" v="679"/>
        <pc:sldMkLst>
          <pc:docMk/>
          <pc:sldMk cId="539033212" sldId="416"/>
        </pc:sldMkLst>
      </pc:sldChg>
      <pc:sldChg chg="modSp add del modTransition">
        <pc:chgData name="Roth, Dan" userId="18da4c67-dd89-43a7-9856-8592f867a23c" providerId="ADAL" clId="{54B66AF4-791B-4B8A-80A7-BEB9B5B7EEED}" dt="2020-02-20T01:54:05.612" v="679"/>
        <pc:sldMkLst>
          <pc:docMk/>
          <pc:sldMk cId="1484257166" sldId="417"/>
        </pc:sldMkLst>
        <pc:spChg chg="mod">
          <ac:chgData name="Roth, Dan" userId="18da4c67-dd89-43a7-9856-8592f867a23c" providerId="ADAL" clId="{54B66AF4-791B-4B8A-80A7-BEB9B5B7EEED}" dt="2020-02-20T01:54:05.612" v="679"/>
          <ac:spMkLst>
            <pc:docMk/>
            <pc:sldMk cId="1484257166" sldId="417"/>
            <ac:spMk id="2" creationId="{491BC6E1-0288-4647-9C9E-217B74A64323}"/>
          </ac:spMkLst>
        </pc:spChg>
      </pc:sldChg>
      <pc:sldChg chg="add del">
        <pc:chgData name="Roth, Dan" userId="18da4c67-dd89-43a7-9856-8592f867a23c" providerId="ADAL" clId="{54B66AF4-791B-4B8A-80A7-BEB9B5B7EEED}" dt="2020-02-20T01:54:05.612" v="679"/>
        <pc:sldMkLst>
          <pc:docMk/>
          <pc:sldMk cId="809519017" sldId="419"/>
        </pc:sldMkLst>
      </pc:sldChg>
      <pc:sldChg chg="addSp delSp modSp add del delAnim modAnim">
        <pc:chgData name="Roth, Dan" userId="18da4c67-dd89-43a7-9856-8592f867a23c" providerId="ADAL" clId="{54B66AF4-791B-4B8A-80A7-BEB9B5B7EEED}" dt="2020-02-20T02:50:50.848" v="1354" actId="12788"/>
        <pc:sldMkLst>
          <pc:docMk/>
          <pc:sldMk cId="879214307" sldId="420"/>
        </pc:sldMkLst>
        <pc:spChg chg="mod">
          <ac:chgData name="Roth, Dan" userId="18da4c67-dd89-43a7-9856-8592f867a23c" providerId="ADAL" clId="{54B66AF4-791B-4B8A-80A7-BEB9B5B7EEED}" dt="2020-02-20T02:36:56.182" v="1027" actId="27636"/>
          <ac:spMkLst>
            <pc:docMk/>
            <pc:sldMk cId="879214307" sldId="420"/>
            <ac:spMk id="2" creationId="{04D8D570-A06A-B24D-B18F-184C9B92ED60}"/>
          </ac:spMkLst>
        </pc:spChg>
        <pc:spChg chg="add del mod">
          <ac:chgData name="Roth, Dan" userId="18da4c67-dd89-43a7-9856-8592f867a23c" providerId="ADAL" clId="{54B66AF4-791B-4B8A-80A7-BEB9B5B7EEED}" dt="2020-02-20T02:37:16.822" v="1030"/>
          <ac:spMkLst>
            <pc:docMk/>
            <pc:sldMk cId="879214307" sldId="420"/>
            <ac:spMk id="3" creationId="{538F65CF-7F32-4850-9B4B-4A0A5D9A05DB}"/>
          </ac:spMkLst>
        </pc:spChg>
        <pc:spChg chg="add del mod">
          <ac:chgData name="Roth, Dan" userId="18da4c67-dd89-43a7-9856-8592f867a23c" providerId="ADAL" clId="{54B66AF4-791B-4B8A-80A7-BEB9B5B7EEED}" dt="2020-02-20T02:37:16.822" v="1030"/>
          <ac:spMkLst>
            <pc:docMk/>
            <pc:sldMk cId="879214307" sldId="420"/>
            <ac:spMk id="4" creationId="{D9CC6383-6D34-4A71-8A48-E1412C8184CE}"/>
          </ac:spMkLst>
        </pc:spChg>
        <pc:spChg chg="add del mod">
          <ac:chgData name="Roth, Dan" userId="18da4c67-dd89-43a7-9856-8592f867a23c" providerId="ADAL" clId="{54B66AF4-791B-4B8A-80A7-BEB9B5B7EEED}" dt="2020-02-20T02:38:57.733" v="1062"/>
          <ac:spMkLst>
            <pc:docMk/>
            <pc:sldMk cId="879214307" sldId="420"/>
            <ac:spMk id="5" creationId="{569E6342-1F7B-4A1B-BB21-A38F7D8FB20A}"/>
          </ac:spMkLst>
        </pc:spChg>
        <pc:spChg chg="del">
          <ac:chgData name="Roth, Dan" userId="18da4c67-dd89-43a7-9856-8592f867a23c" providerId="ADAL" clId="{54B66AF4-791B-4B8A-80A7-BEB9B5B7EEED}" dt="2020-02-20T02:40:38.093" v="1068" actId="478"/>
          <ac:spMkLst>
            <pc:docMk/>
            <pc:sldMk cId="879214307" sldId="420"/>
            <ac:spMk id="7" creationId="{87F65567-DE00-C440-8405-A3E7BF1482C0}"/>
          </ac:spMkLst>
        </pc:spChg>
        <pc:spChg chg="del">
          <ac:chgData name="Roth, Dan" userId="18da4c67-dd89-43a7-9856-8592f867a23c" providerId="ADAL" clId="{54B66AF4-791B-4B8A-80A7-BEB9B5B7EEED}" dt="2020-02-20T02:43:59.364" v="1115" actId="478"/>
          <ac:spMkLst>
            <pc:docMk/>
            <pc:sldMk cId="879214307" sldId="420"/>
            <ac:spMk id="8" creationId="{4E6CB34B-C893-CD46-87A5-7ACD7ACD4C38}"/>
          </ac:spMkLst>
        </pc:spChg>
        <pc:spChg chg="add del mod">
          <ac:chgData name="Roth, Dan" userId="18da4c67-dd89-43a7-9856-8592f867a23c" providerId="ADAL" clId="{54B66AF4-791B-4B8A-80A7-BEB9B5B7EEED}" dt="2020-02-20T02:38:57.733" v="1062"/>
          <ac:spMkLst>
            <pc:docMk/>
            <pc:sldMk cId="879214307" sldId="420"/>
            <ac:spMk id="9" creationId="{AD5F1498-4007-46E8-AC8F-C5DBCBB3AC3C}"/>
          </ac:spMkLst>
        </pc:spChg>
        <pc:spChg chg="add mod">
          <ac:chgData name="Roth, Dan" userId="18da4c67-dd89-43a7-9856-8592f867a23c" providerId="ADAL" clId="{54B66AF4-791B-4B8A-80A7-BEB9B5B7EEED}" dt="2020-02-20T02:42:45.869" v="1085" actId="404"/>
          <ac:spMkLst>
            <pc:docMk/>
            <pc:sldMk cId="879214307" sldId="420"/>
            <ac:spMk id="10" creationId="{8D6F64EC-23F6-4408-9122-25E97C7F5941}"/>
          </ac:spMkLst>
        </pc:spChg>
        <pc:picChg chg="del mod">
          <ac:chgData name="Roth, Dan" userId="18da4c67-dd89-43a7-9856-8592f867a23c" providerId="ADAL" clId="{54B66AF4-791B-4B8A-80A7-BEB9B5B7EEED}" dt="2020-02-20T02:40:08.609" v="1065" actId="478"/>
          <ac:picMkLst>
            <pc:docMk/>
            <pc:sldMk cId="879214307" sldId="420"/>
            <ac:picMk id="6" creationId="{77139157-F974-B74B-9D57-1774C9419AC0}"/>
          </ac:picMkLst>
        </pc:picChg>
        <pc:picChg chg="add mod">
          <ac:chgData name="Roth, Dan" userId="18da4c67-dd89-43a7-9856-8592f867a23c" providerId="ADAL" clId="{54B66AF4-791B-4B8A-80A7-BEB9B5B7EEED}" dt="2020-02-20T02:50:50.848" v="1354" actId="12788"/>
          <ac:picMkLst>
            <pc:docMk/>
            <pc:sldMk cId="879214307" sldId="420"/>
            <ac:picMk id="11" creationId="{23A17642-464F-48E4-8FFC-4B161B18C92D}"/>
          </ac:picMkLst>
        </pc:picChg>
      </pc:sldChg>
      <pc:sldChg chg="addSp delSp modSp add del modTransition modAnim">
        <pc:chgData name="Roth, Dan" userId="18da4c67-dd89-43a7-9856-8592f867a23c" providerId="ADAL" clId="{54B66AF4-791B-4B8A-80A7-BEB9B5B7EEED}" dt="2020-02-20T20:33:49.025" v="3365"/>
        <pc:sldMkLst>
          <pc:docMk/>
          <pc:sldMk cId="3487656105" sldId="421"/>
        </pc:sldMkLst>
        <pc:spChg chg="mod">
          <ac:chgData name="Roth, Dan" userId="18da4c67-dd89-43a7-9856-8592f867a23c" providerId="ADAL" clId="{54B66AF4-791B-4B8A-80A7-BEB9B5B7EEED}" dt="2020-02-20T02:36:56.346" v="1028" actId="27636"/>
          <ac:spMkLst>
            <pc:docMk/>
            <pc:sldMk cId="3487656105" sldId="421"/>
            <ac:spMk id="2" creationId="{3D357F57-0C40-7342-B438-C7425F5E3842}"/>
          </ac:spMkLst>
        </pc:spChg>
        <pc:spChg chg="mod">
          <ac:chgData name="Roth, Dan" userId="18da4c67-dd89-43a7-9856-8592f867a23c" providerId="ADAL" clId="{54B66AF4-791B-4B8A-80A7-BEB9B5B7EEED}" dt="2020-02-20T02:49:03.883" v="1331" actId="14"/>
          <ac:spMkLst>
            <pc:docMk/>
            <pc:sldMk cId="3487656105" sldId="421"/>
            <ac:spMk id="3" creationId="{B0DD9542-E38A-1245-98AC-C78BF01740C7}"/>
          </ac:spMkLst>
        </pc:spChg>
        <pc:spChg chg="add del mod">
          <ac:chgData name="Roth, Dan" userId="18da4c67-dd89-43a7-9856-8592f867a23c" providerId="ADAL" clId="{54B66AF4-791B-4B8A-80A7-BEB9B5B7EEED}" dt="2020-02-20T02:37:16.822" v="1030"/>
          <ac:spMkLst>
            <pc:docMk/>
            <pc:sldMk cId="3487656105" sldId="421"/>
            <ac:spMk id="4" creationId="{3D03318D-3202-4887-B114-5A13ECE03516}"/>
          </ac:spMkLst>
        </pc:spChg>
        <pc:spChg chg="add del mod">
          <ac:chgData name="Roth, Dan" userId="18da4c67-dd89-43a7-9856-8592f867a23c" providerId="ADAL" clId="{54B66AF4-791B-4B8A-80A7-BEB9B5B7EEED}" dt="2020-02-20T02:37:16.822" v="1030"/>
          <ac:spMkLst>
            <pc:docMk/>
            <pc:sldMk cId="3487656105" sldId="421"/>
            <ac:spMk id="5" creationId="{55EC0F19-94F2-4726-B7D2-C56C4C2EB228}"/>
          </ac:spMkLst>
        </pc:spChg>
        <pc:spChg chg="add del mod">
          <ac:chgData name="Roth, Dan" userId="18da4c67-dd89-43a7-9856-8592f867a23c" providerId="ADAL" clId="{54B66AF4-791B-4B8A-80A7-BEB9B5B7EEED}" dt="2020-02-20T02:46:42.085" v="1123"/>
          <ac:spMkLst>
            <pc:docMk/>
            <pc:sldMk cId="3487656105" sldId="421"/>
            <ac:spMk id="6" creationId="{92D9937E-2889-4E86-9F2F-E95F0B4A5D6B}"/>
          </ac:spMkLst>
        </pc:spChg>
        <pc:spChg chg="del">
          <ac:chgData name="Roth, Dan" userId="18da4c67-dd89-43a7-9856-8592f867a23c" providerId="ADAL" clId="{54B66AF4-791B-4B8A-80A7-BEB9B5B7EEED}" dt="2020-02-20T02:49:51.997" v="1337" actId="478"/>
          <ac:spMkLst>
            <pc:docMk/>
            <pc:sldMk cId="3487656105" sldId="421"/>
            <ac:spMk id="7" creationId="{E760DA62-7716-C04C-8C68-5EAEF76A2172}"/>
          </ac:spMkLst>
        </pc:spChg>
        <pc:spChg chg="del mod">
          <ac:chgData name="Roth, Dan" userId="18da4c67-dd89-43a7-9856-8592f867a23c" providerId="ADAL" clId="{54B66AF4-791B-4B8A-80A7-BEB9B5B7EEED}" dt="2020-02-20T03:01:15.424" v="1454" actId="478"/>
          <ac:spMkLst>
            <pc:docMk/>
            <pc:sldMk cId="3487656105" sldId="421"/>
            <ac:spMk id="9" creationId="{AEC12347-D44B-034F-882F-16A688F0AB2E}"/>
          </ac:spMkLst>
        </pc:spChg>
        <pc:spChg chg="add del mod">
          <ac:chgData name="Roth, Dan" userId="18da4c67-dd89-43a7-9856-8592f867a23c" providerId="ADAL" clId="{54B66AF4-791B-4B8A-80A7-BEB9B5B7EEED}" dt="2020-02-20T02:46:42.085" v="1123"/>
          <ac:spMkLst>
            <pc:docMk/>
            <pc:sldMk cId="3487656105" sldId="421"/>
            <ac:spMk id="10" creationId="{E8E69343-608C-4554-B431-E41A5DBD6B4B}"/>
          </ac:spMkLst>
        </pc:spChg>
        <pc:spChg chg="add mod">
          <ac:chgData name="Roth, Dan" userId="18da4c67-dd89-43a7-9856-8592f867a23c" providerId="ADAL" clId="{54B66AF4-791B-4B8A-80A7-BEB9B5B7EEED}" dt="2020-02-20T03:21:36.254" v="1887" actId="14100"/>
          <ac:spMkLst>
            <pc:docMk/>
            <pc:sldMk cId="3487656105" sldId="421"/>
            <ac:spMk id="11" creationId="{AE067455-0E9C-4861-AF3D-EECCAF75564A}"/>
          </ac:spMkLst>
        </pc:spChg>
        <pc:spChg chg="add mod">
          <ac:chgData name="Roth, Dan" userId="18da4c67-dd89-43a7-9856-8592f867a23c" providerId="ADAL" clId="{54B66AF4-791B-4B8A-80A7-BEB9B5B7EEED}" dt="2020-02-20T03:23:22.545" v="1903" actId="20577"/>
          <ac:spMkLst>
            <pc:docMk/>
            <pc:sldMk cId="3487656105" sldId="421"/>
            <ac:spMk id="12" creationId="{9ECC7FC4-D589-402F-8056-0935A46E6D5A}"/>
          </ac:spMkLst>
        </pc:spChg>
        <pc:picChg chg="mod">
          <ac:chgData name="Roth, Dan" userId="18da4c67-dd89-43a7-9856-8592f867a23c" providerId="ADAL" clId="{54B66AF4-791B-4B8A-80A7-BEB9B5B7EEED}" dt="2020-02-20T03:20:55.554" v="1885" actId="554"/>
          <ac:picMkLst>
            <pc:docMk/>
            <pc:sldMk cId="3487656105" sldId="421"/>
            <ac:picMk id="8" creationId="{70EEBE72-27AD-3047-8889-5B882237D772}"/>
          </ac:picMkLst>
        </pc:picChg>
      </pc:sldChg>
      <pc:sldChg chg="add del modTransition">
        <pc:chgData name="Roth, Dan" userId="18da4c67-dd89-43a7-9856-8592f867a23c" providerId="ADAL" clId="{54B66AF4-791B-4B8A-80A7-BEB9B5B7EEED}" dt="2020-02-20T01:54:05.612" v="679"/>
        <pc:sldMkLst>
          <pc:docMk/>
          <pc:sldMk cId="3715080881" sldId="422"/>
        </pc:sldMkLst>
      </pc:sldChg>
      <pc:sldChg chg="add del modTransition">
        <pc:chgData name="Roth, Dan" userId="18da4c67-dd89-43a7-9856-8592f867a23c" providerId="ADAL" clId="{54B66AF4-791B-4B8A-80A7-BEB9B5B7EEED}" dt="2020-02-20T01:54:05.612" v="679"/>
        <pc:sldMkLst>
          <pc:docMk/>
          <pc:sldMk cId="371910378" sldId="425"/>
        </pc:sldMkLst>
      </pc:sldChg>
      <pc:sldChg chg="delSp modSp add del modTransition">
        <pc:chgData name="Roth, Dan" userId="18da4c67-dd89-43a7-9856-8592f867a23c" providerId="ADAL" clId="{54B66AF4-791B-4B8A-80A7-BEB9B5B7EEED}" dt="2020-02-20T02:34:11.444" v="1025" actId="12788"/>
        <pc:sldMkLst>
          <pc:docMk/>
          <pc:sldMk cId="4144186986" sldId="426"/>
        </pc:sldMkLst>
        <pc:spChg chg="mod">
          <ac:chgData name="Roth, Dan" userId="18da4c67-dd89-43a7-9856-8592f867a23c" providerId="ADAL" clId="{54B66AF4-791B-4B8A-80A7-BEB9B5B7EEED}" dt="2020-02-20T02:33:19.333" v="1022" actId="1037"/>
          <ac:spMkLst>
            <pc:docMk/>
            <pc:sldMk cId="4144186986" sldId="426"/>
            <ac:spMk id="4" creationId="{5D9A3A8E-86E3-41AC-9BD3-422E579C545C}"/>
          </ac:spMkLst>
        </pc:spChg>
        <pc:spChg chg="mod">
          <ac:chgData name="Roth, Dan" userId="18da4c67-dd89-43a7-9856-8592f867a23c" providerId="ADAL" clId="{54B66AF4-791B-4B8A-80A7-BEB9B5B7EEED}" dt="2020-02-20T02:34:01" v="1024" actId="12788"/>
          <ac:spMkLst>
            <pc:docMk/>
            <pc:sldMk cId="4144186986" sldId="426"/>
            <ac:spMk id="10" creationId="{4BDE289B-2C0E-4455-B763-8AEA5CEDDE04}"/>
          </ac:spMkLst>
        </pc:spChg>
        <pc:spChg chg="mod">
          <ac:chgData name="Roth, Dan" userId="18da4c67-dd89-43a7-9856-8592f867a23c" providerId="ADAL" clId="{54B66AF4-791B-4B8A-80A7-BEB9B5B7EEED}" dt="2020-02-20T02:34:11.444" v="1025" actId="12788"/>
          <ac:spMkLst>
            <pc:docMk/>
            <pc:sldMk cId="4144186986" sldId="426"/>
            <ac:spMk id="11" creationId="{77BDF087-20B4-4FE2-8739-E72AD7C81F05}"/>
          </ac:spMkLst>
        </pc:spChg>
        <pc:spChg chg="mod">
          <ac:chgData name="Roth, Dan" userId="18da4c67-dd89-43a7-9856-8592f867a23c" providerId="ADAL" clId="{54B66AF4-791B-4B8A-80A7-BEB9B5B7EEED}" dt="2020-02-20T02:32:49.656" v="957" actId="1038"/>
          <ac:spMkLst>
            <pc:docMk/>
            <pc:sldMk cId="4144186986" sldId="426"/>
            <ac:spMk id="16" creationId="{EE577EDF-A933-4159-86F6-56E2240DF421}"/>
          </ac:spMkLst>
        </pc:spChg>
        <pc:spChg chg="del">
          <ac:chgData name="Roth, Dan" userId="18da4c67-dd89-43a7-9856-8592f867a23c" providerId="ADAL" clId="{54B66AF4-791B-4B8A-80A7-BEB9B5B7EEED}" dt="2020-02-20T02:33:36.445" v="1023" actId="478"/>
          <ac:spMkLst>
            <pc:docMk/>
            <pc:sldMk cId="4144186986" sldId="426"/>
            <ac:spMk id="17" creationId="{76EDFAF8-4D63-3E42-BF8B-9E2967ED75E6}"/>
          </ac:spMkLst>
        </pc:spChg>
        <pc:spChg chg="mod">
          <ac:chgData name="Roth, Dan" userId="18da4c67-dd89-43a7-9856-8592f867a23c" providerId="ADAL" clId="{54B66AF4-791B-4B8A-80A7-BEB9B5B7EEED}" dt="2020-02-20T02:32:06.565" v="869" actId="14100"/>
          <ac:spMkLst>
            <pc:docMk/>
            <pc:sldMk cId="4144186986" sldId="426"/>
            <ac:spMk id="18" creationId="{137C0229-2B3B-CC45-8739-60B7C76CBF30}"/>
          </ac:spMkLst>
        </pc:spChg>
        <pc:grpChg chg="mod">
          <ac:chgData name="Roth, Dan" userId="18da4c67-dd89-43a7-9856-8592f867a23c" providerId="ADAL" clId="{54B66AF4-791B-4B8A-80A7-BEB9B5B7EEED}" dt="2020-02-20T02:32:49.656" v="957" actId="1038"/>
          <ac:grpSpMkLst>
            <pc:docMk/>
            <pc:sldMk cId="4144186986" sldId="426"/>
            <ac:grpSpMk id="5" creationId="{4C3B2BD5-8B16-478F-A50F-74F7A4562BCF}"/>
          </ac:grpSpMkLst>
        </pc:grpChg>
        <pc:picChg chg="mod">
          <ac:chgData name="Roth, Dan" userId="18da4c67-dd89-43a7-9856-8592f867a23c" providerId="ADAL" clId="{54B66AF4-791B-4B8A-80A7-BEB9B5B7EEED}" dt="2020-02-20T02:34:01" v="1024" actId="12788"/>
          <ac:picMkLst>
            <pc:docMk/>
            <pc:sldMk cId="4144186986" sldId="426"/>
            <ac:picMk id="8" creationId="{EDE72D19-3110-4AC9-88BF-9FF6DCE5549B}"/>
          </ac:picMkLst>
        </pc:picChg>
        <pc:picChg chg="mod">
          <ac:chgData name="Roth, Dan" userId="18da4c67-dd89-43a7-9856-8592f867a23c" providerId="ADAL" clId="{54B66AF4-791B-4B8A-80A7-BEB9B5B7EEED}" dt="2020-02-20T02:34:11.444" v="1025" actId="12788"/>
          <ac:picMkLst>
            <pc:docMk/>
            <pc:sldMk cId="4144186986" sldId="426"/>
            <ac:picMk id="9" creationId="{C4B2BB25-7F0B-41E8-B97F-C141188973DF}"/>
          </ac:picMkLst>
        </pc:picChg>
        <pc:picChg chg="mod">
          <ac:chgData name="Roth, Dan" userId="18da4c67-dd89-43a7-9856-8592f867a23c" providerId="ADAL" clId="{54B66AF4-791B-4B8A-80A7-BEB9B5B7EEED}" dt="2020-02-20T02:33:19.333" v="1022" actId="1037"/>
          <ac:picMkLst>
            <pc:docMk/>
            <pc:sldMk cId="4144186986" sldId="426"/>
            <ac:picMk id="13" creationId="{461296BD-9A71-47B5-A9FF-595999A86F21}"/>
          </ac:picMkLst>
        </pc:picChg>
      </pc:sldChg>
      <pc:sldChg chg="modSp modAnim">
        <pc:chgData name="Roth, Dan" userId="18da4c67-dd89-43a7-9856-8592f867a23c" providerId="ADAL" clId="{54B66AF4-791B-4B8A-80A7-BEB9B5B7EEED}" dt="2020-02-20T04:06:35.426" v="2584" actId="20577"/>
        <pc:sldMkLst>
          <pc:docMk/>
          <pc:sldMk cId="3861621921" sldId="464"/>
        </pc:sldMkLst>
        <pc:spChg chg="mod">
          <ac:chgData name="Roth, Dan" userId="18da4c67-dd89-43a7-9856-8592f867a23c" providerId="ADAL" clId="{54B66AF4-791B-4B8A-80A7-BEB9B5B7EEED}" dt="2020-02-20T04:06:35.426" v="2584" actId="20577"/>
          <ac:spMkLst>
            <pc:docMk/>
            <pc:sldMk cId="3861621921" sldId="464"/>
            <ac:spMk id="830467" creationId="{00000000-0000-0000-0000-000000000000}"/>
          </ac:spMkLst>
        </pc:spChg>
        <pc:cxnChg chg="mod">
          <ac:chgData name="Roth, Dan" userId="18da4c67-dd89-43a7-9856-8592f867a23c" providerId="ADAL" clId="{54B66AF4-791B-4B8A-80A7-BEB9B5B7EEED}" dt="2020-02-19T15:09:40.708" v="34" actId="1038"/>
          <ac:cxnSpMkLst>
            <pc:docMk/>
            <pc:sldMk cId="3861621921" sldId="464"/>
            <ac:cxnSpMk id="11" creationId="{00000000-0000-0000-0000-000000000000}"/>
          </ac:cxnSpMkLst>
        </pc:cxnChg>
      </pc:sldChg>
      <pc:sldChg chg="modSp add">
        <pc:chgData name="Roth, Dan" userId="18da4c67-dd89-43a7-9856-8592f867a23c" providerId="ADAL" clId="{54B66AF4-791B-4B8A-80A7-BEB9B5B7EEED}" dt="2020-02-19T15:11:42.586" v="37" actId="20577"/>
        <pc:sldMkLst>
          <pc:docMk/>
          <pc:sldMk cId="3887229194" sldId="766"/>
        </pc:sldMkLst>
        <pc:spChg chg="mod">
          <ac:chgData name="Roth, Dan" userId="18da4c67-dd89-43a7-9856-8592f867a23c" providerId="ADAL" clId="{54B66AF4-791B-4B8A-80A7-BEB9B5B7EEED}" dt="2020-02-19T15:11:42.586" v="37" actId="20577"/>
          <ac:spMkLst>
            <pc:docMk/>
            <pc:sldMk cId="3887229194" sldId="766"/>
            <ac:spMk id="2" creationId="{428C9577-E57F-4DE9-B34F-8113095262ED}"/>
          </ac:spMkLst>
        </pc:spChg>
      </pc:sldChg>
      <pc:sldChg chg="add modTransition">
        <pc:chgData name="Roth, Dan" userId="18da4c67-dd89-43a7-9856-8592f867a23c" providerId="ADAL" clId="{54B66AF4-791B-4B8A-80A7-BEB9B5B7EEED}" dt="2020-02-20T03:24:00.858" v="1905"/>
        <pc:sldMkLst>
          <pc:docMk/>
          <pc:sldMk cId="735045587" sldId="816"/>
        </pc:sldMkLst>
      </pc:sldChg>
      <pc:sldChg chg="add modTransition">
        <pc:chgData name="Roth, Dan" userId="18da4c67-dd89-43a7-9856-8592f867a23c" providerId="ADAL" clId="{54B66AF4-791B-4B8A-80A7-BEB9B5B7EEED}" dt="2020-02-20T03:24:15.582" v="1906"/>
        <pc:sldMkLst>
          <pc:docMk/>
          <pc:sldMk cId="611835475" sldId="817"/>
        </pc:sldMkLst>
      </pc:sldChg>
      <pc:sldChg chg="add del modTransition">
        <pc:chgData name="Roth, Dan" userId="18da4c67-dd89-43a7-9856-8592f867a23c" providerId="ADAL" clId="{54B66AF4-791B-4B8A-80A7-BEB9B5B7EEED}" dt="2020-02-20T03:22:37.821" v="1892" actId="47"/>
        <pc:sldMkLst>
          <pc:docMk/>
          <pc:sldMk cId="2795699832" sldId="818"/>
        </pc:sldMkLst>
      </pc:sldChg>
      <pc:sldChg chg="addSp modSp add modTransition">
        <pc:chgData name="Roth, Dan" userId="18da4c67-dd89-43a7-9856-8592f867a23c" providerId="ADAL" clId="{54B66AF4-791B-4B8A-80A7-BEB9B5B7EEED}" dt="2020-02-20T20:37:33.804" v="3368" actId="12788"/>
        <pc:sldMkLst>
          <pc:docMk/>
          <pc:sldMk cId="3916209527" sldId="820"/>
        </pc:sldMkLst>
        <pc:spChg chg="add mod">
          <ac:chgData name="Roth, Dan" userId="18da4c67-dd89-43a7-9856-8592f867a23c" providerId="ADAL" clId="{54B66AF4-791B-4B8A-80A7-BEB9B5B7EEED}" dt="2020-02-20T20:37:18.660" v="3367" actId="12788"/>
          <ac:spMkLst>
            <pc:docMk/>
            <pc:sldMk cId="3916209527" sldId="820"/>
            <ac:spMk id="9" creationId="{8FB76CCC-32BE-46A5-98C3-76F94888BB2A}"/>
          </ac:spMkLst>
        </pc:spChg>
        <pc:spChg chg="add mod">
          <ac:chgData name="Roth, Dan" userId="18da4c67-dd89-43a7-9856-8592f867a23c" providerId="ADAL" clId="{54B66AF4-791B-4B8A-80A7-BEB9B5B7EEED}" dt="2020-02-20T20:37:33.804" v="3368" actId="12788"/>
          <ac:spMkLst>
            <pc:docMk/>
            <pc:sldMk cId="3916209527" sldId="820"/>
            <ac:spMk id="10" creationId="{EB672DB6-E71F-4A70-8541-796EA8A5A547}"/>
          </ac:spMkLst>
        </pc:spChg>
        <pc:picChg chg="mod">
          <ac:chgData name="Roth, Dan" userId="18da4c67-dd89-43a7-9856-8592f867a23c" providerId="ADAL" clId="{54B66AF4-791B-4B8A-80A7-BEB9B5B7EEED}" dt="2020-02-20T20:37:33.804" v="3368" actId="12788"/>
          <ac:picMkLst>
            <pc:docMk/>
            <pc:sldMk cId="3916209527" sldId="820"/>
            <ac:picMk id="6" creationId="{25E560C3-8349-6244-AF97-79DC2F3648E8}"/>
          </ac:picMkLst>
        </pc:picChg>
        <pc:picChg chg="mod">
          <ac:chgData name="Roth, Dan" userId="18da4c67-dd89-43a7-9856-8592f867a23c" providerId="ADAL" clId="{54B66AF4-791B-4B8A-80A7-BEB9B5B7EEED}" dt="2020-02-20T20:37:18.660" v="3367" actId="12788"/>
          <ac:picMkLst>
            <pc:docMk/>
            <pc:sldMk cId="3916209527" sldId="820"/>
            <ac:picMk id="8" creationId="{F9697664-DAC8-0E44-B0C9-3C45596D24B1}"/>
          </ac:picMkLst>
        </pc:picChg>
      </pc:sldChg>
      <pc:sldChg chg="add del modTransition">
        <pc:chgData name="Roth, Dan" userId="18da4c67-dd89-43a7-9856-8592f867a23c" providerId="ADAL" clId="{54B66AF4-791B-4B8A-80A7-BEB9B5B7EEED}" dt="2020-02-20T03:22:33.062" v="1891" actId="47"/>
        <pc:sldMkLst>
          <pc:docMk/>
          <pc:sldMk cId="1445058507" sldId="824"/>
        </pc:sldMkLst>
      </pc:sldChg>
      <pc:sldChg chg="add del modTransition">
        <pc:chgData name="Roth, Dan" userId="18da4c67-dd89-43a7-9856-8592f867a23c" providerId="ADAL" clId="{54B66AF4-791B-4B8A-80A7-BEB9B5B7EEED}" dt="2020-02-20T03:23:51.190" v="1904" actId="47"/>
        <pc:sldMkLst>
          <pc:docMk/>
          <pc:sldMk cId="1988186874" sldId="825"/>
        </pc:sldMkLst>
      </pc:sldChg>
      <pc:sldChg chg="modNotesTx">
        <pc:chgData name="Roth, Dan" userId="18da4c67-dd89-43a7-9856-8592f867a23c" providerId="ADAL" clId="{54B66AF4-791B-4B8A-80A7-BEB9B5B7EEED}" dt="2020-02-20T00:04:47.070" v="136" actId="403"/>
        <pc:sldMkLst>
          <pc:docMk/>
          <pc:sldMk cId="1511776667" sldId="1262"/>
        </pc:sldMkLst>
      </pc:sldChg>
      <pc:sldChg chg="modSp">
        <pc:chgData name="Roth, Dan" userId="18da4c67-dd89-43a7-9856-8592f867a23c" providerId="ADAL" clId="{54B66AF4-791B-4B8A-80A7-BEB9B5B7EEED}" dt="2020-02-19T15:07:04.315" v="5" actId="20577"/>
        <pc:sldMkLst>
          <pc:docMk/>
          <pc:sldMk cId="2144188295" sldId="1263"/>
        </pc:sldMkLst>
        <pc:spChg chg="mod">
          <ac:chgData name="Roth, Dan" userId="18da4c67-dd89-43a7-9856-8592f867a23c" providerId="ADAL" clId="{54B66AF4-791B-4B8A-80A7-BEB9B5B7EEED}" dt="2020-02-19T15:07:04.315" v="5" actId="20577"/>
          <ac:spMkLst>
            <pc:docMk/>
            <pc:sldMk cId="2144188295" sldId="1263"/>
            <ac:spMk id="2" creationId="{A30C8CE9-F03F-4413-B657-D4360DF6B0C3}"/>
          </ac:spMkLst>
        </pc:spChg>
      </pc:sldChg>
      <pc:sldChg chg="del">
        <pc:chgData name="Roth, Dan" userId="18da4c67-dd89-43a7-9856-8592f867a23c" providerId="ADAL" clId="{54B66AF4-791B-4B8A-80A7-BEB9B5B7EEED}" dt="2020-02-19T15:11:20.229" v="36" actId="47"/>
        <pc:sldMkLst>
          <pc:docMk/>
          <pc:sldMk cId="4188490006" sldId="1270"/>
        </pc:sldMkLst>
      </pc:sldChg>
      <pc:sldChg chg="del modTransition">
        <pc:chgData name="Roth, Dan" userId="18da4c67-dd89-43a7-9856-8592f867a23c" providerId="ADAL" clId="{54B66AF4-791B-4B8A-80A7-BEB9B5B7EEED}" dt="2020-02-20T01:05:13.791" v="346" actId="47"/>
        <pc:sldMkLst>
          <pc:docMk/>
          <pc:sldMk cId="1685955748" sldId="1272"/>
        </pc:sldMkLst>
      </pc:sldChg>
      <pc:sldChg chg="modSp ord">
        <pc:chgData name="Roth, Dan" userId="18da4c67-dd89-43a7-9856-8592f867a23c" providerId="ADAL" clId="{54B66AF4-791B-4B8A-80A7-BEB9B5B7EEED}" dt="2020-02-20T18:56:46.894" v="3362" actId="166"/>
        <pc:sldMkLst>
          <pc:docMk/>
          <pc:sldMk cId="819782201" sldId="1273"/>
        </pc:sldMkLst>
        <pc:spChg chg="ord">
          <ac:chgData name="Roth, Dan" userId="18da4c67-dd89-43a7-9856-8592f867a23c" providerId="ADAL" clId="{54B66AF4-791B-4B8A-80A7-BEB9B5B7EEED}" dt="2020-02-20T18:56:46.894" v="3362" actId="166"/>
          <ac:spMkLst>
            <pc:docMk/>
            <pc:sldMk cId="819782201" sldId="1273"/>
            <ac:spMk id="23" creationId="{00000000-0000-0000-0000-000000000000}"/>
          </ac:spMkLst>
        </pc:spChg>
        <pc:spChg chg="mod">
          <ac:chgData name="Roth, Dan" userId="18da4c67-dd89-43a7-9856-8592f867a23c" providerId="ADAL" clId="{54B66AF4-791B-4B8A-80A7-BEB9B5B7EEED}" dt="2020-02-20T01:45:37.095" v="669" actId="5793"/>
          <ac:spMkLst>
            <pc:docMk/>
            <pc:sldMk cId="819782201" sldId="1273"/>
            <ac:spMk id="24" creationId="{687C43B7-A106-4249-BFB5-19F1D14D28E2}"/>
          </ac:spMkLst>
        </pc:spChg>
        <pc:spChg chg="ord">
          <ac:chgData name="Roth, Dan" userId="18da4c67-dd89-43a7-9856-8592f867a23c" providerId="ADAL" clId="{54B66AF4-791B-4B8A-80A7-BEB9B5B7EEED}" dt="2020-02-20T18:56:22.600" v="3361" actId="166"/>
          <ac:spMkLst>
            <pc:docMk/>
            <pc:sldMk cId="819782201" sldId="1273"/>
            <ac:spMk id="31" creationId="{00000000-0000-0000-0000-000000000000}"/>
          </ac:spMkLst>
        </pc:spChg>
      </pc:sldChg>
      <pc:sldChg chg="add">
        <pc:chgData name="Roth, Dan" userId="18da4c67-dd89-43a7-9856-8592f867a23c" providerId="ADAL" clId="{54B66AF4-791B-4B8A-80A7-BEB9B5B7EEED}" dt="2020-02-20T01:05:24.673" v="348"/>
        <pc:sldMkLst>
          <pc:docMk/>
          <pc:sldMk cId="624339271" sldId="1274"/>
        </pc:sldMkLst>
      </pc:sldChg>
      <pc:sldChg chg="del modTransition">
        <pc:chgData name="Roth, Dan" userId="18da4c67-dd89-43a7-9856-8592f867a23c" providerId="ADAL" clId="{54B66AF4-791B-4B8A-80A7-BEB9B5B7EEED}" dt="2020-02-20T01:05:19.729" v="347" actId="2696"/>
        <pc:sldMkLst>
          <pc:docMk/>
          <pc:sldMk cId="2482316728" sldId="1274"/>
        </pc:sldMkLst>
      </pc:sldChg>
      <pc:sldChg chg="del">
        <pc:chgData name="Roth, Dan" userId="18da4c67-dd89-43a7-9856-8592f867a23c" providerId="ADAL" clId="{54B66AF4-791B-4B8A-80A7-BEB9B5B7EEED}" dt="2020-02-20T01:21:38.400" v="629" actId="2696"/>
        <pc:sldMkLst>
          <pc:docMk/>
          <pc:sldMk cId="1956819189" sldId="1276"/>
        </pc:sldMkLst>
      </pc:sldChg>
      <pc:sldChg chg="add">
        <pc:chgData name="Roth, Dan" userId="18da4c67-dd89-43a7-9856-8592f867a23c" providerId="ADAL" clId="{54B66AF4-791B-4B8A-80A7-BEB9B5B7EEED}" dt="2020-02-20T01:21:44.979" v="630"/>
        <pc:sldMkLst>
          <pc:docMk/>
          <pc:sldMk cId="4211555898" sldId="1276"/>
        </pc:sldMkLst>
      </pc:sldChg>
      <pc:sldChg chg="addSp delSp modSp modAnim">
        <pc:chgData name="Roth, Dan" userId="18da4c67-dd89-43a7-9856-8592f867a23c" providerId="ADAL" clId="{54B66AF4-791B-4B8A-80A7-BEB9B5B7EEED}" dt="2020-02-20T18:25:30.269" v="3358" actId="208"/>
        <pc:sldMkLst>
          <pc:docMk/>
          <pc:sldMk cId="1951640376" sldId="1277"/>
        </pc:sldMkLst>
        <pc:spChg chg="add mod ord">
          <ac:chgData name="Roth, Dan" userId="18da4c67-dd89-43a7-9856-8592f867a23c" providerId="ADAL" clId="{54B66AF4-791B-4B8A-80A7-BEB9B5B7EEED}" dt="2020-02-20T18:21:50.033" v="3282" actId="1038"/>
          <ac:spMkLst>
            <pc:docMk/>
            <pc:sldMk cId="1951640376" sldId="1277"/>
            <ac:spMk id="26" creationId="{0FB51540-3EC3-43C7-8D92-208A7C12098D}"/>
          </ac:spMkLst>
        </pc:spChg>
        <pc:spChg chg="add mod">
          <ac:chgData name="Roth, Dan" userId="18da4c67-dd89-43a7-9856-8592f867a23c" providerId="ADAL" clId="{54B66AF4-791B-4B8A-80A7-BEB9B5B7EEED}" dt="2020-02-20T18:24:08.542" v="3355" actId="1038"/>
          <ac:spMkLst>
            <pc:docMk/>
            <pc:sldMk cId="1951640376" sldId="1277"/>
            <ac:spMk id="27" creationId="{753278C5-D285-4673-86AC-F1E1911A99D1}"/>
          </ac:spMkLst>
        </pc:spChg>
        <pc:grpChg chg="add mod">
          <ac:chgData name="Roth, Dan" userId="18da4c67-dd89-43a7-9856-8592f867a23c" providerId="ADAL" clId="{54B66AF4-791B-4B8A-80A7-BEB9B5B7EEED}" dt="2020-02-19T22:33:59.890" v="123" actId="1035"/>
          <ac:grpSpMkLst>
            <pc:docMk/>
            <pc:sldMk cId="1951640376" sldId="1277"/>
            <ac:grpSpMk id="6" creationId="{80B69BCB-9DD8-40C1-B267-88BA6B757259}"/>
          </ac:grpSpMkLst>
        </pc:grpChg>
        <pc:grpChg chg="add mod">
          <ac:chgData name="Roth, Dan" userId="18da4c67-dd89-43a7-9856-8592f867a23c" providerId="ADAL" clId="{54B66AF4-791B-4B8A-80A7-BEB9B5B7EEED}" dt="2020-02-19T22:33:59.890" v="123" actId="1035"/>
          <ac:grpSpMkLst>
            <pc:docMk/>
            <pc:sldMk cId="1951640376" sldId="1277"/>
            <ac:grpSpMk id="21" creationId="{688022E4-B9F9-432E-9FC5-40074950F495}"/>
          </ac:grpSpMkLst>
        </pc:grpChg>
        <pc:picChg chg="add del mod">
          <ac:chgData name="Roth, Dan" userId="18da4c67-dd89-43a7-9856-8592f867a23c" providerId="ADAL" clId="{54B66AF4-791B-4B8A-80A7-BEB9B5B7EEED}" dt="2020-02-20T18:02:51.467" v="3237" actId="478"/>
          <ac:picMkLst>
            <pc:docMk/>
            <pc:sldMk cId="1951640376" sldId="1277"/>
            <ac:picMk id="4" creationId="{1CDB59B1-81DD-4B28-B8E1-AEDFDC1D66AC}"/>
          </ac:picMkLst>
        </pc:picChg>
        <pc:picChg chg="add mod">
          <ac:chgData name="Roth, Dan" userId="18da4c67-dd89-43a7-9856-8592f867a23c" providerId="ADAL" clId="{54B66AF4-791B-4B8A-80A7-BEB9B5B7EEED}" dt="2020-02-20T01:30:59.739" v="653" actId="1035"/>
          <ac:picMkLst>
            <pc:docMk/>
            <pc:sldMk cId="1951640376" sldId="1277"/>
            <ac:picMk id="24" creationId="{7D7E2B1C-7B63-4ECF-ACD3-0ABEB023FA26}"/>
          </ac:picMkLst>
        </pc:picChg>
        <pc:picChg chg="add mod">
          <ac:chgData name="Roth, Dan" userId="18da4c67-dd89-43a7-9856-8592f867a23c" providerId="ADAL" clId="{54B66AF4-791B-4B8A-80A7-BEB9B5B7EEED}" dt="2020-02-20T18:25:30.269" v="3358" actId="208"/>
          <ac:picMkLst>
            <pc:docMk/>
            <pc:sldMk cId="1951640376" sldId="1277"/>
            <ac:picMk id="25" creationId="{26B169EE-C04C-405C-A844-46D843FE0792}"/>
          </ac:picMkLst>
        </pc:picChg>
      </pc:sldChg>
      <pc:sldChg chg="delSp modSp add modTransition delAnim modAnim">
        <pc:chgData name="Roth, Dan" userId="18da4c67-dd89-43a7-9856-8592f867a23c" providerId="ADAL" clId="{54B66AF4-791B-4B8A-80A7-BEB9B5B7EEED}" dt="2020-02-20T20:53:02.193" v="3373" actId="20577"/>
        <pc:sldMkLst>
          <pc:docMk/>
          <pc:sldMk cId="158293492" sldId="1403"/>
        </pc:sldMkLst>
        <pc:spChg chg="mod">
          <ac:chgData name="Roth, Dan" userId="18da4c67-dd89-43a7-9856-8592f867a23c" providerId="ADAL" clId="{54B66AF4-791B-4B8A-80A7-BEB9B5B7EEED}" dt="2020-02-20T03:48:52.841" v="2218" actId="113"/>
          <ac:spMkLst>
            <pc:docMk/>
            <pc:sldMk cId="158293492" sldId="1403"/>
            <ac:spMk id="2" creationId="{3D6A3948-0CD2-A14B-8AF2-90B0E45E3525}"/>
          </ac:spMkLst>
        </pc:spChg>
        <pc:spChg chg="mod">
          <ac:chgData name="Roth, Dan" userId="18da4c67-dd89-43a7-9856-8592f867a23c" providerId="ADAL" clId="{54B66AF4-791B-4B8A-80A7-BEB9B5B7EEED}" dt="2020-02-20T03:49:57.204" v="2234" actId="404"/>
          <ac:spMkLst>
            <pc:docMk/>
            <pc:sldMk cId="158293492" sldId="1403"/>
            <ac:spMk id="4" creationId="{93B61D90-81E4-E941-AE66-3FC4AEE08FF8}"/>
          </ac:spMkLst>
        </pc:spChg>
        <pc:spChg chg="mod">
          <ac:chgData name="Roth, Dan" userId="18da4c67-dd89-43a7-9856-8592f867a23c" providerId="ADAL" clId="{54B66AF4-791B-4B8A-80A7-BEB9B5B7EEED}" dt="2020-02-20T03:56:01.471" v="2309" actId="404"/>
          <ac:spMkLst>
            <pc:docMk/>
            <pc:sldMk cId="158293492" sldId="1403"/>
            <ac:spMk id="13" creationId="{72EF8C6E-DD16-4B39-841E-865994CB681C}"/>
          </ac:spMkLst>
        </pc:spChg>
        <pc:spChg chg="del">
          <ac:chgData name="Roth, Dan" userId="18da4c67-dd89-43a7-9856-8592f867a23c" providerId="ADAL" clId="{54B66AF4-791B-4B8A-80A7-BEB9B5B7EEED}" dt="2020-02-20T03:52:58.621" v="2239" actId="478"/>
          <ac:spMkLst>
            <pc:docMk/>
            <pc:sldMk cId="158293492" sldId="1403"/>
            <ac:spMk id="14" creationId="{F6FE1BA1-3CA5-4817-821D-08C0AA7B3516}"/>
          </ac:spMkLst>
        </pc:spChg>
        <pc:spChg chg="mod">
          <ac:chgData name="Roth, Dan" userId="18da4c67-dd89-43a7-9856-8592f867a23c" providerId="ADAL" clId="{54B66AF4-791B-4B8A-80A7-BEB9B5B7EEED}" dt="2020-02-20T20:53:02.193" v="3373" actId="20577"/>
          <ac:spMkLst>
            <pc:docMk/>
            <pc:sldMk cId="158293492" sldId="1403"/>
            <ac:spMk id="15" creationId="{4126ACE2-84F0-41F5-9921-22F59DCFB7C1}"/>
          </ac:spMkLst>
        </pc:spChg>
      </pc:sldChg>
      <pc:sldChg chg="add del modTransition">
        <pc:chgData name="Roth, Dan" userId="18da4c67-dd89-43a7-9856-8592f867a23c" providerId="ADAL" clId="{54B66AF4-791B-4B8A-80A7-BEB9B5B7EEED}" dt="2020-02-20T03:48:27.076" v="2216" actId="2696"/>
        <pc:sldMkLst>
          <pc:docMk/>
          <pc:sldMk cId="2362856364" sldId="1403"/>
        </pc:sldMkLst>
      </pc:sldChg>
      <pc:sldChg chg="addSp delSp modSp ord modAnim">
        <pc:chgData name="Roth, Dan" userId="18da4c67-dd89-43a7-9856-8592f867a23c" providerId="ADAL" clId="{54B66AF4-791B-4B8A-80A7-BEB9B5B7EEED}" dt="2020-02-20T15:37:57.889" v="3136" actId="20577"/>
        <pc:sldMkLst>
          <pc:docMk/>
          <pc:sldMk cId="568115708" sldId="1406"/>
        </pc:sldMkLst>
        <pc:spChg chg="mod">
          <ac:chgData name="Roth, Dan" userId="18da4c67-dd89-43a7-9856-8592f867a23c" providerId="ADAL" clId="{54B66AF4-791B-4B8A-80A7-BEB9B5B7EEED}" dt="2020-02-20T01:20:15.295" v="582" actId="20577"/>
          <ac:spMkLst>
            <pc:docMk/>
            <pc:sldMk cId="568115708" sldId="1406"/>
            <ac:spMk id="2" creationId="{ED422C5F-E9E7-4183-B627-E35D824FAA99}"/>
          </ac:spMkLst>
        </pc:spChg>
        <pc:spChg chg="mod">
          <ac:chgData name="Roth, Dan" userId="18da4c67-dd89-43a7-9856-8592f867a23c" providerId="ADAL" clId="{54B66AF4-791B-4B8A-80A7-BEB9B5B7EEED}" dt="2020-02-20T15:37:57.889" v="3136" actId="20577"/>
          <ac:spMkLst>
            <pc:docMk/>
            <pc:sldMk cId="568115708" sldId="1406"/>
            <ac:spMk id="3" creationId="{27FBF72F-7B58-4769-B5EF-E898653ACE43}"/>
          </ac:spMkLst>
        </pc:spChg>
        <pc:spChg chg="mod">
          <ac:chgData name="Roth, Dan" userId="18da4c67-dd89-43a7-9856-8592f867a23c" providerId="ADAL" clId="{54B66AF4-791B-4B8A-80A7-BEB9B5B7EEED}" dt="2020-02-20T01:13:07.739" v="455" actId="1036"/>
          <ac:spMkLst>
            <pc:docMk/>
            <pc:sldMk cId="568115708" sldId="1406"/>
            <ac:spMk id="6" creationId="{023FB418-9198-4701-A311-518902F1E8E1}"/>
          </ac:spMkLst>
        </pc:spChg>
        <pc:spChg chg="add del">
          <ac:chgData name="Roth, Dan" userId="18da4c67-dd89-43a7-9856-8592f867a23c" providerId="ADAL" clId="{54B66AF4-791B-4B8A-80A7-BEB9B5B7EEED}" dt="2020-02-20T01:12:20.362" v="430"/>
          <ac:spMkLst>
            <pc:docMk/>
            <pc:sldMk cId="568115708" sldId="1406"/>
            <ac:spMk id="8" creationId="{EDDE19D4-B308-4540-9C66-E18ADB78129F}"/>
          </ac:spMkLst>
        </pc:spChg>
        <pc:spChg chg="add mod">
          <ac:chgData name="Roth, Dan" userId="18da4c67-dd89-43a7-9856-8592f867a23c" providerId="ADAL" clId="{54B66AF4-791B-4B8A-80A7-BEB9B5B7EEED}" dt="2020-02-20T01:20:32.113" v="628" actId="113"/>
          <ac:spMkLst>
            <pc:docMk/>
            <pc:sldMk cId="568115708" sldId="1406"/>
            <ac:spMk id="9" creationId="{B8E4E20C-D68F-4BDB-9470-0F0B1935CC53}"/>
          </ac:spMkLst>
        </pc:spChg>
        <pc:spChg chg="mod">
          <ac:chgData name="Roth, Dan" userId="18da4c67-dd89-43a7-9856-8592f867a23c" providerId="ADAL" clId="{54B66AF4-791B-4B8A-80A7-BEB9B5B7EEED}" dt="2020-02-20T01:14:37.378" v="527" actId="408"/>
          <ac:spMkLst>
            <pc:docMk/>
            <pc:sldMk cId="568115708" sldId="1406"/>
            <ac:spMk id="10" creationId="{C35ACE2F-5E97-4EE7-B56A-7C06F78F012B}"/>
          </ac:spMkLst>
        </pc:spChg>
        <pc:picChg chg="mod">
          <ac:chgData name="Roth, Dan" userId="18da4c67-dd89-43a7-9856-8592f867a23c" providerId="ADAL" clId="{54B66AF4-791B-4B8A-80A7-BEB9B5B7EEED}" dt="2020-02-20T01:14:37.378" v="527" actId="408"/>
          <ac:picMkLst>
            <pc:docMk/>
            <pc:sldMk cId="568115708" sldId="1406"/>
            <ac:picMk id="7" creationId="{3389A7C3-F599-46AA-A1DB-7029568788A7}"/>
          </ac:picMkLst>
        </pc:picChg>
        <pc:picChg chg="mod">
          <ac:chgData name="Roth, Dan" userId="18da4c67-dd89-43a7-9856-8592f867a23c" providerId="ADAL" clId="{54B66AF4-791B-4B8A-80A7-BEB9B5B7EEED}" dt="2020-02-20T01:14:37.378" v="527" actId="408"/>
          <ac:picMkLst>
            <pc:docMk/>
            <pc:sldMk cId="568115708" sldId="1406"/>
            <ac:picMk id="27" creationId="{0CDADACE-264C-4BCC-A248-6050BEF49C22}"/>
          </ac:picMkLst>
        </pc:picChg>
      </pc:sldChg>
      <pc:sldChg chg="modSp add del modTransition">
        <pc:chgData name="Roth, Dan" userId="18da4c67-dd89-43a7-9856-8592f867a23c" providerId="ADAL" clId="{54B66AF4-791B-4B8A-80A7-BEB9B5B7EEED}" dt="2020-02-20T02:02:26.943" v="751" actId="47"/>
        <pc:sldMkLst>
          <pc:docMk/>
          <pc:sldMk cId="888755166" sldId="1412"/>
        </pc:sldMkLst>
        <pc:spChg chg="mod">
          <ac:chgData name="Roth, Dan" userId="18da4c67-dd89-43a7-9856-8592f867a23c" providerId="ADAL" clId="{54B66AF4-791B-4B8A-80A7-BEB9B5B7EEED}" dt="2020-02-20T01:55:48.809" v="680"/>
          <ac:spMkLst>
            <pc:docMk/>
            <pc:sldMk cId="888755166" sldId="1412"/>
            <ac:spMk id="4" creationId="{D1BC5FF1-EDA8-4ED0-8902-73EE62EA2C0C}"/>
          </ac:spMkLst>
        </pc:spChg>
      </pc:sldChg>
      <pc:sldChg chg="modSp add">
        <pc:chgData name="Roth, Dan" userId="18da4c67-dd89-43a7-9856-8592f867a23c" providerId="ADAL" clId="{54B66AF4-791B-4B8A-80A7-BEB9B5B7EEED}" dt="2020-02-20T00:23:21.186" v="333" actId="1037"/>
        <pc:sldMkLst>
          <pc:docMk/>
          <pc:sldMk cId="1940674571" sldId="1449"/>
        </pc:sldMkLst>
        <pc:spChg chg="mod">
          <ac:chgData name="Roth, Dan" userId="18da4c67-dd89-43a7-9856-8592f867a23c" providerId="ADAL" clId="{54B66AF4-791B-4B8A-80A7-BEB9B5B7EEED}" dt="2020-02-19T15:11:49.801" v="38" actId="20577"/>
          <ac:spMkLst>
            <pc:docMk/>
            <pc:sldMk cId="1940674571" sldId="1449"/>
            <ac:spMk id="2" creationId="{428C9577-E57F-4DE9-B34F-8113095262ED}"/>
          </ac:spMkLst>
        </pc:spChg>
        <pc:spChg chg="mod">
          <ac:chgData name="Roth, Dan" userId="18da4c67-dd89-43a7-9856-8592f867a23c" providerId="ADAL" clId="{54B66AF4-791B-4B8A-80A7-BEB9B5B7EEED}" dt="2020-02-20T00:23:21.186" v="333" actId="1037"/>
          <ac:spMkLst>
            <pc:docMk/>
            <pc:sldMk cId="1940674571" sldId="1449"/>
            <ac:spMk id="20" creationId="{A5A18493-733A-4C5A-9C16-823DDED86830}"/>
          </ac:spMkLst>
        </pc:spChg>
      </pc:sldChg>
      <pc:sldChg chg="add">
        <pc:chgData name="Roth, Dan" userId="18da4c67-dd89-43a7-9856-8592f867a23c" providerId="ADAL" clId="{54B66AF4-791B-4B8A-80A7-BEB9B5B7EEED}" dt="2020-02-19T15:11:15.911" v="35"/>
        <pc:sldMkLst>
          <pc:docMk/>
          <pc:sldMk cId="3998438273" sldId="1450"/>
        </pc:sldMkLst>
      </pc:sldChg>
      <pc:sldChg chg="modSp add">
        <pc:chgData name="Roth, Dan" userId="18da4c67-dd89-43a7-9856-8592f867a23c" providerId="ADAL" clId="{54B66AF4-791B-4B8A-80A7-BEB9B5B7EEED}" dt="2020-02-20T15:30:33.202" v="2883" actId="113"/>
        <pc:sldMkLst>
          <pc:docMk/>
          <pc:sldMk cId="1198865618" sldId="1451"/>
        </pc:sldMkLst>
        <pc:spChg chg="mod">
          <ac:chgData name="Roth, Dan" userId="18da4c67-dd89-43a7-9856-8592f867a23c" providerId="ADAL" clId="{54B66AF4-791B-4B8A-80A7-BEB9B5B7EEED}" dt="2020-02-20T15:30:33.202" v="2883" actId="113"/>
          <ac:spMkLst>
            <pc:docMk/>
            <pc:sldMk cId="1198865618" sldId="1451"/>
            <ac:spMk id="3" creationId="{77A72FCE-525F-4150-80D3-EFA8F449A2A6}"/>
          </ac:spMkLst>
        </pc:spChg>
      </pc:sldChg>
      <pc:sldChg chg="modSp add">
        <pc:chgData name="Roth, Dan" userId="18da4c67-dd89-43a7-9856-8592f867a23c" providerId="ADAL" clId="{54B66AF4-791B-4B8A-80A7-BEB9B5B7EEED}" dt="2020-02-20T01:07:12.375" v="371" actId="6549"/>
        <pc:sldMkLst>
          <pc:docMk/>
          <pc:sldMk cId="563110837" sldId="1452"/>
        </pc:sldMkLst>
        <pc:spChg chg="mod">
          <ac:chgData name="Roth, Dan" userId="18da4c67-dd89-43a7-9856-8592f867a23c" providerId="ADAL" clId="{54B66AF4-791B-4B8A-80A7-BEB9B5B7EEED}" dt="2020-02-20T01:07:12.375" v="371" actId="6549"/>
          <ac:spMkLst>
            <pc:docMk/>
            <pc:sldMk cId="563110837" sldId="1452"/>
            <ac:spMk id="2" creationId="{246B2AE0-A84D-4FB2-B09E-915029CBD5A6}"/>
          </ac:spMkLst>
        </pc:spChg>
      </pc:sldChg>
      <pc:sldChg chg="add">
        <pc:chgData name="Roth, Dan" userId="18da4c67-dd89-43a7-9856-8592f867a23c" providerId="ADAL" clId="{54B66AF4-791B-4B8A-80A7-BEB9B5B7EEED}" dt="2020-02-19T22:31:16.766" v="42"/>
        <pc:sldMkLst>
          <pc:docMk/>
          <pc:sldMk cId="3327488310" sldId="1454"/>
        </pc:sldMkLst>
      </pc:sldChg>
      <pc:sldChg chg="add del">
        <pc:chgData name="Roth, Dan" userId="18da4c67-dd89-43a7-9856-8592f867a23c" providerId="ADAL" clId="{54B66AF4-791B-4B8A-80A7-BEB9B5B7EEED}" dt="2020-02-20T01:17:18.302" v="560" actId="47"/>
        <pc:sldMkLst>
          <pc:docMk/>
          <pc:sldMk cId="1024197213" sldId="1455"/>
        </pc:sldMkLst>
      </pc:sldChg>
      <pc:sldChg chg="add">
        <pc:chgData name="Roth, Dan" userId="18da4c67-dd89-43a7-9856-8592f867a23c" providerId="ADAL" clId="{54B66AF4-791B-4B8A-80A7-BEB9B5B7EEED}" dt="2020-02-19T22:37:28.848" v="127"/>
        <pc:sldMkLst>
          <pc:docMk/>
          <pc:sldMk cId="966167693" sldId="1456"/>
        </pc:sldMkLst>
      </pc:sldChg>
      <pc:sldChg chg="modSp add modTransition">
        <pc:chgData name="Roth, Dan" userId="18da4c67-dd89-43a7-9856-8592f867a23c" providerId="ADAL" clId="{54B66AF4-791B-4B8A-80A7-BEB9B5B7EEED}" dt="2020-02-20T00:19:12.041" v="164"/>
        <pc:sldMkLst>
          <pc:docMk/>
          <pc:sldMk cId="802746253" sldId="1457"/>
        </pc:sldMkLst>
        <pc:spChg chg="mod">
          <ac:chgData name="Roth, Dan" userId="18da4c67-dd89-43a7-9856-8592f867a23c" providerId="ADAL" clId="{54B66AF4-791B-4B8A-80A7-BEB9B5B7EEED}" dt="2020-02-20T00:18:56.574" v="163" actId="20577"/>
          <ac:spMkLst>
            <pc:docMk/>
            <pc:sldMk cId="802746253" sldId="1457"/>
            <ac:spMk id="2" creationId="{428C9577-E57F-4DE9-B34F-8113095262ED}"/>
          </ac:spMkLst>
        </pc:spChg>
      </pc:sldChg>
      <pc:sldChg chg="addSp modSp add modAnim">
        <pc:chgData name="Roth, Dan" userId="18da4c67-dd89-43a7-9856-8592f867a23c" providerId="ADAL" clId="{54B66AF4-791B-4B8A-80A7-BEB9B5B7EEED}" dt="2020-02-20T04:18:32.684" v="2591" actId="14100"/>
        <pc:sldMkLst>
          <pc:docMk/>
          <pc:sldMk cId="842587830" sldId="1458"/>
        </pc:sldMkLst>
        <pc:spChg chg="add mod">
          <ac:chgData name="Roth, Dan" userId="18da4c67-dd89-43a7-9856-8592f867a23c" providerId="ADAL" clId="{54B66AF4-791B-4B8A-80A7-BEB9B5B7EEED}" dt="2020-02-20T01:58:34.940" v="723" actId="20577"/>
          <ac:spMkLst>
            <pc:docMk/>
            <pc:sldMk cId="842587830" sldId="1458"/>
            <ac:spMk id="35" creationId="{C1749912-674C-436E-96D8-CFE9FF1D5A4C}"/>
          </ac:spMkLst>
        </pc:spChg>
        <pc:picChg chg="add mod">
          <ac:chgData name="Roth, Dan" userId="18da4c67-dd89-43a7-9856-8592f867a23c" providerId="ADAL" clId="{54B66AF4-791B-4B8A-80A7-BEB9B5B7EEED}" dt="2020-02-20T04:18:32.684" v="2591" actId="14100"/>
          <ac:picMkLst>
            <pc:docMk/>
            <pc:sldMk cId="842587830" sldId="1458"/>
            <ac:picMk id="3" creationId="{55B03CD9-D04B-4092-AA1E-0D04F00D81E3}"/>
          </ac:picMkLst>
        </pc:picChg>
      </pc:sldChg>
      <pc:sldChg chg="add">
        <pc:chgData name="Roth, Dan" userId="18da4c67-dd89-43a7-9856-8592f867a23c" providerId="ADAL" clId="{54B66AF4-791B-4B8A-80A7-BEB9B5B7EEED}" dt="2020-02-20T01:55:48.809" v="680"/>
        <pc:sldMkLst>
          <pc:docMk/>
          <pc:sldMk cId="3032880172" sldId="1459"/>
        </pc:sldMkLst>
      </pc:sldChg>
      <pc:sldChg chg="modSp add">
        <pc:chgData name="Roth, Dan" userId="18da4c67-dd89-43a7-9856-8592f867a23c" providerId="ADAL" clId="{54B66AF4-791B-4B8A-80A7-BEB9B5B7EEED}" dt="2020-02-20T02:02:22.072" v="750" actId="404"/>
        <pc:sldMkLst>
          <pc:docMk/>
          <pc:sldMk cId="2583938766" sldId="1460"/>
        </pc:sldMkLst>
        <pc:spChg chg="mod">
          <ac:chgData name="Roth, Dan" userId="18da4c67-dd89-43a7-9856-8592f867a23c" providerId="ADAL" clId="{54B66AF4-791B-4B8A-80A7-BEB9B5B7EEED}" dt="2020-02-20T02:02:22.072" v="750" actId="404"/>
          <ac:spMkLst>
            <pc:docMk/>
            <pc:sldMk cId="2583938766" sldId="1460"/>
            <ac:spMk id="2" creationId="{00000000-0000-0000-0000-000000000000}"/>
          </ac:spMkLst>
        </pc:spChg>
      </pc:sldChg>
      <pc:sldChg chg="addSp modSp add modAnim">
        <pc:chgData name="Roth, Dan" userId="18da4c67-dd89-43a7-9856-8592f867a23c" providerId="ADAL" clId="{54B66AF4-791B-4B8A-80A7-BEB9B5B7EEED}" dt="2020-02-20T04:23:12.198" v="2716"/>
        <pc:sldMkLst>
          <pc:docMk/>
          <pc:sldMk cId="801057364" sldId="1461"/>
        </pc:sldMkLst>
        <pc:spChg chg="mod">
          <ac:chgData name="Roth, Dan" userId="18da4c67-dd89-43a7-9856-8592f867a23c" providerId="ADAL" clId="{54B66AF4-791B-4B8A-80A7-BEB9B5B7EEED}" dt="2020-02-20T04:22:21.397" v="2712" actId="1036"/>
          <ac:spMkLst>
            <pc:docMk/>
            <pc:sldMk cId="801057364" sldId="1461"/>
            <ac:spMk id="4" creationId="{00000000-0000-0000-0000-000000000000}"/>
          </ac:spMkLst>
        </pc:spChg>
        <pc:spChg chg="add mod">
          <ac:chgData name="Roth, Dan" userId="18da4c67-dd89-43a7-9856-8592f867a23c" providerId="ADAL" clId="{54B66AF4-791B-4B8A-80A7-BEB9B5B7EEED}" dt="2020-02-20T04:21:52.529" v="2693" actId="1035"/>
          <ac:spMkLst>
            <pc:docMk/>
            <pc:sldMk cId="801057364" sldId="1461"/>
            <ac:spMk id="5" creationId="{7DACC8FC-323A-4D10-882B-445E85E03247}"/>
          </ac:spMkLst>
        </pc:spChg>
        <pc:spChg chg="add mod">
          <ac:chgData name="Roth, Dan" userId="18da4c67-dd89-43a7-9856-8592f867a23c" providerId="ADAL" clId="{54B66AF4-791B-4B8A-80A7-BEB9B5B7EEED}" dt="2020-02-20T02:14:48.241" v="839" actId="403"/>
          <ac:spMkLst>
            <pc:docMk/>
            <pc:sldMk cId="801057364" sldId="1461"/>
            <ac:spMk id="14" creationId="{5C56D514-A91E-49A4-9C21-5DB38B6B2ACB}"/>
          </ac:spMkLst>
        </pc:spChg>
        <pc:spChg chg="mod">
          <ac:chgData name="Roth, Dan" userId="18da4c67-dd89-43a7-9856-8592f867a23c" providerId="ADAL" clId="{54B66AF4-791B-4B8A-80A7-BEB9B5B7EEED}" dt="2020-02-20T04:22:21.397" v="2712" actId="1036"/>
          <ac:spMkLst>
            <pc:docMk/>
            <pc:sldMk cId="801057364" sldId="1461"/>
            <ac:spMk id="17" creationId="{00000000-0000-0000-0000-000000000000}"/>
          </ac:spMkLst>
        </pc:spChg>
        <pc:spChg chg="mod">
          <ac:chgData name="Roth, Dan" userId="18da4c67-dd89-43a7-9856-8592f867a23c" providerId="ADAL" clId="{54B66AF4-791B-4B8A-80A7-BEB9B5B7EEED}" dt="2020-02-20T04:22:21.397" v="2712" actId="1036"/>
          <ac:spMkLst>
            <pc:docMk/>
            <pc:sldMk cId="801057364" sldId="1461"/>
            <ac:spMk id="19" creationId="{00000000-0000-0000-0000-000000000000}"/>
          </ac:spMkLst>
        </pc:spChg>
        <pc:spChg chg="mod">
          <ac:chgData name="Roth, Dan" userId="18da4c67-dd89-43a7-9856-8592f867a23c" providerId="ADAL" clId="{54B66AF4-791B-4B8A-80A7-BEB9B5B7EEED}" dt="2020-02-20T04:22:21.397" v="2712" actId="1036"/>
          <ac:spMkLst>
            <pc:docMk/>
            <pc:sldMk cId="801057364" sldId="1461"/>
            <ac:spMk id="20" creationId="{00000000-0000-0000-0000-000000000000}"/>
          </ac:spMkLst>
        </pc:spChg>
        <pc:spChg chg="mod">
          <ac:chgData name="Roth, Dan" userId="18da4c67-dd89-43a7-9856-8592f867a23c" providerId="ADAL" clId="{54B66AF4-791B-4B8A-80A7-BEB9B5B7EEED}" dt="2020-02-20T04:22:21.397" v="2712" actId="1036"/>
          <ac:spMkLst>
            <pc:docMk/>
            <pc:sldMk cId="801057364" sldId="1461"/>
            <ac:spMk id="24" creationId="{0364FDA4-BA70-BF43-BCAE-43EE56404990}"/>
          </ac:spMkLst>
        </pc:spChg>
        <pc:spChg chg="mod">
          <ac:chgData name="Roth, Dan" userId="18da4c67-dd89-43a7-9856-8592f867a23c" providerId="ADAL" clId="{54B66AF4-791B-4B8A-80A7-BEB9B5B7EEED}" dt="2020-02-20T04:22:21.397" v="2712" actId="1036"/>
          <ac:spMkLst>
            <pc:docMk/>
            <pc:sldMk cId="801057364" sldId="1461"/>
            <ac:spMk id="25" creationId="{A2F9E6C8-867A-AD49-A732-C447D45E119D}"/>
          </ac:spMkLst>
        </pc:spChg>
        <pc:grpChg chg="mod">
          <ac:chgData name="Roth, Dan" userId="18da4c67-dd89-43a7-9856-8592f867a23c" providerId="ADAL" clId="{54B66AF4-791B-4B8A-80A7-BEB9B5B7EEED}" dt="2020-02-20T04:22:21.397" v="2712" actId="1036"/>
          <ac:grpSpMkLst>
            <pc:docMk/>
            <pc:sldMk cId="801057364" sldId="1461"/>
            <ac:grpSpMk id="18" creationId="{5F00F344-24FB-4241-B98A-EA66746672A6}"/>
          </ac:grpSpMkLst>
        </pc:grpChg>
        <pc:picChg chg="add mod">
          <ac:chgData name="Roth, Dan" userId="18da4c67-dd89-43a7-9856-8592f867a23c" providerId="ADAL" clId="{54B66AF4-791B-4B8A-80A7-BEB9B5B7EEED}" dt="2020-02-20T04:22:32.171" v="2713" actId="12788"/>
          <ac:picMkLst>
            <pc:docMk/>
            <pc:sldMk cId="801057364" sldId="1461"/>
            <ac:picMk id="3" creationId="{CC149B30-B757-4D9D-8088-CA344FC6421E}"/>
          </ac:picMkLst>
        </pc:picChg>
      </pc:sldChg>
      <pc:sldChg chg="modSp add modTransition">
        <pc:chgData name="Roth, Dan" userId="18da4c67-dd89-43a7-9856-8592f867a23c" providerId="ADAL" clId="{54B66AF4-791B-4B8A-80A7-BEB9B5B7EEED}" dt="2020-02-20T02:05:07.877" v="761" actId="20577"/>
        <pc:sldMkLst>
          <pc:docMk/>
          <pc:sldMk cId="1698314628" sldId="1462"/>
        </pc:sldMkLst>
        <pc:spChg chg="mod">
          <ac:chgData name="Roth, Dan" userId="18da4c67-dd89-43a7-9856-8592f867a23c" providerId="ADAL" clId="{54B66AF4-791B-4B8A-80A7-BEB9B5B7EEED}" dt="2020-02-20T02:05:07.877" v="761" actId="20577"/>
          <ac:spMkLst>
            <pc:docMk/>
            <pc:sldMk cId="1698314628" sldId="1462"/>
            <ac:spMk id="2" creationId="{79143E0D-5A65-E549-9082-4CE58F70075F}"/>
          </ac:spMkLst>
        </pc:spChg>
      </pc:sldChg>
      <pc:sldChg chg="add modTransition">
        <pc:chgData name="Roth, Dan" userId="18da4c67-dd89-43a7-9856-8592f867a23c" providerId="ADAL" clId="{54B66AF4-791B-4B8A-80A7-BEB9B5B7EEED}" dt="2020-02-20T01:55:48.809" v="680"/>
        <pc:sldMkLst>
          <pc:docMk/>
          <pc:sldMk cId="3005599594" sldId="1463"/>
        </pc:sldMkLst>
      </pc:sldChg>
      <pc:sldChg chg="add modTransition">
        <pc:chgData name="Roth, Dan" userId="18da4c67-dd89-43a7-9856-8592f867a23c" providerId="ADAL" clId="{54B66AF4-791B-4B8A-80A7-BEB9B5B7EEED}" dt="2020-02-20T01:55:48.809" v="680"/>
        <pc:sldMkLst>
          <pc:docMk/>
          <pc:sldMk cId="2277095405" sldId="1464"/>
        </pc:sldMkLst>
      </pc:sldChg>
      <pc:sldChg chg="add modTransition">
        <pc:chgData name="Roth, Dan" userId="18da4c67-dd89-43a7-9856-8592f867a23c" providerId="ADAL" clId="{54B66AF4-791B-4B8A-80A7-BEB9B5B7EEED}" dt="2020-02-20T01:55:48.809" v="680"/>
        <pc:sldMkLst>
          <pc:docMk/>
          <pc:sldMk cId="3800825746" sldId="1465"/>
        </pc:sldMkLst>
      </pc:sldChg>
      <pc:sldChg chg="add modTransition">
        <pc:chgData name="Roth, Dan" userId="18da4c67-dd89-43a7-9856-8592f867a23c" providerId="ADAL" clId="{54B66AF4-791B-4B8A-80A7-BEB9B5B7EEED}" dt="2020-02-20T01:55:48.809" v="680"/>
        <pc:sldMkLst>
          <pc:docMk/>
          <pc:sldMk cId="606017412" sldId="1466"/>
        </pc:sldMkLst>
      </pc:sldChg>
      <pc:sldChg chg="modSp add modTransition">
        <pc:chgData name="Roth, Dan" userId="18da4c67-dd89-43a7-9856-8592f867a23c" providerId="ADAL" clId="{54B66AF4-791B-4B8A-80A7-BEB9B5B7EEED}" dt="2020-02-20T02:18:50.192" v="841" actId="208"/>
        <pc:sldMkLst>
          <pc:docMk/>
          <pc:sldMk cId="1694979631" sldId="1467"/>
        </pc:sldMkLst>
        <pc:spChg chg="mod">
          <ac:chgData name="Roth, Dan" userId="18da4c67-dd89-43a7-9856-8592f867a23c" providerId="ADAL" clId="{54B66AF4-791B-4B8A-80A7-BEB9B5B7EEED}" dt="2020-02-20T02:18:50.192" v="841" actId="208"/>
          <ac:spMkLst>
            <pc:docMk/>
            <pc:sldMk cId="1694979631" sldId="1467"/>
            <ac:spMk id="42" creationId="{912EDC46-9D46-4B46-87B9-0C47667C1500}"/>
          </ac:spMkLst>
        </pc:spChg>
      </pc:sldChg>
      <pc:sldChg chg="add del modTransition">
        <pc:chgData name="Roth, Dan" userId="18da4c67-dd89-43a7-9856-8592f867a23c" providerId="ADAL" clId="{54B66AF4-791B-4B8A-80A7-BEB9B5B7EEED}" dt="2020-02-20T02:22:11.995" v="856" actId="47"/>
        <pc:sldMkLst>
          <pc:docMk/>
          <pc:sldMk cId="3075745771" sldId="1468"/>
        </pc:sldMkLst>
      </pc:sldChg>
      <pc:sldChg chg="addSp modSp add modTransition modAnim">
        <pc:chgData name="Roth, Dan" userId="18da4c67-dd89-43a7-9856-8592f867a23c" providerId="ADAL" clId="{54B66AF4-791B-4B8A-80A7-BEB9B5B7EEED}" dt="2020-02-20T02:21:39.235" v="855"/>
        <pc:sldMkLst>
          <pc:docMk/>
          <pc:sldMk cId="2107718763" sldId="1469"/>
        </pc:sldMkLst>
        <pc:spChg chg="add mod">
          <ac:chgData name="Roth, Dan" userId="18da4c67-dd89-43a7-9856-8592f867a23c" providerId="ADAL" clId="{54B66AF4-791B-4B8A-80A7-BEB9B5B7EEED}" dt="2020-02-20T02:19:32.596" v="843" actId="1076"/>
          <ac:spMkLst>
            <pc:docMk/>
            <pc:sldMk cId="2107718763" sldId="1469"/>
            <ac:spMk id="27" creationId="{9935BBAA-6815-479F-B245-10B2F114B5F8}"/>
          </ac:spMkLst>
        </pc:spChg>
      </pc:sldChg>
      <pc:sldChg chg="add del modTransition">
        <pc:chgData name="Roth, Dan" userId="18da4c67-dd89-43a7-9856-8592f867a23c" providerId="ADAL" clId="{54B66AF4-791B-4B8A-80A7-BEB9B5B7EEED}" dt="2020-02-20T03:22:31.018" v="1890" actId="47"/>
        <pc:sldMkLst>
          <pc:docMk/>
          <pc:sldMk cId="3491302477" sldId="1470"/>
        </pc:sldMkLst>
      </pc:sldChg>
      <pc:sldChg chg="add">
        <pc:chgData name="Roth, Dan" userId="18da4c67-dd89-43a7-9856-8592f867a23c" providerId="ADAL" clId="{54B66AF4-791B-4B8A-80A7-BEB9B5B7EEED}" dt="2020-02-20T02:03:30.963" v="752"/>
        <pc:sldMkLst>
          <pc:docMk/>
          <pc:sldMk cId="3832762385" sldId="1471"/>
        </pc:sldMkLst>
      </pc:sldChg>
      <pc:sldChg chg="add modAnim">
        <pc:chgData name="Roth, Dan" userId="18da4c67-dd89-43a7-9856-8592f867a23c" providerId="ADAL" clId="{54B66AF4-791B-4B8A-80A7-BEB9B5B7EEED}" dt="2020-02-20T02:29:03.281" v="860"/>
        <pc:sldMkLst>
          <pc:docMk/>
          <pc:sldMk cId="2756479061" sldId="1472"/>
        </pc:sldMkLst>
      </pc:sldChg>
      <pc:sldChg chg="add del">
        <pc:chgData name="Roth, Dan" userId="18da4c67-dd89-43a7-9856-8592f867a23c" providerId="ADAL" clId="{54B66AF4-791B-4B8A-80A7-BEB9B5B7EEED}" dt="2020-02-20T02:50:57.968" v="1355" actId="47"/>
        <pc:sldMkLst>
          <pc:docMk/>
          <pc:sldMk cId="701760848" sldId="1473"/>
        </pc:sldMkLst>
      </pc:sldChg>
      <pc:sldChg chg="addSp delSp modSp add">
        <pc:chgData name="Roth, Dan" userId="18da4c67-dd89-43a7-9856-8592f867a23c" providerId="ADAL" clId="{54B66AF4-791B-4B8A-80A7-BEB9B5B7EEED}" dt="2020-02-20T03:42:04.350" v="1996" actId="12788"/>
        <pc:sldMkLst>
          <pc:docMk/>
          <pc:sldMk cId="1608324774" sldId="1473"/>
        </pc:sldMkLst>
        <pc:spChg chg="mod">
          <ac:chgData name="Roth, Dan" userId="18da4c67-dd89-43a7-9856-8592f867a23c" providerId="ADAL" clId="{54B66AF4-791B-4B8A-80A7-BEB9B5B7EEED}" dt="2020-02-20T03:42:04.350" v="1996" actId="12788"/>
          <ac:spMkLst>
            <pc:docMk/>
            <pc:sldMk cId="1608324774" sldId="1473"/>
            <ac:spMk id="9" creationId="{191AAB67-A119-431A-B2DC-208BD70ECE75}"/>
          </ac:spMkLst>
        </pc:spChg>
        <pc:spChg chg="mod">
          <ac:chgData name="Roth, Dan" userId="18da4c67-dd89-43a7-9856-8592f867a23c" providerId="ADAL" clId="{54B66AF4-791B-4B8A-80A7-BEB9B5B7EEED}" dt="2020-02-20T03:41:36.379" v="1994" actId="12788"/>
          <ac:spMkLst>
            <pc:docMk/>
            <pc:sldMk cId="1608324774" sldId="1473"/>
            <ac:spMk id="10" creationId="{00A42113-031B-429A-8AEB-4D657F78BEB3}"/>
          </ac:spMkLst>
        </pc:spChg>
        <pc:spChg chg="mod">
          <ac:chgData name="Roth, Dan" userId="18da4c67-dd89-43a7-9856-8592f867a23c" providerId="ADAL" clId="{54B66AF4-791B-4B8A-80A7-BEB9B5B7EEED}" dt="2020-02-20T03:41:28.425" v="1993" actId="12788"/>
          <ac:spMkLst>
            <pc:docMk/>
            <pc:sldMk cId="1608324774" sldId="1473"/>
            <ac:spMk id="11" creationId="{5223C905-26DB-4262-B46A-8A02BDC4CA37}"/>
          </ac:spMkLst>
        </pc:spChg>
        <pc:spChg chg="del">
          <ac:chgData name="Roth, Dan" userId="18da4c67-dd89-43a7-9856-8592f867a23c" providerId="ADAL" clId="{54B66AF4-791B-4B8A-80A7-BEB9B5B7EEED}" dt="2020-02-20T03:40:30.458" v="1978" actId="478"/>
          <ac:spMkLst>
            <pc:docMk/>
            <pc:sldMk cId="1608324774" sldId="1473"/>
            <ac:spMk id="12" creationId="{63AF2AA5-EAF2-44C8-B55D-D6C8D30F9C90}"/>
          </ac:spMkLst>
        </pc:spChg>
        <pc:picChg chg="mod">
          <ac:chgData name="Roth, Dan" userId="18da4c67-dd89-43a7-9856-8592f867a23c" providerId="ADAL" clId="{54B66AF4-791B-4B8A-80A7-BEB9B5B7EEED}" dt="2020-02-20T03:42:04.350" v="1996" actId="12788"/>
          <ac:picMkLst>
            <pc:docMk/>
            <pc:sldMk cId="1608324774" sldId="1473"/>
            <ac:picMk id="5" creationId="{A2241010-A948-48B8-AAAB-22C598800B91}"/>
          </ac:picMkLst>
        </pc:picChg>
        <pc:picChg chg="mod">
          <ac:chgData name="Roth, Dan" userId="18da4c67-dd89-43a7-9856-8592f867a23c" providerId="ADAL" clId="{54B66AF4-791B-4B8A-80A7-BEB9B5B7EEED}" dt="2020-02-20T03:41:36.379" v="1994" actId="12788"/>
          <ac:picMkLst>
            <pc:docMk/>
            <pc:sldMk cId="1608324774" sldId="1473"/>
            <ac:picMk id="7" creationId="{E60C86A6-B1D7-42DF-A30D-C5FD810B7A50}"/>
          </ac:picMkLst>
        </pc:picChg>
        <pc:picChg chg="mod">
          <ac:chgData name="Roth, Dan" userId="18da4c67-dd89-43a7-9856-8592f867a23c" providerId="ADAL" clId="{54B66AF4-791B-4B8A-80A7-BEB9B5B7EEED}" dt="2020-02-20T03:41:28.425" v="1993" actId="12788"/>
          <ac:picMkLst>
            <pc:docMk/>
            <pc:sldMk cId="1608324774" sldId="1473"/>
            <ac:picMk id="8" creationId="{4BFB9FD7-C9D0-4EF4-B6A5-7B75AD08966E}"/>
          </ac:picMkLst>
        </pc:picChg>
        <pc:picChg chg="add mod">
          <ac:chgData name="Roth, Dan" userId="18da4c67-dd89-43a7-9856-8592f867a23c" providerId="ADAL" clId="{54B66AF4-791B-4B8A-80A7-BEB9B5B7EEED}" dt="2020-02-20T03:41:50.488" v="1995" actId="553"/>
          <ac:picMkLst>
            <pc:docMk/>
            <pc:sldMk cId="1608324774" sldId="1473"/>
            <ac:picMk id="14" creationId="{B99D915F-5984-4FD9-B55F-B4A5B9274C32}"/>
          </ac:picMkLst>
        </pc:picChg>
      </pc:sldChg>
      <pc:sldChg chg="add del">
        <pc:chgData name="Roth, Dan" userId="18da4c67-dd89-43a7-9856-8592f867a23c" providerId="ADAL" clId="{54B66AF4-791B-4B8A-80A7-BEB9B5B7EEED}" dt="2020-02-20T02:46:06.522" v="1120" actId="47"/>
        <pc:sldMkLst>
          <pc:docMk/>
          <pc:sldMk cId="3409675893" sldId="1473"/>
        </pc:sldMkLst>
      </pc:sldChg>
      <pc:sldChg chg="add">
        <pc:chgData name="Roth, Dan" userId="18da4c67-dd89-43a7-9856-8592f867a23c" providerId="ADAL" clId="{54B66AF4-791B-4B8A-80A7-BEB9B5B7EEED}" dt="2020-02-20T03:37:40.644" v="1907"/>
        <pc:sldMkLst>
          <pc:docMk/>
          <pc:sldMk cId="1547407052" sldId="1474"/>
        </pc:sldMkLst>
      </pc:sldChg>
      <pc:sldChg chg="delSp modSp add del">
        <pc:chgData name="Roth, Dan" userId="18da4c67-dd89-43a7-9856-8592f867a23c" providerId="ADAL" clId="{54B66AF4-791B-4B8A-80A7-BEB9B5B7EEED}" dt="2020-02-20T02:46:03.198" v="1119" actId="47"/>
        <pc:sldMkLst>
          <pc:docMk/>
          <pc:sldMk cId="2843971826" sldId="1474"/>
        </pc:sldMkLst>
        <pc:spChg chg="del">
          <ac:chgData name="Roth, Dan" userId="18da4c67-dd89-43a7-9856-8592f867a23c" providerId="ADAL" clId="{54B66AF4-791B-4B8A-80A7-BEB9B5B7EEED}" dt="2020-02-20T02:43:04.112" v="1088" actId="478"/>
          <ac:spMkLst>
            <pc:docMk/>
            <pc:sldMk cId="2843971826" sldId="1474"/>
            <ac:spMk id="8" creationId="{4E6CB34B-C893-CD46-87A5-7ACD7ACD4C38}"/>
          </ac:spMkLst>
        </pc:spChg>
        <pc:picChg chg="mod">
          <ac:chgData name="Roth, Dan" userId="18da4c67-dd89-43a7-9856-8592f867a23c" providerId="ADAL" clId="{54B66AF4-791B-4B8A-80A7-BEB9B5B7EEED}" dt="2020-02-20T02:43:28.502" v="1112" actId="1076"/>
          <ac:picMkLst>
            <pc:docMk/>
            <pc:sldMk cId="2843971826" sldId="1474"/>
            <ac:picMk id="6" creationId="{77139157-F974-B74B-9D57-1774C9419AC0}"/>
          </ac:picMkLst>
        </pc:picChg>
      </pc:sldChg>
      <pc:sldChg chg="addSp modSp add modAnim">
        <pc:chgData name="Roth, Dan" userId="18da4c67-dd89-43a7-9856-8592f867a23c" providerId="ADAL" clId="{54B66AF4-791B-4B8A-80A7-BEB9B5B7EEED}" dt="2020-02-20T03:49:44.557" v="2233" actId="404"/>
        <pc:sldMkLst>
          <pc:docMk/>
          <pc:sldMk cId="3963797984" sldId="1475"/>
        </pc:sldMkLst>
        <pc:spChg chg="mod">
          <ac:chgData name="Roth, Dan" userId="18da4c67-dd89-43a7-9856-8592f867a23c" providerId="ADAL" clId="{54B66AF4-791B-4B8A-80A7-BEB9B5B7EEED}" dt="2020-02-20T03:49:44.557" v="2233" actId="404"/>
          <ac:spMkLst>
            <pc:docMk/>
            <pc:sldMk cId="3963797984" sldId="1475"/>
            <ac:spMk id="2" creationId="{684932F5-6258-4598-9787-617116AC08F8}"/>
          </ac:spMkLst>
        </pc:spChg>
        <pc:spChg chg="add mod">
          <ac:chgData name="Roth, Dan" userId="18da4c67-dd89-43a7-9856-8592f867a23c" providerId="ADAL" clId="{54B66AF4-791B-4B8A-80A7-BEB9B5B7EEED}" dt="2020-02-20T03:47:58.397" v="2213" actId="20577"/>
          <ac:spMkLst>
            <pc:docMk/>
            <pc:sldMk cId="3963797984" sldId="1475"/>
            <ac:spMk id="7" creationId="{C684605A-D33E-4C4C-855C-F1D9BB156D90}"/>
          </ac:spMkLst>
        </pc:spChg>
      </pc:sldChg>
      <pc:sldChg chg="add ord modTransition">
        <pc:chgData name="Roth, Dan" userId="18da4c67-dd89-43a7-9856-8592f867a23c" providerId="ADAL" clId="{54B66AF4-791B-4B8A-80A7-BEB9B5B7EEED}" dt="2020-02-20T04:01:14.506" v="2352"/>
        <pc:sldMkLst>
          <pc:docMk/>
          <pc:sldMk cId="1896412730" sldId="1476"/>
        </pc:sldMkLst>
      </pc:sldChg>
      <pc:sldChg chg="modSp add del">
        <pc:chgData name="Roth, Dan" userId="18da4c67-dd89-43a7-9856-8592f867a23c" providerId="ADAL" clId="{54B66AF4-791B-4B8A-80A7-BEB9B5B7EEED}" dt="2020-02-20T03:57:02.900" v="2310" actId="47"/>
        <pc:sldMkLst>
          <pc:docMk/>
          <pc:sldMk cId="775421533" sldId="1477"/>
        </pc:sldMkLst>
        <pc:spChg chg="mod">
          <ac:chgData name="Roth, Dan" userId="18da4c67-dd89-43a7-9856-8592f867a23c" providerId="ADAL" clId="{54B66AF4-791B-4B8A-80A7-BEB9B5B7EEED}" dt="2020-02-20T03:53:56.641" v="2242" actId="14"/>
          <ac:spMkLst>
            <pc:docMk/>
            <pc:sldMk cId="775421533" sldId="1477"/>
            <ac:spMk id="10" creationId="{18540ABA-C994-4E09-A174-30E26C83BE1E}"/>
          </ac:spMkLst>
        </pc:spChg>
      </pc:sldChg>
      <pc:sldChg chg="add del">
        <pc:chgData name="Roth, Dan" userId="18da4c67-dd89-43a7-9856-8592f867a23c" providerId="ADAL" clId="{54B66AF4-791B-4B8A-80A7-BEB9B5B7EEED}" dt="2020-02-20T03:53:30.384" v="2240" actId="47"/>
        <pc:sldMkLst>
          <pc:docMk/>
          <pc:sldMk cId="1940118718" sldId="1478"/>
        </pc:sldMkLst>
      </pc:sldChg>
      <pc:sldChg chg="add">
        <pc:chgData name="Roth, Dan" userId="18da4c67-dd89-43a7-9856-8592f867a23c" providerId="ADAL" clId="{54B66AF4-791B-4B8A-80A7-BEB9B5B7EEED}" dt="2020-02-20T03:37:40.644" v="1907"/>
        <pc:sldMkLst>
          <pc:docMk/>
          <pc:sldMk cId="2919447387" sldId="1479"/>
        </pc:sldMkLst>
      </pc:sldChg>
      <pc:sldChg chg="addSp delSp modSp add delAnim modAnim">
        <pc:chgData name="Roth, Dan" userId="18da4c67-dd89-43a7-9856-8592f867a23c" providerId="ADAL" clId="{54B66AF4-791B-4B8A-80A7-BEB9B5B7EEED}" dt="2020-02-20T04:00:51.064" v="2350" actId="20577"/>
        <pc:sldMkLst>
          <pc:docMk/>
          <pc:sldMk cId="1810906243" sldId="1480"/>
        </pc:sldMkLst>
        <pc:spChg chg="mod">
          <ac:chgData name="Roth, Dan" userId="18da4c67-dd89-43a7-9856-8592f867a23c" providerId="ADAL" clId="{54B66AF4-791B-4B8A-80A7-BEB9B5B7EEED}" dt="2020-02-20T04:00:51.064" v="2350" actId="20577"/>
          <ac:spMkLst>
            <pc:docMk/>
            <pc:sldMk cId="1810906243" sldId="1480"/>
            <ac:spMk id="3" creationId="{00000000-0000-0000-0000-000000000000}"/>
          </ac:spMkLst>
        </pc:spChg>
        <pc:spChg chg="del mod">
          <ac:chgData name="Roth, Dan" userId="18da4c67-dd89-43a7-9856-8592f867a23c" providerId="ADAL" clId="{54B66AF4-791B-4B8A-80A7-BEB9B5B7EEED}" dt="2020-02-20T03:59:14.528" v="2319" actId="478"/>
          <ac:spMkLst>
            <pc:docMk/>
            <pc:sldMk cId="1810906243" sldId="1480"/>
            <ac:spMk id="18" creationId="{A0016B72-2BB1-409D-8FC7-8188D99A9BCA}"/>
          </ac:spMkLst>
        </pc:spChg>
        <pc:picChg chg="add del">
          <ac:chgData name="Roth, Dan" userId="18da4c67-dd89-43a7-9856-8592f867a23c" providerId="ADAL" clId="{54B66AF4-791B-4B8A-80A7-BEB9B5B7EEED}" dt="2020-02-20T03:59:39.707" v="2321" actId="478"/>
          <ac:picMkLst>
            <pc:docMk/>
            <pc:sldMk cId="1810906243" sldId="1480"/>
            <ac:picMk id="9" creationId="{4A9CC375-C086-42EE-A537-0E93126EA81C}"/>
          </ac:picMkLst>
        </pc:picChg>
      </pc:sldChg>
      <pc:sldChg chg="modSp add">
        <pc:chgData name="Roth, Dan" userId="18da4c67-dd89-43a7-9856-8592f867a23c" providerId="ADAL" clId="{54B66AF4-791B-4B8A-80A7-BEB9B5B7EEED}" dt="2020-02-20T20:41:31.219" v="3369" actId="20577"/>
        <pc:sldMkLst>
          <pc:docMk/>
          <pc:sldMk cId="3753857572" sldId="1481"/>
        </pc:sldMkLst>
        <pc:spChg chg="mod">
          <ac:chgData name="Roth, Dan" userId="18da4c67-dd89-43a7-9856-8592f867a23c" providerId="ADAL" clId="{54B66AF4-791B-4B8A-80A7-BEB9B5B7EEED}" dt="2020-02-20T20:41:31.219" v="3369" actId="20577"/>
          <ac:spMkLst>
            <pc:docMk/>
            <pc:sldMk cId="3753857572" sldId="1481"/>
            <ac:spMk id="2" creationId="{428C9577-E57F-4DE9-B34F-8113095262ED}"/>
          </ac:spMkLst>
        </pc:spChg>
        <pc:spChg chg="mod">
          <ac:chgData name="Roth, Dan" userId="18da4c67-dd89-43a7-9856-8592f867a23c" providerId="ADAL" clId="{54B66AF4-791B-4B8A-80A7-BEB9B5B7EEED}" dt="2020-02-20T03:58:19.666" v="2317" actId="113"/>
          <ac:spMkLst>
            <pc:docMk/>
            <pc:sldMk cId="3753857572" sldId="1481"/>
            <ac:spMk id="3" creationId="{EDB222B4-B6FB-4208-AA21-E3422014F21C}"/>
          </ac:spMkLst>
        </pc:spChg>
      </pc:sldChg>
      <pc:sldChg chg="modSp add modAnim modNotesTx">
        <pc:chgData name="Roth, Dan" userId="18da4c67-dd89-43a7-9856-8592f867a23c" providerId="ADAL" clId="{54B66AF4-791B-4B8A-80A7-BEB9B5B7EEED}" dt="2020-02-20T15:36:39.916" v="3133"/>
        <pc:sldMkLst>
          <pc:docMk/>
          <pc:sldMk cId="2899251258" sldId="1482"/>
        </pc:sldMkLst>
        <pc:spChg chg="mod">
          <ac:chgData name="Roth, Dan" userId="18da4c67-dd89-43a7-9856-8592f867a23c" providerId="ADAL" clId="{54B66AF4-791B-4B8A-80A7-BEB9B5B7EEED}" dt="2020-02-20T15:29:06.618" v="2881" actId="404"/>
          <ac:spMkLst>
            <pc:docMk/>
            <pc:sldMk cId="2899251258" sldId="1482"/>
            <ac:spMk id="3" creationId="{00000000-0000-0000-0000-000000000000}"/>
          </ac:spMkLst>
        </pc:spChg>
        <pc:spChg chg="mod">
          <ac:chgData name="Roth, Dan" userId="18da4c67-dd89-43a7-9856-8592f867a23c" providerId="ADAL" clId="{54B66AF4-791B-4B8A-80A7-BEB9B5B7EEED}" dt="2020-02-20T15:35:07.276" v="2976" actId="1036"/>
          <ac:spMkLst>
            <pc:docMk/>
            <pc:sldMk cId="2899251258" sldId="1482"/>
            <ac:spMk id="5" creationId="{00000000-0000-0000-0000-000000000000}"/>
          </ac:spMkLst>
        </pc:spChg>
      </pc:sldChg>
      <pc:sldChg chg="modSp add">
        <pc:chgData name="Roth, Dan" userId="18da4c67-dd89-43a7-9856-8592f867a23c" providerId="ADAL" clId="{54B66AF4-791B-4B8A-80A7-BEB9B5B7EEED}" dt="2020-02-20T18:12:47.107" v="3239" actId="1076"/>
        <pc:sldMkLst>
          <pc:docMk/>
          <pc:sldMk cId="3035659400" sldId="1483"/>
        </pc:sldMkLst>
        <pc:spChg chg="mod">
          <ac:chgData name="Roth, Dan" userId="18da4c67-dd89-43a7-9856-8592f867a23c" providerId="ADAL" clId="{54B66AF4-791B-4B8A-80A7-BEB9B5B7EEED}" dt="2020-02-20T18:12:38.648" v="3238" actId="20577"/>
          <ac:spMkLst>
            <pc:docMk/>
            <pc:sldMk cId="3035659400" sldId="1483"/>
            <ac:spMk id="3" creationId="{00000000-0000-0000-0000-000000000000}"/>
          </ac:spMkLst>
        </pc:spChg>
        <pc:spChg chg="mod">
          <ac:chgData name="Roth, Dan" userId="18da4c67-dd89-43a7-9856-8592f867a23c" providerId="ADAL" clId="{54B66AF4-791B-4B8A-80A7-BEB9B5B7EEED}" dt="2020-02-20T18:12:47.107" v="3239" actId="1076"/>
          <ac:spMkLst>
            <pc:docMk/>
            <pc:sldMk cId="3035659400" sldId="1483"/>
            <ac:spMk id="6" creationId="{56842954-844F-46B4-812E-9F65ED9EF3A8}"/>
          </ac:spMkLst>
        </pc:spChg>
        <pc:spChg chg="mod">
          <ac:chgData name="Roth, Dan" userId="18da4c67-dd89-43a7-9856-8592f867a23c" providerId="ADAL" clId="{54B66AF4-791B-4B8A-80A7-BEB9B5B7EEED}" dt="2020-02-20T18:01:47.098" v="3234" actId="1036"/>
          <ac:spMkLst>
            <pc:docMk/>
            <pc:sldMk cId="3035659400" sldId="1483"/>
            <ac:spMk id="7" creationId="{F9A9FE0E-5225-4B9B-9B77-830AD1109F9D}"/>
          </ac:spMkLst>
        </pc:spChg>
      </pc:sldChg>
      <pc:sldChg chg="add del">
        <pc:chgData name="Roth, Dan" userId="18da4c67-dd89-43a7-9856-8592f867a23c" providerId="ADAL" clId="{54B66AF4-791B-4B8A-80A7-BEB9B5B7EEED}" dt="2020-02-20T19:01:12.482" v="3363" actId="47"/>
        <pc:sldMkLst>
          <pc:docMk/>
          <pc:sldMk cId="485518083" sldId="1484"/>
        </pc:sldMkLst>
      </pc:sldChg>
      <pc:sldChg chg="add">
        <pc:chgData name="Roth, Dan" userId="18da4c67-dd89-43a7-9856-8592f867a23c" providerId="ADAL" clId="{54B66AF4-791B-4B8A-80A7-BEB9B5B7EEED}" dt="2020-02-20T18:45:16.029" v="3359"/>
        <pc:sldMkLst>
          <pc:docMk/>
          <pc:sldMk cId="336906767" sldId="1485"/>
        </pc:sldMkLst>
      </pc:sldChg>
      <pc:sldChg chg="add">
        <pc:chgData name="Roth, Dan" userId="18da4c67-dd89-43a7-9856-8592f867a23c" providerId="ADAL" clId="{54B66AF4-791B-4B8A-80A7-BEB9B5B7EEED}" dt="2020-02-20T18:45:16.029" v="3359"/>
        <pc:sldMkLst>
          <pc:docMk/>
          <pc:sldMk cId="1938899173" sldId="1486"/>
        </pc:sldMkLst>
      </pc:sldChg>
      <pc:sldChg chg="add">
        <pc:chgData name="Roth, Dan" userId="18da4c67-dd89-43a7-9856-8592f867a23c" providerId="ADAL" clId="{54B66AF4-791B-4B8A-80A7-BEB9B5B7EEED}" dt="2020-02-20T18:45:16.029" v="3359"/>
        <pc:sldMkLst>
          <pc:docMk/>
          <pc:sldMk cId="1211736785" sldId="1487"/>
        </pc:sldMkLst>
      </pc:sldChg>
      <pc:sldChg chg="add">
        <pc:chgData name="Roth, Dan" userId="18da4c67-dd89-43a7-9856-8592f867a23c" providerId="ADAL" clId="{54B66AF4-791B-4B8A-80A7-BEB9B5B7EEED}" dt="2020-02-20T18:45:16.029" v="3359"/>
        <pc:sldMkLst>
          <pc:docMk/>
          <pc:sldMk cId="876510807" sldId="1488"/>
        </pc:sldMkLst>
      </pc:sldChg>
      <pc:sldChg chg="add">
        <pc:chgData name="Roth, Dan" userId="18da4c67-dd89-43a7-9856-8592f867a23c" providerId="ADAL" clId="{54B66AF4-791B-4B8A-80A7-BEB9B5B7EEED}" dt="2020-02-20T18:45:16.029" v="3359"/>
        <pc:sldMkLst>
          <pc:docMk/>
          <pc:sldMk cId="2210853665" sldId="1489"/>
        </pc:sldMkLst>
      </pc:sldChg>
      <pc:sldChg chg="add">
        <pc:chgData name="Roth, Dan" userId="18da4c67-dd89-43a7-9856-8592f867a23c" providerId="ADAL" clId="{54B66AF4-791B-4B8A-80A7-BEB9B5B7EEED}" dt="2020-02-20T18:45:16.029" v="3359"/>
        <pc:sldMkLst>
          <pc:docMk/>
          <pc:sldMk cId="1240148918" sldId="1490"/>
        </pc:sldMkLst>
      </pc:sldChg>
      <pc:sldChg chg="modSp add">
        <pc:chgData name="Roth, Dan" userId="18da4c67-dd89-43a7-9856-8592f867a23c" providerId="ADAL" clId="{54B66AF4-791B-4B8A-80A7-BEB9B5B7EEED}" dt="2020-02-20T21:59:31.452" v="3377" actId="20577"/>
        <pc:sldMkLst>
          <pc:docMk/>
          <pc:sldMk cId="1937686663" sldId="1491"/>
        </pc:sldMkLst>
        <pc:spChg chg="mod">
          <ac:chgData name="Roth, Dan" userId="18da4c67-dd89-43a7-9856-8592f867a23c" providerId="ADAL" clId="{54B66AF4-791B-4B8A-80A7-BEB9B5B7EEED}" dt="2020-02-20T21:59:31.452" v="3377" actId="20577"/>
          <ac:spMkLst>
            <pc:docMk/>
            <pc:sldMk cId="1937686663" sldId="1491"/>
            <ac:spMk id="2" creationId="{0DE6A7E8-0865-4697-A790-E493FDBD2B42}"/>
          </ac:spMkLst>
        </pc:spChg>
      </pc:sldChg>
      <pc:sldMasterChg chg="modSldLayout">
        <pc:chgData name="Roth, Dan" userId="18da4c67-dd89-43a7-9856-8592f867a23c" providerId="ADAL" clId="{54B66AF4-791B-4B8A-80A7-BEB9B5B7EEED}" dt="2020-02-20T04:23:15.421" v="2717"/>
        <pc:sldMasterMkLst>
          <pc:docMk/>
          <pc:sldMasterMk cId="139450675" sldId="2147483660"/>
        </pc:sldMasterMkLst>
        <pc:sldLayoutChg chg="setBg">
          <pc:chgData name="Roth, Dan" userId="18da4c67-dd89-43a7-9856-8592f867a23c" providerId="ADAL" clId="{54B66AF4-791B-4B8A-80A7-BEB9B5B7EEED}" dt="2020-02-20T04:23:15.421" v="2717"/>
          <pc:sldLayoutMkLst>
            <pc:docMk/>
            <pc:sldMasterMk cId="139450675" sldId="2147483660"/>
            <pc:sldLayoutMk cId="458895491" sldId="2147483663"/>
          </pc:sldLayoutMkLst>
        </pc:sldLayoutChg>
      </pc:sldMasterChg>
    </pc:docChg>
  </pc:docChgLst>
  <pc:docChgLst>
    <pc:chgData name="Roth, Dan" userId="18da4c67-dd89-43a7-9856-8592f867a23c" providerId="ADAL" clId="{0DFDFAC2-6653-43CF-B1AA-4A9CF8F54EB2}"/>
    <pc:docChg chg="modSld">
      <pc:chgData name="Roth, Dan" userId="18da4c67-dd89-43a7-9856-8592f867a23c" providerId="ADAL" clId="{0DFDFAC2-6653-43CF-B1AA-4A9CF8F54EB2}" dt="2021-01-10T23:19:11.064" v="58" actId="20577"/>
      <pc:docMkLst>
        <pc:docMk/>
      </pc:docMkLst>
      <pc:sldChg chg="modSp mod">
        <pc:chgData name="Roth, Dan" userId="18da4c67-dd89-43a7-9856-8592f867a23c" providerId="ADAL" clId="{0DFDFAC2-6653-43CF-B1AA-4A9CF8F54EB2}" dt="2021-01-10T23:19:11.064" v="58" actId="20577"/>
        <pc:sldMkLst>
          <pc:docMk/>
          <pc:sldMk cId="144345531" sldId="385"/>
        </pc:sldMkLst>
        <pc:spChg chg="mod">
          <ac:chgData name="Roth, Dan" userId="18da4c67-dd89-43a7-9856-8592f867a23c" providerId="ADAL" clId="{0DFDFAC2-6653-43CF-B1AA-4A9CF8F54EB2}" dt="2021-01-10T23:19:11.064" v="58" actId="20577"/>
          <ac:spMkLst>
            <pc:docMk/>
            <pc:sldMk cId="144345531" sldId="385"/>
            <ac:spMk id="50178" creationId="{00000000-0000-0000-0000-000000000000}"/>
          </ac:spMkLst>
        </pc:spChg>
      </pc:sldChg>
    </pc:docChg>
  </pc:docChgLst>
  <pc:docChgLst>
    <pc:chgData name="Roth, Dan" userId="18da4c67-dd89-43a7-9856-8592f867a23c" providerId="ADAL" clId="{DDAFFD0C-2527-4A83-8435-D6E8F5314839}"/>
    <pc:docChg chg="undo custSel addSld delSld modSld modSection">
      <pc:chgData name="Roth, Dan" userId="18da4c67-dd89-43a7-9856-8592f867a23c" providerId="ADAL" clId="{DDAFFD0C-2527-4A83-8435-D6E8F5314839}" dt="2019-09-27T12:17:29.260" v="2191"/>
      <pc:docMkLst>
        <pc:docMk/>
      </pc:docMkLst>
      <pc:sldChg chg="addSp delSp modSp">
        <pc:chgData name="Roth, Dan" userId="18da4c67-dd89-43a7-9856-8592f867a23c" providerId="ADAL" clId="{DDAFFD0C-2527-4A83-8435-D6E8F5314839}" dt="2019-09-27T04:57:23.914" v="1811"/>
        <pc:sldMkLst>
          <pc:docMk/>
          <pc:sldMk cId="2734713411" sldId="283"/>
        </pc:sldMkLst>
        <pc:spChg chg="add del mod">
          <ac:chgData name="Roth, Dan" userId="18da4c67-dd89-43a7-9856-8592f867a23c" providerId="ADAL" clId="{DDAFFD0C-2527-4A83-8435-D6E8F5314839}" dt="2019-09-27T04:57:23.914" v="1811"/>
          <ac:spMkLst>
            <pc:docMk/>
            <pc:sldMk cId="2734713411" sldId="283"/>
            <ac:spMk id="3" creationId="{F42D8FCF-565B-4A83-B474-62DFAFA124D1}"/>
          </ac:spMkLst>
        </pc:spChg>
      </pc:sldChg>
      <pc:sldChg chg="modSp">
        <pc:chgData name="Roth, Dan" userId="18da4c67-dd89-43a7-9856-8592f867a23c" providerId="ADAL" clId="{DDAFFD0C-2527-4A83-8435-D6E8F5314839}" dt="2019-09-27T12:01:59.918" v="1989" actId="6549"/>
        <pc:sldMkLst>
          <pc:docMk/>
          <pc:sldMk cId="144345531" sldId="385"/>
        </pc:sldMkLst>
        <pc:spChg chg="mod">
          <ac:chgData name="Roth, Dan" userId="18da4c67-dd89-43a7-9856-8592f867a23c" providerId="ADAL" clId="{DDAFFD0C-2527-4A83-8435-D6E8F5314839}" dt="2019-09-27T12:01:59.918" v="1989" actId="6549"/>
          <ac:spMkLst>
            <pc:docMk/>
            <pc:sldMk cId="144345531" sldId="385"/>
            <ac:spMk id="50178" creationId="{00000000-0000-0000-0000-000000000000}"/>
          </ac:spMkLst>
        </pc:spChg>
      </pc:sldChg>
      <pc:sldChg chg="delSp">
        <pc:chgData name="Roth, Dan" userId="18da4c67-dd89-43a7-9856-8592f867a23c" providerId="ADAL" clId="{DDAFFD0C-2527-4A83-8435-D6E8F5314839}" dt="2019-09-26T16:52:52.984" v="383" actId="478"/>
        <pc:sldMkLst>
          <pc:docMk/>
          <pc:sldMk cId="3672234010" sldId="456"/>
        </pc:sldMkLst>
        <pc:spChg chg="del">
          <ac:chgData name="Roth, Dan" userId="18da4c67-dd89-43a7-9856-8592f867a23c" providerId="ADAL" clId="{DDAFFD0C-2527-4A83-8435-D6E8F5314839}" dt="2019-09-26T16:52:52.984" v="383" actId="478"/>
          <ac:spMkLst>
            <pc:docMk/>
            <pc:sldMk cId="3672234010" sldId="456"/>
            <ac:spMk id="6" creationId="{0E5A1BDB-2DBC-9D49-80A8-4313B74337BD}"/>
          </ac:spMkLst>
        </pc:spChg>
      </pc:sldChg>
      <pc:sldChg chg="addSp delSp modSp">
        <pc:chgData name="Roth, Dan" userId="18da4c67-dd89-43a7-9856-8592f867a23c" providerId="ADAL" clId="{DDAFFD0C-2527-4A83-8435-D6E8F5314839}" dt="2019-09-26T16:41:40.759" v="100" actId="20577"/>
        <pc:sldMkLst>
          <pc:docMk/>
          <pc:sldMk cId="2198765369" sldId="482"/>
        </pc:sldMkLst>
        <pc:spChg chg="mod">
          <ac:chgData name="Roth, Dan" userId="18da4c67-dd89-43a7-9856-8592f867a23c" providerId="ADAL" clId="{DDAFFD0C-2527-4A83-8435-D6E8F5314839}" dt="2019-09-26T16:41:40.759" v="100" actId="20577"/>
          <ac:spMkLst>
            <pc:docMk/>
            <pc:sldMk cId="2198765369" sldId="482"/>
            <ac:spMk id="2" creationId="{00000000-0000-0000-0000-000000000000}"/>
          </ac:spMkLst>
        </pc:spChg>
        <pc:spChg chg="del">
          <ac:chgData name="Roth, Dan" userId="18da4c67-dd89-43a7-9856-8592f867a23c" providerId="ADAL" clId="{DDAFFD0C-2527-4A83-8435-D6E8F5314839}" dt="2019-09-26T16:40:11.265" v="95" actId="478"/>
          <ac:spMkLst>
            <pc:docMk/>
            <pc:sldMk cId="2198765369" sldId="482"/>
            <ac:spMk id="3" creationId="{635099AA-6B21-4C0C-9157-1CA2EA65CCEF}"/>
          </ac:spMkLst>
        </pc:spChg>
        <pc:spChg chg="add del mod">
          <ac:chgData name="Roth, Dan" userId="18da4c67-dd89-43a7-9856-8592f867a23c" providerId="ADAL" clId="{DDAFFD0C-2527-4A83-8435-D6E8F5314839}" dt="2019-09-26T16:39:57.193" v="94"/>
          <ac:spMkLst>
            <pc:docMk/>
            <pc:sldMk cId="2198765369" sldId="482"/>
            <ac:spMk id="4" creationId="{2971E04E-50F5-4C5E-A7C2-A2E3CFEFBB0A}"/>
          </ac:spMkLst>
        </pc:spChg>
      </pc:sldChg>
      <pc:sldChg chg="add">
        <pc:chgData name="Roth, Dan" userId="18da4c67-dd89-43a7-9856-8592f867a23c" providerId="ADAL" clId="{DDAFFD0C-2527-4A83-8435-D6E8F5314839}" dt="2019-09-27T04:47:21.216" v="1759"/>
        <pc:sldMkLst>
          <pc:docMk/>
          <pc:sldMk cId="4220551772" sldId="577"/>
        </pc:sldMkLst>
      </pc:sldChg>
      <pc:sldChg chg="add">
        <pc:chgData name="Roth, Dan" userId="18da4c67-dd89-43a7-9856-8592f867a23c" providerId="ADAL" clId="{DDAFFD0C-2527-4A83-8435-D6E8F5314839}" dt="2019-09-27T04:47:21.216" v="1759"/>
        <pc:sldMkLst>
          <pc:docMk/>
          <pc:sldMk cId="1407935617" sldId="578"/>
        </pc:sldMkLst>
      </pc:sldChg>
      <pc:sldChg chg="addSp modSp add modAnim">
        <pc:chgData name="Roth, Dan" userId="18da4c67-dd89-43a7-9856-8592f867a23c" providerId="ADAL" clId="{DDAFFD0C-2527-4A83-8435-D6E8F5314839}" dt="2019-09-27T12:06:18.657" v="2089" actId="12788"/>
        <pc:sldMkLst>
          <pc:docMk/>
          <pc:sldMk cId="2771402860" sldId="579"/>
        </pc:sldMkLst>
        <pc:spChg chg="add mod">
          <ac:chgData name="Roth, Dan" userId="18da4c67-dd89-43a7-9856-8592f867a23c" providerId="ADAL" clId="{DDAFFD0C-2527-4A83-8435-D6E8F5314839}" dt="2019-09-27T12:06:18.657" v="2089" actId="12788"/>
          <ac:spMkLst>
            <pc:docMk/>
            <pc:sldMk cId="2771402860" sldId="579"/>
            <ac:spMk id="11" creationId="{962141E8-39B9-49F0-94C3-5A672A50E6B1}"/>
          </ac:spMkLst>
        </pc:spChg>
      </pc:sldChg>
      <pc:sldChg chg="del modTransition">
        <pc:chgData name="Roth, Dan" userId="18da4c67-dd89-43a7-9856-8592f867a23c" providerId="ADAL" clId="{DDAFFD0C-2527-4A83-8435-D6E8F5314839}" dt="2019-09-27T04:49:27.846" v="1761" actId="47"/>
        <pc:sldMkLst>
          <pc:docMk/>
          <pc:sldMk cId="0" sldId="678"/>
        </pc:sldMkLst>
      </pc:sldChg>
      <pc:sldChg chg="modSp add">
        <pc:chgData name="Roth, Dan" userId="18da4c67-dd89-43a7-9856-8592f867a23c" providerId="ADAL" clId="{DDAFFD0C-2527-4A83-8435-D6E8F5314839}" dt="2019-09-27T05:05:19.478" v="1951" actId="6549"/>
        <pc:sldMkLst>
          <pc:docMk/>
          <pc:sldMk cId="4176264548" sldId="764"/>
        </pc:sldMkLst>
        <pc:spChg chg="mod">
          <ac:chgData name="Roth, Dan" userId="18da4c67-dd89-43a7-9856-8592f867a23c" providerId="ADAL" clId="{DDAFFD0C-2527-4A83-8435-D6E8F5314839}" dt="2019-09-27T05:05:19.478" v="1951" actId="6549"/>
          <ac:spMkLst>
            <pc:docMk/>
            <pc:sldMk cId="4176264548" sldId="764"/>
            <ac:spMk id="2" creationId="{428C9577-E57F-4DE9-B34F-8113095262ED}"/>
          </ac:spMkLst>
        </pc:spChg>
      </pc:sldChg>
      <pc:sldChg chg="modSp add">
        <pc:chgData name="Roth, Dan" userId="18da4c67-dd89-43a7-9856-8592f867a23c" providerId="ADAL" clId="{DDAFFD0C-2527-4A83-8435-D6E8F5314839}" dt="2019-09-27T00:07:39.797" v="1395" actId="20577"/>
        <pc:sldMkLst>
          <pc:docMk/>
          <pc:sldMk cId="1940674571" sldId="765"/>
        </pc:sldMkLst>
        <pc:spChg chg="mod">
          <ac:chgData name="Roth, Dan" userId="18da4c67-dd89-43a7-9856-8592f867a23c" providerId="ADAL" clId="{DDAFFD0C-2527-4A83-8435-D6E8F5314839}" dt="2019-09-27T00:07:39.797" v="1395" actId="20577"/>
          <ac:spMkLst>
            <pc:docMk/>
            <pc:sldMk cId="1940674571" sldId="765"/>
            <ac:spMk id="2" creationId="{428C9577-E57F-4DE9-B34F-8113095262ED}"/>
          </ac:spMkLst>
        </pc:spChg>
      </pc:sldChg>
      <pc:sldChg chg="delSp">
        <pc:chgData name="Roth, Dan" userId="18da4c67-dd89-43a7-9856-8592f867a23c" providerId="ADAL" clId="{DDAFFD0C-2527-4A83-8435-D6E8F5314839}" dt="2019-09-26T16:43:05.828" v="101" actId="478"/>
        <pc:sldMkLst>
          <pc:docMk/>
          <pc:sldMk cId="514667872" sldId="784"/>
        </pc:sldMkLst>
        <pc:spChg chg="del">
          <ac:chgData name="Roth, Dan" userId="18da4c67-dd89-43a7-9856-8592f867a23c" providerId="ADAL" clId="{DDAFFD0C-2527-4A83-8435-D6E8F5314839}" dt="2019-09-26T16:43:05.828" v="101" actId="478"/>
          <ac:spMkLst>
            <pc:docMk/>
            <pc:sldMk cId="514667872" sldId="784"/>
            <ac:spMk id="57" creationId="{564FF85C-7656-CF4D-BE38-A2C27601AEF8}"/>
          </ac:spMkLst>
        </pc:spChg>
      </pc:sldChg>
      <pc:sldChg chg="addSp modSp">
        <pc:chgData name="Roth, Dan" userId="18da4c67-dd89-43a7-9856-8592f867a23c" providerId="ADAL" clId="{DDAFFD0C-2527-4A83-8435-D6E8F5314839}" dt="2019-09-26T23:08:19.686" v="443" actId="20577"/>
        <pc:sldMkLst>
          <pc:docMk/>
          <pc:sldMk cId="50620730" sldId="834"/>
        </pc:sldMkLst>
        <pc:spChg chg="add mod">
          <ac:chgData name="Roth, Dan" userId="18da4c67-dd89-43a7-9856-8592f867a23c" providerId="ADAL" clId="{DDAFFD0C-2527-4A83-8435-D6E8F5314839}" dt="2019-09-26T23:08:19.686" v="443" actId="20577"/>
          <ac:spMkLst>
            <pc:docMk/>
            <pc:sldMk cId="50620730" sldId="834"/>
            <ac:spMk id="30" creationId="{BDAE5F94-C934-49A2-9889-E14BE836D6F0}"/>
          </ac:spMkLst>
        </pc:spChg>
      </pc:sldChg>
      <pc:sldChg chg="modAnim">
        <pc:chgData name="Roth, Dan" userId="18da4c67-dd89-43a7-9856-8592f867a23c" providerId="ADAL" clId="{DDAFFD0C-2527-4A83-8435-D6E8F5314839}" dt="2019-09-26T23:23:22.214" v="445"/>
        <pc:sldMkLst>
          <pc:docMk/>
          <pc:sldMk cId="71500761" sldId="857"/>
        </pc:sldMkLst>
      </pc:sldChg>
      <pc:sldChg chg="addSp delSp add modTransition addAnim delAnim">
        <pc:chgData name="Roth, Dan" userId="18da4c67-dd89-43a7-9856-8592f867a23c" providerId="ADAL" clId="{DDAFFD0C-2527-4A83-8435-D6E8F5314839}" dt="2019-09-27T04:49:38.389" v="1763" actId="478"/>
        <pc:sldMkLst>
          <pc:docMk/>
          <pc:sldMk cId="1474123489" sldId="1256"/>
        </pc:sldMkLst>
        <pc:spChg chg="add del">
          <ac:chgData name="Roth, Dan" userId="18da4c67-dd89-43a7-9856-8592f867a23c" providerId="ADAL" clId="{DDAFFD0C-2527-4A83-8435-D6E8F5314839}" dt="2019-09-27T04:49:38.389" v="1763" actId="478"/>
          <ac:spMkLst>
            <pc:docMk/>
            <pc:sldMk cId="1474123489" sldId="1256"/>
            <ac:spMk id="7" creationId="{1FFFE622-ABAE-419B-9214-820342E4FCC9}"/>
          </ac:spMkLst>
        </pc:spChg>
      </pc:sldChg>
      <pc:sldChg chg="modSp">
        <pc:chgData name="Roth, Dan" userId="18da4c67-dd89-43a7-9856-8592f867a23c" providerId="ADAL" clId="{DDAFFD0C-2527-4A83-8435-D6E8F5314839}" dt="2019-09-26T15:21:09.483" v="1" actId="113"/>
        <pc:sldMkLst>
          <pc:docMk/>
          <pc:sldMk cId="2144188295" sldId="1263"/>
        </pc:sldMkLst>
        <pc:spChg chg="mod">
          <ac:chgData name="Roth, Dan" userId="18da4c67-dd89-43a7-9856-8592f867a23c" providerId="ADAL" clId="{DDAFFD0C-2527-4A83-8435-D6E8F5314839}" dt="2019-09-26T15:21:09.483" v="1" actId="113"/>
          <ac:spMkLst>
            <pc:docMk/>
            <pc:sldMk cId="2144188295" sldId="1263"/>
            <ac:spMk id="3" creationId="{1E6276C3-E48C-494F-9637-7B2D9A383D30}"/>
          </ac:spMkLst>
        </pc:spChg>
      </pc:sldChg>
      <pc:sldChg chg="modSp modAnim">
        <pc:chgData name="Roth, Dan" userId="18da4c67-dd89-43a7-9856-8592f867a23c" providerId="ADAL" clId="{DDAFFD0C-2527-4A83-8435-D6E8F5314839}" dt="2019-09-26T23:50:07.704" v="1037" actId="20577"/>
        <pc:sldMkLst>
          <pc:docMk/>
          <pc:sldMk cId="1717805384" sldId="1266"/>
        </pc:sldMkLst>
        <pc:spChg chg="mod">
          <ac:chgData name="Roth, Dan" userId="18da4c67-dd89-43a7-9856-8592f867a23c" providerId="ADAL" clId="{DDAFFD0C-2527-4A83-8435-D6E8F5314839}" dt="2019-09-26T23:50:07.704" v="1037" actId="20577"/>
          <ac:spMkLst>
            <pc:docMk/>
            <pc:sldMk cId="1717805384" sldId="1266"/>
            <ac:spMk id="3" creationId="{00000000-0000-0000-0000-000000000000}"/>
          </ac:spMkLst>
        </pc:spChg>
        <pc:spChg chg="mod">
          <ac:chgData name="Roth, Dan" userId="18da4c67-dd89-43a7-9856-8592f867a23c" providerId="ADAL" clId="{DDAFFD0C-2527-4A83-8435-D6E8F5314839}" dt="2019-09-26T23:48:44.035" v="977" actId="688"/>
          <ac:spMkLst>
            <pc:docMk/>
            <pc:sldMk cId="1717805384" sldId="1266"/>
            <ac:spMk id="10" creationId="{47FAA58F-87A0-45E8-90DA-145DC1C85C7E}"/>
          </ac:spMkLst>
        </pc:spChg>
      </pc:sldChg>
      <pc:sldChg chg="addSp modSp modAnim">
        <pc:chgData name="Roth, Dan" userId="18da4c67-dd89-43a7-9856-8592f867a23c" providerId="ADAL" clId="{DDAFFD0C-2527-4A83-8435-D6E8F5314839}" dt="2019-09-26T23:35:16.901" v="623" actId="14100"/>
        <pc:sldMkLst>
          <pc:docMk/>
          <pc:sldMk cId="1466876474" sldId="1268"/>
        </pc:sldMkLst>
        <pc:cxnChg chg="add mod">
          <ac:chgData name="Roth, Dan" userId="18da4c67-dd89-43a7-9856-8592f867a23c" providerId="ADAL" clId="{DDAFFD0C-2527-4A83-8435-D6E8F5314839}" dt="2019-09-26T23:32:15.190" v="611" actId="1036"/>
          <ac:cxnSpMkLst>
            <pc:docMk/>
            <pc:sldMk cId="1466876474" sldId="1268"/>
            <ac:cxnSpMk id="24" creationId="{E57FD6FF-A40B-424E-BB8E-4E9F479A3B57}"/>
          </ac:cxnSpMkLst>
        </pc:cxnChg>
        <pc:cxnChg chg="add mod">
          <ac:chgData name="Roth, Dan" userId="18da4c67-dd89-43a7-9856-8592f867a23c" providerId="ADAL" clId="{DDAFFD0C-2527-4A83-8435-D6E8F5314839}" dt="2019-09-26T23:35:16.901" v="623" actId="14100"/>
          <ac:cxnSpMkLst>
            <pc:docMk/>
            <pc:sldMk cId="1466876474" sldId="1268"/>
            <ac:cxnSpMk id="26" creationId="{529A7B3F-016F-4E94-B92D-D9895F420A13}"/>
          </ac:cxnSpMkLst>
        </pc:cxnChg>
      </pc:sldChg>
      <pc:sldChg chg="modSp modAnim">
        <pc:chgData name="Roth, Dan" userId="18da4c67-dd89-43a7-9856-8592f867a23c" providerId="ADAL" clId="{DDAFFD0C-2527-4A83-8435-D6E8F5314839}" dt="2019-09-26T23:41:21.668" v="640"/>
        <pc:sldMkLst>
          <pc:docMk/>
          <pc:sldMk cId="2527546393" sldId="1269"/>
        </pc:sldMkLst>
        <pc:spChg chg="mod">
          <ac:chgData name="Roth, Dan" userId="18da4c67-dd89-43a7-9856-8592f867a23c" providerId="ADAL" clId="{DDAFFD0C-2527-4A83-8435-D6E8F5314839}" dt="2019-09-26T23:38:10.494" v="625" actId="20577"/>
          <ac:spMkLst>
            <pc:docMk/>
            <pc:sldMk cId="2527546393" sldId="1269"/>
            <ac:spMk id="30" creationId="{7ECAB96A-9F4F-4907-9D35-D32C66E4D812}"/>
          </ac:spMkLst>
        </pc:spChg>
      </pc:sldChg>
      <pc:sldChg chg="modAnim">
        <pc:chgData name="Roth, Dan" userId="18da4c67-dd89-43a7-9856-8592f867a23c" providerId="ADAL" clId="{DDAFFD0C-2527-4A83-8435-D6E8F5314839}" dt="2019-09-27T12:11:37.500" v="2097"/>
        <pc:sldMkLst>
          <pc:docMk/>
          <pc:sldMk cId="1434781963" sldId="1271"/>
        </pc:sldMkLst>
      </pc:sldChg>
      <pc:sldChg chg="modSp modAnim">
        <pc:chgData name="Roth, Dan" userId="18da4c67-dd89-43a7-9856-8592f867a23c" providerId="ADAL" clId="{DDAFFD0C-2527-4A83-8435-D6E8F5314839}" dt="2019-09-26T15:25:14.298" v="77" actId="20577"/>
        <pc:sldMkLst>
          <pc:docMk/>
          <pc:sldMk cId="1685955748" sldId="1272"/>
        </pc:sldMkLst>
        <pc:spChg chg="mod">
          <ac:chgData name="Roth, Dan" userId="18da4c67-dd89-43a7-9856-8592f867a23c" providerId="ADAL" clId="{DDAFFD0C-2527-4A83-8435-D6E8F5314839}" dt="2019-09-26T15:25:14.298" v="77" actId="20577"/>
          <ac:spMkLst>
            <pc:docMk/>
            <pc:sldMk cId="1685955748" sldId="1272"/>
            <ac:spMk id="3" creationId="{77A72FCE-525F-4150-80D3-EFA8F449A2A6}"/>
          </ac:spMkLst>
        </pc:spChg>
      </pc:sldChg>
      <pc:sldChg chg="addSp modSp modAnim">
        <pc:chgData name="Roth, Dan" userId="18da4c67-dd89-43a7-9856-8592f867a23c" providerId="ADAL" clId="{DDAFFD0C-2527-4A83-8435-D6E8F5314839}" dt="2019-09-27T12:17:29.260" v="2191"/>
        <pc:sldMkLst>
          <pc:docMk/>
          <pc:sldMk cId="819782201" sldId="1273"/>
        </pc:sldMkLst>
        <pc:spChg chg="add mod">
          <ac:chgData name="Roth, Dan" userId="18da4c67-dd89-43a7-9856-8592f867a23c" providerId="ADAL" clId="{DDAFFD0C-2527-4A83-8435-D6E8F5314839}" dt="2019-09-27T12:17:10.479" v="2190" actId="20577"/>
          <ac:spMkLst>
            <pc:docMk/>
            <pc:sldMk cId="819782201" sldId="1273"/>
            <ac:spMk id="26" creationId="{8D79E832-4D4E-4227-B61F-D29DDC66CB7A}"/>
          </ac:spMkLst>
        </pc:spChg>
        <pc:spChg chg="add mod">
          <ac:chgData name="Roth, Dan" userId="18da4c67-dd89-43a7-9856-8592f867a23c" providerId="ADAL" clId="{DDAFFD0C-2527-4A83-8435-D6E8F5314839}" dt="2019-09-27T12:16:58.530" v="2189" actId="14100"/>
          <ac:spMkLst>
            <pc:docMk/>
            <pc:sldMk cId="819782201" sldId="1273"/>
            <ac:spMk id="27" creationId="{73991377-A8BB-451C-BBF1-5CDA57EB17C3}"/>
          </ac:spMkLst>
        </pc:spChg>
        <pc:spChg chg="mod">
          <ac:chgData name="Roth, Dan" userId="18da4c67-dd89-43a7-9856-8592f867a23c" providerId="ADAL" clId="{DDAFFD0C-2527-4A83-8435-D6E8F5314839}" dt="2019-09-26T16:36:34.240" v="92" actId="14100"/>
          <ac:spMkLst>
            <pc:docMk/>
            <pc:sldMk cId="819782201" sldId="1273"/>
            <ac:spMk id="61456" creationId="{00000000-0000-0000-0000-000000000000}"/>
          </ac:spMkLst>
        </pc:spChg>
        <pc:spChg chg="mod">
          <ac:chgData name="Roth, Dan" userId="18da4c67-dd89-43a7-9856-8592f867a23c" providerId="ADAL" clId="{DDAFFD0C-2527-4A83-8435-D6E8F5314839}" dt="2019-09-26T16:35:30.873" v="80" actId="14100"/>
          <ac:spMkLst>
            <pc:docMk/>
            <pc:sldMk cId="819782201" sldId="1273"/>
            <ac:spMk id="61458" creationId="{00000000-0000-0000-0000-000000000000}"/>
          </ac:spMkLst>
        </pc:spChg>
        <pc:spChg chg="mod">
          <ac:chgData name="Roth, Dan" userId="18da4c67-dd89-43a7-9856-8592f867a23c" providerId="ADAL" clId="{DDAFFD0C-2527-4A83-8435-D6E8F5314839}" dt="2019-09-26T16:36:04.509" v="86" actId="14100"/>
          <ac:spMkLst>
            <pc:docMk/>
            <pc:sldMk cId="819782201" sldId="1273"/>
            <ac:spMk id="754705" creationId="{00000000-0000-0000-0000-000000000000}"/>
          </ac:spMkLst>
        </pc:spChg>
        <pc:grpChg chg="mod">
          <ac:chgData name="Roth, Dan" userId="18da4c67-dd89-43a7-9856-8592f867a23c" providerId="ADAL" clId="{DDAFFD0C-2527-4A83-8435-D6E8F5314839}" dt="2019-09-26T16:35:30.873" v="80" actId="14100"/>
          <ac:grpSpMkLst>
            <pc:docMk/>
            <pc:sldMk cId="819782201" sldId="1273"/>
            <ac:grpSpMk id="5" creationId="{00000000-0000-0000-0000-000000000000}"/>
          </ac:grpSpMkLst>
        </pc:grpChg>
        <pc:grpChg chg="mod">
          <ac:chgData name="Roth, Dan" userId="18da4c67-dd89-43a7-9856-8592f867a23c" providerId="ADAL" clId="{DDAFFD0C-2527-4A83-8435-D6E8F5314839}" dt="2019-09-26T16:36:34.240" v="92" actId="14100"/>
          <ac:grpSpMkLst>
            <pc:docMk/>
            <pc:sldMk cId="819782201" sldId="1273"/>
            <ac:grpSpMk id="754717" creationId="{00000000-0000-0000-0000-000000000000}"/>
          </ac:grpSpMkLst>
        </pc:grpChg>
      </pc:sldChg>
      <pc:sldChg chg="modSp">
        <pc:chgData name="Roth, Dan" userId="18da4c67-dd89-43a7-9856-8592f867a23c" providerId="ADAL" clId="{DDAFFD0C-2527-4A83-8435-D6E8F5314839}" dt="2019-09-27T04:53:09.393" v="1766" actId="113"/>
        <pc:sldMkLst>
          <pc:docMk/>
          <pc:sldMk cId="1956819189" sldId="1276"/>
        </pc:sldMkLst>
        <pc:spChg chg="mod">
          <ac:chgData name="Roth, Dan" userId="18da4c67-dd89-43a7-9856-8592f867a23c" providerId="ADAL" clId="{DDAFFD0C-2527-4A83-8435-D6E8F5314839}" dt="2019-09-27T04:53:09.393" v="1766" actId="113"/>
          <ac:spMkLst>
            <pc:docMk/>
            <pc:sldMk cId="1956819189" sldId="1276"/>
            <ac:spMk id="2" creationId="{B962084F-57A8-4C86-B8E3-01A17A35B1CC}"/>
          </ac:spMkLst>
        </pc:spChg>
        <pc:spChg chg="mod">
          <ac:chgData name="Roth, Dan" userId="18da4c67-dd89-43a7-9856-8592f867a23c" providerId="ADAL" clId="{DDAFFD0C-2527-4A83-8435-D6E8F5314839}" dt="2019-09-26T16:38:23.259" v="93" actId="113"/>
          <ac:spMkLst>
            <pc:docMk/>
            <pc:sldMk cId="1956819189" sldId="1276"/>
            <ac:spMk id="3" creationId="{9D97316F-6B52-439C-9D56-2F01771FC364}"/>
          </ac:spMkLst>
        </pc:spChg>
      </pc:sldChg>
      <pc:sldChg chg="modSp">
        <pc:chgData name="Roth, Dan" userId="18da4c67-dd89-43a7-9856-8592f867a23c" providerId="ADAL" clId="{DDAFFD0C-2527-4A83-8435-D6E8F5314839}" dt="2019-09-27T04:54:27.982" v="1810" actId="20577"/>
        <pc:sldMkLst>
          <pc:docMk/>
          <pc:sldMk cId="1951640376" sldId="1277"/>
        </pc:sldMkLst>
        <pc:spChg chg="mod">
          <ac:chgData name="Roth, Dan" userId="18da4c67-dd89-43a7-9856-8592f867a23c" providerId="ADAL" clId="{DDAFFD0C-2527-4A83-8435-D6E8F5314839}" dt="2019-09-27T04:54:27.982" v="1810" actId="20577"/>
          <ac:spMkLst>
            <pc:docMk/>
            <pc:sldMk cId="1951640376" sldId="1277"/>
            <ac:spMk id="2" creationId="{00000000-0000-0000-0000-000000000000}"/>
          </ac:spMkLst>
        </pc:spChg>
      </pc:sldChg>
      <pc:sldChg chg="modSp">
        <pc:chgData name="Roth, Dan" userId="18da4c67-dd89-43a7-9856-8592f867a23c" providerId="ADAL" clId="{DDAFFD0C-2527-4A83-8435-D6E8F5314839}" dt="2019-09-26T16:54:01.760" v="398" actId="6549"/>
        <pc:sldMkLst>
          <pc:docMk/>
          <pc:sldMk cId="1285764961" sldId="1283"/>
        </pc:sldMkLst>
        <pc:spChg chg="mod">
          <ac:chgData name="Roth, Dan" userId="18da4c67-dd89-43a7-9856-8592f867a23c" providerId="ADAL" clId="{DDAFFD0C-2527-4A83-8435-D6E8F5314839}" dt="2019-09-26T16:54:01.760" v="398" actId="6549"/>
          <ac:spMkLst>
            <pc:docMk/>
            <pc:sldMk cId="1285764961" sldId="1283"/>
            <ac:spMk id="3" creationId="{54A3A4E4-E0BC-49C1-8DD3-28049194875F}"/>
          </ac:spMkLst>
        </pc:spChg>
      </pc:sldChg>
      <pc:sldChg chg="modSp">
        <pc:chgData name="Roth, Dan" userId="18da4c67-dd89-43a7-9856-8592f867a23c" providerId="ADAL" clId="{DDAFFD0C-2527-4A83-8435-D6E8F5314839}" dt="2019-09-27T05:03:15.888" v="1914" actId="5793"/>
        <pc:sldMkLst>
          <pc:docMk/>
          <pc:sldMk cId="3135463179" sldId="1291"/>
        </pc:sldMkLst>
        <pc:spChg chg="mod">
          <ac:chgData name="Roth, Dan" userId="18da4c67-dd89-43a7-9856-8592f867a23c" providerId="ADAL" clId="{DDAFFD0C-2527-4A83-8435-D6E8F5314839}" dt="2019-09-27T05:03:15.888" v="1914" actId="5793"/>
          <ac:spMkLst>
            <pc:docMk/>
            <pc:sldMk cId="3135463179" sldId="1291"/>
            <ac:spMk id="3" creationId="{9D97316F-6B52-439C-9D56-2F01771FC364}"/>
          </ac:spMkLst>
        </pc:spChg>
      </pc:sldChg>
      <pc:sldChg chg="addSp modSp modAnim">
        <pc:chgData name="Roth, Dan" userId="18da4c67-dd89-43a7-9856-8592f867a23c" providerId="ADAL" clId="{DDAFFD0C-2527-4A83-8435-D6E8F5314839}" dt="2019-09-27T05:03:40.494" v="1949" actId="6549"/>
        <pc:sldMkLst>
          <pc:docMk/>
          <pc:sldMk cId="3635769924" sldId="1402"/>
        </pc:sldMkLst>
        <pc:spChg chg="mod">
          <ac:chgData name="Roth, Dan" userId="18da4c67-dd89-43a7-9856-8592f867a23c" providerId="ADAL" clId="{DDAFFD0C-2527-4A83-8435-D6E8F5314839}" dt="2019-09-26T23:50:35.515" v="1059" actId="6549"/>
          <ac:spMkLst>
            <pc:docMk/>
            <pc:sldMk cId="3635769924" sldId="1402"/>
            <ac:spMk id="2" creationId="{F69850EB-924D-40F2-AB7F-840831AE4CEC}"/>
          </ac:spMkLst>
        </pc:spChg>
        <pc:spChg chg="mod">
          <ac:chgData name="Roth, Dan" userId="18da4c67-dd89-43a7-9856-8592f867a23c" providerId="ADAL" clId="{DDAFFD0C-2527-4A83-8435-D6E8F5314839}" dt="2019-09-27T05:03:40.494" v="1949" actId="6549"/>
          <ac:spMkLst>
            <pc:docMk/>
            <pc:sldMk cId="3635769924" sldId="1402"/>
            <ac:spMk id="3" creationId="{81D9A304-90FE-4779-83AC-56E4550BC0FC}"/>
          </ac:spMkLst>
        </pc:spChg>
        <pc:picChg chg="add mod">
          <ac:chgData name="Roth, Dan" userId="18da4c67-dd89-43a7-9856-8592f867a23c" providerId="ADAL" clId="{DDAFFD0C-2527-4A83-8435-D6E8F5314839}" dt="2019-09-26T23:58:28.575" v="1222" actId="1036"/>
          <ac:picMkLst>
            <pc:docMk/>
            <pc:sldMk cId="3635769924" sldId="1402"/>
            <ac:picMk id="8" creationId="{261049F0-DEA6-414C-8D2F-3B8CAD180E6A}"/>
          </ac:picMkLst>
        </pc:picChg>
        <pc:picChg chg="add mod">
          <ac:chgData name="Roth, Dan" userId="18da4c67-dd89-43a7-9856-8592f867a23c" providerId="ADAL" clId="{DDAFFD0C-2527-4A83-8435-D6E8F5314839}" dt="2019-09-26T23:58:28.575" v="1222" actId="1036"/>
          <ac:picMkLst>
            <pc:docMk/>
            <pc:sldMk cId="3635769924" sldId="1402"/>
            <ac:picMk id="9" creationId="{6F66B40D-8ECC-4AB4-9AEA-CA764CA5D000}"/>
          </ac:picMkLst>
        </pc:picChg>
      </pc:sldChg>
      <pc:sldChg chg="del">
        <pc:chgData name="Roth, Dan" userId="18da4c67-dd89-43a7-9856-8592f867a23c" providerId="ADAL" clId="{DDAFFD0C-2527-4A83-8435-D6E8F5314839}" dt="2019-09-27T00:03:15.501" v="1339" actId="2696"/>
        <pc:sldMkLst>
          <pc:docMk/>
          <pc:sldMk cId="6290910" sldId="1403"/>
        </pc:sldMkLst>
      </pc:sldChg>
      <pc:sldChg chg="add">
        <pc:chgData name="Roth, Dan" userId="18da4c67-dd89-43a7-9856-8592f867a23c" providerId="ADAL" clId="{DDAFFD0C-2527-4A83-8435-D6E8F5314839}" dt="2019-09-27T00:03:22.152" v="1340"/>
        <pc:sldMkLst>
          <pc:docMk/>
          <pc:sldMk cId="2362856364" sldId="1403"/>
        </pc:sldMkLst>
      </pc:sldChg>
      <pc:sldChg chg="addSp modSp modTransition">
        <pc:chgData name="Roth, Dan" userId="18da4c67-dd89-43a7-9856-8592f867a23c" providerId="ADAL" clId="{DDAFFD0C-2527-4A83-8435-D6E8F5314839}" dt="2019-09-27T05:08:02.613" v="1987" actId="20577"/>
        <pc:sldMkLst>
          <pc:docMk/>
          <pc:sldMk cId="558400769" sldId="1404"/>
        </pc:sldMkLst>
        <pc:spChg chg="mod">
          <ac:chgData name="Roth, Dan" userId="18da4c67-dd89-43a7-9856-8592f867a23c" providerId="ADAL" clId="{DDAFFD0C-2527-4A83-8435-D6E8F5314839}" dt="2019-09-27T05:07:23.025" v="1954" actId="404"/>
          <ac:spMkLst>
            <pc:docMk/>
            <pc:sldMk cId="558400769" sldId="1404"/>
            <ac:spMk id="2" creationId="{684932F5-6258-4598-9787-617116AC08F8}"/>
          </ac:spMkLst>
        </pc:spChg>
        <pc:spChg chg="add mod">
          <ac:chgData name="Roth, Dan" userId="18da4c67-dd89-43a7-9856-8592f867a23c" providerId="ADAL" clId="{DDAFFD0C-2527-4A83-8435-D6E8F5314839}" dt="2019-09-27T05:08:02.613" v="1987" actId="20577"/>
          <ac:spMkLst>
            <pc:docMk/>
            <pc:sldMk cId="558400769" sldId="1404"/>
            <ac:spMk id="4" creationId="{1B9E5602-F6C8-4BF6-9FD5-A6DD0F90DC72}"/>
          </ac:spMkLst>
        </pc:spChg>
        <pc:spChg chg="add mod">
          <ac:chgData name="Roth, Dan" userId="18da4c67-dd89-43a7-9856-8592f867a23c" providerId="ADAL" clId="{DDAFFD0C-2527-4A83-8435-D6E8F5314839}" dt="2019-09-27T00:15:05.517" v="1758" actId="1037"/>
          <ac:spMkLst>
            <pc:docMk/>
            <pc:sldMk cId="558400769" sldId="1404"/>
            <ac:spMk id="5" creationId="{8AEF7284-1FD1-4AF6-A9D7-7E574C7EAEEC}"/>
          </ac:spMkLst>
        </pc:spChg>
        <pc:picChg chg="mod">
          <ac:chgData name="Roth, Dan" userId="18da4c67-dd89-43a7-9856-8592f867a23c" providerId="ADAL" clId="{DDAFFD0C-2527-4A83-8435-D6E8F5314839}" dt="2019-09-27T00:12:10.168" v="1616" actId="1076"/>
          <ac:picMkLst>
            <pc:docMk/>
            <pc:sldMk cId="558400769" sldId="1404"/>
            <ac:picMk id="3" creationId="{FBF535BF-A51A-48F3-B898-4CC9D0ADBA11}"/>
          </ac:picMkLst>
        </pc:picChg>
      </pc:sldChg>
      <pc:sldChg chg="del">
        <pc:chgData name="Roth, Dan" userId="18da4c67-dd89-43a7-9856-8592f867a23c" providerId="ADAL" clId="{DDAFFD0C-2527-4A83-8435-D6E8F5314839}" dt="2019-09-27T04:47:23.342" v="1760" actId="47"/>
        <pc:sldMkLst>
          <pc:docMk/>
          <pc:sldMk cId="595954457" sldId="1405"/>
        </pc:sldMkLst>
      </pc:sldChg>
      <pc:sldChg chg="add modAnim">
        <pc:chgData name="Roth, Dan" userId="18da4c67-dd89-43a7-9856-8592f867a23c" providerId="ADAL" clId="{DDAFFD0C-2527-4A83-8435-D6E8F5314839}" dt="2019-09-27T04:52:00.117" v="1765"/>
        <pc:sldMkLst>
          <pc:docMk/>
          <pc:sldMk cId="3942757365" sldId="1405"/>
        </pc:sldMkLst>
      </pc:sldChg>
    </pc:docChg>
  </pc:docChgLst>
  <pc:docChgLst>
    <pc:chgData name="Roth, Dan" userId="18da4c67-dd89-43a7-9856-8592f867a23c" providerId="ADAL" clId="{4DB94221-10F3-43B0-BD01-625C7D83C596}"/>
    <pc:docChg chg="addSld modSld">
      <pc:chgData name="Roth, Dan" userId="18da4c67-dd89-43a7-9856-8592f867a23c" providerId="ADAL" clId="{4DB94221-10F3-43B0-BD01-625C7D83C596}" dt="2020-12-10T19:39:50.367" v="519"/>
      <pc:docMkLst>
        <pc:docMk/>
      </pc:docMkLst>
      <pc:sldChg chg="modSp mod">
        <pc:chgData name="Roth, Dan" userId="18da4c67-dd89-43a7-9856-8592f867a23c" providerId="ADAL" clId="{4DB94221-10F3-43B0-BD01-625C7D83C596}" dt="2020-12-10T05:03:50.128" v="20" actId="20577"/>
        <pc:sldMkLst>
          <pc:docMk/>
          <pc:sldMk cId="144345531" sldId="385"/>
        </pc:sldMkLst>
        <pc:spChg chg="mod">
          <ac:chgData name="Roth, Dan" userId="18da4c67-dd89-43a7-9856-8592f867a23c" providerId="ADAL" clId="{4DB94221-10F3-43B0-BD01-625C7D83C596}" dt="2020-12-10T05:03:50.128" v="20" actId="20577"/>
          <ac:spMkLst>
            <pc:docMk/>
            <pc:sldMk cId="144345531" sldId="385"/>
            <ac:spMk id="50178" creationId="{00000000-0000-0000-0000-000000000000}"/>
          </ac:spMkLst>
        </pc:spChg>
      </pc:sldChg>
      <pc:sldChg chg="modSp mod">
        <pc:chgData name="Roth, Dan" userId="18da4c67-dd89-43a7-9856-8592f867a23c" providerId="ADAL" clId="{4DB94221-10F3-43B0-BD01-625C7D83C596}" dt="2020-12-10T05:33:48.179" v="285" actId="6549"/>
        <pc:sldMkLst>
          <pc:docMk/>
          <pc:sldMk cId="665106831" sldId="404"/>
        </pc:sldMkLst>
        <pc:spChg chg="mod">
          <ac:chgData name="Roth, Dan" userId="18da4c67-dd89-43a7-9856-8592f867a23c" providerId="ADAL" clId="{4DB94221-10F3-43B0-BD01-625C7D83C596}" dt="2020-12-10T05:33:48.179" v="285" actId="6549"/>
          <ac:spMkLst>
            <pc:docMk/>
            <pc:sldMk cId="665106831" sldId="404"/>
            <ac:spMk id="2" creationId="{C89E4181-165C-0244-B327-BFEFD371AD4C}"/>
          </ac:spMkLst>
        </pc:spChg>
      </pc:sldChg>
      <pc:sldChg chg="addSp modSp mod">
        <pc:chgData name="Roth, Dan" userId="18da4c67-dd89-43a7-9856-8592f867a23c" providerId="ADAL" clId="{4DB94221-10F3-43B0-BD01-625C7D83C596}" dt="2020-12-10T19:19:40.707" v="512" actId="113"/>
        <pc:sldMkLst>
          <pc:docMk/>
          <pc:sldMk cId="2315554258" sldId="814"/>
        </pc:sldMkLst>
        <pc:spChg chg="mod">
          <ac:chgData name="Roth, Dan" userId="18da4c67-dd89-43a7-9856-8592f867a23c" providerId="ADAL" clId="{4DB94221-10F3-43B0-BD01-625C7D83C596}" dt="2020-12-10T19:08:28.203" v="507" actId="20577"/>
          <ac:spMkLst>
            <pc:docMk/>
            <pc:sldMk cId="2315554258" sldId="814"/>
            <ac:spMk id="2" creationId="{9AEB6739-9774-4889-8148-A093067CB408}"/>
          </ac:spMkLst>
        </pc:spChg>
        <pc:spChg chg="mod">
          <ac:chgData name="Roth, Dan" userId="18da4c67-dd89-43a7-9856-8592f867a23c" providerId="ADAL" clId="{4DB94221-10F3-43B0-BD01-625C7D83C596}" dt="2020-12-10T19:19:40.707" v="512" actId="113"/>
          <ac:spMkLst>
            <pc:docMk/>
            <pc:sldMk cId="2315554258" sldId="814"/>
            <ac:spMk id="3" creationId="{8318BC65-9C22-4459-9326-4AF483462038}"/>
          </ac:spMkLst>
        </pc:spChg>
        <pc:spChg chg="add mod">
          <ac:chgData name="Roth, Dan" userId="18da4c67-dd89-43a7-9856-8592f867a23c" providerId="ADAL" clId="{4DB94221-10F3-43B0-BD01-625C7D83C596}" dt="2020-12-10T05:52:30.296" v="403" actId="208"/>
          <ac:spMkLst>
            <pc:docMk/>
            <pc:sldMk cId="2315554258" sldId="814"/>
            <ac:spMk id="4" creationId="{54302441-5F5B-4045-BAF6-4162848F30F6}"/>
          </ac:spMkLst>
        </pc:spChg>
      </pc:sldChg>
      <pc:sldChg chg="modSp mod">
        <pc:chgData name="Roth, Dan" userId="18da4c67-dd89-43a7-9856-8592f867a23c" providerId="ADAL" clId="{4DB94221-10F3-43B0-BD01-625C7D83C596}" dt="2020-12-10T19:17:55.839" v="511" actId="20577"/>
        <pc:sldMkLst>
          <pc:docMk/>
          <pc:sldMk cId="1754418963" sldId="817"/>
        </pc:sldMkLst>
        <pc:spChg chg="mod">
          <ac:chgData name="Roth, Dan" userId="18da4c67-dd89-43a7-9856-8592f867a23c" providerId="ADAL" clId="{4DB94221-10F3-43B0-BD01-625C7D83C596}" dt="2020-12-10T19:17:55.839" v="511" actId="20577"/>
          <ac:spMkLst>
            <pc:docMk/>
            <pc:sldMk cId="1754418963" sldId="817"/>
            <ac:spMk id="2" creationId="{280F848A-EB3F-0947-A898-2BD4B1F7A5C9}"/>
          </ac:spMkLst>
        </pc:spChg>
      </pc:sldChg>
      <pc:sldChg chg="addSp modSp mod modAnim">
        <pc:chgData name="Roth, Dan" userId="18da4c67-dd89-43a7-9856-8592f867a23c" providerId="ADAL" clId="{4DB94221-10F3-43B0-BD01-625C7D83C596}" dt="2020-12-10T05:49:07.328" v="381"/>
        <pc:sldMkLst>
          <pc:docMk/>
          <pc:sldMk cId="3792530919" sldId="852"/>
        </pc:sldMkLst>
        <pc:spChg chg="add mod">
          <ac:chgData name="Roth, Dan" userId="18da4c67-dd89-43a7-9856-8592f867a23c" providerId="ADAL" clId="{4DB94221-10F3-43B0-BD01-625C7D83C596}" dt="2020-12-10T05:48:06.229" v="380" actId="113"/>
          <ac:spMkLst>
            <pc:docMk/>
            <pc:sldMk cId="3792530919" sldId="852"/>
            <ac:spMk id="13" creationId="{161090C6-E89D-45C6-AC85-618C31131E5F}"/>
          </ac:spMkLst>
        </pc:spChg>
      </pc:sldChg>
      <pc:sldChg chg="addSp modSp mod modAnim">
        <pc:chgData name="Roth, Dan" userId="18da4c67-dd89-43a7-9856-8592f867a23c" providerId="ADAL" clId="{4DB94221-10F3-43B0-BD01-625C7D83C596}" dt="2020-12-10T05:20:55.314" v="167"/>
        <pc:sldMkLst>
          <pc:docMk/>
          <pc:sldMk cId="2144188295" sldId="1263"/>
        </pc:sldMkLst>
        <pc:spChg chg="add mod">
          <ac:chgData name="Roth, Dan" userId="18da4c67-dd89-43a7-9856-8592f867a23c" providerId="ADAL" clId="{4DB94221-10F3-43B0-BD01-625C7D83C596}" dt="2020-12-10T05:16:51.940" v="63" actId="1076"/>
          <ac:spMkLst>
            <pc:docMk/>
            <pc:sldMk cId="2144188295" sldId="1263"/>
            <ac:spMk id="10" creationId="{DA3596A2-D396-4156-A92C-30BF1850D093}"/>
          </ac:spMkLst>
        </pc:spChg>
        <pc:spChg chg="add mod">
          <ac:chgData name="Roth, Dan" userId="18da4c67-dd89-43a7-9856-8592f867a23c" providerId="ADAL" clId="{4DB94221-10F3-43B0-BD01-625C7D83C596}" dt="2020-12-10T05:16:42.554" v="62" actId="1076"/>
          <ac:spMkLst>
            <pc:docMk/>
            <pc:sldMk cId="2144188295" sldId="1263"/>
            <ac:spMk id="11" creationId="{623D00AB-F674-4051-9407-D06305E3C80B}"/>
          </ac:spMkLst>
        </pc:spChg>
        <pc:spChg chg="add mod">
          <ac:chgData name="Roth, Dan" userId="18da4c67-dd89-43a7-9856-8592f867a23c" providerId="ADAL" clId="{4DB94221-10F3-43B0-BD01-625C7D83C596}" dt="2020-12-10T05:18:54.527" v="157" actId="1037"/>
          <ac:spMkLst>
            <pc:docMk/>
            <pc:sldMk cId="2144188295" sldId="1263"/>
            <ac:spMk id="12" creationId="{4BC21833-5CCC-4053-9012-2EBD363C1B85}"/>
          </ac:spMkLst>
        </pc:spChg>
      </pc:sldChg>
      <pc:sldChg chg="modSp modAnim">
        <pc:chgData name="Roth, Dan" userId="18da4c67-dd89-43a7-9856-8592f867a23c" providerId="ADAL" clId="{4DB94221-10F3-43B0-BD01-625C7D83C596}" dt="2020-12-10T05:12:53.730" v="59"/>
        <pc:sldMkLst>
          <pc:docMk/>
          <pc:sldMk cId="4087997763" sldId="1423"/>
        </pc:sldMkLst>
        <pc:spChg chg="mod">
          <ac:chgData name="Roth, Dan" userId="18da4c67-dd89-43a7-9856-8592f867a23c" providerId="ADAL" clId="{4DB94221-10F3-43B0-BD01-625C7D83C596}" dt="2020-12-10T05:09:08.082" v="44" actId="20577"/>
          <ac:spMkLst>
            <pc:docMk/>
            <pc:sldMk cId="4087997763" sldId="1423"/>
            <ac:spMk id="17" creationId="{C90C6D30-FB57-4AAB-9543-A18FF4B92A90}"/>
          </ac:spMkLst>
        </pc:spChg>
      </pc:sldChg>
      <pc:sldChg chg="modSp mod">
        <pc:chgData name="Roth, Dan" userId="18da4c67-dd89-43a7-9856-8592f867a23c" providerId="ADAL" clId="{4DB94221-10F3-43B0-BD01-625C7D83C596}" dt="2020-12-10T05:31:53.810" v="264" actId="12788"/>
        <pc:sldMkLst>
          <pc:docMk/>
          <pc:sldMk cId="3327488310" sldId="1454"/>
        </pc:sldMkLst>
        <pc:spChg chg="mod">
          <ac:chgData name="Roth, Dan" userId="18da4c67-dd89-43a7-9856-8592f867a23c" providerId="ADAL" clId="{4DB94221-10F3-43B0-BD01-625C7D83C596}" dt="2020-12-10T05:31:53.810" v="264" actId="12788"/>
          <ac:spMkLst>
            <pc:docMk/>
            <pc:sldMk cId="3327488310" sldId="1454"/>
            <ac:spMk id="23" creationId="{9B12C2E3-D1AE-4839-9217-B44ED5B50689}"/>
          </ac:spMkLst>
        </pc:spChg>
      </pc:sldChg>
      <pc:sldChg chg="add">
        <pc:chgData name="Roth, Dan" userId="18da4c67-dd89-43a7-9856-8592f867a23c" providerId="ADAL" clId="{4DB94221-10F3-43B0-BD01-625C7D83C596}" dt="2020-12-10T19:39:50.367" v="519"/>
        <pc:sldMkLst>
          <pc:docMk/>
          <pc:sldMk cId="2919447387" sldId="1479"/>
        </pc:sldMkLst>
      </pc:sldChg>
      <pc:sldChg chg="addSp delSp modSp modAnim">
        <pc:chgData name="Roth, Dan" userId="18da4c67-dd89-43a7-9856-8592f867a23c" providerId="ADAL" clId="{4DB94221-10F3-43B0-BD01-625C7D83C596}" dt="2020-12-10T18:56:27.245" v="419"/>
        <pc:sldMkLst>
          <pc:docMk/>
          <pc:sldMk cId="3930438624" sldId="1493"/>
        </pc:sldMkLst>
        <pc:picChg chg="add del">
          <ac:chgData name="Roth, Dan" userId="18da4c67-dd89-43a7-9856-8592f867a23c" providerId="ADAL" clId="{4DB94221-10F3-43B0-BD01-625C7D83C596}" dt="2020-12-10T18:55:02.702" v="407"/>
          <ac:picMkLst>
            <pc:docMk/>
            <pc:sldMk cId="3930438624" sldId="1493"/>
            <ac:picMk id="1026" creationId="{D42FC8BD-FAA1-432F-ADC8-4FD0E41B67B7}"/>
          </ac:picMkLst>
        </pc:picChg>
        <pc:picChg chg="add mod">
          <ac:chgData name="Roth, Dan" userId="18da4c67-dd89-43a7-9856-8592f867a23c" providerId="ADAL" clId="{4DB94221-10F3-43B0-BD01-625C7D83C596}" dt="2020-12-10T18:56:14.129" v="417" actId="167"/>
          <ac:picMkLst>
            <pc:docMk/>
            <pc:sldMk cId="3930438624" sldId="1493"/>
            <ac:picMk id="1028" creationId="{4E4FEB1F-E505-4DC0-9959-1EDE30FAEDFF}"/>
          </ac:picMkLst>
        </pc:picChg>
      </pc:sldChg>
      <pc:sldChg chg="addSp modSp modAnim">
        <pc:chgData name="Roth, Dan" userId="18da4c67-dd89-43a7-9856-8592f867a23c" providerId="ADAL" clId="{4DB94221-10F3-43B0-BD01-625C7D83C596}" dt="2020-12-10T19:06:58.686" v="506" actId="167"/>
        <pc:sldMkLst>
          <pc:docMk/>
          <pc:sldMk cId="1032109655" sldId="1496"/>
        </pc:sldMkLst>
        <pc:picChg chg="add mod">
          <ac:chgData name="Roth, Dan" userId="18da4c67-dd89-43a7-9856-8592f867a23c" providerId="ADAL" clId="{4DB94221-10F3-43B0-BD01-625C7D83C596}" dt="2020-12-10T19:06:58.686" v="506" actId="167"/>
          <ac:picMkLst>
            <pc:docMk/>
            <pc:sldMk cId="1032109655" sldId="1496"/>
            <ac:picMk id="15" creationId="{0EBCEC91-CD88-473C-9DB6-F1D07E1C666C}"/>
          </ac:picMkLst>
        </pc:picChg>
      </pc:sldChg>
      <pc:sldChg chg="addSp modSp mod modAnim">
        <pc:chgData name="Roth, Dan" userId="18da4c67-dd89-43a7-9856-8592f867a23c" providerId="ADAL" clId="{4DB94221-10F3-43B0-BD01-625C7D83C596}" dt="2020-12-10T05:44:43.550" v="364" actId="113"/>
        <pc:sldMkLst>
          <pc:docMk/>
          <pc:sldMk cId="1569928949" sldId="1540"/>
        </pc:sldMkLst>
        <pc:spChg chg="add mod">
          <ac:chgData name="Roth, Dan" userId="18da4c67-dd89-43a7-9856-8592f867a23c" providerId="ADAL" clId="{4DB94221-10F3-43B0-BD01-625C7D83C596}" dt="2020-12-10T05:44:43.550" v="364" actId="113"/>
          <ac:spMkLst>
            <pc:docMk/>
            <pc:sldMk cId="1569928949" sldId="1540"/>
            <ac:spMk id="16" creationId="{2A57A51D-DD99-4C77-9F8B-E2570812215A}"/>
          </ac:spMkLst>
        </pc:spChg>
      </pc:sldChg>
      <pc:sldChg chg="addSp modSp mod modAnim">
        <pc:chgData name="Roth, Dan" userId="18da4c67-dd89-43a7-9856-8592f867a23c" providerId="ADAL" clId="{4DB94221-10F3-43B0-BD01-625C7D83C596}" dt="2020-12-10T19:26:25.247" v="518"/>
        <pc:sldMkLst>
          <pc:docMk/>
          <pc:sldMk cId="2505440600" sldId="1553"/>
        </pc:sldMkLst>
        <pc:spChg chg="mod">
          <ac:chgData name="Roth, Dan" userId="18da4c67-dd89-43a7-9856-8592f867a23c" providerId="ADAL" clId="{4DB94221-10F3-43B0-BD01-625C7D83C596}" dt="2020-12-10T19:16:42.374" v="509" actId="20577"/>
          <ac:spMkLst>
            <pc:docMk/>
            <pc:sldMk cId="2505440600" sldId="1553"/>
            <ac:spMk id="3" creationId="{8318BC65-9C22-4459-9326-4AF483462038}"/>
          </ac:spMkLst>
        </pc:spChg>
        <pc:spChg chg="add mod">
          <ac:chgData name="Roth, Dan" userId="18da4c67-dd89-43a7-9856-8592f867a23c" providerId="ADAL" clId="{4DB94221-10F3-43B0-BD01-625C7D83C596}" dt="2020-12-10T19:25:28.733" v="515" actId="208"/>
          <ac:spMkLst>
            <pc:docMk/>
            <pc:sldMk cId="2505440600" sldId="1553"/>
            <ac:spMk id="5" creationId="{08A372A6-F0A3-4CD4-96A2-AE39C1E786D7}"/>
          </ac:spMkLst>
        </pc:spChg>
        <pc:spChg chg="add mod">
          <ac:chgData name="Roth, Dan" userId="18da4c67-dd89-43a7-9856-8592f867a23c" providerId="ADAL" clId="{4DB94221-10F3-43B0-BD01-625C7D83C596}" dt="2020-12-10T05:54:05.769" v="404"/>
          <ac:spMkLst>
            <pc:docMk/>
            <pc:sldMk cId="2505440600" sldId="1553"/>
            <ac:spMk id="11" creationId="{E277B34F-30AD-4512-8615-A27D726E4443}"/>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2.xml"/><Relationship Id="rId1" Type="http://schemas.microsoft.com/office/2011/relationships/chartStyle" Target="style12.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CAEVO</c:v>
                </c:pt>
              </c:strCache>
            </c:strRef>
          </c:tx>
          <c:spPr>
            <a:solidFill>
              <a:schemeClr val="accent1"/>
            </a:solidFill>
            <a:ln>
              <a:noFill/>
            </a:ln>
            <a:effectLst/>
          </c:spPr>
          <c:invertIfNegative val="0"/>
          <c:cat>
            <c:strRef>
              <c:f>Sheet1!$A$2</c:f>
              <c:strCache>
                <c:ptCount val="1"/>
                <c:pt idx="0">
                  <c:v>F1</c:v>
                </c:pt>
              </c:strCache>
            </c:strRef>
          </c:cat>
          <c:val>
            <c:numRef>
              <c:f>Sheet1!$B$2</c:f>
              <c:numCache>
                <c:formatCode>General</c:formatCode>
                <c:ptCount val="1"/>
                <c:pt idx="0">
                  <c:v>50</c:v>
                </c:pt>
              </c:numCache>
            </c:numRef>
          </c:val>
          <c:extLst>
            <c:ext xmlns:c16="http://schemas.microsoft.com/office/drawing/2014/chart" uri="{C3380CC4-5D6E-409C-BE32-E72D297353CC}">
              <c16:uniqueId val="{00000000-CC3B-6646-80D4-BE3961523A95}"/>
            </c:ext>
          </c:extLst>
        </c:ser>
        <c:ser>
          <c:idx val="1"/>
          <c:order val="1"/>
          <c:tx>
            <c:strRef>
              <c:f>Sheet1!$C$1</c:f>
              <c:strCache>
                <c:ptCount val="1"/>
                <c:pt idx="0">
                  <c:v>EMNLP'17</c:v>
                </c:pt>
              </c:strCache>
            </c:strRef>
          </c:tx>
          <c:spPr>
            <a:solidFill>
              <a:schemeClr val="accent2"/>
            </a:solidFill>
            <a:ln>
              <a:noFill/>
            </a:ln>
            <a:effectLst/>
          </c:spPr>
          <c:invertIfNegative val="0"/>
          <c:cat>
            <c:strRef>
              <c:f>Sheet1!$A$2</c:f>
              <c:strCache>
                <c:ptCount val="1"/>
                <c:pt idx="0">
                  <c:v>F1</c:v>
                </c:pt>
              </c:strCache>
            </c:strRef>
          </c:cat>
          <c:val>
            <c:numRef>
              <c:f>Sheet1!$C$2</c:f>
              <c:numCache>
                <c:formatCode>General</c:formatCode>
                <c:ptCount val="1"/>
                <c:pt idx="0">
                  <c:v>51.5</c:v>
                </c:pt>
              </c:numCache>
            </c:numRef>
          </c:val>
          <c:extLst>
            <c:ext xmlns:c16="http://schemas.microsoft.com/office/drawing/2014/chart" uri="{C3380CC4-5D6E-409C-BE32-E72D297353CC}">
              <c16:uniqueId val="{00000001-CC3B-6646-80D4-BE3961523A95}"/>
            </c:ext>
          </c:extLst>
        </c:ser>
        <c:ser>
          <c:idx val="2"/>
          <c:order val="2"/>
          <c:tx>
            <c:strRef>
              <c:f>Sheet1!$D$1</c:f>
              <c:strCache>
                <c:ptCount val="1"/>
                <c:pt idx="0">
                  <c:v>TemProb</c:v>
                </c:pt>
              </c:strCache>
            </c:strRef>
          </c:tx>
          <c:spPr>
            <a:solidFill>
              <a:schemeClr val="accent3"/>
            </a:solidFill>
            <a:ln>
              <a:noFill/>
            </a:ln>
            <a:effectLst/>
          </c:spPr>
          <c:invertIfNegative val="0"/>
          <c:cat>
            <c:strRef>
              <c:f>Sheet1!$A$2</c:f>
              <c:strCache>
                <c:ptCount val="1"/>
                <c:pt idx="0">
                  <c:v>F1</c:v>
                </c:pt>
              </c:strCache>
            </c:strRef>
          </c:cat>
          <c:val>
            <c:numRef>
              <c:f>Sheet1!$D$2</c:f>
              <c:numCache>
                <c:formatCode>General</c:formatCode>
                <c:ptCount val="1"/>
                <c:pt idx="0">
                  <c:v>55.5</c:v>
                </c:pt>
              </c:numCache>
            </c:numRef>
          </c:val>
          <c:extLst>
            <c:ext xmlns:c16="http://schemas.microsoft.com/office/drawing/2014/chart" uri="{C3380CC4-5D6E-409C-BE32-E72D297353CC}">
              <c16:uniqueId val="{00000002-CC3B-6646-80D4-BE3961523A95}"/>
            </c:ext>
          </c:extLst>
        </c:ser>
        <c:ser>
          <c:idx val="3"/>
          <c:order val="3"/>
          <c:tx>
            <c:strRef>
              <c:f>Sheet1!$E$1</c:f>
              <c:strCache>
                <c:ptCount val="1"/>
                <c:pt idx="0">
                  <c:v>CogCompTime</c:v>
                </c:pt>
              </c:strCache>
            </c:strRef>
          </c:tx>
          <c:spPr>
            <a:solidFill>
              <a:schemeClr val="accent4"/>
            </a:solidFill>
            <a:ln>
              <a:noFill/>
            </a:ln>
            <a:effectLst/>
          </c:spPr>
          <c:invertIfNegative val="0"/>
          <c:cat>
            <c:strRef>
              <c:f>Sheet1!$A$2</c:f>
              <c:strCache>
                <c:ptCount val="1"/>
                <c:pt idx="0">
                  <c:v>F1</c:v>
                </c:pt>
              </c:strCache>
            </c:strRef>
          </c:cat>
          <c:val>
            <c:numRef>
              <c:f>Sheet1!$E$2</c:f>
              <c:numCache>
                <c:formatCode>General</c:formatCode>
                <c:ptCount val="1"/>
                <c:pt idx="0">
                  <c:v>66.599999999999994</c:v>
                </c:pt>
              </c:numCache>
            </c:numRef>
          </c:val>
          <c:extLst>
            <c:ext xmlns:c16="http://schemas.microsoft.com/office/drawing/2014/chart" uri="{C3380CC4-5D6E-409C-BE32-E72D297353CC}">
              <c16:uniqueId val="{00000003-CC3B-6646-80D4-BE3961523A95}"/>
            </c:ext>
          </c:extLst>
        </c:ser>
        <c:ser>
          <c:idx val="4"/>
          <c:order val="4"/>
          <c:tx>
            <c:strRef>
              <c:f>Sheet1!$F$1</c:f>
              <c:strCache>
                <c:ptCount val="1"/>
                <c:pt idx="0">
                  <c:v>LSTM</c:v>
                </c:pt>
              </c:strCache>
            </c:strRef>
          </c:tx>
          <c:spPr>
            <a:solidFill>
              <a:schemeClr val="accent5"/>
            </a:solidFill>
            <a:ln>
              <a:noFill/>
            </a:ln>
            <a:effectLst/>
          </c:spPr>
          <c:invertIfNegative val="0"/>
          <c:cat>
            <c:strRef>
              <c:f>Sheet1!$A$2</c:f>
              <c:strCache>
                <c:ptCount val="1"/>
                <c:pt idx="0">
                  <c:v>F1</c:v>
                </c:pt>
              </c:strCache>
            </c:strRef>
          </c:cat>
          <c:val>
            <c:numRef>
              <c:f>Sheet1!$F$2</c:f>
              <c:numCache>
                <c:formatCode>General</c:formatCode>
                <c:ptCount val="1"/>
                <c:pt idx="0">
                  <c:v>69</c:v>
                </c:pt>
              </c:numCache>
            </c:numRef>
          </c:val>
          <c:extLst>
            <c:ext xmlns:c16="http://schemas.microsoft.com/office/drawing/2014/chart" uri="{C3380CC4-5D6E-409C-BE32-E72D297353CC}">
              <c16:uniqueId val="{00000004-CC3B-6646-80D4-BE3961523A95}"/>
            </c:ext>
          </c:extLst>
        </c:ser>
        <c:ser>
          <c:idx val="5"/>
          <c:order val="5"/>
          <c:tx>
            <c:strRef>
              <c:f>Sheet1!$G$1</c:f>
              <c:strCache>
                <c:ptCount val="1"/>
                <c:pt idx="0">
                  <c:v>LSTM (BERT)</c:v>
                </c:pt>
              </c:strCache>
            </c:strRef>
          </c:tx>
          <c:spPr>
            <a:solidFill>
              <a:schemeClr val="accent6"/>
            </a:solidFill>
            <a:ln>
              <a:noFill/>
            </a:ln>
            <a:effectLst/>
          </c:spPr>
          <c:invertIfNegative val="0"/>
          <c:cat>
            <c:strRef>
              <c:f>Sheet1!$A$2</c:f>
              <c:strCache>
                <c:ptCount val="1"/>
                <c:pt idx="0">
                  <c:v>F1</c:v>
                </c:pt>
              </c:strCache>
            </c:strRef>
          </c:cat>
          <c:val>
            <c:numRef>
              <c:f>Sheet1!$G$2</c:f>
              <c:numCache>
                <c:formatCode>General</c:formatCode>
                <c:ptCount val="1"/>
                <c:pt idx="0">
                  <c:v>73.8</c:v>
                </c:pt>
              </c:numCache>
            </c:numRef>
          </c:val>
          <c:extLst>
            <c:ext xmlns:c16="http://schemas.microsoft.com/office/drawing/2014/chart" uri="{C3380CC4-5D6E-409C-BE32-E72D297353CC}">
              <c16:uniqueId val="{00000005-CC3B-6646-80D4-BE3961523A95}"/>
            </c:ext>
          </c:extLst>
        </c:ser>
        <c:ser>
          <c:idx val="6"/>
          <c:order val="6"/>
          <c:tx>
            <c:strRef>
              <c:f>Sheet1!$H$1</c:f>
              <c:strCache>
                <c:ptCount val="1"/>
                <c:pt idx="0">
                  <c:v>LSTM+Siamese</c:v>
                </c:pt>
              </c:strCache>
            </c:strRef>
          </c:tx>
          <c:spPr>
            <a:solidFill>
              <a:schemeClr val="accent1">
                <a:lumMod val="60000"/>
              </a:schemeClr>
            </a:solidFill>
            <a:ln>
              <a:noFill/>
            </a:ln>
            <a:effectLst/>
          </c:spPr>
          <c:invertIfNegative val="0"/>
          <c:cat>
            <c:strRef>
              <c:f>Sheet1!$A$2</c:f>
              <c:strCache>
                <c:ptCount val="1"/>
                <c:pt idx="0">
                  <c:v>F1</c:v>
                </c:pt>
              </c:strCache>
            </c:strRef>
          </c:cat>
          <c:val>
            <c:numRef>
              <c:f>Sheet1!$H$2</c:f>
              <c:numCache>
                <c:formatCode>General</c:formatCode>
                <c:ptCount val="1"/>
                <c:pt idx="0">
                  <c:v>76.5</c:v>
                </c:pt>
              </c:numCache>
            </c:numRef>
          </c:val>
          <c:extLst>
            <c:ext xmlns:c16="http://schemas.microsoft.com/office/drawing/2014/chart" uri="{C3380CC4-5D6E-409C-BE32-E72D297353CC}">
              <c16:uniqueId val="{00000006-CC3B-6646-80D4-BE3961523A95}"/>
            </c:ext>
          </c:extLst>
        </c:ser>
        <c:dLbls>
          <c:showLegendKey val="0"/>
          <c:showVal val="0"/>
          <c:showCatName val="0"/>
          <c:showSerName val="0"/>
          <c:showPercent val="0"/>
          <c:showBubbleSize val="0"/>
        </c:dLbls>
        <c:gapWidth val="267"/>
        <c:overlap val="-43"/>
        <c:axId val="-1321335344"/>
        <c:axId val="-1321355616"/>
      </c:barChart>
      <c:catAx>
        <c:axId val="-1321335344"/>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2400" b="0" i="0" u="none" strike="noStrike" kern="1200" cap="none" spc="0" normalizeH="0" baseline="0">
                <a:solidFill>
                  <a:schemeClr val="dk1">
                    <a:lumMod val="65000"/>
                    <a:lumOff val="35000"/>
                  </a:schemeClr>
                </a:solidFill>
                <a:latin typeface="Century Gothic" panose="020B0502020202020204" pitchFamily="34" charset="0"/>
                <a:ea typeface="+mn-ea"/>
                <a:cs typeface="+mn-cs"/>
              </a:defRPr>
            </a:pPr>
            <a:endParaRPr lang="en-US"/>
          </a:p>
        </c:txPr>
        <c:crossAx val="-1321355616"/>
        <c:crosses val="autoZero"/>
        <c:auto val="1"/>
        <c:lblAlgn val="ctr"/>
        <c:lblOffset val="100"/>
        <c:noMultiLvlLbl val="0"/>
      </c:catAx>
      <c:valAx>
        <c:axId val="-1321355616"/>
        <c:scaling>
          <c:orientation val="minMax"/>
          <c:max val="80"/>
          <c:min val="40"/>
        </c:scaling>
        <c:delete val="0"/>
        <c:axPos val="l"/>
        <c:majorGridlines>
          <c:spPr>
            <a:ln w="9525" cap="flat" cmpd="sng" algn="ctr">
              <a:solidFill>
                <a:schemeClr val="dk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dk1">
                    <a:lumMod val="65000"/>
                    <a:lumOff val="35000"/>
                  </a:schemeClr>
                </a:solidFill>
                <a:latin typeface="+mn-lt"/>
                <a:ea typeface="+mn-ea"/>
                <a:cs typeface="+mn-cs"/>
              </a:defRPr>
            </a:pPr>
            <a:endParaRPr lang="en-US"/>
          </a:p>
        </c:txPr>
        <c:crossAx val="-1321335344"/>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dk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sz="24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r>
              <a:rPr lang="en-US">
                <a:solidFill>
                  <a:schemeClr val="tx1"/>
                </a:solidFill>
              </a:rPr>
              <a:t>After “grant”</a:t>
            </a:r>
          </a:p>
        </c:rich>
      </c:tx>
      <c:layout>
        <c:manualLayout>
          <c:xMode val="edge"/>
          <c:yMode val="edge"/>
          <c:x val="0.33328910836612802"/>
          <c:y val="2.5855803338452499E-2"/>
        </c:manualLayout>
      </c:layout>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After "bomb"</c:v>
                </c:pt>
              </c:strCache>
            </c:strRef>
          </c:tx>
          <c:spPr>
            <a:solidFill>
              <a:srgbClr val="665E8A"/>
            </a:solidFill>
            <a:ln>
              <a:noFill/>
            </a:ln>
            <a:effectLst/>
          </c:spPr>
          <c:invertIfNegative val="0"/>
          <c:cat>
            <c:strRef>
              <c:f>Sheet1!$A$2:$A$8</c:f>
              <c:strCache>
                <c:ptCount val="7"/>
                <c:pt idx="0">
                  <c:v>use</c:v>
                </c:pt>
                <c:pt idx="1">
                  <c:v>pay</c:v>
                </c:pt>
                <c:pt idx="2">
                  <c:v>include</c:v>
                </c:pt>
                <c:pt idx="3">
                  <c:v>leave</c:v>
                </c:pt>
                <c:pt idx="4">
                  <c:v>speak</c:v>
                </c:pt>
                <c:pt idx="5">
                  <c:v>help</c:v>
                </c:pt>
                <c:pt idx="6">
                  <c:v>work</c:v>
                </c:pt>
              </c:strCache>
            </c:strRef>
          </c:cat>
          <c:val>
            <c:numRef>
              <c:f>Sheet1!$B$2:$B$8</c:f>
              <c:numCache>
                <c:formatCode>General</c:formatCode>
                <c:ptCount val="7"/>
                <c:pt idx="0">
                  <c:v>5.1436105730303776</c:v>
                </c:pt>
                <c:pt idx="1">
                  <c:v>4.0867714384640701</c:v>
                </c:pt>
                <c:pt idx="2">
                  <c:v>3.5175167749121301</c:v>
                </c:pt>
                <c:pt idx="3">
                  <c:v>3.3459654574712721</c:v>
                </c:pt>
                <c:pt idx="4">
                  <c:v>3.2470772336105869</c:v>
                </c:pt>
                <c:pt idx="5">
                  <c:v>2.9676051447809439</c:v>
                </c:pt>
                <c:pt idx="6">
                  <c:v>2.879899158088242</c:v>
                </c:pt>
              </c:numCache>
            </c:numRef>
          </c:val>
          <c:extLst>
            <c:ext xmlns:c16="http://schemas.microsoft.com/office/drawing/2014/chart" uri="{C3380CC4-5D6E-409C-BE32-E72D297353CC}">
              <c16:uniqueId val="{00000000-8F92-DE48-B680-0BDF824AA171}"/>
            </c:ext>
          </c:extLst>
        </c:ser>
        <c:dLbls>
          <c:showLegendKey val="0"/>
          <c:showVal val="0"/>
          <c:showCatName val="0"/>
          <c:showSerName val="0"/>
          <c:showPercent val="0"/>
          <c:showBubbleSize val="0"/>
        </c:dLbls>
        <c:gapWidth val="15"/>
        <c:overlap val="-19"/>
        <c:axId val="-1425862832"/>
        <c:axId val="-1449047904"/>
      </c:barChart>
      <c:catAx>
        <c:axId val="-1425862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Century Gothic" panose="020B0502020202020204" pitchFamily="34" charset="0"/>
                <a:ea typeface="+mn-ea"/>
                <a:cs typeface="Times New Roman" panose="02020603050405020304" pitchFamily="18" charset="0"/>
              </a:defRPr>
            </a:pPr>
            <a:endParaRPr lang="en-US"/>
          </a:p>
        </c:txPr>
        <c:crossAx val="-1449047904"/>
        <c:crosses val="autoZero"/>
        <c:auto val="1"/>
        <c:lblAlgn val="ctr"/>
        <c:lblOffset val="100"/>
        <c:noMultiLvlLbl val="0"/>
      </c:catAx>
      <c:valAx>
        <c:axId val="-1449047904"/>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bg2"/>
                    </a:solidFill>
                    <a:latin typeface="Century Gothic" panose="020B0502020202020204" pitchFamily="34" charset="0"/>
                    <a:ea typeface="+mn-ea"/>
                    <a:cs typeface="Times New Roman" panose="02020603050405020304" pitchFamily="18" charset="0"/>
                  </a:defRPr>
                </a:pPr>
                <a:r>
                  <a:rPr lang="en-US"/>
                  <a:t>‰</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1425862832"/>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bg2"/>
          </a:solidFill>
          <a:latin typeface="Century Gothic" panose="020B0502020202020204" pitchFamily="34" charset="0"/>
          <a:cs typeface="Times New Roman" panose="02020603050405020304" pitchFamily="18"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r>
              <a:rPr lang="en-US">
                <a:solidFill>
                  <a:schemeClr val="tx1"/>
                </a:solidFill>
              </a:rPr>
              <a:t>Before “grant”</a:t>
            </a:r>
          </a:p>
        </c:rich>
      </c:tx>
      <c:layout>
        <c:manualLayout>
          <c:xMode val="edge"/>
          <c:yMode val="edge"/>
          <c:x val="0.307973241293372"/>
          <c:y val="2.7252059014655699E-2"/>
        </c:manualLayout>
      </c:layout>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Before "mourn"</c:v>
                </c:pt>
              </c:strCache>
            </c:strRef>
          </c:tx>
          <c:spPr>
            <a:solidFill>
              <a:srgbClr val="665E8A"/>
            </a:solidFill>
            <a:ln>
              <a:noFill/>
            </a:ln>
            <a:effectLst/>
          </c:spPr>
          <c:invertIfNegative val="0"/>
          <c:cat>
            <c:strRef>
              <c:f>Sheet1!$A$2:$A$8</c:f>
              <c:strCache>
                <c:ptCount val="7"/>
                <c:pt idx="0">
                  <c:v>seek</c:v>
                </c:pt>
                <c:pt idx="1">
                  <c:v>know</c:v>
                </c:pt>
                <c:pt idx="2">
                  <c:v>need</c:v>
                </c:pt>
                <c:pt idx="3">
                  <c:v>zone</c:v>
                </c:pt>
                <c:pt idx="4">
                  <c:v>request</c:v>
                </c:pt>
                <c:pt idx="5">
                  <c:v>involve</c:v>
                </c:pt>
                <c:pt idx="6">
                  <c:v>write</c:v>
                </c:pt>
              </c:strCache>
            </c:strRef>
          </c:cat>
          <c:val>
            <c:numRef>
              <c:f>Sheet1!$B$2:$B$8</c:f>
              <c:numCache>
                <c:formatCode>General</c:formatCode>
                <c:ptCount val="7"/>
                <c:pt idx="0">
                  <c:v>4.7958707102964206</c:v>
                </c:pt>
                <c:pt idx="1">
                  <c:v>2.9974300723258311</c:v>
                </c:pt>
                <c:pt idx="2">
                  <c:v>2.3578620064902331</c:v>
                </c:pt>
                <c:pt idx="3">
                  <c:v>1.989245217265162</c:v>
                </c:pt>
                <c:pt idx="4">
                  <c:v>1.989245217265162</c:v>
                </c:pt>
                <c:pt idx="5">
                  <c:v>1.989245217265162</c:v>
                </c:pt>
                <c:pt idx="6">
                  <c:v>1.9112457966326371</c:v>
                </c:pt>
              </c:numCache>
            </c:numRef>
          </c:val>
          <c:extLst>
            <c:ext xmlns:c16="http://schemas.microsoft.com/office/drawing/2014/chart" uri="{C3380CC4-5D6E-409C-BE32-E72D297353CC}">
              <c16:uniqueId val="{00000000-47FC-A644-A2C3-A2C749E02654}"/>
            </c:ext>
          </c:extLst>
        </c:ser>
        <c:dLbls>
          <c:showLegendKey val="0"/>
          <c:showVal val="0"/>
          <c:showCatName val="0"/>
          <c:showSerName val="0"/>
          <c:showPercent val="0"/>
          <c:showBubbleSize val="0"/>
        </c:dLbls>
        <c:gapWidth val="15"/>
        <c:overlap val="-19"/>
        <c:axId val="-1443134688"/>
        <c:axId val="-1443142752"/>
      </c:barChart>
      <c:catAx>
        <c:axId val="-1443134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Century Gothic" panose="020B0502020202020204" pitchFamily="34" charset="0"/>
                <a:ea typeface="+mn-ea"/>
                <a:cs typeface="Times New Roman" panose="02020603050405020304" pitchFamily="18" charset="0"/>
              </a:defRPr>
            </a:pPr>
            <a:endParaRPr lang="en-US"/>
          </a:p>
        </c:txPr>
        <c:crossAx val="-1443142752"/>
        <c:crosses val="autoZero"/>
        <c:auto val="1"/>
        <c:lblAlgn val="ctr"/>
        <c:lblOffset val="100"/>
        <c:noMultiLvlLbl val="0"/>
      </c:catAx>
      <c:valAx>
        <c:axId val="-1443142752"/>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bg2"/>
                    </a:solidFill>
                    <a:latin typeface="Century Gothic" panose="020B0502020202020204" pitchFamily="34" charset="0"/>
                    <a:ea typeface="+mn-ea"/>
                    <a:cs typeface="Times New Roman" panose="02020603050405020304" pitchFamily="18" charset="0"/>
                  </a:defRPr>
                </a:pPr>
                <a:r>
                  <a:rPr lang="en-US"/>
                  <a:t>‰</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1443134688"/>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bg2"/>
          </a:solidFill>
          <a:latin typeface="Century Gothic" panose="020B0502020202020204" pitchFamily="34" charset="0"/>
          <a:cs typeface="Times New Roman" panose="02020603050405020304" pitchFamily="18"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Arial" panose="020B0604020202020204" pitchFamily="34" charset="0"/>
                <a:ea typeface="+mn-ea"/>
                <a:cs typeface="Arial" panose="020B0604020202020204" pitchFamily="34" charset="0"/>
              </a:defRPr>
            </a:pPr>
            <a:r>
              <a:rPr lang="en-US" sz="1200">
                <a:solidFill>
                  <a:schemeClr val="tx1"/>
                </a:solidFill>
                <a:latin typeface="Arial" panose="020B0604020202020204" pitchFamily="34" charset="0"/>
                <a:cs typeface="Arial" panose="020B0604020202020204" pitchFamily="34" charset="0"/>
              </a:rPr>
              <a:t>After “grant”</a:t>
            </a:r>
          </a:p>
        </c:rich>
      </c:tx>
      <c:layout>
        <c:manualLayout>
          <c:xMode val="edge"/>
          <c:yMode val="edge"/>
          <c:x val="0.33328910836612802"/>
          <c:y val="2.5855803338452499E-2"/>
        </c:manualLayout>
      </c:layout>
      <c:overlay val="0"/>
      <c:spPr>
        <a:noFill/>
        <a:ln>
          <a:noFill/>
        </a:ln>
        <a:effectLst/>
      </c:spPr>
    </c:title>
    <c:autoTitleDeleted val="0"/>
    <c:plotArea>
      <c:layout/>
      <c:barChart>
        <c:barDir val="col"/>
        <c:grouping val="clustered"/>
        <c:varyColors val="0"/>
        <c:ser>
          <c:idx val="0"/>
          <c:order val="0"/>
          <c:tx>
            <c:strRef>
              <c:f>Sheet1!$B$1</c:f>
              <c:strCache>
                <c:ptCount val="1"/>
                <c:pt idx="0">
                  <c:v>After "bomb"</c:v>
                </c:pt>
              </c:strCache>
            </c:strRef>
          </c:tx>
          <c:spPr>
            <a:solidFill>
              <a:srgbClr val="665E8A"/>
            </a:solidFill>
            <a:ln>
              <a:noFill/>
            </a:ln>
            <a:effectLst/>
          </c:spPr>
          <c:invertIfNegative val="0"/>
          <c:cat>
            <c:strRef>
              <c:f>Sheet1!$A$2:$A$8</c:f>
              <c:strCache>
                <c:ptCount val="7"/>
                <c:pt idx="0">
                  <c:v>use</c:v>
                </c:pt>
                <c:pt idx="1">
                  <c:v>pay</c:v>
                </c:pt>
                <c:pt idx="2">
                  <c:v>include</c:v>
                </c:pt>
                <c:pt idx="3">
                  <c:v>leave</c:v>
                </c:pt>
                <c:pt idx="4">
                  <c:v>speak</c:v>
                </c:pt>
                <c:pt idx="5">
                  <c:v>help</c:v>
                </c:pt>
                <c:pt idx="6">
                  <c:v>work</c:v>
                </c:pt>
              </c:strCache>
            </c:strRef>
          </c:cat>
          <c:val>
            <c:numRef>
              <c:f>Sheet1!$B$2:$B$8</c:f>
              <c:numCache>
                <c:formatCode>General</c:formatCode>
                <c:ptCount val="7"/>
                <c:pt idx="0">
                  <c:v>5.1436105730303776</c:v>
                </c:pt>
                <c:pt idx="1">
                  <c:v>4.0867714384640701</c:v>
                </c:pt>
                <c:pt idx="2">
                  <c:v>3.5175167749121301</c:v>
                </c:pt>
                <c:pt idx="3">
                  <c:v>3.3459654574712721</c:v>
                </c:pt>
                <c:pt idx="4">
                  <c:v>3.2470772336105869</c:v>
                </c:pt>
                <c:pt idx="5">
                  <c:v>2.9676051447809439</c:v>
                </c:pt>
                <c:pt idx="6">
                  <c:v>2.879899158088242</c:v>
                </c:pt>
              </c:numCache>
            </c:numRef>
          </c:val>
          <c:extLst>
            <c:ext xmlns:c16="http://schemas.microsoft.com/office/drawing/2014/chart" uri="{C3380CC4-5D6E-409C-BE32-E72D297353CC}">
              <c16:uniqueId val="{00000000-6753-4F9D-9940-49A87F684650}"/>
            </c:ext>
          </c:extLst>
        </c:ser>
        <c:dLbls>
          <c:showLegendKey val="0"/>
          <c:showVal val="0"/>
          <c:showCatName val="0"/>
          <c:showSerName val="0"/>
          <c:showPercent val="0"/>
          <c:showBubbleSize val="0"/>
        </c:dLbls>
        <c:gapWidth val="15"/>
        <c:overlap val="-19"/>
        <c:axId val="-1916632784"/>
        <c:axId val="-1898747152"/>
      </c:barChart>
      <c:catAx>
        <c:axId val="-1916632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898747152"/>
        <c:crosses val="autoZero"/>
        <c:auto val="1"/>
        <c:lblAlgn val="ctr"/>
        <c:lblOffset val="100"/>
        <c:noMultiLvlLbl val="0"/>
      </c:catAx>
      <c:valAx>
        <c:axId val="-1898747152"/>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Arial" panose="020B0604020202020204" pitchFamily="34" charset="0"/>
                    <a:ea typeface="+mn-ea"/>
                    <a:cs typeface="Arial" panose="020B0604020202020204" pitchFamily="34" charset="0"/>
                  </a:defRPr>
                </a:pPr>
                <a:r>
                  <a:rPr lang="en-US" sz="900">
                    <a:latin typeface="Arial" panose="020B0604020202020204" pitchFamily="34" charset="0"/>
                    <a:cs typeface="Arial" panose="020B0604020202020204" pitchFamily="34" charset="0"/>
                  </a:rPr>
                  <a:t>‰</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2"/>
                </a:solidFill>
                <a:latin typeface="+mj-lt"/>
                <a:ea typeface="+mn-ea"/>
                <a:cs typeface="Times New Roman" panose="02020603050405020304" pitchFamily="18" charset="0"/>
              </a:defRPr>
            </a:pPr>
            <a:endParaRPr lang="en-US"/>
          </a:p>
        </c:txPr>
        <c:crossAx val="-1916632784"/>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Arial" panose="020B0604020202020204" pitchFamily="34" charset="0"/>
                <a:ea typeface="+mn-ea"/>
                <a:cs typeface="Arial" panose="020B0604020202020204" pitchFamily="34" charset="0"/>
              </a:defRPr>
            </a:pPr>
            <a:r>
              <a:rPr lang="en-US" sz="1200" dirty="0">
                <a:solidFill>
                  <a:schemeClr val="tx1"/>
                </a:solidFill>
                <a:latin typeface="Arial" panose="020B0604020202020204" pitchFamily="34" charset="0"/>
                <a:cs typeface="Arial" panose="020B0604020202020204" pitchFamily="34" charset="0"/>
              </a:rPr>
              <a:t>Before “grant”</a:t>
            </a:r>
          </a:p>
        </c:rich>
      </c:tx>
      <c:layout>
        <c:manualLayout>
          <c:xMode val="edge"/>
          <c:yMode val="edge"/>
          <c:x val="0.307973241293372"/>
          <c:y val="2.7252059014655699E-2"/>
        </c:manualLayout>
      </c:layout>
      <c:overlay val="0"/>
      <c:spPr>
        <a:noFill/>
        <a:ln>
          <a:noFill/>
        </a:ln>
        <a:effectLst/>
      </c:spPr>
    </c:title>
    <c:autoTitleDeleted val="0"/>
    <c:plotArea>
      <c:layout/>
      <c:barChart>
        <c:barDir val="col"/>
        <c:grouping val="clustered"/>
        <c:varyColors val="0"/>
        <c:ser>
          <c:idx val="0"/>
          <c:order val="0"/>
          <c:tx>
            <c:strRef>
              <c:f>Sheet1!$B$1</c:f>
              <c:strCache>
                <c:ptCount val="1"/>
                <c:pt idx="0">
                  <c:v>Before "mourn"</c:v>
                </c:pt>
              </c:strCache>
            </c:strRef>
          </c:tx>
          <c:spPr>
            <a:solidFill>
              <a:srgbClr val="665E8A"/>
            </a:solidFill>
            <a:ln>
              <a:noFill/>
            </a:ln>
            <a:effectLst/>
          </c:spPr>
          <c:invertIfNegative val="0"/>
          <c:cat>
            <c:strRef>
              <c:f>Sheet1!$A$2:$A$8</c:f>
              <c:strCache>
                <c:ptCount val="7"/>
                <c:pt idx="0">
                  <c:v>seek</c:v>
                </c:pt>
                <c:pt idx="1">
                  <c:v>know</c:v>
                </c:pt>
                <c:pt idx="2">
                  <c:v>need</c:v>
                </c:pt>
                <c:pt idx="3">
                  <c:v>zone</c:v>
                </c:pt>
                <c:pt idx="4">
                  <c:v>request</c:v>
                </c:pt>
                <c:pt idx="5">
                  <c:v>involve</c:v>
                </c:pt>
                <c:pt idx="6">
                  <c:v>write</c:v>
                </c:pt>
              </c:strCache>
            </c:strRef>
          </c:cat>
          <c:val>
            <c:numRef>
              <c:f>Sheet1!$B$2:$B$8</c:f>
              <c:numCache>
                <c:formatCode>General</c:formatCode>
                <c:ptCount val="7"/>
                <c:pt idx="0">
                  <c:v>4.7958707102964206</c:v>
                </c:pt>
                <c:pt idx="1">
                  <c:v>2.9974300723258311</c:v>
                </c:pt>
                <c:pt idx="2">
                  <c:v>2.3578620064902331</c:v>
                </c:pt>
                <c:pt idx="3">
                  <c:v>1.989245217265162</c:v>
                </c:pt>
                <c:pt idx="4">
                  <c:v>1.989245217265162</c:v>
                </c:pt>
                <c:pt idx="5">
                  <c:v>1.989245217265162</c:v>
                </c:pt>
                <c:pt idx="6">
                  <c:v>1.9112457966326371</c:v>
                </c:pt>
              </c:numCache>
            </c:numRef>
          </c:val>
          <c:extLst>
            <c:ext xmlns:c16="http://schemas.microsoft.com/office/drawing/2014/chart" uri="{C3380CC4-5D6E-409C-BE32-E72D297353CC}">
              <c16:uniqueId val="{00000000-4E28-4560-83A1-4555CA6472B0}"/>
            </c:ext>
          </c:extLst>
        </c:ser>
        <c:dLbls>
          <c:showLegendKey val="0"/>
          <c:showVal val="0"/>
          <c:showCatName val="0"/>
          <c:showSerName val="0"/>
          <c:showPercent val="0"/>
          <c:showBubbleSize val="0"/>
        </c:dLbls>
        <c:gapWidth val="15"/>
        <c:overlap val="-19"/>
        <c:axId val="-1948643168"/>
        <c:axId val="-1900461616"/>
      </c:barChart>
      <c:catAx>
        <c:axId val="-1948643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00461616"/>
        <c:crosses val="autoZero"/>
        <c:auto val="1"/>
        <c:lblAlgn val="ctr"/>
        <c:lblOffset val="100"/>
        <c:noMultiLvlLbl val="0"/>
      </c:catAx>
      <c:valAx>
        <c:axId val="-1900461616"/>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Arial" panose="020B0604020202020204" pitchFamily="34" charset="0"/>
                    <a:ea typeface="+mn-ea"/>
                    <a:cs typeface="Arial" panose="020B0604020202020204" pitchFamily="34" charset="0"/>
                  </a:defRPr>
                </a:pPr>
                <a:r>
                  <a:rPr lang="en-US" sz="900">
                    <a:latin typeface="Arial" panose="020B0604020202020204" pitchFamily="34" charset="0"/>
                    <a:cs typeface="Arial" panose="020B0604020202020204" pitchFamily="34" charset="0"/>
                  </a:rPr>
                  <a:t>‰</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2"/>
                </a:solidFill>
                <a:latin typeface="+mj-lt"/>
                <a:ea typeface="+mn-ea"/>
                <a:cs typeface="Times New Roman" panose="02020603050405020304" pitchFamily="18" charset="0"/>
              </a:defRPr>
            </a:pPr>
            <a:endParaRPr lang="en-US"/>
          </a:p>
        </c:txPr>
        <c:crossAx val="-1948643168"/>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F1</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Consolas" panose="020B0609020204030204" pitchFamily="49" charset="0"/>
                    <a:ea typeface="+mn-ea"/>
                    <a:cs typeface="Consolas" panose="020B0609020204030204" pitchFamily="49"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Naïve Best</c:v>
                </c:pt>
                <c:pt idx="1">
                  <c:v>ESIM + GloVe</c:v>
                </c:pt>
                <c:pt idx="2">
                  <c:v>ESIM + ELMo</c:v>
                </c:pt>
                <c:pt idx="3">
                  <c:v>BERT</c:v>
                </c:pt>
                <c:pt idx="4">
                  <c:v>BERT + Unit Normalization</c:v>
                </c:pt>
                <c:pt idx="5">
                  <c:v>RoBERTa (post publication)</c:v>
                </c:pt>
              </c:strCache>
            </c:strRef>
          </c:cat>
          <c:val>
            <c:numRef>
              <c:f>Sheet1!$B$2:$B$7</c:f>
              <c:numCache>
                <c:formatCode>General</c:formatCode>
                <c:ptCount val="6"/>
                <c:pt idx="0">
                  <c:v>49.8</c:v>
                </c:pt>
                <c:pt idx="1">
                  <c:v>50.3</c:v>
                </c:pt>
                <c:pt idx="2">
                  <c:v>54.9</c:v>
                </c:pt>
                <c:pt idx="3">
                  <c:v>66.099999999999994</c:v>
                </c:pt>
                <c:pt idx="4">
                  <c:v>69.900000000000006</c:v>
                </c:pt>
                <c:pt idx="5">
                  <c:v>72.3</c:v>
                </c:pt>
              </c:numCache>
            </c:numRef>
          </c:val>
          <c:extLst>
            <c:ext xmlns:c16="http://schemas.microsoft.com/office/drawing/2014/chart" uri="{C3380CC4-5D6E-409C-BE32-E72D297353CC}">
              <c16:uniqueId val="{00000000-54E1-D842-A63A-FC0E30090AF3}"/>
            </c:ext>
          </c:extLst>
        </c:ser>
        <c:ser>
          <c:idx val="1"/>
          <c:order val="1"/>
          <c:tx>
            <c:strRef>
              <c:f>Sheet1!$C$1</c:f>
              <c:strCache>
                <c:ptCount val="1"/>
                <c:pt idx="0">
                  <c:v>Exact Match</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Consolas" panose="020B0609020204030204" pitchFamily="49" charset="0"/>
                    <a:ea typeface="+mn-ea"/>
                    <a:cs typeface="Consolas" panose="020B0609020204030204" pitchFamily="49"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Naïve Best</c:v>
                </c:pt>
                <c:pt idx="1">
                  <c:v>ESIM + GloVe</c:v>
                </c:pt>
                <c:pt idx="2">
                  <c:v>ESIM + ELMo</c:v>
                </c:pt>
                <c:pt idx="3">
                  <c:v>BERT</c:v>
                </c:pt>
                <c:pt idx="4">
                  <c:v>BERT + Unit Normalization</c:v>
                </c:pt>
                <c:pt idx="5">
                  <c:v>RoBERTa (post publication)</c:v>
                </c:pt>
              </c:strCache>
            </c:strRef>
          </c:cat>
          <c:val>
            <c:numRef>
              <c:f>Sheet1!$C$2:$C$7</c:f>
              <c:numCache>
                <c:formatCode>General</c:formatCode>
                <c:ptCount val="6"/>
                <c:pt idx="0">
                  <c:v>17.399999999999999</c:v>
                </c:pt>
                <c:pt idx="1">
                  <c:v>20.9</c:v>
                </c:pt>
                <c:pt idx="2">
                  <c:v>26.4</c:v>
                </c:pt>
                <c:pt idx="3">
                  <c:v>39.6</c:v>
                </c:pt>
                <c:pt idx="4">
                  <c:v>42.7</c:v>
                </c:pt>
                <c:pt idx="5">
                  <c:v>43.6</c:v>
                </c:pt>
              </c:numCache>
            </c:numRef>
          </c:val>
          <c:extLst>
            <c:ext xmlns:c16="http://schemas.microsoft.com/office/drawing/2014/chart" uri="{C3380CC4-5D6E-409C-BE32-E72D297353CC}">
              <c16:uniqueId val="{00000001-54E1-D842-A63A-FC0E30090AF3}"/>
            </c:ext>
          </c:extLst>
        </c:ser>
        <c:dLbls>
          <c:dLblPos val="outEnd"/>
          <c:showLegendKey val="0"/>
          <c:showVal val="1"/>
          <c:showCatName val="0"/>
          <c:showSerName val="0"/>
          <c:showPercent val="0"/>
          <c:showBubbleSize val="0"/>
        </c:dLbls>
        <c:gapWidth val="164"/>
        <c:overlap val="-22"/>
        <c:axId val="578491776"/>
        <c:axId val="578493408"/>
      </c:barChart>
      <c:catAx>
        <c:axId val="578491776"/>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407" b="0" i="0" u="none" strike="noStrike" kern="1200" baseline="0">
                <a:solidFill>
                  <a:schemeClr val="tx1">
                    <a:lumMod val="65000"/>
                    <a:lumOff val="35000"/>
                  </a:schemeClr>
                </a:solidFill>
                <a:latin typeface="Consolas" panose="020B0609020204030204" pitchFamily="49" charset="0"/>
                <a:ea typeface="+mn-ea"/>
                <a:cs typeface="Consolas" panose="020B0609020204030204" pitchFamily="49" charset="0"/>
              </a:defRPr>
            </a:pPr>
            <a:endParaRPr lang="en-US"/>
          </a:p>
        </c:txPr>
        <c:crossAx val="578493408"/>
        <c:crosses val="autoZero"/>
        <c:auto val="1"/>
        <c:lblAlgn val="ctr"/>
        <c:lblOffset val="100"/>
        <c:noMultiLvlLbl val="0"/>
      </c:catAx>
      <c:valAx>
        <c:axId val="578493408"/>
        <c:scaling>
          <c:orientation val="minMax"/>
          <c:max val="100"/>
        </c:scaling>
        <c:delete val="0"/>
        <c:axPos val="l"/>
        <c:majorGridlines>
          <c:spPr>
            <a:ln>
              <a:noFill/>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onsolas" panose="020B0609020204030204" pitchFamily="49" charset="0"/>
                <a:ea typeface="+mn-ea"/>
                <a:cs typeface="Consolas" panose="020B0609020204030204" pitchFamily="49" charset="0"/>
              </a:defRPr>
            </a:pPr>
            <a:endParaRPr lang="en-US"/>
          </a:p>
        </c:txPr>
        <c:crossAx val="57849177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onsolas" panose="020B0609020204030204" pitchFamily="49" charset="0"/>
              <a:ea typeface="+mn-ea"/>
              <a:cs typeface="Consolas" panose="020B0609020204030204" pitchFamily="49"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b" anchorCtr="0"/>
          <a:lstStyle/>
          <a:p>
            <a:pPr>
              <a:defRPr sz="1862" b="0" i="0" u="none" strike="noStrike" kern="1200" spc="0" baseline="0">
                <a:solidFill>
                  <a:schemeClr val="tx1">
                    <a:lumMod val="65000"/>
                    <a:lumOff val="35000"/>
                  </a:schemeClr>
                </a:solidFill>
                <a:latin typeface="+mn-lt"/>
                <a:ea typeface="+mn-ea"/>
                <a:cs typeface="+mn-cs"/>
              </a:defRPr>
            </a:pPr>
            <a:r>
              <a:rPr lang="en-US" b="1" dirty="0"/>
              <a:t>Predicted</a:t>
            </a:r>
            <a:r>
              <a:rPr lang="en-US" b="1" baseline="0" dirty="0"/>
              <a:t> Duration from </a:t>
            </a:r>
            <a:r>
              <a:rPr lang="en-US" b="1" baseline="0" dirty="0" err="1"/>
              <a:t>TacoLM</a:t>
            </a:r>
            <a:endParaRPr lang="en-US" b="1" dirty="0"/>
          </a:p>
        </c:rich>
      </c:tx>
      <c:overlay val="0"/>
      <c:spPr>
        <a:noFill/>
        <a:ln>
          <a:noFill/>
        </a:ln>
        <a:effectLst/>
      </c:spPr>
      <c:txPr>
        <a:bodyPr rot="0" spcFirstLastPara="1" vertOverflow="ellipsis" vert="horz" wrap="square" anchor="b" anchorCtr="0"/>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Dr. Porter is taking a walk.</c:v>
                </c:pt>
              </c:strCache>
            </c:strRef>
          </c:tx>
          <c:spPr>
            <a:ln w="57150" cap="rnd">
              <a:solidFill>
                <a:schemeClr val="accent1"/>
              </a:solidFill>
              <a:round/>
            </a:ln>
            <a:effectLst/>
          </c:spPr>
          <c:marker>
            <c:symbol val="none"/>
          </c:marker>
          <c:cat>
            <c:strRef>
              <c:f>Sheet1!$A$2:$A$10</c:f>
              <c:strCache>
                <c:ptCount val="9"/>
                <c:pt idx="0">
                  <c:v>second</c:v>
                </c:pt>
                <c:pt idx="1">
                  <c:v>mintue</c:v>
                </c:pt>
                <c:pt idx="2">
                  <c:v>hour</c:v>
                </c:pt>
                <c:pt idx="3">
                  <c:v>day</c:v>
                </c:pt>
                <c:pt idx="4">
                  <c:v>week</c:v>
                </c:pt>
                <c:pt idx="5">
                  <c:v>month</c:v>
                </c:pt>
                <c:pt idx="6">
                  <c:v>year</c:v>
                </c:pt>
                <c:pt idx="7">
                  <c:v>decade</c:v>
                </c:pt>
                <c:pt idx="8">
                  <c:v>century</c:v>
                </c:pt>
              </c:strCache>
            </c:strRef>
          </c:cat>
          <c:val>
            <c:numRef>
              <c:f>Sheet1!$B$2:$B$10</c:f>
              <c:numCache>
                <c:formatCode>General</c:formatCode>
                <c:ptCount val="9"/>
                <c:pt idx="0">
                  <c:v>6.7000000000000004E-2</c:v>
                </c:pt>
                <c:pt idx="1">
                  <c:v>0.33411673320000002</c:v>
                </c:pt>
                <c:pt idx="2">
                  <c:v>0.30587087159999998</c:v>
                </c:pt>
                <c:pt idx="3">
                  <c:v>0.16983672329999999</c:v>
                </c:pt>
                <c:pt idx="4">
                  <c:v>7.7125619620000002E-2</c:v>
                </c:pt>
                <c:pt idx="5">
                  <c:v>3.6263029519999997E-2</c:v>
                </c:pt>
                <c:pt idx="6">
                  <c:v>7.6979349339999998E-3</c:v>
                </c:pt>
                <c:pt idx="7">
                  <c:v>1.386041268E-3</c:v>
                </c:pt>
                <c:pt idx="8">
                  <c:v>3.4493728199999998E-4</c:v>
                </c:pt>
              </c:numCache>
            </c:numRef>
          </c:val>
          <c:smooth val="0"/>
          <c:extLst>
            <c:ext xmlns:c16="http://schemas.microsoft.com/office/drawing/2014/chart" uri="{C3380CC4-5D6E-409C-BE32-E72D297353CC}">
              <c16:uniqueId val="{00000000-F6AE-3149-B05A-BC23FB5DC5CA}"/>
            </c:ext>
          </c:extLst>
        </c:ser>
        <c:ser>
          <c:idx val="1"/>
          <c:order val="1"/>
          <c:tx>
            <c:strRef>
              <c:f>Sheet1!$C$1</c:f>
              <c:strCache>
                <c:ptCount val="1"/>
                <c:pt idx="0">
                  <c:v>Dr. Porter is taking a long vacation.</c:v>
                </c:pt>
              </c:strCache>
            </c:strRef>
          </c:tx>
          <c:spPr>
            <a:ln w="57150" cap="rnd">
              <a:solidFill>
                <a:schemeClr val="accent2"/>
              </a:solidFill>
              <a:round/>
            </a:ln>
            <a:effectLst/>
          </c:spPr>
          <c:marker>
            <c:symbol val="none"/>
          </c:marker>
          <c:cat>
            <c:strRef>
              <c:f>Sheet1!$A$2:$A$10</c:f>
              <c:strCache>
                <c:ptCount val="9"/>
                <c:pt idx="0">
                  <c:v>second</c:v>
                </c:pt>
                <c:pt idx="1">
                  <c:v>mintue</c:v>
                </c:pt>
                <c:pt idx="2">
                  <c:v>hour</c:v>
                </c:pt>
                <c:pt idx="3">
                  <c:v>day</c:v>
                </c:pt>
                <c:pt idx="4">
                  <c:v>week</c:v>
                </c:pt>
                <c:pt idx="5">
                  <c:v>month</c:v>
                </c:pt>
                <c:pt idx="6">
                  <c:v>year</c:v>
                </c:pt>
                <c:pt idx="7">
                  <c:v>decade</c:v>
                </c:pt>
                <c:pt idx="8">
                  <c:v>century</c:v>
                </c:pt>
              </c:strCache>
            </c:strRef>
          </c:cat>
          <c:val>
            <c:numRef>
              <c:f>Sheet1!$C$2:$C$10</c:f>
              <c:numCache>
                <c:formatCode>General</c:formatCode>
                <c:ptCount val="9"/>
                <c:pt idx="0">
                  <c:v>5.1173120709999999E-4</c:v>
                </c:pt>
                <c:pt idx="1">
                  <c:v>5.3639329539999997E-3</c:v>
                </c:pt>
                <c:pt idx="2">
                  <c:v>7.483196282E-2</c:v>
                </c:pt>
                <c:pt idx="3">
                  <c:v>0.26090242089999999</c:v>
                </c:pt>
                <c:pt idx="4">
                  <c:v>0.25999235030000001</c:v>
                </c:pt>
                <c:pt idx="5">
                  <c:v>0.22086822819999999</c:v>
                </c:pt>
                <c:pt idx="6">
                  <c:v>0.11866458019999999</c:v>
                </c:pt>
                <c:pt idx="7">
                  <c:v>4.4766527030000003E-2</c:v>
                </c:pt>
                <c:pt idx="8">
                  <c:v>1.409826636E-2</c:v>
                </c:pt>
              </c:numCache>
            </c:numRef>
          </c:val>
          <c:smooth val="0"/>
          <c:extLst>
            <c:ext xmlns:c16="http://schemas.microsoft.com/office/drawing/2014/chart" uri="{C3380CC4-5D6E-409C-BE32-E72D297353CC}">
              <c16:uniqueId val="{00000001-F6AE-3149-B05A-BC23FB5DC5CA}"/>
            </c:ext>
          </c:extLst>
        </c:ser>
        <c:dLbls>
          <c:showLegendKey val="0"/>
          <c:showVal val="0"/>
          <c:showCatName val="0"/>
          <c:showSerName val="0"/>
          <c:showPercent val="0"/>
          <c:showBubbleSize val="0"/>
        </c:dLbls>
        <c:smooth val="0"/>
        <c:axId val="1056609424"/>
        <c:axId val="1056150224"/>
      </c:lineChart>
      <c:catAx>
        <c:axId val="1056609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056150224"/>
        <c:crosses val="autoZero"/>
        <c:auto val="1"/>
        <c:lblAlgn val="ctr"/>
        <c:lblOffset val="100"/>
        <c:noMultiLvlLbl val="0"/>
      </c:catAx>
      <c:valAx>
        <c:axId val="10561502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5660942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r>
              <a:rPr lang="en-US" sz="1200" dirty="0">
                <a:solidFill>
                  <a:schemeClr val="tx1"/>
                </a:solidFill>
              </a:rPr>
              <a:t>After “bomb”</a:t>
            </a:r>
          </a:p>
        </c:rich>
      </c:tx>
      <c:layout>
        <c:manualLayout>
          <c:xMode val="edge"/>
          <c:yMode val="edge"/>
          <c:x val="0.33658256768858902"/>
          <c:y val="2.7777777777777801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After "bomb"</c:v>
                </c:pt>
              </c:strCache>
            </c:strRef>
          </c:tx>
          <c:spPr>
            <a:solidFill>
              <a:srgbClr val="C27990"/>
            </a:solidFill>
            <a:ln>
              <a:noFill/>
            </a:ln>
            <a:effectLst/>
          </c:spPr>
          <c:invertIfNegative val="0"/>
          <c:cat>
            <c:strRef>
              <c:f>Sheet1!$A$2:$A$8</c:f>
              <c:strCache>
                <c:ptCount val="7"/>
                <c:pt idx="0">
                  <c:v>kill</c:v>
                </c:pt>
                <c:pt idx="1">
                  <c:v>destroy</c:v>
                </c:pt>
                <c:pt idx="2">
                  <c:v>suspect</c:v>
                </c:pt>
                <c:pt idx="3">
                  <c:v>strafe</c:v>
                </c:pt>
                <c:pt idx="4">
                  <c:v>include</c:v>
                </c:pt>
                <c:pt idx="5">
                  <c:v>shell</c:v>
                </c:pt>
                <c:pt idx="6">
                  <c:v>wound</c:v>
                </c:pt>
              </c:strCache>
            </c:strRef>
          </c:cat>
          <c:val>
            <c:numRef>
              <c:f>Sheet1!$B$2:$B$8</c:f>
              <c:numCache>
                <c:formatCode>General</c:formatCode>
                <c:ptCount val="7"/>
                <c:pt idx="0">
                  <c:v>27.05184686635042</c:v>
                </c:pt>
                <c:pt idx="1">
                  <c:v>8.8264710397267248</c:v>
                </c:pt>
                <c:pt idx="2">
                  <c:v>6.4737483182894051</c:v>
                </c:pt>
                <c:pt idx="3">
                  <c:v>6.4737483182894051</c:v>
                </c:pt>
                <c:pt idx="4">
                  <c:v>5.5720068149199866</c:v>
                </c:pt>
                <c:pt idx="5">
                  <c:v>4.9915939069102171</c:v>
                </c:pt>
                <c:pt idx="6">
                  <c:v>4.7009061075832763</c:v>
                </c:pt>
              </c:numCache>
            </c:numRef>
          </c:val>
          <c:extLst>
            <c:ext xmlns:c16="http://schemas.microsoft.com/office/drawing/2014/chart" uri="{C3380CC4-5D6E-409C-BE32-E72D297353CC}">
              <c16:uniqueId val="{00000000-9E49-4D1F-8FD4-3F88F59617CF}"/>
            </c:ext>
          </c:extLst>
        </c:ser>
        <c:dLbls>
          <c:showLegendKey val="0"/>
          <c:showVal val="0"/>
          <c:showCatName val="0"/>
          <c:showSerName val="0"/>
          <c:showPercent val="0"/>
          <c:showBubbleSize val="0"/>
        </c:dLbls>
        <c:gapWidth val="15"/>
        <c:overlap val="-19"/>
        <c:axId val="-1425774608"/>
        <c:axId val="-1449032256"/>
      </c:barChart>
      <c:catAx>
        <c:axId val="-1425774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Times New Roman" panose="02020603050405020304" pitchFamily="18" charset="0"/>
              </a:defRPr>
            </a:pPr>
            <a:endParaRPr lang="en-US"/>
          </a:p>
        </c:txPr>
        <c:crossAx val="-1449032256"/>
        <c:crosses val="autoZero"/>
        <c:auto val="1"/>
        <c:lblAlgn val="ctr"/>
        <c:lblOffset val="100"/>
        <c:noMultiLvlLbl val="0"/>
      </c:catAx>
      <c:valAx>
        <c:axId val="-1449032256"/>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r>
                  <a:rPr lang="en-US" sz="900"/>
                  <a:t>‰</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1425774608"/>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r>
              <a:rPr lang="en-US" sz="1200">
                <a:solidFill>
                  <a:schemeClr val="tx1"/>
                </a:solidFill>
              </a:rPr>
              <a:t>Before “bomb”</a:t>
            </a:r>
          </a:p>
        </c:rich>
      </c:tx>
      <c:layout>
        <c:manualLayout>
          <c:xMode val="edge"/>
          <c:yMode val="edge"/>
          <c:x val="0.294747374630347"/>
          <c:y val="2.7252059014655699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Before bomb</c:v>
                </c:pt>
              </c:strCache>
            </c:strRef>
          </c:tx>
          <c:spPr>
            <a:solidFill>
              <a:srgbClr val="C27990"/>
            </a:solidFill>
            <a:ln>
              <a:noFill/>
            </a:ln>
            <a:effectLst/>
          </c:spPr>
          <c:invertIfNegative val="0"/>
          <c:cat>
            <c:strRef>
              <c:f>Sheet1!$A$2:$A$8</c:f>
              <c:strCache>
                <c:ptCount val="7"/>
                <c:pt idx="0">
                  <c:v>report</c:v>
                </c:pt>
                <c:pt idx="1">
                  <c:v>fire</c:v>
                </c:pt>
                <c:pt idx="2">
                  <c:v>come</c:v>
                </c:pt>
                <c:pt idx="3">
                  <c:v>continue</c:v>
                </c:pt>
                <c:pt idx="4">
                  <c:v>lead</c:v>
                </c:pt>
                <c:pt idx="5">
                  <c:v>describe</c:v>
                </c:pt>
                <c:pt idx="6">
                  <c:v>refuse</c:v>
                </c:pt>
              </c:strCache>
            </c:strRef>
          </c:cat>
          <c:val>
            <c:numRef>
              <c:f>Sheet1!$B$2:$B$8</c:f>
              <c:numCache>
                <c:formatCode>General</c:formatCode>
                <c:ptCount val="7"/>
                <c:pt idx="0">
                  <c:v>6.1580198871688836</c:v>
                </c:pt>
                <c:pt idx="1">
                  <c:v>6.1580198871688836</c:v>
                </c:pt>
                <c:pt idx="2">
                  <c:v>4.2112321579970349</c:v>
                </c:pt>
                <c:pt idx="3">
                  <c:v>3.447865276103125</c:v>
                </c:pt>
                <c:pt idx="4">
                  <c:v>2.3111732106021292</c:v>
                </c:pt>
                <c:pt idx="5">
                  <c:v>2.3111732106021292</c:v>
                </c:pt>
                <c:pt idx="6">
                  <c:v>1.9112457966326371</c:v>
                </c:pt>
              </c:numCache>
            </c:numRef>
          </c:val>
          <c:extLst>
            <c:ext xmlns:c16="http://schemas.microsoft.com/office/drawing/2014/chart" uri="{C3380CC4-5D6E-409C-BE32-E72D297353CC}">
              <c16:uniqueId val="{00000000-19E8-4631-B497-C09F863AC72B}"/>
            </c:ext>
          </c:extLst>
        </c:ser>
        <c:dLbls>
          <c:showLegendKey val="0"/>
          <c:showVal val="0"/>
          <c:showCatName val="0"/>
          <c:showSerName val="0"/>
          <c:showPercent val="0"/>
          <c:showBubbleSize val="0"/>
        </c:dLbls>
        <c:gapWidth val="15"/>
        <c:overlap val="-19"/>
        <c:axId val="-1320382416"/>
        <c:axId val="-1320380096"/>
      </c:barChart>
      <c:catAx>
        <c:axId val="-1320382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Times New Roman" panose="02020603050405020304" pitchFamily="18" charset="0"/>
              </a:defRPr>
            </a:pPr>
            <a:endParaRPr lang="en-US"/>
          </a:p>
        </c:txPr>
        <c:crossAx val="-1320380096"/>
        <c:crosses val="autoZero"/>
        <c:auto val="1"/>
        <c:lblAlgn val="ctr"/>
        <c:lblOffset val="100"/>
        <c:noMultiLvlLbl val="0"/>
      </c:catAx>
      <c:valAx>
        <c:axId val="-1320380096"/>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r>
                  <a:rPr lang="en-US" sz="900"/>
                  <a:t>‰</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1320382416"/>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r>
              <a:rPr lang="en-US" sz="1200">
                <a:solidFill>
                  <a:schemeClr val="tx1"/>
                </a:solidFill>
              </a:rPr>
              <a:t>After “investigate”</a:t>
            </a:r>
          </a:p>
        </c:rich>
      </c:tx>
      <c:layout>
        <c:manualLayout>
          <c:xMode val="edge"/>
          <c:yMode val="edge"/>
          <c:x val="0.27770157642497101"/>
          <c:y val="2.69156184764065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Before Investigate</c:v>
                </c:pt>
              </c:strCache>
            </c:strRef>
          </c:tx>
          <c:spPr>
            <a:solidFill>
              <a:srgbClr val="95A28E"/>
            </a:solidFill>
            <a:ln>
              <a:noFill/>
            </a:ln>
            <a:effectLst/>
          </c:spPr>
          <c:invertIfNegative val="0"/>
          <c:cat>
            <c:strRef>
              <c:f>Sheet1!$A$2:$A$8</c:f>
              <c:strCache>
                <c:ptCount val="7"/>
                <c:pt idx="0">
                  <c:v>report</c:v>
                </c:pt>
                <c:pt idx="1">
                  <c:v>prosecute</c:v>
                </c:pt>
                <c:pt idx="2">
                  <c:v>violate</c:v>
                </c:pt>
                <c:pt idx="3">
                  <c:v>occur</c:v>
                </c:pt>
                <c:pt idx="4">
                  <c:v>pay</c:v>
                </c:pt>
                <c:pt idx="5">
                  <c:v>tell</c:v>
                </c:pt>
                <c:pt idx="6">
                  <c:v>punish</c:v>
                </c:pt>
              </c:strCache>
            </c:strRef>
          </c:cat>
          <c:val>
            <c:numRef>
              <c:f>Sheet1!$B$2:$B$8</c:f>
              <c:numCache>
                <c:formatCode>General</c:formatCode>
                <c:ptCount val="7"/>
                <c:pt idx="0">
                  <c:v>7.6733652878954857</c:v>
                </c:pt>
                <c:pt idx="1">
                  <c:v>7.0834089290521183</c:v>
                </c:pt>
                <c:pt idx="2">
                  <c:v>4.8927537252394764</c:v>
                </c:pt>
                <c:pt idx="3">
                  <c:v>4.4716402113483404</c:v>
                </c:pt>
                <c:pt idx="4">
                  <c:v>3.8487763976105431</c:v>
                </c:pt>
                <c:pt idx="5">
                  <c:v>2.9974300723258311</c:v>
                </c:pt>
                <c:pt idx="6">
                  <c:v>2.9974300723258311</c:v>
                </c:pt>
              </c:numCache>
            </c:numRef>
          </c:val>
          <c:extLst>
            <c:ext xmlns:c16="http://schemas.microsoft.com/office/drawing/2014/chart" uri="{C3380CC4-5D6E-409C-BE32-E72D297353CC}">
              <c16:uniqueId val="{00000000-BA6E-48EE-8EC5-3953232382E0}"/>
            </c:ext>
          </c:extLst>
        </c:ser>
        <c:dLbls>
          <c:showLegendKey val="0"/>
          <c:showVal val="0"/>
          <c:showCatName val="0"/>
          <c:showSerName val="0"/>
          <c:showPercent val="0"/>
          <c:showBubbleSize val="0"/>
        </c:dLbls>
        <c:gapWidth val="15"/>
        <c:overlap val="-19"/>
        <c:axId val="-1442873024"/>
        <c:axId val="-1442932240"/>
      </c:barChart>
      <c:catAx>
        <c:axId val="-1442873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Times New Roman" panose="02020603050405020304" pitchFamily="18" charset="0"/>
              </a:defRPr>
            </a:pPr>
            <a:endParaRPr lang="en-US"/>
          </a:p>
        </c:txPr>
        <c:crossAx val="-1442932240"/>
        <c:crosses val="autoZero"/>
        <c:auto val="1"/>
        <c:lblAlgn val="ctr"/>
        <c:lblOffset val="100"/>
        <c:noMultiLvlLbl val="0"/>
      </c:catAx>
      <c:valAx>
        <c:axId val="-1442932240"/>
        <c:scaling>
          <c:orientation val="minMax"/>
          <c:max val="8"/>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r>
                  <a:rPr lang="en-US" sz="900"/>
                  <a:t>‰</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1442873024"/>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r>
              <a:rPr lang="en-US" sz="1200" dirty="0">
                <a:solidFill>
                  <a:schemeClr val="tx1"/>
                </a:solidFill>
              </a:rPr>
              <a:t>Before “investigate”</a:t>
            </a:r>
          </a:p>
        </c:rich>
      </c:tx>
      <c:layout>
        <c:manualLayout>
          <c:xMode val="edge"/>
          <c:yMode val="edge"/>
          <c:x val="0.24412604635947199"/>
          <c:y val="2.7252059014655699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Before Investigate</c:v>
                </c:pt>
              </c:strCache>
            </c:strRef>
          </c:tx>
          <c:spPr>
            <a:solidFill>
              <a:srgbClr val="95A28E"/>
            </a:solidFill>
            <a:ln>
              <a:noFill/>
            </a:ln>
            <a:effectLst/>
          </c:spPr>
          <c:invertIfNegative val="0"/>
          <c:cat>
            <c:strRef>
              <c:f>Sheet1!$A$2:$A$8</c:f>
              <c:strCache>
                <c:ptCount val="7"/>
                <c:pt idx="0">
                  <c:v>involve</c:v>
                </c:pt>
                <c:pt idx="1">
                  <c:v>kill</c:v>
                </c:pt>
                <c:pt idx="2">
                  <c:v>suspect</c:v>
                </c:pt>
                <c:pt idx="3">
                  <c:v>know</c:v>
                </c:pt>
                <c:pt idx="4">
                  <c:v>link</c:v>
                </c:pt>
                <c:pt idx="5">
                  <c:v>raise</c:v>
                </c:pt>
                <c:pt idx="6">
                  <c:v>steal</c:v>
                </c:pt>
              </c:strCache>
            </c:strRef>
          </c:cat>
          <c:val>
            <c:numRef>
              <c:f>Sheet1!$B$2:$B$8</c:f>
              <c:numCache>
                <c:formatCode>General</c:formatCode>
                <c:ptCount val="7"/>
                <c:pt idx="0">
                  <c:v>7.5214224749932699</c:v>
                </c:pt>
                <c:pt idx="1">
                  <c:v>5.684568819219578</c:v>
                </c:pt>
                <c:pt idx="2">
                  <c:v>5.4616736876407801</c:v>
                </c:pt>
                <c:pt idx="3">
                  <c:v>3.0275547453758151</c:v>
                </c:pt>
                <c:pt idx="4">
                  <c:v>1.8922285832099399</c:v>
                </c:pt>
                <c:pt idx="5">
                  <c:v>1.5647957103941661</c:v>
                </c:pt>
                <c:pt idx="6">
                  <c:v>1.3878492948359289</c:v>
                </c:pt>
              </c:numCache>
            </c:numRef>
          </c:val>
          <c:extLst>
            <c:ext xmlns:c16="http://schemas.microsoft.com/office/drawing/2014/chart" uri="{C3380CC4-5D6E-409C-BE32-E72D297353CC}">
              <c16:uniqueId val="{00000000-BF8E-4B3C-A255-8AB206E08EB4}"/>
            </c:ext>
          </c:extLst>
        </c:ser>
        <c:dLbls>
          <c:showLegendKey val="0"/>
          <c:showVal val="0"/>
          <c:showCatName val="0"/>
          <c:showSerName val="0"/>
          <c:showPercent val="0"/>
          <c:showBubbleSize val="0"/>
        </c:dLbls>
        <c:gapWidth val="15"/>
        <c:overlap val="-19"/>
        <c:axId val="-1443791312"/>
        <c:axId val="-1443146992"/>
      </c:barChart>
      <c:catAx>
        <c:axId val="-1443791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Times New Roman" panose="02020603050405020304" pitchFamily="18" charset="0"/>
              </a:defRPr>
            </a:pPr>
            <a:endParaRPr lang="en-US"/>
          </a:p>
        </c:txPr>
        <c:crossAx val="-1443146992"/>
        <c:crosses val="autoZero"/>
        <c:auto val="1"/>
        <c:lblAlgn val="ctr"/>
        <c:lblOffset val="100"/>
        <c:noMultiLvlLbl val="0"/>
      </c:catAx>
      <c:valAx>
        <c:axId val="-1443146992"/>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r>
                  <a:rPr lang="en-US" sz="900"/>
                  <a:t>‰</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1443791312"/>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r>
              <a:rPr lang="en-US" sz="1200">
                <a:solidFill>
                  <a:schemeClr val="tx1"/>
                </a:solidFill>
              </a:rPr>
              <a:t>After “grant”</a:t>
            </a:r>
          </a:p>
        </c:rich>
      </c:tx>
      <c:layout>
        <c:manualLayout>
          <c:xMode val="edge"/>
          <c:yMode val="edge"/>
          <c:x val="0.33328910836612802"/>
          <c:y val="2.5855803338452499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After "bomb"</c:v>
                </c:pt>
              </c:strCache>
            </c:strRef>
          </c:tx>
          <c:spPr>
            <a:solidFill>
              <a:srgbClr val="665E8A"/>
            </a:solidFill>
            <a:ln>
              <a:noFill/>
            </a:ln>
            <a:effectLst/>
          </c:spPr>
          <c:invertIfNegative val="0"/>
          <c:cat>
            <c:strRef>
              <c:f>Sheet1!$A$2:$A$8</c:f>
              <c:strCache>
                <c:ptCount val="7"/>
                <c:pt idx="0">
                  <c:v>use</c:v>
                </c:pt>
                <c:pt idx="1">
                  <c:v>pay</c:v>
                </c:pt>
                <c:pt idx="2">
                  <c:v>include</c:v>
                </c:pt>
                <c:pt idx="3">
                  <c:v>leave</c:v>
                </c:pt>
                <c:pt idx="4">
                  <c:v>speak</c:v>
                </c:pt>
                <c:pt idx="5">
                  <c:v>help</c:v>
                </c:pt>
                <c:pt idx="6">
                  <c:v>work</c:v>
                </c:pt>
              </c:strCache>
            </c:strRef>
          </c:cat>
          <c:val>
            <c:numRef>
              <c:f>Sheet1!$B$2:$B$8</c:f>
              <c:numCache>
                <c:formatCode>General</c:formatCode>
                <c:ptCount val="7"/>
                <c:pt idx="0">
                  <c:v>5.1436105730303776</c:v>
                </c:pt>
                <c:pt idx="1">
                  <c:v>4.0867714384640701</c:v>
                </c:pt>
                <c:pt idx="2">
                  <c:v>3.5175167749121301</c:v>
                </c:pt>
                <c:pt idx="3">
                  <c:v>3.3459654574712721</c:v>
                </c:pt>
                <c:pt idx="4">
                  <c:v>3.2470772336105869</c:v>
                </c:pt>
                <c:pt idx="5">
                  <c:v>2.9676051447809439</c:v>
                </c:pt>
                <c:pt idx="6">
                  <c:v>2.879899158088242</c:v>
                </c:pt>
              </c:numCache>
            </c:numRef>
          </c:val>
          <c:extLst>
            <c:ext xmlns:c16="http://schemas.microsoft.com/office/drawing/2014/chart" uri="{C3380CC4-5D6E-409C-BE32-E72D297353CC}">
              <c16:uniqueId val="{00000000-9E49-4D1F-8FD4-3F88F59617CF}"/>
            </c:ext>
          </c:extLst>
        </c:ser>
        <c:dLbls>
          <c:showLegendKey val="0"/>
          <c:showVal val="0"/>
          <c:showCatName val="0"/>
          <c:showSerName val="0"/>
          <c:showPercent val="0"/>
          <c:showBubbleSize val="0"/>
        </c:dLbls>
        <c:gapWidth val="15"/>
        <c:overlap val="-19"/>
        <c:axId val="-1443690480"/>
        <c:axId val="-1443078192"/>
      </c:barChart>
      <c:catAx>
        <c:axId val="-1443690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Times New Roman" panose="02020603050405020304" pitchFamily="18" charset="0"/>
              </a:defRPr>
            </a:pPr>
            <a:endParaRPr lang="en-US"/>
          </a:p>
        </c:txPr>
        <c:crossAx val="-1443078192"/>
        <c:crosses val="autoZero"/>
        <c:auto val="1"/>
        <c:lblAlgn val="ctr"/>
        <c:lblOffset val="100"/>
        <c:noMultiLvlLbl val="0"/>
      </c:catAx>
      <c:valAx>
        <c:axId val="-1443078192"/>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r>
                  <a:rPr lang="en-US" sz="900"/>
                  <a:t>‰</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1443690480"/>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r>
              <a:rPr lang="en-US" sz="1200" dirty="0">
                <a:solidFill>
                  <a:schemeClr val="tx1"/>
                </a:solidFill>
              </a:rPr>
              <a:t>Before “grant”</a:t>
            </a:r>
          </a:p>
        </c:rich>
      </c:tx>
      <c:layout>
        <c:manualLayout>
          <c:xMode val="edge"/>
          <c:yMode val="edge"/>
          <c:x val="0.307973241293372"/>
          <c:y val="2.7252059014655699E-2"/>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Before "mourn"</c:v>
                </c:pt>
              </c:strCache>
            </c:strRef>
          </c:tx>
          <c:spPr>
            <a:solidFill>
              <a:srgbClr val="665E8A"/>
            </a:solidFill>
            <a:ln>
              <a:noFill/>
            </a:ln>
            <a:effectLst/>
          </c:spPr>
          <c:invertIfNegative val="0"/>
          <c:cat>
            <c:strRef>
              <c:f>Sheet1!$A$2:$A$8</c:f>
              <c:strCache>
                <c:ptCount val="7"/>
                <c:pt idx="0">
                  <c:v>seek</c:v>
                </c:pt>
                <c:pt idx="1">
                  <c:v>know</c:v>
                </c:pt>
                <c:pt idx="2">
                  <c:v>need</c:v>
                </c:pt>
                <c:pt idx="3">
                  <c:v>zone</c:v>
                </c:pt>
                <c:pt idx="4">
                  <c:v>request</c:v>
                </c:pt>
                <c:pt idx="5">
                  <c:v>involve</c:v>
                </c:pt>
                <c:pt idx="6">
                  <c:v>write</c:v>
                </c:pt>
              </c:strCache>
            </c:strRef>
          </c:cat>
          <c:val>
            <c:numRef>
              <c:f>Sheet1!$B$2:$B$8</c:f>
              <c:numCache>
                <c:formatCode>General</c:formatCode>
                <c:ptCount val="7"/>
                <c:pt idx="0">
                  <c:v>4.7958707102964206</c:v>
                </c:pt>
                <c:pt idx="1">
                  <c:v>2.9974300723258311</c:v>
                </c:pt>
                <c:pt idx="2">
                  <c:v>2.3578620064902331</c:v>
                </c:pt>
                <c:pt idx="3">
                  <c:v>1.989245217265162</c:v>
                </c:pt>
                <c:pt idx="4">
                  <c:v>1.989245217265162</c:v>
                </c:pt>
                <c:pt idx="5">
                  <c:v>1.989245217265162</c:v>
                </c:pt>
                <c:pt idx="6">
                  <c:v>1.9112457966326371</c:v>
                </c:pt>
              </c:numCache>
            </c:numRef>
          </c:val>
          <c:extLst>
            <c:ext xmlns:c16="http://schemas.microsoft.com/office/drawing/2014/chart" uri="{C3380CC4-5D6E-409C-BE32-E72D297353CC}">
              <c16:uniqueId val="{00000000-19E8-4631-B497-C09F863AC72B}"/>
            </c:ext>
          </c:extLst>
        </c:ser>
        <c:dLbls>
          <c:showLegendKey val="0"/>
          <c:showVal val="0"/>
          <c:showCatName val="0"/>
          <c:showSerName val="0"/>
          <c:showPercent val="0"/>
          <c:showBubbleSize val="0"/>
        </c:dLbls>
        <c:gapWidth val="15"/>
        <c:overlap val="-19"/>
        <c:axId val="-1442910352"/>
        <c:axId val="-1442908576"/>
      </c:barChart>
      <c:catAx>
        <c:axId val="-1442910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Times New Roman" panose="02020603050405020304" pitchFamily="18" charset="0"/>
              </a:defRPr>
            </a:pPr>
            <a:endParaRPr lang="en-US"/>
          </a:p>
        </c:txPr>
        <c:crossAx val="-1442908576"/>
        <c:crosses val="autoZero"/>
        <c:auto val="1"/>
        <c:lblAlgn val="ctr"/>
        <c:lblOffset val="100"/>
        <c:noMultiLvlLbl val="0"/>
      </c:catAx>
      <c:valAx>
        <c:axId val="-1442908576"/>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r>
                  <a:rPr lang="en-US" sz="900"/>
                  <a:t>‰</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1442910352"/>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r>
              <a:rPr lang="en-US" sz="1200">
                <a:solidFill>
                  <a:schemeClr val="tx1"/>
                </a:solidFill>
              </a:rPr>
              <a:t>After “mourn”</a:t>
            </a:r>
          </a:p>
        </c:rich>
      </c:tx>
      <c:layout>
        <c:manualLayout>
          <c:xMode val="edge"/>
          <c:yMode val="edge"/>
          <c:x val="0.33328910836612802"/>
          <c:y val="2.5855803338452499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After "bomb"</c:v>
                </c:pt>
              </c:strCache>
            </c:strRef>
          </c:tx>
          <c:spPr>
            <a:solidFill>
              <a:srgbClr val="544F65"/>
            </a:solidFill>
            <a:ln>
              <a:noFill/>
            </a:ln>
            <a:effectLst/>
          </c:spPr>
          <c:invertIfNegative val="0"/>
          <c:cat>
            <c:strRef>
              <c:f>Sheet1!$A$2:$A$8</c:f>
              <c:strCache>
                <c:ptCount val="7"/>
                <c:pt idx="0">
                  <c:v>send</c:v>
                </c:pt>
                <c:pt idx="1">
                  <c:v>offer</c:v>
                </c:pt>
                <c:pt idx="2">
                  <c:v>play</c:v>
                </c:pt>
                <c:pt idx="3">
                  <c:v>remember</c:v>
                </c:pt>
                <c:pt idx="4">
                  <c:v>return</c:v>
                </c:pt>
                <c:pt idx="5">
                  <c:v>sign</c:v>
                </c:pt>
                <c:pt idx="6">
                  <c:v>share</c:v>
                </c:pt>
              </c:strCache>
            </c:strRef>
          </c:cat>
          <c:val>
            <c:numRef>
              <c:f>Sheet1!$B$2:$B$8</c:f>
              <c:numCache>
                <c:formatCode>General</c:formatCode>
                <c:ptCount val="7"/>
                <c:pt idx="0">
                  <c:v>16.08287882258843</c:v>
                </c:pt>
                <c:pt idx="1">
                  <c:v>9.3722695270060594</c:v>
                </c:pt>
                <c:pt idx="2">
                  <c:v>7.9070540515934384</c:v>
                </c:pt>
                <c:pt idx="3">
                  <c:v>7.6733652878954857</c:v>
                </c:pt>
                <c:pt idx="4">
                  <c:v>3.3126725448998768</c:v>
                </c:pt>
                <c:pt idx="5">
                  <c:v>3.1197575141649949</c:v>
                </c:pt>
                <c:pt idx="6">
                  <c:v>2.739444818768368</c:v>
                </c:pt>
              </c:numCache>
            </c:numRef>
          </c:val>
          <c:extLst>
            <c:ext xmlns:c16="http://schemas.microsoft.com/office/drawing/2014/chart" uri="{C3380CC4-5D6E-409C-BE32-E72D297353CC}">
              <c16:uniqueId val="{00000000-9E49-4D1F-8FD4-3F88F59617CF}"/>
            </c:ext>
          </c:extLst>
        </c:ser>
        <c:dLbls>
          <c:showLegendKey val="0"/>
          <c:showVal val="0"/>
          <c:showCatName val="0"/>
          <c:showSerName val="0"/>
          <c:showPercent val="0"/>
          <c:showBubbleSize val="0"/>
        </c:dLbls>
        <c:gapWidth val="15"/>
        <c:overlap val="-19"/>
        <c:axId val="-1442936496"/>
        <c:axId val="-1442934176"/>
      </c:barChart>
      <c:catAx>
        <c:axId val="-1442936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Times New Roman" panose="02020603050405020304" pitchFamily="18" charset="0"/>
              </a:defRPr>
            </a:pPr>
            <a:endParaRPr lang="en-US"/>
          </a:p>
        </c:txPr>
        <c:crossAx val="-1442934176"/>
        <c:crosses val="autoZero"/>
        <c:auto val="1"/>
        <c:lblAlgn val="ctr"/>
        <c:lblOffset val="100"/>
        <c:noMultiLvlLbl val="0"/>
      </c:catAx>
      <c:valAx>
        <c:axId val="-1442934176"/>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r>
                  <a:rPr lang="en-US" sz="900"/>
                  <a:t>‰</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1442936496"/>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r>
              <a:rPr lang="en-US" sz="1200">
                <a:solidFill>
                  <a:schemeClr val="tx1"/>
                </a:solidFill>
              </a:rPr>
              <a:t>Before “mourn”</a:t>
            </a:r>
          </a:p>
        </c:rich>
      </c:tx>
      <c:layout>
        <c:manualLayout>
          <c:xMode val="edge"/>
          <c:yMode val="edge"/>
          <c:x val="0.307973241293372"/>
          <c:y val="2.7252059014655699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Before "mourn"</c:v>
                </c:pt>
              </c:strCache>
            </c:strRef>
          </c:tx>
          <c:spPr>
            <a:solidFill>
              <a:srgbClr val="544F65"/>
            </a:solidFill>
            <a:ln>
              <a:noFill/>
            </a:ln>
            <a:effectLst/>
          </c:spPr>
          <c:invertIfNegative val="0"/>
          <c:cat>
            <c:strRef>
              <c:f>Sheet1!$A$2:$A$8</c:f>
              <c:strCache>
                <c:ptCount val="7"/>
                <c:pt idx="0">
                  <c:v>pass</c:v>
                </c:pt>
                <c:pt idx="1">
                  <c:v>serve</c:v>
                </c:pt>
                <c:pt idx="2">
                  <c:v>respect</c:v>
                </c:pt>
                <c:pt idx="3">
                  <c:v>value</c:v>
                </c:pt>
                <c:pt idx="4">
                  <c:v>score</c:v>
                </c:pt>
                <c:pt idx="5">
                  <c:v>trust</c:v>
                </c:pt>
                <c:pt idx="6">
                  <c:v>retire</c:v>
                </c:pt>
              </c:strCache>
            </c:strRef>
          </c:cat>
          <c:val>
            <c:numRef>
              <c:f>Sheet1!$B$2:$B$8</c:f>
              <c:numCache>
                <c:formatCode>General</c:formatCode>
                <c:ptCount val="7"/>
                <c:pt idx="0">
                  <c:v>52.339705948432382</c:v>
                </c:pt>
                <c:pt idx="1">
                  <c:v>15.9228515045117</c:v>
                </c:pt>
                <c:pt idx="2">
                  <c:v>9.5616019305435049</c:v>
                </c:pt>
                <c:pt idx="3">
                  <c:v>7.9865212659555027</c:v>
                </c:pt>
                <c:pt idx="4">
                  <c:v>7.5970140275775391</c:v>
                </c:pt>
                <c:pt idx="5">
                  <c:v>4.0461073832221999</c:v>
                </c:pt>
                <c:pt idx="6">
                  <c:v>3.1827807965096668</c:v>
                </c:pt>
              </c:numCache>
            </c:numRef>
          </c:val>
          <c:extLst>
            <c:ext xmlns:c16="http://schemas.microsoft.com/office/drawing/2014/chart" uri="{C3380CC4-5D6E-409C-BE32-E72D297353CC}">
              <c16:uniqueId val="{00000000-19E8-4631-B497-C09F863AC72B}"/>
            </c:ext>
          </c:extLst>
        </c:ser>
        <c:dLbls>
          <c:showLegendKey val="0"/>
          <c:showVal val="0"/>
          <c:showCatName val="0"/>
          <c:showSerName val="0"/>
          <c:showPercent val="0"/>
          <c:showBubbleSize val="0"/>
        </c:dLbls>
        <c:gapWidth val="15"/>
        <c:overlap val="-19"/>
        <c:axId val="-1442989280"/>
        <c:axId val="-1442992848"/>
      </c:barChart>
      <c:catAx>
        <c:axId val="-1442989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Times New Roman" panose="02020603050405020304" pitchFamily="18" charset="0"/>
              </a:defRPr>
            </a:pPr>
            <a:endParaRPr lang="en-US"/>
          </a:p>
        </c:txPr>
        <c:crossAx val="-1442992848"/>
        <c:crosses val="autoZero"/>
        <c:auto val="1"/>
        <c:lblAlgn val="ctr"/>
        <c:lblOffset val="100"/>
        <c:noMultiLvlLbl val="0"/>
      </c:catAx>
      <c:valAx>
        <c:axId val="-1442992848"/>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r>
                  <a:rPr lang="en-US" sz="900"/>
                  <a:t>‰</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1442989280"/>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0-10-13T11:45:24.312" idx="1">
    <p:pos x="10" y="10"/>
    <p:text/>
    <p:extLst>
      <p:ext uri="{C676402C-5697-4E1C-873F-D02D1690AC5C}">
        <p15:threadingInfo xmlns:p15="http://schemas.microsoft.com/office/powerpoint/2012/main" timeZoneBias="240"/>
      </p:ext>
    </p:extLst>
  </p:cm>
</p: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1T22:00:16.411"/>
    </inkml:context>
    <inkml:brush xml:id="br0">
      <inkml:brushProperty name="width" value="0.05" units="cm"/>
      <inkml:brushProperty name="height" value="0.05" units="cm"/>
      <inkml:brushProperty name="color" value="#FFFFFF"/>
    </inkml:brush>
  </inkml:definitions>
  <inkml:trace contextRef="#ctx0" brushRef="#br0">0 427 24575,'12'4'0,"3"1"0,7 3 0,-6-1 0,10 2 0,0 4 0,11 6 0,9 4 0,-13-3 0,8 1 0,-10-1 0,7 2 0,3 5 0,-8-8 0,20 13 0,-16-12 0,10 5 0,-19-9 0,1-1 0,-7-1 0,10 6 0,-11-3 0,-2-5 0,-1 2 0,-13-10 0,2 2 0,-7-5 0,-5-3 0,-10-7 0,-12-12 0,-9-4 0,-21-26 0,-1 1 0,20 14 0,-1-2 0,1-1 0,1 0 0,-22-21 0,0-15 0,30 31 0,0-13-6784,18 14 6784,11 1 0,14-1 0,5 5 0,23-7 0,-5 17 0,31 0 0,1 11 6784,4 7-6784,18 13 0,-29 9 0,-14 3 0,1 3 0,27 20 0,-29-12 0,1 3 0,-6 0 0,-3 1 0,19 17 0,-3 15 0,-30-25 0,-1 19 0,-12-3 0,-13-11 0,-9 6 0,-12-17 0,-3-7 0,-11-1 0,6-18 0,-18 2 0,7-7 0,-24-8 0,12-1 0,-13-11 0,-3-7 0,11 1 0,-2-6 0,28 12 0,9 2 0,15 10 0,2 1 0,4 5 0,1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1T22:01:29.503"/>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E61AF7-11D0-DF4A-ADFD-9C4B417023E5}" type="datetimeFigureOut">
              <a:rPr lang="en-US" smtClean="0"/>
              <a:t>3/21/2021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DDFA38-32CD-004A-B2D7-6BDBF10281FC}" type="slidenum">
              <a:rPr lang="en-US" smtClean="0"/>
              <a:t>‹#›</a:t>
            </a:fld>
            <a:endParaRPr lang="en-US"/>
          </a:p>
        </p:txBody>
      </p:sp>
    </p:spTree>
    <p:extLst>
      <p:ext uri="{BB962C8B-B14F-4D97-AF65-F5344CB8AC3E}">
        <p14:creationId xmlns:p14="http://schemas.microsoft.com/office/powerpoint/2010/main" val="983937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8A0B70F-415A-4074-B7C2-C623724F8537}" type="slidenum">
              <a:rPr lang="en-US" smtClean="0">
                <a:latin typeface="Times New Roman" pitchFamily="18" charset="0"/>
              </a:rPr>
              <a:pPr eaLnBrk="1" hangingPunct="1"/>
              <a:t>1</a:t>
            </a:fld>
            <a:endParaRPr lang="en-US">
              <a:latin typeface="Times New Roman" pitchFamily="18"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444692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Killing the competition should improve the results – but it reduces it.</a:t>
            </a:r>
          </a:p>
          <a:p>
            <a:endParaRPr lang="en-US" dirty="0"/>
          </a:p>
          <a:p>
            <a:endParaRPr lang="en-US" dirty="0"/>
          </a:p>
        </p:txBody>
      </p:sp>
      <p:sp>
        <p:nvSpPr>
          <p:cNvPr id="4" name="Slide Number Placeholder 3"/>
          <p:cNvSpPr>
            <a:spLocks noGrp="1"/>
          </p:cNvSpPr>
          <p:nvPr>
            <p:ph type="sldNum" sz="quarter" idx="5"/>
          </p:nvPr>
        </p:nvSpPr>
        <p:spPr/>
        <p:txBody>
          <a:bodyPr/>
          <a:lstStyle/>
          <a:p>
            <a:fld id="{2FDDFA38-32CD-004A-B2D7-6BDBF10281FC}" type="slidenum">
              <a:rPr lang="en-US" smtClean="0"/>
              <a:t>14</a:t>
            </a:fld>
            <a:endParaRPr lang="en-US"/>
          </a:p>
        </p:txBody>
      </p:sp>
    </p:spTree>
    <p:extLst>
      <p:ext uri="{BB962C8B-B14F-4D97-AF65-F5344CB8AC3E}">
        <p14:creationId xmlns:p14="http://schemas.microsoft.com/office/powerpoint/2010/main" val="3052930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many respects, natural language is here to communicate about events; now that we can processes sentences at a reasonable level, we can start thinking about events and relations between then. And I’ll focus here about time – clearly an important part of understanding language and the world. </a:t>
            </a:r>
          </a:p>
        </p:txBody>
      </p:sp>
      <p:sp>
        <p:nvSpPr>
          <p:cNvPr id="4" name="Slide Number Placeholder 3"/>
          <p:cNvSpPr>
            <a:spLocks noGrp="1"/>
          </p:cNvSpPr>
          <p:nvPr>
            <p:ph type="sldNum" sz="quarter" idx="5"/>
          </p:nvPr>
        </p:nvSpPr>
        <p:spPr/>
        <p:txBody>
          <a:bodyPr/>
          <a:lstStyle/>
          <a:p>
            <a:fld id="{2FDDFA38-32CD-004A-B2D7-6BDBF10281FC}" type="slidenum">
              <a:rPr lang="en-US" smtClean="0"/>
              <a:t>16</a:t>
            </a:fld>
            <a:endParaRPr lang="en-US"/>
          </a:p>
        </p:txBody>
      </p:sp>
    </p:spTree>
    <p:extLst>
      <p:ext uri="{BB962C8B-B14F-4D97-AF65-F5344CB8AC3E}">
        <p14:creationId xmlns:p14="http://schemas.microsoft.com/office/powerpoint/2010/main" val="3542122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Understanding time is important; to realize it think about two events – of the type we have seen a lot recently in the US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Given two events, the order in which they occur on the timeline could give rise to two completely different interpretation of the what has happened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7D9C7A-1E92-449D-A064-B8AFA531E95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6055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If we simply reverse the order of these events, we get a new story, which says that police used tear gas and then people were angry at the police. We can see that time is crucial if we want to understand what’s going on in a situation.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7D9C7A-1E92-449D-A064-B8AFA531E95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0839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But in natural language, we never have timestamps like here telling us which one is earlier and which one is later. That leads to “temporal relations”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7D9C7A-1E92-449D-A064-B8AFA531E95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8214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space is defined by these two  statements:</a:t>
            </a:r>
          </a:p>
          <a:p>
            <a:endParaRPr lang="en-US" dirty="0"/>
          </a:p>
          <a:p>
            <a:pPr marL="228600" indent="-228600">
              <a:buAutoNum type="arabicPeriod"/>
            </a:pPr>
            <a:r>
              <a:rPr lang="en-US" dirty="0"/>
              <a:t>How time is communicates in NL</a:t>
            </a:r>
          </a:p>
          <a:p>
            <a:pPr marL="228600" indent="-228600">
              <a:buAutoNum type="arabicPeriod"/>
            </a:pPr>
            <a:endParaRPr lang="en-US" dirty="0"/>
          </a:p>
          <a:p>
            <a:pPr marL="228600" indent="-228600">
              <a:buAutoNum type="arabicPeriod"/>
            </a:pPr>
            <a:endParaRPr lang="en-US" dirty="0"/>
          </a:p>
          <a:p>
            <a:pPr marL="228600" indent="-228600">
              <a:buAutoNum type="arabicPeriod"/>
            </a:pPr>
            <a:r>
              <a:rPr lang="en-US" dirty="0"/>
              <a:t>2. The </a:t>
            </a:r>
            <a:r>
              <a:rPr lang="en-US" dirty="0" err="1"/>
              <a:t>mmaping</a:t>
            </a:r>
            <a:r>
              <a:rPr lang="en-US" dirty="0"/>
              <a:t> to KR</a:t>
            </a:r>
          </a:p>
          <a:p>
            <a:pPr marL="228600" indent="-228600">
              <a:buAutoNum type="arabicPeriod"/>
            </a:pPr>
            <a:endParaRPr lang="en-US"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8757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DDFA38-32CD-004A-B2D7-6BDBF10281FC}" type="slidenum">
              <a:rPr lang="en-US" smtClean="0"/>
              <a:t>21</a:t>
            </a:fld>
            <a:endParaRPr lang="en-US"/>
          </a:p>
        </p:txBody>
      </p:sp>
    </p:spTree>
    <p:extLst>
      <p:ext uri="{BB962C8B-B14F-4D97-AF65-F5344CB8AC3E}">
        <p14:creationId xmlns:p14="http://schemas.microsoft.com/office/powerpoint/2010/main" val="3729635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final summary for our progress on this task. CAEVO is the previous SOTA, structured learning 2%, common sense 4%, new dataset 11%, LSTM with standard word embeddings 3%, LSTM with BERT embeddings 4% (BERT is the most recent word embedding), and Siamese another 3%. </a:t>
            </a:r>
          </a:p>
        </p:txBody>
      </p:sp>
      <p:sp>
        <p:nvSpPr>
          <p:cNvPr id="4" name="Slide Number Placeholder 3"/>
          <p:cNvSpPr>
            <a:spLocks noGrp="1"/>
          </p:cNvSpPr>
          <p:nvPr>
            <p:ph type="sldNum" sz="quarter" idx="10"/>
          </p:nvPr>
        </p:nvSpPr>
        <p:spPr/>
        <p:txBody>
          <a:bodyPr/>
          <a:lstStyle/>
          <a:p>
            <a:pPr>
              <a:defRPr/>
            </a:pPr>
            <a:fld id="{4F7D9C7A-1E92-449D-A064-B8AFA531E953}" type="slidenum">
              <a:rPr lang="en-US" altLang="en-US" smtClean="0"/>
              <a:pPr>
                <a:defRPr/>
              </a:pPr>
              <a:t>22</a:t>
            </a:fld>
            <a:endParaRPr lang="en-US" altLang="en-US"/>
          </a:p>
        </p:txBody>
      </p:sp>
    </p:spTree>
    <p:extLst>
      <p:ext uri="{BB962C8B-B14F-4D97-AF65-F5344CB8AC3E}">
        <p14:creationId xmlns:p14="http://schemas.microsoft.com/office/powerpoint/2010/main" val="1515778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particular example, we used intention axis. We also define other axes, such as opinion and hypothesis.</a:t>
            </a:r>
          </a:p>
        </p:txBody>
      </p:sp>
      <p:sp>
        <p:nvSpPr>
          <p:cNvPr id="4" name="Slide Number Placeholder 3"/>
          <p:cNvSpPr>
            <a:spLocks noGrp="1"/>
          </p:cNvSpPr>
          <p:nvPr>
            <p:ph type="sldNum" sz="quarter" idx="5"/>
          </p:nvPr>
        </p:nvSpPr>
        <p:spPr/>
        <p:txBody>
          <a:bodyPr/>
          <a:lstStyle/>
          <a:p>
            <a:pPr>
              <a:defRPr/>
            </a:pPr>
            <a:fld id="{4F7D9C7A-1E92-449D-A064-B8AFA531E953}" type="slidenum">
              <a:rPr lang="en-US" altLang="en-US" smtClean="0"/>
              <a:pPr>
                <a:defRPr/>
              </a:pPr>
              <a:t>23</a:t>
            </a:fld>
            <a:endParaRPr lang="en-US" altLang="en-US"/>
          </a:p>
        </p:txBody>
      </p:sp>
    </p:spTree>
    <p:extLst>
      <p:ext uri="{BB962C8B-B14F-4D97-AF65-F5344CB8AC3E}">
        <p14:creationId xmlns:p14="http://schemas.microsoft.com/office/powerpoint/2010/main" val="31195480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NAACL'18, we proposed </a:t>
            </a:r>
            <a:r>
              <a:rPr lang="en-US" dirty="0" err="1"/>
              <a:t>TemProb</a:t>
            </a:r>
            <a:r>
              <a:rPr lang="en-US" dirty="0"/>
              <a:t>, short for ... The intuition is that humans get common sense through lots of life experience. We want to mimic this, so we collected over 1 million articles from new </a:t>
            </a:r>
            <a:r>
              <a:rPr lang="en-US" dirty="0" err="1"/>
              <a:t>york</a:t>
            </a:r>
            <a:r>
              <a:rPr lang="en-US" dirty="0"/>
              <a:t> times. We ran our system on top of it to imitate human's reading experience. To accelerate it, we used 100 AWS instances in parallel and finished it within one day. We find that simply by counting, we could get many interesting statistics. For example, we find ask before help, attend after schedule, accept after propose, and die after explode.</a:t>
            </a:r>
          </a:p>
          <a:p>
            <a:r>
              <a:rPr lang="en-US" dirty="0"/>
              <a:t>(1min)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7D9C7A-1E92-449D-A064-B8AFA531E95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7673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Thanking students, past and current, who have allowed me to develop these research programs</a:t>
            </a:r>
          </a:p>
        </p:txBody>
      </p:sp>
      <p:sp>
        <p:nvSpPr>
          <p:cNvPr id="4" name="Slide Number Placeholder 3"/>
          <p:cNvSpPr>
            <a:spLocks noGrp="1"/>
          </p:cNvSpPr>
          <p:nvPr>
            <p:ph type="sldNum" sz="quarter" idx="5"/>
          </p:nvPr>
        </p:nvSpPr>
        <p:spPr/>
        <p:txBody>
          <a:bodyPr/>
          <a:lstStyle/>
          <a:p>
            <a:fld id="{2FDDFA38-32CD-004A-B2D7-6BDBF10281FC}" type="slidenum">
              <a:rPr lang="en-US" smtClean="0"/>
              <a:t>2</a:t>
            </a:fld>
            <a:endParaRPr lang="en-US"/>
          </a:p>
        </p:txBody>
      </p:sp>
    </p:spTree>
    <p:extLst>
      <p:ext uri="{BB962C8B-B14F-4D97-AF65-F5344CB8AC3E}">
        <p14:creationId xmlns:p14="http://schemas.microsoft.com/office/powerpoint/2010/main" val="2732905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plotted the distribution of events that usually precede or follow specific events, of course, in terms of time. Although we only have the verbs here, we can still get some intuitive answers.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7D9C7A-1E92-449D-A064-B8AFA531E95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70935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I like the most. I have a long list of such examples, and of course, there can be errors in it. But the good thing is, we mined these automatically and no more human annotations were used, so it's pretty nice. Imagine that if we could incorporate the common sense knowledge in </a:t>
            </a:r>
            <a:r>
              <a:rPr lang="en-US" dirty="0" err="1"/>
              <a:t>TemProb</a:t>
            </a:r>
            <a:r>
              <a:rPr lang="en-US" dirty="0"/>
              <a:t> into the temporal relation extraction task, then we can further improve the performance. The only question is how to apply </a:t>
            </a:r>
            <a:r>
              <a:rPr lang="en-US" dirty="0" err="1"/>
              <a:t>TemProb</a:t>
            </a:r>
            <a:r>
              <a:rPr lang="en-US" dirty="0"/>
              <a:t> in our task.</a:t>
            </a:r>
          </a:p>
          <a:p>
            <a:r>
              <a:rPr lang="en-US" dirty="0"/>
              <a:t>(1 min 20 sec)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7D9C7A-1E92-449D-A064-B8AFA531E95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4082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dirty="0"/>
              <a:t>This addresses the algorithmic aspect – how can we exploit structure; but is problem specific. </a:t>
            </a:r>
          </a:p>
          <a:p>
            <a:pPr marL="0" lvl="0" indent="0" algn="l" rtl="0">
              <a:lnSpc>
                <a:spcPct val="100000"/>
              </a:lnSpc>
              <a:spcBef>
                <a:spcPts val="0"/>
              </a:spcBef>
              <a:spcAft>
                <a:spcPts val="0"/>
              </a:spcAft>
              <a:buSzPts val="1400"/>
              <a:buNone/>
            </a:pPr>
            <a:r>
              <a:rPr lang="en-US" dirty="0"/>
              <a:t>Perhaps even more importantly is the role structure plays in facilitating our learning and reasoning.</a:t>
            </a:r>
            <a:endParaRPr dirty="0"/>
          </a:p>
        </p:txBody>
      </p:sp>
    </p:spTree>
    <p:extLst>
      <p:ext uri="{BB962C8B-B14F-4D97-AF65-F5344CB8AC3E}">
        <p14:creationId xmlns:p14="http://schemas.microsoft.com/office/powerpoint/2010/main" val="35055833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think about it from the supervision perspective, we can ask: what is the benefit of getting a new label. And the observation, that we make using some information theoretic tools that I will not detail here is what you expect – the tighter the structure is, the smaller the benefit of a new labels is.</a:t>
            </a:r>
          </a:p>
          <a:p>
            <a:r>
              <a:rPr lang="en-US" dirty="0"/>
              <a:t>Consider for example this graph, and let’s think about two extreme cases. I want to label the edges, and I have the constraint that all the edges have the same label. Or, the edges’ labels are completely independent. </a:t>
            </a:r>
          </a:p>
          <a:p>
            <a:endParaRPr lang="en-US" dirty="0"/>
          </a:p>
          <a:p>
            <a:r>
              <a:rPr lang="en-US" dirty="0"/>
              <a:t>And indeed, we can also show experimentally, on a range of NLP problems, that this holds – the tighter the structure is, the smaller the number of examples you need…</a:t>
            </a:r>
          </a:p>
          <a:p>
            <a:endParaRPr lang="en-US" dirty="0"/>
          </a:p>
          <a:p>
            <a:r>
              <a:rPr lang="en-US" dirty="0"/>
              <a:t>Given that we are using constraints – structure, as an indirect supervision signal we can also think about – what kind of signals are needed to actually support learnability.   </a:t>
            </a:r>
          </a:p>
        </p:txBody>
      </p:sp>
      <p:sp>
        <p:nvSpPr>
          <p:cNvPr id="4" name="Slide Number Placeholder 3"/>
          <p:cNvSpPr>
            <a:spLocks noGrp="1"/>
          </p:cNvSpPr>
          <p:nvPr>
            <p:ph type="sldNum" sz="quarter" idx="5"/>
          </p:nvPr>
        </p:nvSpPr>
        <p:spPr/>
        <p:txBody>
          <a:bodyPr/>
          <a:lstStyle/>
          <a:p>
            <a:fld id="{2FDDFA38-32CD-004A-B2D7-6BDBF10281FC}" type="slidenum">
              <a:rPr lang="en-US" smtClean="0"/>
              <a:t>29</a:t>
            </a:fld>
            <a:endParaRPr lang="en-US"/>
          </a:p>
        </p:txBody>
      </p:sp>
    </p:spTree>
    <p:extLst>
      <p:ext uri="{BB962C8B-B14F-4D97-AF65-F5344CB8AC3E}">
        <p14:creationId xmlns:p14="http://schemas.microsoft.com/office/powerpoint/2010/main" val="10711591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g76f89e5e78_1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g76f89e5e78_1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uFillTx/>
              </a:rPr>
              <a:t>The fundamental goal here is the ability to replace standard supervised learning with the use of indirect, weak, and cheap supervision signals. </a:t>
            </a:r>
          </a:p>
          <a:p>
            <a:pPr marL="0" lvl="0" indent="0" algn="l" rtl="0">
              <a:spcBef>
                <a:spcPts val="0"/>
              </a:spcBef>
              <a:spcAft>
                <a:spcPts val="0"/>
              </a:spcAft>
              <a:buNone/>
            </a:pPr>
            <a:r>
              <a:rPr lang="en-US" dirty="0">
                <a:uFillTx/>
              </a:rPr>
              <a:t>To understand this we study a general learning scheme where </a:t>
            </a:r>
            <a:r>
              <a:rPr lang="en-US" b="1" dirty="0">
                <a:uFillTx/>
              </a:rPr>
              <a:t>the supervision comes from any signal that contains partial information abut the true label. </a:t>
            </a:r>
            <a:endParaRPr b="1" dirty="0">
              <a:uFillTx/>
            </a:endParaRPr>
          </a:p>
        </p:txBody>
      </p:sp>
      <p:sp>
        <p:nvSpPr>
          <p:cNvPr id="54" name="Google Shape;54;g76f89e5e78_10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g76f89e5e78_1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g76f89e5e78_1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uFillTx/>
            </a:endParaRPr>
          </a:p>
        </p:txBody>
      </p:sp>
      <p:sp>
        <p:nvSpPr>
          <p:cNvPr id="54" name="Google Shape;54;g76f89e5e78_10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513235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think about temporal commonsense we think about even more basic things –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1998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95242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4524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934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NLP is in the News; so whenever you read that everything is solved, I suggest you go and do some sanity check with your favorite tools. Here is what I came up with when I tried it on Google just a couple of weeks ago. </a:t>
            </a:r>
          </a:p>
        </p:txBody>
      </p:sp>
      <p:sp>
        <p:nvSpPr>
          <p:cNvPr id="4" name="Slide Number Placeholder 3"/>
          <p:cNvSpPr>
            <a:spLocks noGrp="1"/>
          </p:cNvSpPr>
          <p:nvPr>
            <p:ph type="sldNum" sz="quarter" idx="5"/>
          </p:nvPr>
        </p:nvSpPr>
        <p:spPr/>
        <p:txBody>
          <a:bodyPr/>
          <a:lstStyle/>
          <a:p>
            <a:fld id="{2FDDFA38-32CD-004A-B2D7-6BDBF10281FC}" type="slidenum">
              <a:rPr lang="en-US" smtClean="0"/>
              <a:t>3</a:t>
            </a:fld>
            <a:endParaRPr lang="en-US"/>
          </a:p>
        </p:txBody>
      </p:sp>
    </p:spTree>
    <p:extLst>
      <p:ext uri="{BB962C8B-B14F-4D97-AF65-F5344CB8AC3E}">
        <p14:creationId xmlns:p14="http://schemas.microsoft.com/office/powerpoint/2010/main" val="3927084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08154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76237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type of systems we have today, LM based, get a lot of things right accidentally, so to really know how well we are doing we need to evaluate it carefully. In this case, we can only allow exact match as an answer.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28276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0038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time now, the movie time, but also – how long is our typical dinner?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75117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propose </a:t>
            </a:r>
            <a:r>
              <a:rPr lang="en-US" dirty="0" err="1"/>
              <a:t>TacoLM</a:t>
            </a:r>
            <a:r>
              <a:rPr lang="en-US" dirty="0"/>
              <a:t>, a general language model that is aware of time and temporal common sense, and at the same time built without any annotations. We show that our model is better at solving time-related tasks. For example, in this actual prediction of duration from our model,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83302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3892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t>
            </a:r>
            <a:r>
              <a:rPr lang="en-US" dirty="0"/>
              <a:t>With the goal of building a general time-aware LM with minimal supervision, </a:t>
            </a:r>
            <a:r>
              <a:rPr lang="en-US" sz="1200" b="0" i="0" kern="1200" dirty="0">
                <a:solidFill>
                  <a:schemeClr val="tx1"/>
                </a:solidFill>
                <a:effectLst/>
                <a:latin typeface="+mn-lt"/>
                <a:ea typeface="+mn-ea"/>
                <a:cs typeface="+mn-cs"/>
              </a:rPr>
              <a:t>♦</a:t>
            </a:r>
            <a:r>
              <a:rPr lang="en-US" dirty="0"/>
              <a:t>we start with a focused, unsupervised information extraction step, </a:t>
            </a:r>
            <a:r>
              <a:rPr lang="en-US" sz="1200" b="0" i="0" kern="1200" dirty="0">
                <a:solidFill>
                  <a:schemeClr val="tx1"/>
                </a:solidFill>
                <a:effectLst/>
                <a:latin typeface="+mn-lt"/>
                <a:ea typeface="+mn-ea"/>
                <a:cs typeface="+mn-cs"/>
              </a:rPr>
              <a:t>♦</a:t>
            </a:r>
            <a:r>
              <a:rPr lang="en-US" dirty="0"/>
              <a:t>in which we use a set of high-precision patterns to acquire temporal information. </a:t>
            </a:r>
            <a:r>
              <a:rPr lang="en-US" sz="1200" b="0" i="0" kern="1200" dirty="0">
                <a:solidFill>
                  <a:schemeClr val="tx1"/>
                </a:solidFill>
                <a:effectLst/>
                <a:latin typeface="+mn-lt"/>
                <a:ea typeface="+mn-ea"/>
                <a:cs typeface="+mn-cs"/>
              </a:rPr>
              <a:t>♦</a:t>
            </a:r>
            <a:r>
              <a:rPr lang="en-US" dirty="0"/>
              <a:t>This helps the model to overcome reporting biases as we can automatically extract over a large amount of natural text. </a:t>
            </a:r>
          </a:p>
          <a:p>
            <a:r>
              <a:rPr lang="en-US" sz="1200" b="0" i="0" kern="1200" dirty="0">
                <a:solidFill>
                  <a:schemeClr val="tx1"/>
                </a:solidFill>
                <a:effectLst/>
                <a:latin typeface="+mn-lt"/>
                <a:ea typeface="+mn-ea"/>
                <a:cs typeface="+mn-cs"/>
              </a:rPr>
              <a:t>♦</a:t>
            </a:r>
            <a:r>
              <a:rPr lang="en-US" dirty="0"/>
              <a:t>We use the temporal information acquired in step 1 in the second step called joint language model pretraining. </a:t>
            </a:r>
            <a:r>
              <a:rPr lang="en-US" sz="1200" b="0" i="0" kern="1200" dirty="0">
                <a:solidFill>
                  <a:schemeClr val="tx1"/>
                </a:solidFill>
                <a:effectLst/>
                <a:latin typeface="+mn-lt"/>
                <a:ea typeface="+mn-ea"/>
                <a:cs typeface="+mn-cs"/>
              </a:rPr>
              <a:t>♦</a:t>
            </a:r>
            <a:r>
              <a:rPr lang="en-US" dirty="0"/>
              <a:t>That is, we pre-train our language model jointly over multiple temporal dimensions, </a:t>
            </a:r>
            <a:r>
              <a:rPr lang="en-US" sz="1200" b="0" i="0" kern="1200" dirty="0">
                <a:solidFill>
                  <a:schemeClr val="tx1"/>
                </a:solidFill>
                <a:effectLst/>
                <a:latin typeface="+mn-lt"/>
                <a:ea typeface="+mn-ea"/>
                <a:cs typeface="+mn-cs"/>
              </a:rPr>
              <a:t>♦</a:t>
            </a:r>
            <a:r>
              <a:rPr lang="en-US" dirty="0"/>
              <a:t>so that it is able to utilize the natural relations such as duration being inversely related to frequency. </a:t>
            </a:r>
            <a:r>
              <a:rPr lang="en-US" sz="1200" b="0" i="0" kern="1200" dirty="0">
                <a:solidFill>
                  <a:schemeClr val="tx1"/>
                </a:solidFill>
                <a:effectLst/>
                <a:latin typeface="+mn-lt"/>
                <a:ea typeface="+mn-ea"/>
                <a:cs typeface="+mn-cs"/>
              </a:rPr>
              <a:t>♦</a:t>
            </a:r>
            <a:r>
              <a:rPr lang="en-US" dirty="0"/>
              <a:t>This is beneficial. For example, we may not see direct mentions of the duration of brushing teeth, however, we know that it is shorter than a morning as the frequency is likely to be every morning. </a:t>
            </a:r>
            <a:r>
              <a:rPr lang="en-US" sz="1200" b="0" i="0" kern="1200" dirty="0">
                <a:solidFill>
                  <a:schemeClr val="tx1"/>
                </a:solidFill>
                <a:effectLst/>
                <a:latin typeface="+mn-lt"/>
                <a:ea typeface="+mn-ea"/>
                <a:cs typeface="+mn-cs"/>
              </a:rPr>
              <a:t>♦</a:t>
            </a:r>
            <a:r>
              <a:rPr lang="en-US" dirty="0"/>
              <a:t>This provides further generalization to combat reporting biases.  </a:t>
            </a:r>
          </a:p>
          <a:p>
            <a:r>
              <a:rPr lang="en-US" sz="1200" b="0" i="0" kern="1200" dirty="0">
                <a:solidFill>
                  <a:schemeClr val="tx1"/>
                </a:solidFill>
                <a:effectLst/>
                <a:latin typeface="+mn-lt"/>
                <a:ea typeface="+mn-ea"/>
                <a:cs typeface="+mn-cs"/>
              </a:rPr>
              <a:t>♦</a:t>
            </a:r>
            <a:r>
              <a:rPr lang="en-US" dirty="0"/>
              <a:t>Finally, we obtain our final model </a:t>
            </a:r>
            <a:r>
              <a:rPr lang="en-US" dirty="0" err="1"/>
              <a:t>TacoLM</a:t>
            </a:r>
            <a:r>
              <a:rPr lang="en-US" dirty="0"/>
              <a:t>, a BERT transformer that is more aware of time.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9733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units: for duration and frequency</a:t>
            </a:r>
          </a:p>
          <a:p>
            <a:endParaRPr lang="en-US" dirty="0"/>
          </a:p>
          <a:p>
            <a:r>
              <a:rPr lang="en-US" dirty="0"/>
              <a:t>Temporal </a:t>
            </a:r>
            <a:r>
              <a:rPr lang="en-US" dirty="0" err="1"/>
              <a:t>keyworkd</a:t>
            </a:r>
            <a:r>
              <a:rPr lang="en-US" dirty="0"/>
              <a:t>: for </a:t>
            </a:r>
            <a:r>
              <a:rPr lang="en-US" dirty="0" err="1"/>
              <a:t>typicaly</a:t>
            </a:r>
            <a:r>
              <a:rPr lang="en-US" dirty="0"/>
              <a:t> time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3247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t>
            </a:r>
            <a:r>
              <a:rPr lang="en-US" dirty="0"/>
              <a:t>Specifically, for each event, dimension and value tuple, </a:t>
            </a:r>
            <a:r>
              <a:rPr lang="en-US" sz="1200" b="0" i="0" kern="1200" dirty="0">
                <a:solidFill>
                  <a:schemeClr val="tx1"/>
                </a:solidFill>
                <a:effectLst/>
                <a:latin typeface="+mn-lt"/>
                <a:ea typeface="+mn-ea"/>
                <a:cs typeface="+mn-cs"/>
              </a:rPr>
              <a:t>♦</a:t>
            </a:r>
            <a:r>
              <a:rPr lang="en-US" dirty="0"/>
              <a:t>we format it into a sequence of tokens, in which we use special markers to mark the location of the verb, in order to represent the event, and place special tokens that represent the temporal dimension and the value in the same sequence. </a:t>
            </a:r>
          </a:p>
          <a:p>
            <a:r>
              <a:rPr lang="en-US" sz="1200" b="0" i="0" kern="1200" dirty="0">
                <a:solidFill>
                  <a:schemeClr val="tx1"/>
                </a:solidFill>
                <a:effectLst/>
                <a:latin typeface="+mn-lt"/>
                <a:ea typeface="+mn-ea"/>
                <a:cs typeface="+mn-cs"/>
              </a:rPr>
              <a:t>♦♦</a:t>
            </a:r>
            <a:r>
              <a:rPr lang="en-US" dirty="0"/>
              <a:t>Consider the same example I played basketball for 2 hours. </a:t>
            </a:r>
            <a:r>
              <a:rPr lang="en-US" sz="1200" b="0" i="0" kern="1200" dirty="0">
                <a:solidFill>
                  <a:schemeClr val="tx1"/>
                </a:solidFill>
                <a:effectLst/>
                <a:latin typeface="+mn-lt"/>
                <a:ea typeface="+mn-ea"/>
                <a:cs typeface="+mn-cs"/>
              </a:rPr>
              <a:t>♦♦</a:t>
            </a:r>
            <a:r>
              <a:rPr lang="en-US" dirty="0"/>
              <a:t>We extracted a training instance from the information extraction step, </a:t>
            </a:r>
            <a:r>
              <a:rPr lang="en-US" sz="1200" b="0" i="0" kern="1200" dirty="0">
                <a:solidFill>
                  <a:schemeClr val="tx1"/>
                </a:solidFill>
                <a:effectLst/>
                <a:latin typeface="+mn-lt"/>
                <a:ea typeface="+mn-ea"/>
                <a:cs typeface="+mn-cs"/>
              </a:rPr>
              <a:t>♦♦</a:t>
            </a:r>
            <a:r>
              <a:rPr lang="en-US" dirty="0"/>
              <a:t>and we now further format it into a single sequence containing all the information.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00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dirty="0"/>
              <a:t>SHRDLU, Computer</a:t>
            </a:r>
            <a:r>
              <a:rPr lang="en-US" sz="3200" baseline="0" dirty="0"/>
              <a:t> program that has conversation with user, via Natural Language interface</a:t>
            </a:r>
          </a:p>
          <a:p>
            <a:r>
              <a:rPr lang="en-US" sz="3200" baseline="0" dirty="0"/>
              <a:t>-&gt; About “block world”, </a:t>
            </a:r>
            <a:r>
              <a:rPr lang="en-US" sz="3200" b="0" i="0" kern="1200" dirty="0">
                <a:solidFill>
                  <a:schemeClr val="tx1"/>
                </a:solidFill>
                <a:effectLst/>
                <a:latin typeface="+mn-lt"/>
                <a:ea typeface="+mn-ea"/>
                <a:cs typeface="+mn-cs"/>
              </a:rPr>
              <a:t>virtual box filled with different blocks,</a:t>
            </a:r>
            <a:r>
              <a:rPr lang="en-US" sz="3200" b="0" i="0" kern="1200" baseline="0" dirty="0">
                <a:solidFill>
                  <a:schemeClr val="tx1"/>
                </a:solidFill>
                <a:effectLst/>
                <a:latin typeface="+mn-lt"/>
                <a:ea typeface="+mn-ea"/>
                <a:cs typeface="+mn-cs"/>
              </a:rPr>
              <a:t> different shapes, sizes and colors: e.g.  Red block, white box, blue pyramid </a:t>
            </a:r>
          </a:p>
          <a:p>
            <a:r>
              <a:rPr lang="en-US" sz="3200" b="0" i="0" kern="1200" baseline="0" dirty="0">
                <a:solidFill>
                  <a:schemeClr val="tx1"/>
                </a:solidFill>
                <a:effectLst/>
                <a:latin typeface="+mn-lt"/>
                <a:ea typeface="+mn-ea"/>
                <a:cs typeface="+mn-cs"/>
              </a:rPr>
              <a:t>The robot can pick the objects, move them, count them  .. </a:t>
            </a:r>
          </a:p>
          <a:p>
            <a:endParaRPr lang="en-US" sz="3200" baseline="0" dirty="0"/>
          </a:p>
          <a:p>
            <a:pPr marL="0" indent="0">
              <a:buFontTx/>
              <a:buNone/>
            </a:pPr>
            <a:r>
              <a:rPr lang="en-US" sz="3200" baseline="0" dirty="0"/>
              <a:t>Combination of a few principles made the simulation of robot behavior very realistic </a:t>
            </a:r>
          </a:p>
          <a:p>
            <a:pPr marL="171450" indent="-171450">
              <a:buFont typeface="Wingdings"/>
              <a:buChar char="à"/>
            </a:pPr>
            <a:r>
              <a:rPr lang="en-US" sz="3200" b="0" i="0" kern="1200" dirty="0">
                <a:solidFill>
                  <a:schemeClr val="tx1"/>
                </a:solidFill>
                <a:effectLst/>
                <a:latin typeface="+mn-lt"/>
                <a:ea typeface="+mn-ea"/>
                <a:cs typeface="+mn-cs"/>
              </a:rPr>
              <a:t>SHRDLU's world was so simple that the entire set of objects and locations could be described by including as few as perhaps 50 words: </a:t>
            </a:r>
          </a:p>
          <a:p>
            <a:pPr marL="628650" lvl="1" indent="-171450">
              <a:buFont typeface="Wingdings"/>
              <a:buChar char="à"/>
            </a:pPr>
            <a:r>
              <a:rPr lang="en-US" sz="3200" b="0" i="0" kern="1200" dirty="0">
                <a:solidFill>
                  <a:schemeClr val="tx1"/>
                </a:solidFill>
                <a:effectLst/>
                <a:latin typeface="+mn-lt"/>
                <a:ea typeface="+mn-ea"/>
                <a:cs typeface="+mn-cs"/>
              </a:rPr>
              <a:t>nouns like "block" and "cone", verbs like "place on" and "move to", and adjectives like "big" and "blue". </a:t>
            </a:r>
          </a:p>
          <a:p>
            <a:pPr marL="628650" lvl="1" indent="-171450">
              <a:buFont typeface="Wingdings"/>
              <a:buChar char="à"/>
            </a:pPr>
            <a:r>
              <a:rPr lang="en-US" sz="3200" b="0" i="0" kern="1200" dirty="0">
                <a:solidFill>
                  <a:schemeClr val="tx1"/>
                </a:solidFill>
                <a:effectLst/>
                <a:latin typeface="+mn-lt"/>
                <a:ea typeface="+mn-ea"/>
                <a:cs typeface="+mn-cs"/>
              </a:rPr>
              <a:t>The possible combinations of these basic language building blocks were quite simple, and the program was fairly adept at figuring out what the user meant.</a:t>
            </a:r>
          </a:p>
          <a:p>
            <a:pPr marL="171450" lvl="0" indent="-171450">
              <a:buFont typeface="Wingdings"/>
              <a:buChar char="à"/>
            </a:pPr>
            <a:r>
              <a:rPr lang="en-US" sz="3200" b="0" i="0" kern="1200" dirty="0">
                <a:solidFill>
                  <a:schemeClr val="tx1"/>
                </a:solidFill>
                <a:effectLst/>
                <a:latin typeface="+mn-lt"/>
                <a:ea typeface="+mn-ea"/>
                <a:cs typeface="+mn-cs"/>
              </a:rPr>
              <a:t>SHRDLU also included a basic memory to supply context. One could ask SHRDLU to "put the green cone on the red block" and then "take the cone off"; "the cone" would be taken to mean the green cone one had just talked about. SHRDLU could search back further through the interactions to find the proper context in most cases when additional adjectives were supplied. One could also ask questions about the history, for instance one could ask "did you pick up anything before the cone?“</a:t>
            </a:r>
          </a:p>
          <a:p>
            <a:pPr marL="171450" lvl="0" indent="-171450">
              <a:buFont typeface="Wingdings"/>
              <a:buChar char="à"/>
            </a:pPr>
            <a:r>
              <a:rPr lang="en-US" sz="3200" baseline="0" dirty="0"/>
              <a:t>Deduction rules: </a:t>
            </a:r>
            <a:r>
              <a:rPr lang="en-US" sz="3200" b="0" i="0" kern="1200" dirty="0">
                <a:solidFill>
                  <a:schemeClr val="tx1"/>
                </a:solidFill>
                <a:effectLst/>
                <a:latin typeface="+mn-lt"/>
                <a:ea typeface="+mn-ea"/>
                <a:cs typeface="+mn-cs"/>
              </a:rPr>
              <a:t>Could deduce that blocks could be stacked by looking for examples, but would realize that triangles couldn't be stacked</a:t>
            </a:r>
          </a:p>
          <a:p>
            <a:pPr marL="171450" lvl="0" indent="-171450">
              <a:buFont typeface="Wingdings"/>
              <a:buChar char="à"/>
            </a:pPr>
            <a:r>
              <a:rPr lang="en-US" sz="3200" b="0" i="0" kern="1200" baseline="0" dirty="0">
                <a:solidFill>
                  <a:schemeClr val="tx1"/>
                </a:solidFill>
                <a:effectLst/>
                <a:latin typeface="+mn-lt"/>
                <a:ea typeface="+mn-ea"/>
                <a:cs typeface="+mn-cs"/>
              </a:rPr>
              <a:t>Learn new names:  </a:t>
            </a:r>
            <a:r>
              <a:rPr lang="en-US" sz="3200" b="0" i="0" kern="1200" dirty="0">
                <a:solidFill>
                  <a:schemeClr val="tx1"/>
                </a:solidFill>
                <a:effectLst/>
                <a:latin typeface="+mn-lt"/>
                <a:ea typeface="+mn-ea"/>
                <a:cs typeface="+mn-cs"/>
              </a:rPr>
              <a:t>For instance one could say "a steeple is a small triangle on top of a tall rectangle"; SHRDLU could then answer questions about steeples in the blocks world, and build new ones.</a:t>
            </a:r>
          </a:p>
          <a:p>
            <a:pPr marL="171450" lvl="0" indent="-171450">
              <a:buFont typeface="Wingdings"/>
              <a:buChar char="à"/>
            </a:pPr>
            <a:endParaRPr lang="en-US" sz="3200" b="0" i="0" kern="1200" baseline="0" dirty="0">
              <a:solidFill>
                <a:schemeClr val="tx1"/>
              </a:solidFill>
              <a:effectLst/>
              <a:latin typeface="+mn-lt"/>
              <a:ea typeface="+mn-ea"/>
              <a:cs typeface="+mn-cs"/>
            </a:endParaRPr>
          </a:p>
          <a:p>
            <a:pPr marL="171450" lvl="0" indent="-171450">
              <a:buFont typeface="Wingdings"/>
              <a:buChar char="à"/>
            </a:pPr>
            <a:endParaRPr lang="en-US" sz="3200" b="0" i="0" kern="1200" baseline="0" dirty="0">
              <a:solidFill>
                <a:schemeClr val="tx1"/>
              </a:solidFill>
              <a:effectLst/>
              <a:latin typeface="+mn-lt"/>
              <a:ea typeface="+mn-ea"/>
              <a:cs typeface="+mn-cs"/>
            </a:endParaRPr>
          </a:p>
          <a:p>
            <a:pPr marL="171450" lvl="0" indent="-171450">
              <a:buFont typeface="Wingdings"/>
              <a:buChar char="à"/>
            </a:pPr>
            <a:endParaRPr lang="en-US" sz="3200" b="0" i="0" kern="1200" baseline="0" dirty="0">
              <a:solidFill>
                <a:schemeClr val="tx1"/>
              </a:solidFill>
              <a:effectLst/>
              <a:latin typeface="+mn-lt"/>
              <a:ea typeface="+mn-ea"/>
              <a:cs typeface="+mn-cs"/>
            </a:endParaRPr>
          </a:p>
          <a:p>
            <a:pPr marL="171450" lvl="0" indent="-171450">
              <a:buFont typeface="Wingdings"/>
              <a:buChar char="à"/>
            </a:pPr>
            <a:endParaRPr lang="en-US" sz="3200" b="0" i="0" kern="1200" baseline="0" dirty="0">
              <a:solidFill>
                <a:schemeClr val="tx1"/>
              </a:solidFill>
              <a:effectLst/>
              <a:latin typeface="+mn-lt"/>
              <a:ea typeface="+mn-ea"/>
              <a:cs typeface="+mn-cs"/>
            </a:endParaRPr>
          </a:p>
          <a:p>
            <a:r>
              <a:rPr lang="en-US" sz="3200" dirty="0"/>
              <a:t>SHRDLU, Computer</a:t>
            </a:r>
            <a:r>
              <a:rPr lang="en-US" sz="3200" baseline="0" dirty="0"/>
              <a:t> program that has conversation with user, via Natural Language interface</a:t>
            </a:r>
          </a:p>
          <a:p>
            <a:r>
              <a:rPr lang="en-US" sz="3200" baseline="0" dirty="0"/>
              <a:t>-&gt; About “block world”, </a:t>
            </a:r>
            <a:r>
              <a:rPr lang="en-US" sz="3200" b="0" i="0" kern="1200" dirty="0">
                <a:solidFill>
                  <a:schemeClr val="tx1"/>
                </a:solidFill>
                <a:effectLst/>
                <a:latin typeface="+mn-lt"/>
                <a:ea typeface="+mn-ea"/>
                <a:cs typeface="+mn-cs"/>
              </a:rPr>
              <a:t>virtual box filled with different blocks,</a:t>
            </a:r>
            <a:r>
              <a:rPr lang="en-US" sz="3200" b="0" i="0" kern="1200" baseline="0" dirty="0">
                <a:solidFill>
                  <a:schemeClr val="tx1"/>
                </a:solidFill>
                <a:effectLst/>
                <a:latin typeface="+mn-lt"/>
                <a:ea typeface="+mn-ea"/>
                <a:cs typeface="+mn-cs"/>
              </a:rPr>
              <a:t> different shapes, sizes and colors: e.g.  Red block, white box, blue pyramid </a:t>
            </a:r>
          </a:p>
          <a:p>
            <a:r>
              <a:rPr lang="en-US" sz="3200" b="0" i="0" kern="1200" baseline="0" dirty="0">
                <a:solidFill>
                  <a:schemeClr val="tx1"/>
                </a:solidFill>
                <a:effectLst/>
                <a:latin typeface="+mn-lt"/>
                <a:ea typeface="+mn-ea"/>
                <a:cs typeface="+mn-cs"/>
              </a:rPr>
              <a:t>The robot can pick the objects, move them, count them  .. </a:t>
            </a:r>
          </a:p>
          <a:p>
            <a:endParaRPr lang="en-US" sz="3200" baseline="0" dirty="0"/>
          </a:p>
          <a:p>
            <a:pPr marL="0" indent="0">
              <a:buFontTx/>
              <a:buNone/>
            </a:pPr>
            <a:r>
              <a:rPr lang="en-US" sz="3200" baseline="0" dirty="0"/>
              <a:t>Combination of a few principles made the simulation of robot </a:t>
            </a:r>
            <a:r>
              <a:rPr lang="en-US" sz="3200" baseline="0" dirty="0">
                <a:solidFill>
                  <a:srgbClr val="FF0000"/>
                </a:solidFill>
              </a:rPr>
              <a:t>behavior</a:t>
            </a:r>
            <a:r>
              <a:rPr lang="en-US" sz="3200" baseline="0" dirty="0"/>
              <a:t> very realistic </a:t>
            </a:r>
          </a:p>
          <a:p>
            <a:pPr marL="171450" indent="-171450">
              <a:buFont typeface="Wingdings"/>
              <a:buChar char="à"/>
            </a:pPr>
            <a:r>
              <a:rPr lang="en-US" sz="3200" b="0" i="0" kern="1200" dirty="0">
                <a:solidFill>
                  <a:schemeClr val="tx1"/>
                </a:solidFill>
                <a:effectLst/>
                <a:latin typeface="+mn-lt"/>
                <a:ea typeface="+mn-ea"/>
                <a:cs typeface="+mn-cs"/>
              </a:rPr>
              <a:t>SHRDLU's world was so simple that the entire set of objects and locations could be described by including as few as perhaps 50 words: </a:t>
            </a:r>
          </a:p>
          <a:p>
            <a:pPr marL="628650" lvl="1" indent="-171450">
              <a:buFont typeface="Wingdings"/>
              <a:buChar char="à"/>
            </a:pPr>
            <a:r>
              <a:rPr lang="en-US" sz="3200" b="0" i="0" kern="1200" dirty="0">
                <a:solidFill>
                  <a:schemeClr val="tx1"/>
                </a:solidFill>
                <a:effectLst/>
                <a:latin typeface="+mn-lt"/>
                <a:ea typeface="+mn-ea"/>
                <a:cs typeface="+mn-cs"/>
              </a:rPr>
              <a:t>nouns like "block" and "cone", verbs like "place on" and "move to", and adjectives like "big" and "blue". </a:t>
            </a:r>
          </a:p>
          <a:p>
            <a:pPr marL="628650" lvl="1" indent="-171450">
              <a:buFont typeface="Wingdings"/>
              <a:buChar char="à"/>
            </a:pPr>
            <a:r>
              <a:rPr lang="en-US" sz="3200" b="0" i="0" kern="1200" dirty="0">
                <a:solidFill>
                  <a:schemeClr val="tx1"/>
                </a:solidFill>
                <a:effectLst/>
                <a:latin typeface="+mn-lt"/>
                <a:ea typeface="+mn-ea"/>
                <a:cs typeface="+mn-cs"/>
              </a:rPr>
              <a:t>The possible combinations of these basic language building blocks were quite simple, and the program was fairly adept at figuring out what the user meant.</a:t>
            </a:r>
          </a:p>
          <a:p>
            <a:pPr marL="171450" lvl="0" indent="-171450">
              <a:buFont typeface="Wingdings"/>
              <a:buChar char="à"/>
            </a:pPr>
            <a:r>
              <a:rPr lang="en-US" sz="3200" b="0" i="0" kern="1200" dirty="0">
                <a:solidFill>
                  <a:schemeClr val="tx1"/>
                </a:solidFill>
                <a:effectLst/>
                <a:latin typeface="+mn-lt"/>
                <a:ea typeface="+mn-ea"/>
                <a:cs typeface="+mn-cs"/>
              </a:rPr>
              <a:t>SHRDLU also included a basic memory to supply context. One could ask SHRDLU to "put the green cone on the red block" and then "take the cone off"; "the cone" would be taken to mean the green cone one had just talked about. SHRDLU could search back further through the interactions to find the proper context in most cases when additional adjectives were supplied. One could also ask questions about the history, for instance one could ask "did you pick up anything before the cone?“</a:t>
            </a:r>
          </a:p>
          <a:p>
            <a:pPr marL="171450" lvl="0" indent="-171450">
              <a:buFont typeface="Wingdings"/>
              <a:buChar char="à"/>
            </a:pPr>
            <a:r>
              <a:rPr lang="en-US" sz="3200" baseline="0" dirty="0"/>
              <a:t>Deduction rules: </a:t>
            </a:r>
            <a:r>
              <a:rPr lang="en-US" sz="3200" b="0" i="0" kern="1200" dirty="0">
                <a:solidFill>
                  <a:schemeClr val="tx1"/>
                </a:solidFill>
                <a:effectLst/>
                <a:latin typeface="+mn-lt"/>
                <a:ea typeface="+mn-ea"/>
                <a:cs typeface="+mn-cs"/>
              </a:rPr>
              <a:t>Could deduce that blocks could be stacked by looking for examples, but would realize that triangles couldn't be stacked</a:t>
            </a:r>
          </a:p>
          <a:p>
            <a:pPr marL="171450" lvl="0" indent="-171450">
              <a:buFont typeface="Wingdings"/>
              <a:buChar char="à"/>
            </a:pPr>
            <a:r>
              <a:rPr lang="en-US" sz="3200" b="0" i="0" kern="1200" baseline="0" dirty="0">
                <a:solidFill>
                  <a:schemeClr val="tx1"/>
                </a:solidFill>
                <a:effectLst/>
                <a:latin typeface="+mn-lt"/>
                <a:ea typeface="+mn-ea"/>
                <a:cs typeface="+mn-cs"/>
              </a:rPr>
              <a:t>Learn new names:  </a:t>
            </a:r>
            <a:r>
              <a:rPr lang="en-US" sz="3200" b="0" i="0" kern="1200" dirty="0">
                <a:solidFill>
                  <a:schemeClr val="tx1"/>
                </a:solidFill>
                <a:effectLst/>
                <a:latin typeface="+mn-lt"/>
                <a:ea typeface="+mn-ea"/>
                <a:cs typeface="+mn-cs"/>
              </a:rPr>
              <a:t>For instance one could say "a steeple is a small triangle on top of a tall rectangle"; SHRDLU could then answer questions about steeples in the blocks world, and build new ones.</a:t>
            </a:r>
            <a:endParaRPr lang="en-US" sz="3200" baseline="0" dirty="0"/>
          </a:p>
          <a:p>
            <a:pPr marL="171450" lvl="0" indent="-171450">
              <a:buFont typeface="Wingdings"/>
              <a:buChar char="à"/>
            </a:pPr>
            <a:endParaRPr lang="en-US" sz="3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D3AAA7F-08EF-454F-AA59-0FEA9AF09163}" type="slidenum">
              <a:rPr lang="en-US" smtClean="0"/>
              <a:t>4</a:t>
            </a:fld>
            <a:endParaRPr lang="en-US"/>
          </a:p>
        </p:txBody>
      </p:sp>
    </p:spTree>
    <p:extLst>
      <p:ext uri="{BB962C8B-B14F-4D97-AF65-F5344CB8AC3E}">
        <p14:creationId xmlns:p14="http://schemas.microsoft.com/office/powerpoint/2010/main" val="8980408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t>
            </a:r>
            <a:r>
              <a:rPr lang="en-US" dirty="0"/>
              <a:t>We build our model on top of the pre-trained BERT-base model and </a:t>
            </a:r>
            <a:r>
              <a:rPr lang="en-US" sz="1200" b="0" i="0" kern="1200" dirty="0">
                <a:solidFill>
                  <a:schemeClr val="tx1"/>
                </a:solidFill>
                <a:effectLst/>
                <a:latin typeface="+mn-lt"/>
                <a:ea typeface="+mn-ea"/>
                <a:cs typeface="+mn-cs"/>
              </a:rPr>
              <a:t>♦</a:t>
            </a:r>
            <a:r>
              <a:rPr lang="en-US" dirty="0"/>
              <a:t>employ a simple objective of masking some tokens in our formatted sequence and then recover them. </a:t>
            </a:r>
            <a:r>
              <a:rPr lang="en-US" sz="1200" b="0" i="0" kern="1200" dirty="0">
                <a:solidFill>
                  <a:schemeClr val="tx1"/>
                </a:solidFill>
                <a:effectLst/>
                <a:latin typeface="+mn-lt"/>
                <a:ea typeface="+mn-ea"/>
                <a:cs typeface="+mn-cs"/>
              </a:rPr>
              <a:t>♦♦♦</a:t>
            </a:r>
            <a:r>
              <a:rPr lang="en-US" dirty="0"/>
              <a:t>With the higher probability, we mask the temporal value while keeping the others. </a:t>
            </a:r>
            <a:r>
              <a:rPr lang="en-US" sz="1200" b="0" i="0" kern="1200" dirty="0">
                <a:solidFill>
                  <a:schemeClr val="tx1"/>
                </a:solidFill>
                <a:effectLst/>
                <a:latin typeface="+mn-lt"/>
                <a:ea typeface="+mn-ea"/>
                <a:cs typeface="+mn-cs"/>
              </a:rPr>
              <a:t>♦♦</a:t>
            </a:r>
            <a:r>
              <a:rPr lang="en-US" dirty="0"/>
              <a:t>Otherwise, We will instead mask some event tokens and keep the temporal value token unchanged. </a:t>
            </a:r>
            <a:r>
              <a:rPr lang="en-US" sz="1200" b="0" i="0" kern="1200" dirty="0">
                <a:solidFill>
                  <a:schemeClr val="tx1"/>
                </a:solidFill>
                <a:effectLst/>
                <a:latin typeface="+mn-lt"/>
                <a:ea typeface="+mn-ea"/>
                <a:cs typeface="+mn-cs"/>
              </a:rPr>
              <a:t>♦</a:t>
            </a:r>
            <a:r>
              <a:rPr lang="en-US" dirty="0"/>
              <a:t>In this case, we can maximize the conditional probability of the events and the value at the same time to preserve the original capability of a language model. </a:t>
            </a:r>
          </a:p>
          <a:p>
            <a:r>
              <a:rPr lang="en-US" sz="1200" b="0" i="0" kern="1200" dirty="0">
                <a:solidFill>
                  <a:schemeClr val="tx1"/>
                </a:solidFill>
                <a:effectLst/>
                <a:latin typeface="+mn-lt"/>
                <a:ea typeface="+mn-ea"/>
                <a:cs typeface="+mn-cs"/>
              </a:rPr>
              <a:t>♦</a:t>
            </a:r>
            <a:r>
              <a:rPr lang="en-US" dirty="0"/>
              <a:t>The benefits of formatting sequences and use the masked LM objective are that we can jointly learn one transformer towards all dimensions, including the original language model capability, </a:t>
            </a:r>
            <a:r>
              <a:rPr lang="en-US" sz="1200" b="0" i="0" kern="1200" dirty="0">
                <a:solidFill>
                  <a:schemeClr val="tx1"/>
                </a:solidFill>
                <a:effectLst/>
                <a:latin typeface="+mn-lt"/>
                <a:ea typeface="+mn-ea"/>
                <a:cs typeface="+mn-cs"/>
              </a:rPr>
              <a:t>♦</a:t>
            </a:r>
            <a:r>
              <a:rPr lang="en-US" dirty="0"/>
              <a:t>and labels play a role in the transformer architecture. </a:t>
            </a:r>
            <a:r>
              <a:rPr lang="en-US" sz="1200" b="0" i="0" kern="1200" dirty="0">
                <a:solidFill>
                  <a:schemeClr val="tx1"/>
                </a:solidFill>
                <a:effectLst/>
                <a:latin typeface="+mn-lt"/>
                <a:ea typeface="+mn-ea"/>
                <a:cs typeface="+mn-cs"/>
              </a:rPr>
              <a:t>♦</a:t>
            </a:r>
            <a:r>
              <a:rPr lang="en-US" dirty="0"/>
              <a:t>As one event may contain more than one (Dim + Val) pair, the model is able to learn inter-dimension relationships.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2045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t>
            </a:r>
            <a:r>
              <a:rPr lang="en-US" dirty="0"/>
              <a:t>We also use additional techniques including a soft cross entropy loss for temporal value recovery. </a:t>
            </a:r>
            <a:r>
              <a:rPr lang="en-US" sz="1200" b="0" i="0" kern="1200" dirty="0">
                <a:solidFill>
                  <a:schemeClr val="tx1"/>
                </a:solidFill>
                <a:effectLst/>
                <a:latin typeface="+mn-lt"/>
                <a:ea typeface="+mn-ea"/>
                <a:cs typeface="+mn-cs"/>
              </a:rPr>
              <a:t>♦♦</a:t>
            </a:r>
            <a:r>
              <a:rPr lang="en-US" dirty="0"/>
              <a:t>For example, if the gold label is hours, the neighboring values minutes and days will have a non-zero target value. </a:t>
            </a:r>
            <a:r>
              <a:rPr lang="en-US" sz="1200" b="0" i="0" kern="1200" dirty="0">
                <a:solidFill>
                  <a:schemeClr val="tx1"/>
                </a:solidFill>
                <a:effectLst/>
                <a:latin typeface="+mn-lt"/>
                <a:ea typeface="+mn-ea"/>
                <a:cs typeface="+mn-cs"/>
              </a:rPr>
              <a:t>♦</a:t>
            </a:r>
            <a:r>
              <a:rPr lang="en-US" dirty="0"/>
              <a:t>We use label weight adjustments to address the label imbalance in the training data. </a:t>
            </a:r>
          </a:p>
          <a:p>
            <a:r>
              <a:rPr lang="en-US" sz="1200" b="0" i="0" kern="1200" dirty="0">
                <a:solidFill>
                  <a:schemeClr val="tx1"/>
                </a:solidFill>
                <a:effectLst/>
                <a:latin typeface="+mn-lt"/>
                <a:ea typeface="+mn-ea"/>
                <a:cs typeface="+mn-cs"/>
              </a:rPr>
              <a:t>♦</a:t>
            </a:r>
            <a:r>
              <a:rPr lang="en-US" dirty="0"/>
              <a:t>We also use an additional technique called full event masking to further reduce biases, where instead of the 15% used by BERT, we use 60% when masking the event tokens.  </a:t>
            </a:r>
          </a:p>
          <a:p>
            <a:r>
              <a:rPr lang="en-US" sz="1200" b="0" i="0" kern="1200" dirty="0">
                <a:solidFill>
                  <a:schemeClr val="tx1"/>
                </a:solidFill>
                <a:effectLst/>
                <a:latin typeface="+mn-lt"/>
                <a:ea typeface="+mn-ea"/>
                <a:cs typeface="+mn-cs"/>
              </a:rPr>
              <a:t>♦</a:t>
            </a:r>
            <a:r>
              <a:rPr lang="en-US" dirty="0"/>
              <a:t>This is helpful because a model may attend too much on strong priors, for example, </a:t>
            </a:r>
            <a:r>
              <a:rPr lang="en-US" sz="1200" b="0" i="0" kern="1200" dirty="0">
                <a:solidFill>
                  <a:schemeClr val="tx1"/>
                </a:solidFill>
                <a:effectLst/>
                <a:latin typeface="+mn-lt"/>
                <a:ea typeface="+mn-ea"/>
                <a:cs typeface="+mn-cs"/>
              </a:rPr>
              <a:t>♦</a:t>
            </a:r>
            <a:r>
              <a:rPr lang="en-US" dirty="0"/>
              <a:t>BERT will always predict “coffee” to follow “a cup of”, no matter what the temporal argument is. </a:t>
            </a:r>
            <a:r>
              <a:rPr lang="en-US" sz="1200" b="0" i="0" kern="1200" dirty="0">
                <a:solidFill>
                  <a:schemeClr val="tx1"/>
                </a:solidFill>
                <a:effectLst/>
                <a:latin typeface="+mn-lt"/>
                <a:ea typeface="+mn-ea"/>
                <a:cs typeface="+mn-cs"/>
              </a:rPr>
              <a:t>♦</a:t>
            </a:r>
            <a:r>
              <a:rPr lang="en-US" dirty="0"/>
              <a:t>However, if we mask the phrase “a cup of”, the prediction of the drink will be more conditioned to the temporal value, so that we may see some drink other than coffee to be the most popular choice in evenings.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76765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 </a:t>
            </a:r>
            <a:r>
              <a:rPr lang="en-US" sz="1200" b="0" i="0" kern="1200" dirty="0">
                <a:solidFill>
                  <a:schemeClr val="tx1"/>
                </a:solidFill>
                <a:effectLst/>
                <a:latin typeface="+mn-lt"/>
                <a:ea typeface="+mn-ea"/>
                <a:cs typeface="+mn-cs"/>
              </a:rPr>
              <a:t>♦</a:t>
            </a:r>
            <a:r>
              <a:rPr lang="en-US" dirty="0"/>
              <a:t>we build a time-aware language model, and we are able to do this without annotations thanks to the </a:t>
            </a:r>
            <a:r>
              <a:rPr lang="en-US" sz="1200" b="0" i="0" kern="1200" dirty="0">
                <a:solidFill>
                  <a:schemeClr val="tx1"/>
                </a:solidFill>
                <a:effectLst/>
                <a:latin typeface="+mn-lt"/>
                <a:ea typeface="+mn-ea"/>
                <a:cs typeface="+mn-cs"/>
              </a:rPr>
              <a:t>♦</a:t>
            </a:r>
            <a:r>
              <a:rPr lang="en-US" dirty="0"/>
              <a:t>unsupervised information extraction step based on patterns. </a:t>
            </a:r>
            <a:r>
              <a:rPr lang="en-US" sz="1200" b="0" i="0" kern="1200" dirty="0">
                <a:solidFill>
                  <a:schemeClr val="tx1"/>
                </a:solidFill>
                <a:effectLst/>
                <a:latin typeface="+mn-lt"/>
                <a:ea typeface="+mn-ea"/>
                <a:cs typeface="+mn-cs"/>
              </a:rPr>
              <a:t>♦</a:t>
            </a:r>
            <a:r>
              <a:rPr lang="en-US" dirty="0"/>
              <a:t>We propose a joint learning scheme </a:t>
            </a:r>
            <a:r>
              <a:rPr lang="en-US" sz="1200" b="0" i="0" kern="1200" dirty="0">
                <a:solidFill>
                  <a:schemeClr val="tx1"/>
                </a:solidFill>
                <a:effectLst/>
                <a:latin typeface="+mn-lt"/>
                <a:ea typeface="+mn-ea"/>
                <a:cs typeface="+mn-cs"/>
              </a:rPr>
              <a:t>♦</a:t>
            </a:r>
            <a:r>
              <a:rPr lang="en-US" dirty="0"/>
              <a:t>that is able to utilize the inter-dimension relations. </a:t>
            </a:r>
            <a:r>
              <a:rPr lang="en-US" sz="1200" b="0" i="0" kern="1200" dirty="0">
                <a:solidFill>
                  <a:schemeClr val="tx1"/>
                </a:solidFill>
                <a:effectLst/>
                <a:latin typeface="+mn-lt"/>
                <a:ea typeface="+mn-ea"/>
                <a:cs typeface="+mn-cs"/>
              </a:rPr>
              <a:t>♦</a:t>
            </a:r>
            <a:r>
              <a:rPr lang="en-US" dirty="0"/>
              <a:t>The final model is able to directly predict events’ duration, frequency and typical time, </a:t>
            </a:r>
            <a:r>
              <a:rPr lang="en-US" sz="1200" b="0" i="0" kern="1200" dirty="0">
                <a:solidFill>
                  <a:schemeClr val="tx1"/>
                </a:solidFill>
                <a:effectLst/>
                <a:latin typeface="+mn-lt"/>
                <a:ea typeface="+mn-ea"/>
                <a:cs typeface="+mn-cs"/>
              </a:rPr>
              <a:t>♦</a:t>
            </a:r>
            <a:r>
              <a:rPr lang="en-US" dirty="0"/>
              <a:t>with an average 19% improvement over BERT. </a:t>
            </a:r>
            <a:r>
              <a:rPr lang="en-US" sz="1200" b="0" i="0" kern="1200" dirty="0">
                <a:solidFill>
                  <a:schemeClr val="tx1"/>
                </a:solidFill>
                <a:effectLst/>
                <a:latin typeface="+mn-lt"/>
                <a:ea typeface="+mn-ea"/>
                <a:cs typeface="+mn-cs"/>
              </a:rPr>
              <a:t>♦</a:t>
            </a:r>
            <a:r>
              <a:rPr lang="en-US" dirty="0"/>
              <a:t>It also produces bell-shaped distributions over continuous labels,</a:t>
            </a:r>
            <a:r>
              <a:rPr lang="en-US" sz="1200" b="0" i="0" kern="1200" dirty="0">
                <a:solidFill>
                  <a:schemeClr val="tx1"/>
                </a:solidFill>
                <a:effectLst/>
                <a:latin typeface="+mn-lt"/>
                <a:ea typeface="+mn-ea"/>
                <a:cs typeface="+mn-cs"/>
              </a:rPr>
              <a:t> ♦♦</a:t>
            </a:r>
            <a:r>
              <a:rPr lang="en-US" dirty="0"/>
              <a:t> and it differentiates fine grained contexts. </a:t>
            </a:r>
          </a:p>
          <a:p>
            <a:r>
              <a:rPr lang="en-US" sz="1200" b="0" i="0" kern="1200" dirty="0">
                <a:solidFill>
                  <a:schemeClr val="tx1"/>
                </a:solidFill>
                <a:effectLst/>
                <a:latin typeface="+mn-lt"/>
                <a:ea typeface="+mn-ea"/>
                <a:cs typeface="+mn-cs"/>
              </a:rPr>
              <a:t>♦</a:t>
            </a:r>
            <a:r>
              <a:rPr lang="en-US" dirty="0"/>
              <a:t>It also works as a general language mode, achieving 8% improvement on child-parent event relation extraction tasks. </a:t>
            </a:r>
            <a:r>
              <a:rPr lang="en-US" sz="1200" b="0" i="0" kern="1200" dirty="0">
                <a:solidFill>
                  <a:schemeClr val="tx1"/>
                </a:solidFill>
                <a:effectLst/>
                <a:latin typeface="+mn-lt"/>
                <a:ea typeface="+mn-ea"/>
                <a:cs typeface="+mn-cs"/>
              </a:rPr>
              <a:t>♦</a:t>
            </a:r>
            <a:r>
              <a:rPr lang="en-US" dirty="0"/>
              <a:t>Please refer to this link for our model and data, thank you!</a:t>
            </a:r>
          </a:p>
          <a:p>
            <a:endParaRPr lang="en-US" dirty="0"/>
          </a:p>
          <a:p>
            <a:r>
              <a:rPr lang="en-US" dirty="0"/>
              <a:t>Among the challenges – a key difference is that in Aristotle, the decomposition is implicit; in the dinner question it is explicit, so we can deal with it in a better way. </a:t>
            </a:r>
          </a:p>
          <a:p>
            <a:r>
              <a:rPr lang="en-US" dirty="0"/>
              <a:t>And, there are implicit events – how long would it </a:t>
            </a:r>
            <a:r>
              <a:rPr lang="en-US"/>
              <a:t>take you find parking?</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3116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are interested in developing a question answering system that given as input a question and a relevant paragraph of context, produces the correct answer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given the question “Who scored the longest touchdown pass of the game?” and a summary of an American Football game, the model should be able to produce the correct answer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02748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are interested in developing a question answering system that given as input a question and a relevant paragraph of context, produces the correct answer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given the question “Who scored the longest touchdown pass of the game?” and a summary of an American Football game, the model should be able to produce the correct answer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06580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are interested in developing a question answering system that given as input a question and a relevant paragraph of context, produces the correct answer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given the question “Who scored the longest touchdown pass of the game?” and a summary of an American Football game, the model should be able to produce the correct answer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693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561840a833_29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g561840a833_29_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Fast forward 50 years -- we are still trying to solve the same problem --- this time open domain… We can do that, but we are running into similar problems of brittleness that are due, among other things, to our inability to deal well with situations we have never seen before. </a:t>
            </a:r>
            <a:endParaRPr dirty="0"/>
          </a:p>
        </p:txBody>
      </p:sp>
      <p:sp>
        <p:nvSpPr>
          <p:cNvPr id="215" name="Google Shape;215;g561840a833_29_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a:t>
            </a:fld>
            <a:endParaRPr/>
          </a:p>
        </p:txBody>
      </p:sp>
    </p:spTree>
    <p:extLst>
      <p:ext uri="{BB962C8B-B14F-4D97-AF65-F5344CB8AC3E}">
        <p14:creationId xmlns:p14="http://schemas.microsoft.com/office/powerpoint/2010/main" val="3158887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can’t we do it? </a:t>
            </a:r>
          </a:p>
          <a:p>
            <a:r>
              <a:rPr lang="en-US" dirty="0"/>
              <a:t>Here is one example – a much simpler scenario that we studied on the way to the more realistic Minecraft one.</a:t>
            </a:r>
          </a:p>
          <a:p>
            <a:endParaRPr lang="en-US" dirty="0"/>
          </a:p>
          <a:p>
            <a:r>
              <a:rPr lang="en-US" dirty="0"/>
              <a:t>… Without training specifically on chess programs, since if we do, I can then give you a tennis court analogy….</a:t>
            </a:r>
          </a:p>
        </p:txBody>
      </p:sp>
      <p:sp>
        <p:nvSpPr>
          <p:cNvPr id="4" name="Slide Number Placeholder 3"/>
          <p:cNvSpPr>
            <a:spLocks noGrp="1"/>
          </p:cNvSpPr>
          <p:nvPr>
            <p:ph type="sldNum" sz="quarter" idx="5"/>
          </p:nvPr>
        </p:nvSpPr>
        <p:spPr/>
        <p:txBody>
          <a:bodyPr/>
          <a:lstStyle/>
          <a:p>
            <a:fld id="{2FDDFA38-32CD-004A-B2D7-6BDBF10281FC}" type="slidenum">
              <a:rPr lang="en-US" smtClean="0"/>
              <a:t>6</a:t>
            </a:fld>
            <a:endParaRPr lang="en-US"/>
          </a:p>
        </p:txBody>
      </p:sp>
    </p:spTree>
    <p:extLst>
      <p:ext uri="{BB962C8B-B14F-4D97-AF65-F5344CB8AC3E}">
        <p14:creationId xmlns:p14="http://schemas.microsoft.com/office/powerpoint/2010/main" val="2498626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772EBEB8-CC2E-4F95-A491-301166ABE15E}" type="slidenum">
              <a:rPr lang="en-US">
                <a:latin typeface="Times New Roman" pitchFamily="18" charset="0"/>
              </a:rPr>
              <a:pPr eaLnBrk="1" hangingPunct="1"/>
              <a:t>8</a:t>
            </a:fld>
            <a:endParaRPr lang="en-US">
              <a:latin typeface="Times New Roman" pitchFamily="18" charset="0"/>
            </a:endParaRPr>
          </a:p>
        </p:txBody>
      </p:sp>
      <p:sp>
        <p:nvSpPr>
          <p:cNvPr id="36867" name="Rectangle 7"/>
          <p:cNvSpPr txBox="1">
            <a:spLocks noGrp="1" noChangeArrowheads="1"/>
          </p:cNvSpPr>
          <p:nvPr/>
        </p:nvSpPr>
        <p:spPr bwMode="auto">
          <a:xfrm>
            <a:off x="3885974" y="8687595"/>
            <a:ext cx="2972026" cy="456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pPr algn="r" eaLnBrk="1" hangingPunct="1"/>
            <a:fld id="{8FF959F5-70F9-4C38-A933-91DC983C5426}" type="slidenum">
              <a:rPr lang="en-US" sz="1300">
                <a:latin typeface="Times New Roman" pitchFamily="18" charset="0"/>
              </a:rPr>
              <a:pPr algn="r" eaLnBrk="1" hangingPunct="1"/>
              <a:t>8</a:t>
            </a:fld>
            <a:endParaRPr lang="en-US" sz="1300">
              <a:latin typeface="Times New Roman" pitchFamily="18" charset="0"/>
            </a:endParaRPr>
          </a:p>
        </p:txBody>
      </p:sp>
      <p:sp>
        <p:nvSpPr>
          <p:cNvPr id="36868" name="Rectangle 2"/>
          <p:cNvSpPr>
            <a:spLocks noGrp="1" noRot="1" noChangeAspect="1" noChangeArrowheads="1" noTextEdit="1"/>
          </p:cNvSpPr>
          <p:nvPr>
            <p:ph type="sldImg"/>
          </p:nvPr>
        </p:nvSpPr>
        <p:spPr>
          <a:xfrm>
            <a:off x="381000" y="685800"/>
            <a:ext cx="6096000" cy="3429000"/>
          </a:xfrm>
          <a:ln/>
        </p:spPr>
      </p:sp>
      <p:sp>
        <p:nvSpPr>
          <p:cNvPr id="36869" name="Rectangle 3"/>
          <p:cNvSpPr>
            <a:spLocks noGrp="1" noChangeArrowheads="1"/>
          </p:cNvSpPr>
          <p:nvPr>
            <p:ph type="body" idx="1"/>
          </p:nvPr>
        </p:nvSpPr>
        <p:spPr>
          <a:noFill/>
        </p:spPr>
        <p:txBody>
          <a:bodyPr/>
          <a:lstStyle/>
          <a:p>
            <a:pPr eaLnBrk="1" hangingPunct="1"/>
            <a:r>
              <a:rPr lang="en-US" dirty="0"/>
              <a:t>Give examples for what’s not abductive reasoning</a:t>
            </a:r>
          </a:p>
          <a:p>
            <a:pPr eaLnBrk="1" hangingPunct="1"/>
            <a:r>
              <a:rPr lang="en-US" dirty="0"/>
              <a:t>Focus on abductive reasoning</a:t>
            </a:r>
          </a:p>
          <a:p>
            <a:pPr eaLnBrk="1" hangingPunct="1"/>
            <a:r>
              <a:rPr lang="en-US" dirty="0"/>
              <a:t>Show the formulation – talk about the boxes</a:t>
            </a:r>
          </a:p>
          <a:p>
            <a:pPr eaLnBrk="1" hangingPunct="1"/>
            <a:r>
              <a:rPr lang="en-US" dirty="0"/>
              <a:t>Talk about multiple ways of training – decoupling – relate to abstraction</a:t>
            </a:r>
          </a:p>
          <a:p>
            <a:pPr eaLnBrk="1" hangingPunct="1"/>
            <a:r>
              <a:rPr lang="en-US" dirty="0"/>
              <a:t>Examples: semantic parsing (do verb + Prep + commas together; lack of jointly annotated data)</a:t>
            </a:r>
          </a:p>
          <a:p>
            <a:pPr eaLnBrk="1" hangingPunct="1"/>
            <a:r>
              <a:rPr lang="en-US" dirty="0"/>
              <a:t>Wikification – Relations</a:t>
            </a:r>
            <a:r>
              <a:rPr lang="en-US" baseline="0" dirty="0"/>
              <a:t> (but also add geographical coherence; topical coherence; all interrelated signal that are acquired at different times, </a:t>
            </a:r>
            <a:r>
              <a:rPr lang="en-US" baseline="0"/>
              <a:t>different contexts, etc.</a:t>
            </a:r>
          </a:p>
          <a:p>
            <a:pPr eaLnBrk="1" hangingPunct="1"/>
            <a:endParaRPr lang="en-US" dirty="0"/>
          </a:p>
        </p:txBody>
      </p:sp>
    </p:spTree>
    <p:extLst>
      <p:ext uri="{BB962C8B-B14F-4D97-AF65-F5344CB8AC3E}">
        <p14:creationId xmlns:p14="http://schemas.microsoft.com/office/powerpoint/2010/main" val="948783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Table is a collection of things in world.</a:t>
            </a:r>
          </a:p>
          <a:p>
            <a:endParaRPr lang="en-US" dirty="0"/>
          </a:p>
        </p:txBody>
      </p:sp>
      <p:sp>
        <p:nvSpPr>
          <p:cNvPr id="4" name="Slide Number Placeholder 3"/>
          <p:cNvSpPr>
            <a:spLocks noGrp="1"/>
          </p:cNvSpPr>
          <p:nvPr>
            <p:ph type="sldNum" sz="quarter" idx="5"/>
          </p:nvPr>
        </p:nvSpPr>
        <p:spPr/>
        <p:txBody>
          <a:bodyPr/>
          <a:lstStyle/>
          <a:p>
            <a:fld id="{2FDDFA38-32CD-004A-B2D7-6BDBF10281FC}" type="slidenum">
              <a:rPr lang="en-US" smtClean="0"/>
              <a:t>10</a:t>
            </a:fld>
            <a:endParaRPr lang="en-US"/>
          </a:p>
        </p:txBody>
      </p:sp>
    </p:spTree>
    <p:extLst>
      <p:ext uri="{BB962C8B-B14F-4D97-AF65-F5344CB8AC3E}">
        <p14:creationId xmlns:p14="http://schemas.microsoft.com/office/powerpoint/2010/main" val="986948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Google will say yes!</a:t>
            </a:r>
          </a:p>
        </p:txBody>
      </p:sp>
      <p:sp>
        <p:nvSpPr>
          <p:cNvPr id="4" name="Slide Number Placeholder 3"/>
          <p:cNvSpPr>
            <a:spLocks noGrp="1"/>
          </p:cNvSpPr>
          <p:nvPr>
            <p:ph type="sldNum" sz="quarter" idx="5"/>
          </p:nvPr>
        </p:nvSpPr>
        <p:spPr/>
        <p:txBody>
          <a:bodyPr/>
          <a:lstStyle/>
          <a:p>
            <a:fld id="{2FDDFA38-32CD-004A-B2D7-6BDBF10281FC}" type="slidenum">
              <a:rPr lang="en-US" smtClean="0"/>
              <a:t>11</a:t>
            </a:fld>
            <a:endParaRPr lang="en-US"/>
          </a:p>
        </p:txBody>
      </p:sp>
    </p:spTree>
    <p:extLst>
      <p:ext uri="{BB962C8B-B14F-4D97-AF65-F5344CB8AC3E}">
        <p14:creationId xmlns:p14="http://schemas.microsoft.com/office/powerpoint/2010/main" val="16727697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3" y="2282884"/>
            <a:ext cx="10363200" cy="1362075"/>
          </a:xfrm>
        </p:spPr>
        <p:txBody>
          <a:bodyPr anchor="t"/>
          <a:lstStyle>
            <a:lvl1pPr algn="l">
              <a:defRPr sz="4000" b="0" i="0" cap="none" baseline="0">
                <a:latin typeface="Helvetica Light" charset="0"/>
                <a:ea typeface="Helvetica Light" charset="0"/>
                <a:cs typeface="Helvetica Light" charset="0"/>
              </a:defRPr>
            </a:lvl1pPr>
          </a:lstStyle>
          <a:p>
            <a:r>
              <a:rPr lang="en-US" dirty="0"/>
              <a:t>Click to edit master style</a:t>
            </a:r>
          </a:p>
        </p:txBody>
      </p:sp>
      <p:sp>
        <p:nvSpPr>
          <p:cNvPr id="3" name="Text Placeholder 2"/>
          <p:cNvSpPr>
            <a:spLocks noGrp="1"/>
          </p:cNvSpPr>
          <p:nvPr>
            <p:ph type="body" idx="1"/>
          </p:nvPr>
        </p:nvSpPr>
        <p:spPr>
          <a:xfrm>
            <a:off x="941313" y="3875910"/>
            <a:ext cx="10363200" cy="580231"/>
          </a:xfrm>
        </p:spPr>
        <p:txBody>
          <a:bodyPr anchor="b"/>
          <a:lstStyle>
            <a:lvl1pPr marL="0" indent="0">
              <a:buNone/>
              <a:defRPr sz="2800" b="0" i="0">
                <a:solidFill>
                  <a:schemeClr val="tx1">
                    <a:lumMod val="65000"/>
                    <a:lumOff val="35000"/>
                  </a:schemeClr>
                </a:solidFill>
                <a:latin typeface="Helvetica Light" charset="0"/>
                <a:ea typeface="Helvetica Light" charset="0"/>
                <a:cs typeface="Helvetica Light"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cxnSp>
        <p:nvCxnSpPr>
          <p:cNvPr id="7" name="Straight Connector 6"/>
          <p:cNvCxnSpPr/>
          <p:nvPr/>
        </p:nvCxnSpPr>
        <p:spPr>
          <a:xfrm>
            <a:off x="326572" y="1840197"/>
            <a:ext cx="11451771" cy="18079"/>
          </a:xfrm>
          <a:prstGeom prst="line">
            <a:avLst/>
          </a:prstGeom>
          <a:ln w="3175">
            <a:solidFill>
              <a:srgbClr val="093D6E"/>
            </a:solidFill>
          </a:ln>
          <a:effectLst/>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0172" y="921799"/>
            <a:ext cx="2452914" cy="84168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0172" y="1045030"/>
            <a:ext cx="2223552" cy="616856"/>
          </a:xfrm>
          <a:prstGeom prst="rect">
            <a:avLst/>
          </a:prstGeom>
        </p:spPr>
      </p:pic>
    </p:spTree>
    <p:extLst>
      <p:ext uri="{BB962C8B-B14F-4D97-AF65-F5344CB8AC3E}">
        <p14:creationId xmlns:p14="http://schemas.microsoft.com/office/powerpoint/2010/main" val="842835848"/>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3" y="2282884"/>
            <a:ext cx="10363200" cy="1362075"/>
          </a:xfrm>
        </p:spPr>
        <p:txBody>
          <a:bodyPr anchor="t"/>
          <a:lstStyle>
            <a:lvl1pPr algn="l">
              <a:defRPr sz="4000" b="0" i="0" cap="none" baseline="0">
                <a:latin typeface="Helvetica Light" charset="0"/>
                <a:ea typeface="Helvetica Light" charset="0"/>
                <a:cs typeface="Helvetica Light" charset="0"/>
              </a:defRPr>
            </a:lvl1pPr>
          </a:lstStyle>
          <a:p>
            <a:r>
              <a:rPr lang="en-US" dirty="0"/>
              <a:t>Click to edit master style</a:t>
            </a:r>
          </a:p>
        </p:txBody>
      </p:sp>
      <p:sp>
        <p:nvSpPr>
          <p:cNvPr id="3" name="Text Placeholder 2"/>
          <p:cNvSpPr>
            <a:spLocks noGrp="1"/>
          </p:cNvSpPr>
          <p:nvPr>
            <p:ph type="body" idx="1"/>
          </p:nvPr>
        </p:nvSpPr>
        <p:spPr>
          <a:xfrm>
            <a:off x="941313" y="3875910"/>
            <a:ext cx="10363200" cy="580231"/>
          </a:xfrm>
        </p:spPr>
        <p:txBody>
          <a:bodyPr anchor="b"/>
          <a:lstStyle>
            <a:lvl1pPr marL="0" indent="0">
              <a:buNone/>
              <a:defRPr sz="2800" b="0" i="0">
                <a:solidFill>
                  <a:schemeClr val="tx1">
                    <a:lumMod val="65000"/>
                    <a:lumOff val="35000"/>
                  </a:schemeClr>
                </a:solidFill>
                <a:latin typeface="Helvetica Light" charset="0"/>
                <a:ea typeface="Helvetica Light" charset="0"/>
                <a:cs typeface="Helvetica Light"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cxnSp>
        <p:nvCxnSpPr>
          <p:cNvPr id="7" name="Straight Connector 6"/>
          <p:cNvCxnSpPr/>
          <p:nvPr/>
        </p:nvCxnSpPr>
        <p:spPr>
          <a:xfrm>
            <a:off x="326572" y="1840197"/>
            <a:ext cx="11451771" cy="18079"/>
          </a:xfrm>
          <a:prstGeom prst="line">
            <a:avLst/>
          </a:prstGeom>
          <a:ln w="3175">
            <a:solidFill>
              <a:srgbClr val="093D6E"/>
            </a:solidFill>
          </a:ln>
          <a:effectLst/>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0172" y="921799"/>
            <a:ext cx="2452914" cy="84168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0172" y="1045030"/>
            <a:ext cx="2223552" cy="616856"/>
          </a:xfrm>
          <a:prstGeom prst="rect">
            <a:avLst/>
          </a:prstGeom>
        </p:spPr>
      </p:pic>
    </p:spTree>
    <p:extLst>
      <p:ext uri="{BB962C8B-B14F-4D97-AF65-F5344CB8AC3E}">
        <p14:creationId xmlns:p14="http://schemas.microsoft.com/office/powerpoint/2010/main" val="1018844329"/>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Light" panose="020B0403020202020204"/>
              </a:defRPr>
            </a:lvl1pPr>
          </a:lstStyle>
          <a:p>
            <a:r>
              <a:rPr lang="en-US" dirty="0"/>
              <a:t>Click to edit Master title style</a:t>
            </a:r>
          </a:p>
        </p:txBody>
      </p:sp>
      <p:sp>
        <p:nvSpPr>
          <p:cNvPr id="3" name="Content Placeholder 2"/>
          <p:cNvSpPr>
            <a:spLocks noGrp="1"/>
          </p:cNvSpPr>
          <p:nvPr>
            <p:ph idx="1"/>
          </p:nvPr>
        </p:nvSpPr>
        <p:spPr/>
        <p:txBody>
          <a:bodyPr/>
          <a:lstStyle>
            <a:lvl1pPr marL="342900" marR="0" indent="-342900" algn="l" defTabSz="914400" rtl="0" eaLnBrk="1" fontAlgn="base" latinLnBrk="0" hangingPunct="1">
              <a:lnSpc>
                <a:spcPct val="100000"/>
              </a:lnSpc>
              <a:spcBef>
                <a:spcPct val="20000"/>
              </a:spcBef>
              <a:spcAft>
                <a:spcPct val="0"/>
              </a:spcAft>
              <a:buClrTx/>
              <a:buSzPct val="75000"/>
              <a:buFont typeface="Wingdings" charset="2"/>
              <a:buChar char="n"/>
              <a:tabLst/>
              <a:defRPr>
                <a:latin typeface="+mn-lt"/>
              </a:defRPr>
            </a:lvl1pPr>
            <a:lvl2pPr marL="742950" marR="0" indent="-285750" algn="l" defTabSz="914400" rtl="0" eaLnBrk="1" fontAlgn="base" latinLnBrk="0" hangingPunct="1">
              <a:lnSpc>
                <a:spcPct val="100000"/>
              </a:lnSpc>
              <a:spcBef>
                <a:spcPct val="20000"/>
              </a:spcBef>
              <a:spcAft>
                <a:spcPct val="0"/>
              </a:spcAft>
              <a:buClr>
                <a:srgbClr val="ED7D31"/>
              </a:buClr>
              <a:buSzPct val="80000"/>
              <a:buFont typeface="Wingdings" charset="2"/>
              <a:buChar char="¨"/>
              <a:tabLst/>
              <a:defRPr>
                <a:latin typeface="+mn-lt"/>
              </a:defRPr>
            </a:lvl2pPr>
            <a:lvl3pPr marL="1143000" marR="0" indent="-228600" algn="l" defTabSz="914400" rtl="0" eaLnBrk="1" fontAlgn="base" latinLnBrk="0" hangingPunct="1">
              <a:lnSpc>
                <a:spcPct val="100000"/>
              </a:lnSpc>
              <a:spcBef>
                <a:spcPct val="20000"/>
              </a:spcBef>
              <a:spcAft>
                <a:spcPct val="0"/>
              </a:spcAft>
              <a:buClrTx/>
              <a:buSzPct val="65000"/>
              <a:buFont typeface="Wingdings" charset="2"/>
              <a:buChar char="n"/>
              <a:tabLst/>
              <a:defRPr>
                <a:latin typeface="+mn-lt"/>
              </a:defRPr>
            </a:lvl3pPr>
            <a:lvl4pPr marL="1600200" marR="0" indent="-228600" algn="l" defTabSz="914400" rtl="0" eaLnBrk="1" fontAlgn="base" latinLnBrk="0" hangingPunct="1">
              <a:lnSpc>
                <a:spcPct val="100000"/>
              </a:lnSpc>
              <a:spcBef>
                <a:spcPct val="20000"/>
              </a:spcBef>
              <a:spcAft>
                <a:spcPct val="0"/>
              </a:spcAft>
              <a:buClr>
                <a:srgbClr val="ED7D31"/>
              </a:buClr>
              <a:buSzPct val="70000"/>
              <a:buFont typeface="Wingdings" charset="2"/>
              <a:buChar char="¨"/>
              <a:tabLst/>
              <a:defRPr>
                <a:latin typeface="+mn-lt"/>
              </a:defRPr>
            </a:lvl4pPr>
            <a:lvl5pPr marL="2057400" marR="0" indent="-228600" algn="l" defTabSz="914400" rtl="0" eaLnBrk="1" fontAlgn="base" latinLnBrk="0" hangingPunct="1">
              <a:lnSpc>
                <a:spcPct val="100000"/>
              </a:lnSpc>
              <a:spcBef>
                <a:spcPct val="20000"/>
              </a:spcBef>
              <a:spcAft>
                <a:spcPct val="0"/>
              </a:spcAft>
              <a:buClrTx/>
              <a:buSzTx/>
              <a:buFont typeface="Wingdings" charset="2"/>
              <a:buChar char="§"/>
              <a:tabLst/>
              <a:defRPr>
                <a:latin typeface="+mn-lt"/>
              </a:defRPr>
            </a:lvl5pPr>
          </a:lstStyle>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r>
              <a:rPr kumimoji="0" lang="en-US" altLang="zh-TW" sz="2400" b="0" i="0" u="none" strike="noStrike" kern="0" cap="none" spc="0" normalizeH="0" baseline="0" noProof="0" dirty="0">
                <a:ln>
                  <a:noFill/>
                </a:ln>
                <a:solidFill>
                  <a:srgbClr val="000000"/>
                </a:solidFill>
                <a:effectLst/>
                <a:uLnTx/>
                <a:uFillTx/>
                <a:latin typeface="Helvetica Light" charset="0"/>
              </a:rPr>
              <a:t>Click to edit Master text styles</a:t>
            </a:r>
          </a:p>
          <a:p>
            <a:pPr marL="742950" marR="0" lvl="1" indent="-285750" algn="l" defTabSz="914400" rtl="0" eaLnBrk="1" fontAlgn="base" latinLnBrk="0" hangingPunct="1">
              <a:lnSpc>
                <a:spcPct val="100000"/>
              </a:lnSpc>
              <a:spcBef>
                <a:spcPct val="20000"/>
              </a:spcBef>
              <a:spcAft>
                <a:spcPct val="0"/>
              </a:spcAft>
              <a:buClr>
                <a:srgbClr val="ED7D31"/>
              </a:buClr>
              <a:buSzPct val="80000"/>
              <a:buFont typeface="Wingdings" charset="2"/>
              <a:buChar char="¨"/>
              <a:tabLst/>
              <a:defRPr/>
            </a:pPr>
            <a:r>
              <a:rPr kumimoji="0" lang="en-US" altLang="zh-TW" sz="2000" b="0" i="0" u="none" strike="noStrike" kern="0" cap="none" spc="0" normalizeH="0" baseline="0" noProof="0" dirty="0">
                <a:ln>
                  <a:noFill/>
                </a:ln>
                <a:solidFill>
                  <a:srgbClr val="000000"/>
                </a:solidFill>
                <a:effectLst/>
                <a:uLnTx/>
                <a:uFillTx/>
                <a:latin typeface="Helvetica Light" charset="0"/>
              </a:rPr>
              <a:t>Second level</a:t>
            </a:r>
          </a:p>
          <a:p>
            <a:pPr marL="1143000" marR="0" lvl="2" indent="-228600" algn="l" defTabSz="914400" rtl="0" eaLnBrk="1" fontAlgn="base" latinLnBrk="0" hangingPunct="1">
              <a:lnSpc>
                <a:spcPct val="100000"/>
              </a:lnSpc>
              <a:spcBef>
                <a:spcPct val="20000"/>
              </a:spcBef>
              <a:spcAft>
                <a:spcPct val="0"/>
              </a:spcAft>
              <a:buClrTx/>
              <a:buSzPct val="65000"/>
              <a:buFont typeface="Wingdings" charset="2"/>
              <a:buChar char="n"/>
              <a:tabLst/>
              <a:defRPr/>
            </a:pPr>
            <a:r>
              <a:rPr kumimoji="0" lang="en-US" altLang="zh-TW" sz="1800" b="0" i="0" u="none" strike="noStrike" kern="0" cap="none" spc="0" normalizeH="0" baseline="0" noProof="0" dirty="0">
                <a:ln>
                  <a:noFill/>
                </a:ln>
                <a:solidFill>
                  <a:srgbClr val="000000"/>
                </a:solidFill>
                <a:effectLst/>
                <a:uLnTx/>
                <a:uFillTx/>
                <a:latin typeface="Helvetica Light" charset="0"/>
              </a:rPr>
              <a:t>Third level</a:t>
            </a:r>
          </a:p>
          <a:p>
            <a:pPr marL="1600200" marR="0" lvl="3" indent="-228600" algn="l" defTabSz="914400" rtl="0" eaLnBrk="1" fontAlgn="base" latinLnBrk="0" hangingPunct="1">
              <a:lnSpc>
                <a:spcPct val="100000"/>
              </a:lnSpc>
              <a:spcBef>
                <a:spcPct val="20000"/>
              </a:spcBef>
              <a:spcAft>
                <a:spcPct val="0"/>
              </a:spcAft>
              <a:buClr>
                <a:srgbClr val="ED7D31"/>
              </a:buClr>
              <a:buSzPct val="70000"/>
              <a:buFont typeface="Wingdings" charset="2"/>
              <a:buChar char="¨"/>
              <a:tabLst/>
              <a:defRPr/>
            </a:pPr>
            <a:r>
              <a:rPr kumimoji="0" lang="en-US" altLang="zh-TW" sz="1600" b="0" i="0" u="none" strike="noStrike" kern="0" cap="none" spc="0" normalizeH="0" baseline="0" noProof="0" dirty="0">
                <a:ln>
                  <a:noFill/>
                </a:ln>
                <a:solidFill>
                  <a:srgbClr val="000000"/>
                </a:solidFill>
                <a:effectLst/>
                <a:uLnTx/>
                <a:uFillTx/>
                <a:latin typeface="Helvetica Light" charset="0"/>
              </a:rPr>
              <a:t>Fourth level</a:t>
            </a:r>
          </a:p>
          <a:p>
            <a:pPr marL="2057400" marR="0" lvl="4" indent="-228600" algn="l" defTabSz="914400" rtl="0" eaLnBrk="1" fontAlgn="base" latinLnBrk="0" hangingPunct="1">
              <a:lnSpc>
                <a:spcPct val="100000"/>
              </a:lnSpc>
              <a:spcBef>
                <a:spcPct val="20000"/>
              </a:spcBef>
              <a:spcAft>
                <a:spcPct val="0"/>
              </a:spcAft>
              <a:buClrTx/>
              <a:buSzTx/>
              <a:buFont typeface="Wingdings" charset="2"/>
              <a:buChar char="§"/>
              <a:tabLst/>
              <a:defRPr/>
            </a:pPr>
            <a:r>
              <a:rPr kumimoji="0" lang="en-US" altLang="zh-TW" sz="1600" b="0" i="0" u="none" strike="noStrike" kern="0" cap="none" spc="0" normalizeH="0" baseline="0" noProof="0" dirty="0">
                <a:ln>
                  <a:noFill/>
                </a:ln>
                <a:solidFill>
                  <a:srgbClr val="000000"/>
                </a:solidFill>
                <a:effectLst/>
                <a:uLnTx/>
                <a:uFillTx/>
                <a:latin typeface="Helvetica Light" charset="0"/>
              </a:rPr>
              <a:t>Fifth level</a:t>
            </a:r>
          </a:p>
        </p:txBody>
      </p:sp>
      <p:sp>
        <p:nvSpPr>
          <p:cNvPr id="4" name="Rectangle 2"/>
          <p:cNvSpPr>
            <a:spLocks noGrp="1" noChangeArrowheads="1"/>
          </p:cNvSpPr>
          <p:nvPr>
            <p:ph type="ftr" sz="quarter" idx="10"/>
          </p:nvPr>
        </p:nvSpPr>
        <p:spPr/>
        <p:txBody>
          <a:bodyPr/>
          <a:lstStyle>
            <a:lvl1pPr>
              <a:defRPr/>
            </a:lvl1pPr>
          </a:lstStyle>
          <a:p>
            <a:endParaRPr lang="en-US" dirty="0"/>
          </a:p>
        </p:txBody>
      </p:sp>
      <p:sp>
        <p:nvSpPr>
          <p:cNvPr id="5" name="Rectangle 3"/>
          <p:cNvSpPr>
            <a:spLocks noGrp="1" noChangeArrowheads="1"/>
          </p:cNvSpPr>
          <p:nvPr>
            <p:ph type="sldNum" sz="quarter" idx="11"/>
          </p:nvPr>
        </p:nvSpPr>
        <p:spPr/>
        <p:txBody>
          <a:bodyPr/>
          <a:lstStyle>
            <a:lvl1pPr>
              <a:defRPr/>
            </a:lvl1pPr>
          </a:lstStyle>
          <a:p>
            <a:fld id="{BDF588C3-71D6-5D45-B118-1C664482E1C2}" type="slidenum">
              <a:rPr lang="en-US" smtClean="0"/>
              <a:t>‹#›</a:t>
            </a:fld>
            <a:endParaRPr lang="en-US"/>
          </a:p>
        </p:txBody>
      </p:sp>
    </p:spTree>
    <p:extLst>
      <p:ext uri="{BB962C8B-B14F-4D97-AF65-F5344CB8AC3E}">
        <p14:creationId xmlns:p14="http://schemas.microsoft.com/office/powerpoint/2010/main" val="71904900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wo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2743"/>
            <a:ext cx="53848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73624"/>
            <a:ext cx="53848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2"/>
          <p:cNvSpPr>
            <a:spLocks noGrp="1" noChangeArrowheads="1"/>
          </p:cNvSpPr>
          <p:nvPr>
            <p:ph type="ftr" sz="quarter" idx="10"/>
          </p:nvPr>
        </p:nvSpPr>
        <p:spPr/>
        <p:txBody>
          <a:bodyPr/>
          <a:lstStyle>
            <a:lvl1pPr>
              <a:defRPr/>
            </a:lvl1pPr>
          </a:lstStyle>
          <a:p>
            <a:endParaRPr lang="en-US"/>
          </a:p>
        </p:txBody>
      </p:sp>
      <p:sp>
        <p:nvSpPr>
          <p:cNvPr id="6" name="Rectangle 3"/>
          <p:cNvSpPr>
            <a:spLocks noGrp="1" noChangeArrowheads="1"/>
          </p:cNvSpPr>
          <p:nvPr>
            <p:ph type="sldNum" sz="quarter" idx="11"/>
          </p:nvPr>
        </p:nvSpPr>
        <p:spPr/>
        <p:txBody>
          <a:bodyPr/>
          <a:lstStyle>
            <a:lvl1pPr>
              <a:defRPr/>
            </a:lvl1pPr>
          </a:lstStyle>
          <a:p>
            <a:fld id="{BDF588C3-71D6-5D45-B118-1C664482E1C2}" type="slidenum">
              <a:rPr lang="en-US" smtClean="0"/>
              <a:t>‹#›</a:t>
            </a:fld>
            <a:endParaRPr lang="en-US"/>
          </a:p>
        </p:txBody>
      </p:sp>
      <p:sp>
        <p:nvSpPr>
          <p:cNvPr id="7" name="Title 1"/>
          <p:cNvSpPr>
            <a:spLocks noGrp="1"/>
          </p:cNvSpPr>
          <p:nvPr>
            <p:ph type="title"/>
          </p:nvPr>
        </p:nvSpPr>
        <p:spPr>
          <a:xfrm>
            <a:off x="457200" y="206829"/>
            <a:ext cx="10617200" cy="533400"/>
          </a:xfrm>
        </p:spPr>
        <p:txBody>
          <a:bodyPr/>
          <a:lstStyle/>
          <a:p>
            <a:r>
              <a:rPr lang="en-US"/>
              <a:t>Click to edit Master title style</a:t>
            </a:r>
            <a:endParaRPr lang="en-US" dirty="0"/>
          </a:p>
        </p:txBody>
      </p:sp>
    </p:spTree>
    <p:extLst>
      <p:ext uri="{BB962C8B-B14F-4D97-AF65-F5344CB8AC3E}">
        <p14:creationId xmlns:p14="http://schemas.microsoft.com/office/powerpoint/2010/main" val="2428970940"/>
      </p:ext>
    </p:extLst>
  </p:cSld>
  <p:clrMapOvr>
    <a:overrideClrMapping bg1="lt1" tx1="dk1" bg2="lt2" tx2="dk2" accent1="accent1" accent2="accent2" accent3="accent3" accent4="accent4" accent5="accent5" accent6="accent6" hlink="hlink" folHlink="folHlink"/>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89857" y="3091544"/>
            <a:ext cx="10617200" cy="533400"/>
          </a:xfrm>
        </p:spPr>
        <p:txBody>
          <a:bodyPr/>
          <a:lstStyle/>
          <a:p>
            <a:r>
              <a:rPr lang="en-US"/>
              <a:t>Click to edit Master title style</a:t>
            </a:r>
          </a:p>
        </p:txBody>
      </p:sp>
      <p:cxnSp>
        <p:nvCxnSpPr>
          <p:cNvPr id="5" name="Straight Connector 4"/>
          <p:cNvCxnSpPr/>
          <p:nvPr/>
        </p:nvCxnSpPr>
        <p:spPr>
          <a:xfrm>
            <a:off x="348345" y="3745203"/>
            <a:ext cx="11451771" cy="18079"/>
          </a:xfrm>
          <a:prstGeom prst="line">
            <a:avLst/>
          </a:prstGeom>
          <a:ln w="3175">
            <a:solidFill>
              <a:srgbClr val="093D6E"/>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546373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p:txBody>
          <a:bodyPr/>
          <a:lstStyle>
            <a:lvl1pPr>
              <a:defRPr/>
            </a:lvl1pPr>
          </a:lstStyle>
          <a:p>
            <a:endParaRPr lang="en-US"/>
          </a:p>
        </p:txBody>
      </p:sp>
      <p:sp>
        <p:nvSpPr>
          <p:cNvPr id="3" name="Rectangle 3"/>
          <p:cNvSpPr>
            <a:spLocks noGrp="1" noChangeArrowheads="1"/>
          </p:cNvSpPr>
          <p:nvPr>
            <p:ph type="sldNum" sz="quarter" idx="11"/>
          </p:nvPr>
        </p:nvSpPr>
        <p:spPr/>
        <p:txBody>
          <a:bodyPr/>
          <a:lstStyle>
            <a:lvl1pPr>
              <a:defRPr/>
            </a:lvl1pPr>
          </a:lstStyle>
          <a:p>
            <a:fld id="{BDF588C3-71D6-5D45-B118-1C664482E1C2}" type="slidenum">
              <a:rPr lang="en-US" smtClean="0"/>
              <a:t>‹#›</a:t>
            </a:fld>
            <a:endParaRPr lang="en-US"/>
          </a:p>
        </p:txBody>
      </p:sp>
    </p:spTree>
    <p:extLst>
      <p:ext uri="{BB962C8B-B14F-4D97-AF65-F5344CB8AC3E}">
        <p14:creationId xmlns:p14="http://schemas.microsoft.com/office/powerpoint/2010/main" val="7054788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BDF588C3-71D6-5D45-B118-1C664482E1C2}" type="slidenum">
              <a:rPr lang="en-US" smtClean="0"/>
              <a:t>‹#›</a:t>
            </a:fld>
            <a:endParaRPr lang="en-US"/>
          </a:p>
        </p:txBody>
      </p:sp>
      <p:sp>
        <p:nvSpPr>
          <p:cNvPr id="5" name="Rectangle 4"/>
          <p:cNvSpPr/>
          <p:nvPr/>
        </p:nvSpPr>
        <p:spPr>
          <a:xfrm>
            <a:off x="1" y="0"/>
            <a:ext cx="12192000" cy="6858000"/>
          </a:xfrm>
          <a:prstGeom prst="rect">
            <a:avLst/>
          </a:prstGeom>
          <a:solidFill>
            <a:schemeClr val="bg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4593509"/>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413536" y="20647"/>
            <a:ext cx="10972800" cy="924806"/>
          </a:xfrm>
          <a:prstGeom prst="rect">
            <a:avLst/>
          </a:prstGeom>
        </p:spPr>
        <p:txBody>
          <a:bodyPr>
            <a:normAutofit/>
          </a:bodyPr>
          <a:lstStyle>
            <a:lvl1pPr>
              <a:defRPr sz="4320"/>
            </a:lvl1pPr>
          </a:lstStyle>
          <a:p>
            <a:r>
              <a:rPr lang="en-US" dirty="0"/>
              <a:t>Click to edit Master title style</a:t>
            </a:r>
          </a:p>
        </p:txBody>
      </p:sp>
    </p:spTree>
    <p:extLst>
      <p:ext uri="{BB962C8B-B14F-4D97-AF65-F5344CB8AC3E}">
        <p14:creationId xmlns:p14="http://schemas.microsoft.com/office/powerpoint/2010/main" val="512094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bg2">
                  <a:lumMod val="25000"/>
                </a:schemeClr>
              </a:buClr>
              <a:defRPr>
                <a:latin typeface="+mn-lt"/>
              </a:defRPr>
            </a:lvl1pPr>
            <a:lvl2pPr>
              <a:buClr>
                <a:schemeClr val="bg2">
                  <a:lumMod val="25000"/>
                </a:schemeClr>
              </a:buClr>
              <a:defRPr>
                <a:latin typeface="+mn-lt"/>
              </a:defRPr>
            </a:lvl2pPr>
            <a:lvl3pPr>
              <a:buClr>
                <a:schemeClr val="bg2">
                  <a:lumMod val="25000"/>
                </a:schemeClr>
              </a:buClr>
              <a:defRPr>
                <a:latin typeface="+mn-lt"/>
              </a:defRPr>
            </a:lvl3pPr>
            <a:lvl4pPr>
              <a:buClr>
                <a:schemeClr val="bg2">
                  <a:lumMod val="25000"/>
                </a:schemeClr>
              </a:buClr>
              <a:defRPr>
                <a:latin typeface="+mn-lt"/>
              </a:defRPr>
            </a:lvl4pPr>
            <a:lvl5pPr>
              <a:buClr>
                <a:schemeClr val="bg2">
                  <a:lumMod val="25000"/>
                </a:schemeClr>
              </a:buClr>
              <a:defRPr>
                <a:latin typeface="+mn-lt"/>
              </a:defRPr>
            </a:lvl5pPr>
          </a:lstStyle>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r>
              <a:rPr kumimoji="0" lang="en-US" altLang="zh-TW" sz="2400" b="0" i="0" u="none" strike="noStrike" kern="0" cap="none" spc="0" normalizeH="0" baseline="0" noProof="0" dirty="0">
                <a:ln>
                  <a:noFill/>
                </a:ln>
                <a:solidFill>
                  <a:srgbClr val="000000"/>
                </a:solidFill>
                <a:effectLst/>
                <a:uLnTx/>
                <a:uFillTx/>
                <a:latin typeface="Calibri"/>
              </a:rPr>
              <a:t>Click to edit Master text styles</a:t>
            </a:r>
          </a:p>
          <a:p>
            <a:pPr marL="742950" marR="0" lvl="1" indent="-285750" algn="l" defTabSz="914400" rtl="0" eaLnBrk="1" fontAlgn="base" latinLnBrk="0" hangingPunct="1">
              <a:lnSpc>
                <a:spcPct val="100000"/>
              </a:lnSpc>
              <a:spcBef>
                <a:spcPct val="20000"/>
              </a:spcBef>
              <a:spcAft>
                <a:spcPct val="0"/>
              </a:spcAft>
              <a:buClr>
                <a:srgbClr val="3366CC"/>
              </a:buClr>
              <a:buSzPct val="80000"/>
              <a:buFont typeface="Wingdings" charset="2"/>
              <a:buChar char="¨"/>
              <a:tabLst/>
              <a:defRPr/>
            </a:pPr>
            <a:r>
              <a:rPr kumimoji="0" lang="en-US" altLang="zh-TW" sz="2000" b="0" i="0" u="none" strike="noStrike" kern="0" cap="none" spc="0" normalizeH="0" baseline="0" noProof="0" dirty="0">
                <a:ln>
                  <a:noFill/>
                </a:ln>
                <a:solidFill>
                  <a:srgbClr val="3366CC"/>
                </a:solidFill>
                <a:effectLst/>
                <a:uLnTx/>
                <a:uFillTx/>
                <a:latin typeface="Calibri"/>
              </a:rPr>
              <a:t>Second level</a:t>
            </a:r>
          </a:p>
          <a:p>
            <a:pPr marL="1143000" marR="0" lvl="2" indent="-228600" algn="l" defTabSz="914400" rtl="0" eaLnBrk="1" fontAlgn="base" latinLnBrk="0" hangingPunct="1">
              <a:lnSpc>
                <a:spcPct val="100000"/>
              </a:lnSpc>
              <a:spcBef>
                <a:spcPct val="20000"/>
              </a:spcBef>
              <a:spcAft>
                <a:spcPct val="0"/>
              </a:spcAft>
              <a:buClrTx/>
              <a:buSzPct val="65000"/>
              <a:buFont typeface="Wingdings" charset="2"/>
              <a:buChar char="n"/>
              <a:tabLst/>
              <a:defRPr/>
            </a:pPr>
            <a:r>
              <a:rPr kumimoji="0" lang="en-US" altLang="zh-TW" sz="1800" b="0" i="0" u="none" strike="noStrike" kern="0" cap="none" spc="0" normalizeH="0" baseline="0" noProof="0" dirty="0">
                <a:ln>
                  <a:noFill/>
                </a:ln>
                <a:solidFill>
                  <a:srgbClr val="000000"/>
                </a:solidFill>
                <a:effectLst/>
                <a:uLnTx/>
                <a:uFillTx/>
                <a:latin typeface="Calibri"/>
              </a:rPr>
              <a:t>Third level</a:t>
            </a:r>
          </a:p>
          <a:p>
            <a:pPr marL="1600200" marR="0" lvl="3" indent="-228600" algn="l" defTabSz="914400" rtl="0" eaLnBrk="1" fontAlgn="base" latinLnBrk="0" hangingPunct="1">
              <a:lnSpc>
                <a:spcPct val="100000"/>
              </a:lnSpc>
              <a:spcBef>
                <a:spcPct val="20000"/>
              </a:spcBef>
              <a:spcAft>
                <a:spcPct val="0"/>
              </a:spcAft>
              <a:buClr>
                <a:srgbClr val="3366CC"/>
              </a:buClr>
              <a:buSzPct val="70000"/>
              <a:buFont typeface="Wingdings" charset="2"/>
              <a:buChar char="¨"/>
              <a:tabLst/>
              <a:defRPr/>
            </a:pPr>
            <a:r>
              <a:rPr kumimoji="0" lang="en-US" altLang="zh-TW" sz="1600" b="0" i="0" u="none" strike="noStrike" kern="0" cap="none" spc="0" normalizeH="0" baseline="0" noProof="0" dirty="0">
                <a:ln>
                  <a:noFill/>
                </a:ln>
                <a:solidFill>
                  <a:srgbClr val="3366CC"/>
                </a:solidFill>
                <a:effectLst/>
                <a:uLnTx/>
                <a:uFillTx/>
                <a:latin typeface="Calibri"/>
              </a:rPr>
              <a:t>Fourth level</a:t>
            </a:r>
          </a:p>
          <a:p>
            <a:pPr marL="2057400" marR="0" lvl="4" indent="-228600" algn="l" defTabSz="914400" rtl="0" eaLnBrk="1" fontAlgn="base" latinLnBrk="0" hangingPunct="1">
              <a:lnSpc>
                <a:spcPct val="100000"/>
              </a:lnSpc>
              <a:spcBef>
                <a:spcPct val="20000"/>
              </a:spcBef>
              <a:spcAft>
                <a:spcPct val="0"/>
              </a:spcAft>
              <a:buClrTx/>
              <a:buSzTx/>
              <a:buFont typeface="Wingdings" charset="2"/>
              <a:buChar char="§"/>
              <a:tabLst/>
              <a:defRPr/>
            </a:pPr>
            <a:r>
              <a:rPr kumimoji="0" lang="en-US" altLang="zh-TW" sz="1600" b="0" i="0" u="none" strike="noStrike" kern="0" cap="none" spc="0" normalizeH="0" baseline="0" noProof="0" dirty="0">
                <a:ln>
                  <a:noFill/>
                </a:ln>
                <a:solidFill>
                  <a:srgbClr val="000000"/>
                </a:solidFill>
                <a:effectLst/>
                <a:uLnTx/>
                <a:uFillTx/>
                <a:latin typeface="Calibri"/>
              </a:rPr>
              <a:t>Fifth level</a:t>
            </a:r>
          </a:p>
        </p:txBody>
      </p:sp>
      <p:sp>
        <p:nvSpPr>
          <p:cNvPr id="4" name="Rectangle 2"/>
          <p:cNvSpPr>
            <a:spLocks noGrp="1" noChangeArrowheads="1"/>
          </p:cNvSpPr>
          <p:nvPr>
            <p:ph type="ftr" sz="quarter" idx="10"/>
          </p:nvPr>
        </p:nvSpPr>
        <p:spPr>
          <a:xfrm>
            <a:off x="5892800" y="6248400"/>
            <a:ext cx="5384800" cy="228600"/>
          </a:xfrm>
          <a:prstGeom prst="rect">
            <a:avLst/>
          </a:prstGeom>
        </p:spPr>
        <p:txBody>
          <a:bodyPr/>
          <a:lstStyle>
            <a:lvl1pPr>
              <a:defRPr/>
            </a:lvl1pPr>
          </a:lstStyle>
          <a:p>
            <a:endParaRPr lang="en-US"/>
          </a:p>
        </p:txBody>
      </p:sp>
      <p:sp>
        <p:nvSpPr>
          <p:cNvPr id="5" name="Rectangle 3"/>
          <p:cNvSpPr>
            <a:spLocks noGrp="1" noChangeArrowheads="1"/>
          </p:cNvSpPr>
          <p:nvPr>
            <p:ph type="sldNum" sz="quarter" idx="11"/>
          </p:nvPr>
        </p:nvSpPr>
        <p:spPr/>
        <p:txBody>
          <a:bodyPr/>
          <a:lstStyle>
            <a:lvl1pPr>
              <a:defRPr/>
            </a:lvl1pPr>
          </a:lstStyle>
          <a:p>
            <a:fld id="{BDF588C3-71D6-5D45-B118-1C664482E1C2}" type="slidenum">
              <a:rPr lang="en-US" smtClean="0"/>
              <a:t>‹#›</a:t>
            </a:fld>
            <a:endParaRPr lang="en-US"/>
          </a:p>
        </p:txBody>
      </p:sp>
    </p:spTree>
    <p:extLst>
      <p:ext uri="{BB962C8B-B14F-4D97-AF65-F5344CB8AC3E}">
        <p14:creationId xmlns:p14="http://schemas.microsoft.com/office/powerpoint/2010/main" val="73996172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2743"/>
            <a:ext cx="53848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r>
              <a:rPr kumimoji="0" lang="en-US" altLang="zh-TW" sz="2400" b="0" i="0" u="none" strike="noStrike" kern="0" cap="none" spc="0" normalizeH="0" baseline="0" noProof="0" dirty="0">
                <a:ln>
                  <a:noFill/>
                </a:ln>
                <a:solidFill>
                  <a:srgbClr val="000000"/>
                </a:solidFill>
                <a:effectLst/>
                <a:uLnTx/>
                <a:uFillTx/>
                <a:latin typeface="Calibri"/>
              </a:rPr>
              <a:t>Click to edit Master text styles</a:t>
            </a:r>
          </a:p>
          <a:p>
            <a:pPr marL="742950" marR="0" lvl="1" indent="-285750" algn="l" defTabSz="914400" rtl="0" eaLnBrk="1" fontAlgn="base" latinLnBrk="0" hangingPunct="1">
              <a:lnSpc>
                <a:spcPct val="100000"/>
              </a:lnSpc>
              <a:spcBef>
                <a:spcPct val="20000"/>
              </a:spcBef>
              <a:spcAft>
                <a:spcPct val="0"/>
              </a:spcAft>
              <a:buClr>
                <a:srgbClr val="3366CC"/>
              </a:buClr>
              <a:buSzPct val="80000"/>
              <a:buFont typeface="Wingdings" charset="2"/>
              <a:buChar char="¨"/>
              <a:tabLst/>
              <a:defRPr/>
            </a:pPr>
            <a:r>
              <a:rPr kumimoji="0" lang="en-US" altLang="zh-TW" sz="2000" b="0" i="0" u="none" strike="noStrike" kern="0" cap="none" spc="0" normalizeH="0" baseline="0" noProof="0" dirty="0">
                <a:ln>
                  <a:noFill/>
                </a:ln>
                <a:solidFill>
                  <a:srgbClr val="3366CC"/>
                </a:solidFill>
                <a:effectLst/>
                <a:uLnTx/>
                <a:uFillTx/>
                <a:latin typeface="Calibri"/>
              </a:rPr>
              <a:t>Second level</a:t>
            </a:r>
          </a:p>
          <a:p>
            <a:pPr marL="1143000" marR="0" lvl="2" indent="-228600" algn="l" defTabSz="914400" rtl="0" eaLnBrk="1" fontAlgn="base" latinLnBrk="0" hangingPunct="1">
              <a:lnSpc>
                <a:spcPct val="100000"/>
              </a:lnSpc>
              <a:spcBef>
                <a:spcPct val="20000"/>
              </a:spcBef>
              <a:spcAft>
                <a:spcPct val="0"/>
              </a:spcAft>
              <a:buClrTx/>
              <a:buSzPct val="65000"/>
              <a:buFont typeface="Wingdings" charset="2"/>
              <a:buChar char="n"/>
              <a:tabLst/>
              <a:defRPr/>
            </a:pPr>
            <a:r>
              <a:rPr kumimoji="0" lang="en-US" altLang="zh-TW" sz="1800" b="0" i="0" u="none" strike="noStrike" kern="0" cap="none" spc="0" normalizeH="0" baseline="0" noProof="0" dirty="0">
                <a:ln>
                  <a:noFill/>
                </a:ln>
                <a:solidFill>
                  <a:srgbClr val="000000"/>
                </a:solidFill>
                <a:effectLst/>
                <a:uLnTx/>
                <a:uFillTx/>
                <a:latin typeface="Calibri"/>
              </a:rPr>
              <a:t>Third level</a:t>
            </a:r>
          </a:p>
          <a:p>
            <a:pPr marL="1600200" marR="0" lvl="3" indent="-228600" algn="l" defTabSz="914400" rtl="0" eaLnBrk="1" fontAlgn="base" latinLnBrk="0" hangingPunct="1">
              <a:lnSpc>
                <a:spcPct val="100000"/>
              </a:lnSpc>
              <a:spcBef>
                <a:spcPct val="20000"/>
              </a:spcBef>
              <a:spcAft>
                <a:spcPct val="0"/>
              </a:spcAft>
              <a:buClr>
                <a:srgbClr val="3366CC"/>
              </a:buClr>
              <a:buSzPct val="70000"/>
              <a:buFont typeface="Wingdings" charset="2"/>
              <a:buChar char="¨"/>
              <a:tabLst/>
              <a:defRPr/>
            </a:pPr>
            <a:r>
              <a:rPr kumimoji="0" lang="en-US" altLang="zh-TW" sz="1600" b="0" i="0" u="none" strike="noStrike" kern="0" cap="none" spc="0" normalizeH="0" baseline="0" noProof="0" dirty="0">
                <a:ln>
                  <a:noFill/>
                </a:ln>
                <a:solidFill>
                  <a:srgbClr val="3366CC"/>
                </a:solidFill>
                <a:effectLst/>
                <a:uLnTx/>
                <a:uFillTx/>
                <a:latin typeface="Calibri"/>
              </a:rPr>
              <a:t>Fourth level</a:t>
            </a:r>
          </a:p>
          <a:p>
            <a:pPr marL="2057400" marR="0" lvl="4" indent="-228600" algn="l" defTabSz="914400" rtl="0" eaLnBrk="1" fontAlgn="base" latinLnBrk="0" hangingPunct="1">
              <a:lnSpc>
                <a:spcPct val="100000"/>
              </a:lnSpc>
              <a:spcBef>
                <a:spcPct val="20000"/>
              </a:spcBef>
              <a:spcAft>
                <a:spcPct val="0"/>
              </a:spcAft>
              <a:buClrTx/>
              <a:buSzTx/>
              <a:buFont typeface="Wingdings" charset="2"/>
              <a:buChar char="§"/>
              <a:tabLst/>
              <a:defRPr/>
            </a:pPr>
            <a:r>
              <a:rPr kumimoji="0" lang="en-US" altLang="zh-TW" sz="1600" b="0" i="0" u="none" strike="noStrike" kern="0" cap="none" spc="0" normalizeH="0" baseline="0" noProof="0" dirty="0">
                <a:ln>
                  <a:noFill/>
                </a:ln>
                <a:solidFill>
                  <a:srgbClr val="000000"/>
                </a:solidFill>
                <a:effectLst/>
                <a:uLnTx/>
                <a:uFillTx/>
                <a:latin typeface="Calibri"/>
              </a:rPr>
              <a:t>Fifth level</a:t>
            </a:r>
          </a:p>
        </p:txBody>
      </p:sp>
      <p:sp>
        <p:nvSpPr>
          <p:cNvPr id="4" name="Content Placeholder 3"/>
          <p:cNvSpPr>
            <a:spLocks noGrp="1"/>
          </p:cNvSpPr>
          <p:nvPr>
            <p:ph sz="half" idx="2"/>
          </p:nvPr>
        </p:nvSpPr>
        <p:spPr>
          <a:xfrm>
            <a:off x="6197600" y="1273624"/>
            <a:ext cx="53848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r>
              <a:rPr kumimoji="0" lang="en-US" altLang="zh-TW" sz="2400" b="0" i="0" u="none" strike="noStrike" kern="0" cap="none" spc="0" normalizeH="0" baseline="0" noProof="0" dirty="0">
                <a:ln>
                  <a:noFill/>
                </a:ln>
                <a:solidFill>
                  <a:srgbClr val="000000"/>
                </a:solidFill>
                <a:effectLst/>
                <a:uLnTx/>
                <a:uFillTx/>
                <a:latin typeface="Calibri"/>
              </a:rPr>
              <a:t>Click to edit Master text styles</a:t>
            </a:r>
          </a:p>
          <a:p>
            <a:pPr marL="742950" marR="0" lvl="1" indent="-285750" algn="l" defTabSz="914400" rtl="0" eaLnBrk="1" fontAlgn="base" latinLnBrk="0" hangingPunct="1">
              <a:lnSpc>
                <a:spcPct val="100000"/>
              </a:lnSpc>
              <a:spcBef>
                <a:spcPct val="20000"/>
              </a:spcBef>
              <a:spcAft>
                <a:spcPct val="0"/>
              </a:spcAft>
              <a:buClr>
                <a:srgbClr val="3366CC"/>
              </a:buClr>
              <a:buSzPct val="80000"/>
              <a:buFont typeface="Wingdings" charset="2"/>
              <a:buChar char="¨"/>
              <a:tabLst/>
              <a:defRPr/>
            </a:pPr>
            <a:r>
              <a:rPr kumimoji="0" lang="en-US" altLang="zh-TW" sz="2000" b="0" i="0" u="none" strike="noStrike" kern="0" cap="none" spc="0" normalizeH="0" baseline="0" noProof="0" dirty="0">
                <a:ln>
                  <a:noFill/>
                </a:ln>
                <a:solidFill>
                  <a:srgbClr val="3366CC"/>
                </a:solidFill>
                <a:effectLst/>
                <a:uLnTx/>
                <a:uFillTx/>
                <a:latin typeface="Calibri"/>
              </a:rPr>
              <a:t>Second level</a:t>
            </a:r>
          </a:p>
          <a:p>
            <a:pPr marL="1143000" marR="0" lvl="2" indent="-228600" algn="l" defTabSz="914400" rtl="0" eaLnBrk="1" fontAlgn="base" latinLnBrk="0" hangingPunct="1">
              <a:lnSpc>
                <a:spcPct val="100000"/>
              </a:lnSpc>
              <a:spcBef>
                <a:spcPct val="20000"/>
              </a:spcBef>
              <a:spcAft>
                <a:spcPct val="0"/>
              </a:spcAft>
              <a:buClrTx/>
              <a:buSzPct val="65000"/>
              <a:buFont typeface="Wingdings" charset="2"/>
              <a:buChar char="n"/>
              <a:tabLst/>
              <a:defRPr/>
            </a:pPr>
            <a:r>
              <a:rPr kumimoji="0" lang="en-US" altLang="zh-TW" sz="1800" b="0" i="0" u="none" strike="noStrike" kern="0" cap="none" spc="0" normalizeH="0" baseline="0" noProof="0" dirty="0">
                <a:ln>
                  <a:noFill/>
                </a:ln>
                <a:solidFill>
                  <a:srgbClr val="000000"/>
                </a:solidFill>
                <a:effectLst/>
                <a:uLnTx/>
                <a:uFillTx/>
                <a:latin typeface="Calibri"/>
              </a:rPr>
              <a:t>Third level</a:t>
            </a:r>
          </a:p>
          <a:p>
            <a:pPr marL="1600200" marR="0" lvl="3" indent="-228600" algn="l" defTabSz="914400" rtl="0" eaLnBrk="1" fontAlgn="base" latinLnBrk="0" hangingPunct="1">
              <a:lnSpc>
                <a:spcPct val="100000"/>
              </a:lnSpc>
              <a:spcBef>
                <a:spcPct val="20000"/>
              </a:spcBef>
              <a:spcAft>
                <a:spcPct val="0"/>
              </a:spcAft>
              <a:buClr>
                <a:srgbClr val="3366CC"/>
              </a:buClr>
              <a:buSzPct val="70000"/>
              <a:buFont typeface="Wingdings" charset="2"/>
              <a:buChar char="¨"/>
              <a:tabLst/>
              <a:defRPr/>
            </a:pPr>
            <a:r>
              <a:rPr kumimoji="0" lang="en-US" altLang="zh-TW" sz="1600" b="0" i="0" u="none" strike="noStrike" kern="0" cap="none" spc="0" normalizeH="0" baseline="0" noProof="0" dirty="0">
                <a:ln>
                  <a:noFill/>
                </a:ln>
                <a:solidFill>
                  <a:srgbClr val="3366CC"/>
                </a:solidFill>
                <a:effectLst/>
                <a:uLnTx/>
                <a:uFillTx/>
                <a:latin typeface="Calibri"/>
              </a:rPr>
              <a:t>Fourth level</a:t>
            </a:r>
          </a:p>
          <a:p>
            <a:pPr marL="2057400" marR="0" lvl="4" indent="-228600" algn="l" defTabSz="914400" rtl="0" eaLnBrk="1" fontAlgn="base" latinLnBrk="0" hangingPunct="1">
              <a:lnSpc>
                <a:spcPct val="100000"/>
              </a:lnSpc>
              <a:spcBef>
                <a:spcPct val="20000"/>
              </a:spcBef>
              <a:spcAft>
                <a:spcPct val="0"/>
              </a:spcAft>
              <a:buClrTx/>
              <a:buSzTx/>
              <a:buFont typeface="Wingdings" charset="2"/>
              <a:buChar char="§"/>
              <a:tabLst/>
              <a:defRPr/>
            </a:pPr>
            <a:r>
              <a:rPr kumimoji="0" lang="en-US" altLang="zh-TW" sz="1600" b="0" i="0" u="none" strike="noStrike" kern="0" cap="none" spc="0" normalizeH="0" baseline="0" noProof="0" dirty="0">
                <a:ln>
                  <a:noFill/>
                </a:ln>
                <a:solidFill>
                  <a:srgbClr val="000000"/>
                </a:solidFill>
                <a:effectLst/>
                <a:uLnTx/>
                <a:uFillTx/>
                <a:latin typeface="Calibri"/>
              </a:rPr>
              <a:t>Fifth level</a:t>
            </a:r>
          </a:p>
        </p:txBody>
      </p:sp>
      <p:sp>
        <p:nvSpPr>
          <p:cNvPr id="5" name="Rectangle 2"/>
          <p:cNvSpPr>
            <a:spLocks noGrp="1" noChangeArrowheads="1"/>
          </p:cNvSpPr>
          <p:nvPr>
            <p:ph type="ftr" sz="quarter" idx="10"/>
          </p:nvPr>
        </p:nvSpPr>
        <p:spPr>
          <a:xfrm>
            <a:off x="5892800" y="6248400"/>
            <a:ext cx="5384800" cy="228600"/>
          </a:xfrm>
          <a:prstGeom prst="rect">
            <a:avLst/>
          </a:prstGeom>
        </p:spPr>
        <p:txBody>
          <a:bodyPr/>
          <a:lstStyle>
            <a:lvl1pPr>
              <a:defRPr/>
            </a:lvl1pPr>
          </a:lstStyle>
          <a:p>
            <a:endParaRPr lang="en-US"/>
          </a:p>
        </p:txBody>
      </p:sp>
      <p:sp>
        <p:nvSpPr>
          <p:cNvPr id="6" name="Rectangle 3"/>
          <p:cNvSpPr>
            <a:spLocks noGrp="1" noChangeArrowheads="1"/>
          </p:cNvSpPr>
          <p:nvPr>
            <p:ph type="sldNum" sz="quarter" idx="11"/>
          </p:nvPr>
        </p:nvSpPr>
        <p:spPr/>
        <p:txBody>
          <a:bodyPr/>
          <a:lstStyle>
            <a:lvl1pPr>
              <a:defRPr/>
            </a:lvl1pPr>
          </a:lstStyle>
          <a:p>
            <a:fld id="{BDF588C3-71D6-5D45-B118-1C664482E1C2}" type="slidenum">
              <a:rPr lang="en-US" smtClean="0"/>
              <a:t>‹#›</a:t>
            </a:fld>
            <a:endParaRPr lang="en-US"/>
          </a:p>
        </p:txBody>
      </p:sp>
      <p:sp>
        <p:nvSpPr>
          <p:cNvPr id="7" name="Title 1"/>
          <p:cNvSpPr>
            <a:spLocks noGrp="1"/>
          </p:cNvSpPr>
          <p:nvPr>
            <p:ph type="title"/>
          </p:nvPr>
        </p:nvSpPr>
        <p:spPr>
          <a:xfrm>
            <a:off x="457200" y="206829"/>
            <a:ext cx="10617200" cy="533400"/>
          </a:xfrm>
        </p:spPr>
        <p:txBody>
          <a:bodyPr/>
          <a:lstStyle/>
          <a:p>
            <a:r>
              <a:rPr lang="en-US"/>
              <a:t>Click to edit Master title style</a:t>
            </a:r>
            <a:endParaRPr lang="en-US" dirty="0"/>
          </a:p>
        </p:txBody>
      </p:sp>
    </p:spTree>
    <p:extLst>
      <p:ext uri="{BB962C8B-B14F-4D97-AF65-F5344CB8AC3E}">
        <p14:creationId xmlns:p14="http://schemas.microsoft.com/office/powerpoint/2010/main" val="458895491"/>
      </p:ext>
    </p:extLst>
  </p:cSld>
  <p:clrMapOvr>
    <a:overrideClrMapping bg1="lt1" tx1="dk1" bg2="lt2" tx2="dk2" accent1="accent1" accent2="accent2" accent3="accent3" accent4="accent4" accent5="accent5" accent6="accent6" hlink="hlink" folHlink="folHlink"/>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89857" y="3091544"/>
            <a:ext cx="10617200" cy="533400"/>
          </a:xfrm>
        </p:spPr>
        <p:txBody>
          <a:bodyPr/>
          <a:lstStyle/>
          <a:p>
            <a:r>
              <a:rPr lang="en-US"/>
              <a:t>Click to edit Master title style</a:t>
            </a:r>
          </a:p>
        </p:txBody>
      </p:sp>
      <p:cxnSp>
        <p:nvCxnSpPr>
          <p:cNvPr id="5" name="Straight Connector 4"/>
          <p:cNvCxnSpPr/>
          <p:nvPr/>
        </p:nvCxnSpPr>
        <p:spPr>
          <a:xfrm>
            <a:off x="348345" y="3745203"/>
            <a:ext cx="11451771" cy="18079"/>
          </a:xfrm>
          <a:prstGeom prst="line">
            <a:avLst/>
          </a:prstGeom>
          <a:ln w="3175">
            <a:solidFill>
              <a:srgbClr val="093D6E"/>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74086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3"/>
          <p:cNvSpPr>
            <a:spLocks noGrp="1" noChangeArrowheads="1"/>
          </p:cNvSpPr>
          <p:nvPr>
            <p:ph type="sldNum" sz="quarter" idx="11"/>
          </p:nvPr>
        </p:nvSpPr>
        <p:spPr/>
        <p:txBody>
          <a:bodyPr/>
          <a:lstStyle>
            <a:lvl1pPr>
              <a:defRPr/>
            </a:lvl1pPr>
          </a:lstStyle>
          <a:p>
            <a:fld id="{BDF588C3-71D6-5D45-B118-1C664482E1C2}" type="slidenum">
              <a:rPr lang="en-US" smtClean="0"/>
              <a:t>‹#›</a:t>
            </a:fld>
            <a:endParaRPr lang="en-US"/>
          </a:p>
        </p:txBody>
      </p:sp>
    </p:spTree>
    <p:extLst>
      <p:ext uri="{BB962C8B-B14F-4D97-AF65-F5344CB8AC3E}">
        <p14:creationId xmlns:p14="http://schemas.microsoft.com/office/powerpoint/2010/main" val="187907450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5892800" y="6248400"/>
            <a:ext cx="5384800" cy="228600"/>
          </a:xfrm>
          <a:prstGeom prst="rect">
            <a:avLst/>
          </a:prstGeom>
        </p:spPr>
        <p:txBody>
          <a:bodyPr/>
          <a:lstStyle/>
          <a:p>
            <a:endParaRPr lang="en-US"/>
          </a:p>
        </p:txBody>
      </p:sp>
      <p:sp>
        <p:nvSpPr>
          <p:cNvPr id="4" name="Slide Number Placeholder 3"/>
          <p:cNvSpPr>
            <a:spLocks noGrp="1"/>
          </p:cNvSpPr>
          <p:nvPr>
            <p:ph type="sldNum" sz="quarter" idx="11"/>
          </p:nvPr>
        </p:nvSpPr>
        <p:spPr/>
        <p:txBody>
          <a:bodyPr/>
          <a:lstStyle/>
          <a:p>
            <a:fld id="{BDF588C3-71D6-5D45-B118-1C664482E1C2}" type="slidenum">
              <a:rPr lang="en-US" smtClean="0"/>
              <a:t>‹#›</a:t>
            </a:fld>
            <a:endParaRPr lang="en-US"/>
          </a:p>
        </p:txBody>
      </p:sp>
      <p:sp>
        <p:nvSpPr>
          <p:cNvPr id="5" name="Rectangle 4"/>
          <p:cNvSpPr/>
          <p:nvPr/>
        </p:nvSpPr>
        <p:spPr>
          <a:xfrm>
            <a:off x="1" y="0"/>
            <a:ext cx="12192000" cy="6858000"/>
          </a:xfrm>
          <a:prstGeom prst="rect">
            <a:avLst/>
          </a:prstGeom>
          <a:solidFill>
            <a:schemeClr val="bg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0608718"/>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413536" y="20647"/>
            <a:ext cx="10972800" cy="924806"/>
          </a:xfrm>
          <a:prstGeom prst="rect">
            <a:avLst/>
          </a:prstGeom>
        </p:spPr>
        <p:txBody>
          <a:bodyPr>
            <a:normAutofit/>
          </a:bodyPr>
          <a:lstStyle>
            <a:lvl1pPr>
              <a:defRPr sz="4320"/>
            </a:lvl1pPr>
          </a:lstStyle>
          <a:p>
            <a:r>
              <a:rPr lang="en-US" dirty="0"/>
              <a:t>Click to edit Master title style</a:t>
            </a:r>
          </a:p>
        </p:txBody>
      </p:sp>
    </p:spTree>
    <p:extLst>
      <p:ext uri="{BB962C8B-B14F-4D97-AF65-F5344CB8AC3E}">
        <p14:creationId xmlns:p14="http://schemas.microsoft.com/office/powerpoint/2010/main" val="3172163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atin typeface="+mn-lt"/>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969812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9"/>
        <p:cNvGrpSpPr/>
        <p:nvPr/>
      </p:nvGrpSpPr>
      <p:grpSpPr>
        <a:xfrm>
          <a:off x="0" y="0"/>
          <a:ext cx="0" cy="0"/>
          <a:chOff x="0" y="0"/>
          <a:chExt cx="0" cy="0"/>
        </a:xfrm>
      </p:grpSpPr>
      <p:sp>
        <p:nvSpPr>
          <p:cNvPr id="60" name="Google Shape;60;g89131c14d6_1_333"/>
          <p:cNvSpPr txBox="1">
            <a:spLocks noGrp="1"/>
          </p:cNvSpPr>
          <p:nvPr>
            <p:ph type="title"/>
          </p:nvPr>
        </p:nvSpPr>
        <p:spPr>
          <a:xfrm>
            <a:off x="460050" y="115677"/>
            <a:ext cx="11360700" cy="763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dirty="0"/>
          </a:p>
        </p:txBody>
      </p:sp>
      <p:sp>
        <p:nvSpPr>
          <p:cNvPr id="61" name="Google Shape;61;g89131c14d6_1_333"/>
          <p:cNvSpPr txBox="1">
            <a:spLocks noGrp="1"/>
          </p:cNvSpPr>
          <p:nvPr>
            <p:ph type="body" idx="1"/>
          </p:nvPr>
        </p:nvSpPr>
        <p:spPr>
          <a:xfrm>
            <a:off x="415600" y="1536633"/>
            <a:ext cx="11360700" cy="4555200"/>
          </a:xfrm>
          <a:prstGeom prst="rect">
            <a:avLst/>
          </a:prstGeom>
          <a:noFill/>
          <a:ln>
            <a:noFill/>
          </a:ln>
        </p:spPr>
        <p:txBody>
          <a:bodyPr spcFirstLastPara="1" wrap="square" lIns="91425" tIns="91425" rIns="91425" bIns="91425" anchor="t" anchorCtr="0">
            <a:noAutofit/>
          </a:bodyPr>
          <a:lstStyle>
            <a:lvl1pPr marL="457200" lvl="0" indent="-342900" algn="l" rtl="0">
              <a:lnSpc>
                <a:spcPct val="100000"/>
              </a:lnSpc>
              <a:spcBef>
                <a:spcPts val="0"/>
              </a:spcBef>
              <a:spcAft>
                <a:spcPts val="0"/>
              </a:spcAft>
              <a:buSzPts val="1800"/>
              <a:buChar char="●"/>
              <a:defRPr/>
            </a:lvl1pPr>
            <a:lvl2pPr marL="914400" lvl="1" indent="-317500" algn="l" rtl="0">
              <a:lnSpc>
                <a:spcPct val="100000"/>
              </a:lnSpc>
              <a:spcBef>
                <a:spcPts val="2133"/>
              </a:spcBef>
              <a:spcAft>
                <a:spcPts val="0"/>
              </a:spcAft>
              <a:buSzPts val="1400"/>
              <a:buChar char="○"/>
              <a:defRPr/>
            </a:lvl2pPr>
            <a:lvl3pPr marL="1371600" lvl="2" indent="-317500" algn="l" rtl="0">
              <a:lnSpc>
                <a:spcPct val="100000"/>
              </a:lnSpc>
              <a:spcBef>
                <a:spcPts val="2133"/>
              </a:spcBef>
              <a:spcAft>
                <a:spcPts val="0"/>
              </a:spcAft>
              <a:buSzPts val="1400"/>
              <a:buChar char="■"/>
              <a:defRPr/>
            </a:lvl3pPr>
            <a:lvl4pPr marL="1828800" lvl="3" indent="-317500" algn="l" rtl="0">
              <a:lnSpc>
                <a:spcPct val="100000"/>
              </a:lnSpc>
              <a:spcBef>
                <a:spcPts val="2133"/>
              </a:spcBef>
              <a:spcAft>
                <a:spcPts val="0"/>
              </a:spcAft>
              <a:buSzPts val="1400"/>
              <a:buChar char="●"/>
              <a:defRPr/>
            </a:lvl4pPr>
            <a:lvl5pPr marL="2286000" lvl="4" indent="-317500" algn="l" rtl="0">
              <a:lnSpc>
                <a:spcPct val="100000"/>
              </a:lnSpc>
              <a:spcBef>
                <a:spcPts val="2133"/>
              </a:spcBef>
              <a:spcAft>
                <a:spcPts val="0"/>
              </a:spcAft>
              <a:buSzPts val="1400"/>
              <a:buChar char="○"/>
              <a:defRPr/>
            </a:lvl5pPr>
            <a:lvl6pPr marL="2743200" lvl="5" indent="-317500" algn="l" rtl="0">
              <a:lnSpc>
                <a:spcPct val="100000"/>
              </a:lnSpc>
              <a:spcBef>
                <a:spcPts val="2133"/>
              </a:spcBef>
              <a:spcAft>
                <a:spcPts val="0"/>
              </a:spcAft>
              <a:buSzPts val="1400"/>
              <a:buChar char="■"/>
              <a:defRPr/>
            </a:lvl6pPr>
            <a:lvl7pPr marL="3200400" lvl="6" indent="-317500" algn="l" rtl="0">
              <a:lnSpc>
                <a:spcPct val="100000"/>
              </a:lnSpc>
              <a:spcBef>
                <a:spcPts val="2133"/>
              </a:spcBef>
              <a:spcAft>
                <a:spcPts val="0"/>
              </a:spcAft>
              <a:buSzPts val="1400"/>
              <a:buChar char="●"/>
              <a:defRPr/>
            </a:lvl7pPr>
            <a:lvl8pPr marL="3657600" lvl="7" indent="-317500" algn="l" rtl="0">
              <a:lnSpc>
                <a:spcPct val="100000"/>
              </a:lnSpc>
              <a:spcBef>
                <a:spcPts val="2133"/>
              </a:spcBef>
              <a:spcAft>
                <a:spcPts val="0"/>
              </a:spcAft>
              <a:buSzPts val="1400"/>
              <a:buChar char="○"/>
              <a:defRPr/>
            </a:lvl8pPr>
            <a:lvl9pPr marL="4114800" lvl="8" indent="-317500" algn="l" rtl="0">
              <a:lnSpc>
                <a:spcPct val="100000"/>
              </a:lnSpc>
              <a:spcBef>
                <a:spcPts val="2133"/>
              </a:spcBef>
              <a:spcAft>
                <a:spcPts val="2133"/>
              </a:spcAft>
              <a:buSzPts val="1400"/>
              <a:buChar char="■"/>
              <a:defRPr/>
            </a:lvl9pPr>
          </a:lstStyle>
          <a:p>
            <a:endParaRPr/>
          </a:p>
        </p:txBody>
      </p:sp>
      <p:sp>
        <p:nvSpPr>
          <p:cNvPr id="62" name="Google Shape;62;g89131c14d6_1_333"/>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10740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tif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image" Target="../media/image2.emf"/><Relationship Id="rId4" Type="http://schemas.openxmlformats.org/officeDocument/2006/relationships/slideLayout" Target="../slideLayouts/slideLayout13.xml"/><Relationship Id="rId9" Type="http://schemas.openxmlformats.org/officeDocument/2006/relationships/image" Target="../media/image1.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7" name="Rectangle 3"/>
          <p:cNvSpPr>
            <a:spLocks noGrp="1" noChangeArrowheads="1"/>
          </p:cNvSpPr>
          <p:nvPr>
            <p:ph type="sldNum" sz="quarter" idx="4"/>
          </p:nvPr>
        </p:nvSpPr>
        <p:spPr bwMode="auto">
          <a:xfrm>
            <a:off x="11292116" y="6523921"/>
            <a:ext cx="508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Arial" pitchFamily="34" charset="0"/>
                <a:ea typeface="Arial Unicode MS" pitchFamily="34" charset="-128"/>
                <a:cs typeface="Arial Unicode MS" pitchFamily="34" charset="-128"/>
              </a:defRPr>
            </a:lvl1pPr>
          </a:lstStyle>
          <a:p>
            <a:fld id="{BDF588C3-71D6-5D45-B118-1C664482E1C2}" type="slidenum">
              <a:rPr lang="en-US" smtClean="0"/>
              <a:t>‹#›</a:t>
            </a:fld>
            <a:endParaRPr lang="en-US" dirty="0"/>
          </a:p>
        </p:txBody>
      </p:sp>
      <p:sp>
        <p:nvSpPr>
          <p:cNvPr id="1028" name="Rectangle 4"/>
          <p:cNvSpPr>
            <a:spLocks noGrp="1" noChangeArrowheads="1"/>
          </p:cNvSpPr>
          <p:nvPr>
            <p:ph type="title"/>
          </p:nvPr>
        </p:nvSpPr>
        <p:spPr bwMode="auto">
          <a:xfrm>
            <a:off x="457200" y="206829"/>
            <a:ext cx="9880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TW" dirty="0"/>
              <a:t>Click to edit Master title style</a:t>
            </a:r>
          </a:p>
        </p:txBody>
      </p:sp>
      <p:sp>
        <p:nvSpPr>
          <p:cNvPr id="1029" name="Rectangle 5"/>
          <p:cNvSpPr>
            <a:spLocks noGrp="1" noChangeArrowheads="1"/>
          </p:cNvSpPr>
          <p:nvPr>
            <p:ph type="body" idx="1"/>
          </p:nvPr>
        </p:nvSpPr>
        <p:spPr bwMode="auto">
          <a:xfrm>
            <a:off x="609600" y="1251856"/>
            <a:ext cx="10972800" cy="4484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r>
              <a:rPr kumimoji="0" lang="en-US" altLang="zh-TW" sz="2400" b="0" i="0" u="none" strike="noStrike" kern="0" cap="none" spc="0" normalizeH="0" baseline="0" noProof="0" dirty="0">
                <a:ln>
                  <a:noFill/>
                </a:ln>
                <a:solidFill>
                  <a:srgbClr val="000000"/>
                </a:solidFill>
                <a:effectLst/>
                <a:uLnTx/>
                <a:uFillTx/>
                <a:latin typeface="Calibri"/>
              </a:rPr>
              <a:t>Click to edit Master text styles</a:t>
            </a:r>
          </a:p>
          <a:p>
            <a:pPr marL="742950" marR="0" lvl="1" indent="-285750" algn="l" defTabSz="914400" rtl="0" eaLnBrk="1" fontAlgn="base" latinLnBrk="0" hangingPunct="1">
              <a:lnSpc>
                <a:spcPct val="100000"/>
              </a:lnSpc>
              <a:spcBef>
                <a:spcPct val="20000"/>
              </a:spcBef>
              <a:spcAft>
                <a:spcPct val="0"/>
              </a:spcAft>
              <a:buClr>
                <a:srgbClr val="3366CC"/>
              </a:buClr>
              <a:buSzPct val="80000"/>
              <a:buFont typeface="Wingdings" charset="2"/>
              <a:buChar char="¨"/>
              <a:tabLst/>
              <a:defRPr/>
            </a:pPr>
            <a:r>
              <a:rPr kumimoji="0" lang="en-US" altLang="zh-TW" sz="2000" b="0" i="0" u="none" strike="noStrike" kern="0" cap="none" spc="0" normalizeH="0" baseline="0" noProof="0" dirty="0">
                <a:ln>
                  <a:noFill/>
                </a:ln>
                <a:solidFill>
                  <a:srgbClr val="3366CC"/>
                </a:solidFill>
                <a:effectLst/>
                <a:uLnTx/>
                <a:uFillTx/>
                <a:latin typeface="Calibri"/>
              </a:rPr>
              <a:t>Second level</a:t>
            </a:r>
          </a:p>
          <a:p>
            <a:pPr marL="1143000" marR="0" lvl="2" indent="-228600" algn="l" defTabSz="914400" rtl="0" eaLnBrk="1" fontAlgn="base" latinLnBrk="0" hangingPunct="1">
              <a:lnSpc>
                <a:spcPct val="100000"/>
              </a:lnSpc>
              <a:spcBef>
                <a:spcPct val="20000"/>
              </a:spcBef>
              <a:spcAft>
                <a:spcPct val="0"/>
              </a:spcAft>
              <a:buClrTx/>
              <a:buSzPct val="65000"/>
              <a:buFont typeface="Wingdings" charset="2"/>
              <a:buChar char="n"/>
              <a:tabLst/>
              <a:defRPr/>
            </a:pPr>
            <a:r>
              <a:rPr kumimoji="0" lang="en-US" altLang="zh-TW" sz="1800" b="0" i="0" u="none" strike="noStrike" kern="0" cap="none" spc="0" normalizeH="0" baseline="0" noProof="0" dirty="0">
                <a:ln>
                  <a:noFill/>
                </a:ln>
                <a:solidFill>
                  <a:srgbClr val="000000"/>
                </a:solidFill>
                <a:effectLst/>
                <a:uLnTx/>
                <a:uFillTx/>
                <a:latin typeface="Calibri"/>
              </a:rPr>
              <a:t>Third level</a:t>
            </a:r>
          </a:p>
          <a:p>
            <a:pPr marL="1600200" marR="0" lvl="3" indent="-228600" algn="l" defTabSz="914400" rtl="0" eaLnBrk="1" fontAlgn="base" latinLnBrk="0" hangingPunct="1">
              <a:lnSpc>
                <a:spcPct val="100000"/>
              </a:lnSpc>
              <a:spcBef>
                <a:spcPct val="20000"/>
              </a:spcBef>
              <a:spcAft>
                <a:spcPct val="0"/>
              </a:spcAft>
              <a:buClr>
                <a:srgbClr val="3366CC"/>
              </a:buClr>
              <a:buSzPct val="70000"/>
              <a:buFont typeface="Wingdings" charset="2"/>
              <a:buChar char="¨"/>
              <a:tabLst/>
              <a:defRPr/>
            </a:pPr>
            <a:r>
              <a:rPr kumimoji="0" lang="en-US" altLang="zh-TW" sz="1600" b="0" i="0" u="none" strike="noStrike" kern="0" cap="none" spc="0" normalizeH="0" baseline="0" noProof="0" dirty="0">
                <a:ln>
                  <a:noFill/>
                </a:ln>
                <a:solidFill>
                  <a:srgbClr val="3366CC"/>
                </a:solidFill>
                <a:effectLst/>
                <a:uLnTx/>
                <a:uFillTx/>
                <a:latin typeface="Calibri"/>
              </a:rPr>
              <a:t>Fourth level</a:t>
            </a:r>
          </a:p>
          <a:p>
            <a:pPr marL="2057400" marR="0" lvl="4" indent="-228600" algn="l" defTabSz="914400" rtl="0" eaLnBrk="1" fontAlgn="base" latinLnBrk="0" hangingPunct="1">
              <a:lnSpc>
                <a:spcPct val="100000"/>
              </a:lnSpc>
              <a:spcBef>
                <a:spcPct val="20000"/>
              </a:spcBef>
              <a:spcAft>
                <a:spcPct val="0"/>
              </a:spcAft>
              <a:buClrTx/>
              <a:buSzTx/>
              <a:buFont typeface="Wingdings" charset="2"/>
              <a:buChar char="§"/>
              <a:tabLst/>
              <a:defRPr/>
            </a:pPr>
            <a:r>
              <a:rPr kumimoji="0" lang="en-US" altLang="zh-TW" sz="1600" b="0" i="0" u="none" strike="noStrike" kern="0" cap="none" spc="0" normalizeH="0" baseline="0" noProof="0" dirty="0">
                <a:ln>
                  <a:noFill/>
                </a:ln>
                <a:solidFill>
                  <a:srgbClr val="000000"/>
                </a:solidFill>
                <a:effectLst/>
                <a:uLnTx/>
                <a:uFillTx/>
                <a:latin typeface="Calibri"/>
              </a:rPr>
              <a:t>Fifth level</a:t>
            </a:r>
          </a:p>
        </p:txBody>
      </p:sp>
      <p:cxnSp>
        <p:nvCxnSpPr>
          <p:cNvPr id="19" name="Straight Connector 18"/>
          <p:cNvCxnSpPr/>
          <p:nvPr/>
        </p:nvCxnSpPr>
        <p:spPr>
          <a:xfrm>
            <a:off x="348345" y="806055"/>
            <a:ext cx="11451771" cy="18079"/>
          </a:xfrm>
          <a:prstGeom prst="line">
            <a:avLst/>
          </a:prstGeom>
          <a:ln w="3175">
            <a:solidFill>
              <a:srgbClr val="093D6E"/>
            </a:solidFill>
          </a:ln>
          <a:effectLst/>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11"/>
          <a:stretch>
            <a:fillRect/>
          </a:stretch>
        </p:blipFill>
        <p:spPr>
          <a:xfrm>
            <a:off x="11172792" y="130628"/>
            <a:ext cx="669578" cy="669578"/>
          </a:xfrm>
          <a:prstGeom prst="rect">
            <a:avLst/>
          </a:prstGeom>
        </p:spPr>
      </p:pic>
      <p:pic>
        <p:nvPicPr>
          <p:cNvPr id="9" name="Picture 8"/>
          <p:cNvPicPr>
            <a:picLocks noChangeAspect="1"/>
          </p:cNvPicPr>
          <p:nvPr userDrawn="1"/>
        </p:nvPicPr>
        <p:blipFill rotWithShape="1">
          <a:blip r:embed="rId12">
            <a:extLst>
              <a:ext uri="{28A0092B-C50C-407E-A947-70E740481C1C}">
                <a14:useLocalDpi xmlns:a14="http://schemas.microsoft.com/office/drawing/2010/main" val="0"/>
              </a:ext>
            </a:extLst>
          </a:blip>
          <a:srcRect r="74706" b="-294"/>
          <a:stretch/>
        </p:blipFill>
        <p:spPr>
          <a:xfrm>
            <a:off x="10613572" y="181430"/>
            <a:ext cx="562428" cy="618670"/>
          </a:xfrm>
          <a:prstGeom prst="rect">
            <a:avLst/>
          </a:prstGeom>
        </p:spPr>
      </p:pic>
    </p:spTree>
    <p:extLst>
      <p:ext uri="{BB962C8B-B14F-4D97-AF65-F5344CB8AC3E}">
        <p14:creationId xmlns:p14="http://schemas.microsoft.com/office/powerpoint/2010/main" val="1394506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Lst>
  <p:transition spd="med"/>
  <p:hf hdr="0" ftr="0" dt="0"/>
  <p:txStyles>
    <p:titleStyle>
      <a:lvl1pPr algn="l" rtl="0" eaLnBrk="1" fontAlgn="base" hangingPunct="1">
        <a:spcBef>
          <a:spcPct val="0"/>
        </a:spcBef>
        <a:spcAft>
          <a:spcPct val="0"/>
        </a:spcAft>
        <a:defRPr sz="4000" b="0" i="0">
          <a:solidFill>
            <a:srgbClr val="3366CC"/>
          </a:solidFill>
          <a:latin typeface="+mj-lt"/>
          <a:ea typeface="Helvetica Light" charset="0"/>
          <a:cs typeface="Helvetica Light" charset="0"/>
        </a:defRPr>
      </a:lvl1pPr>
      <a:lvl2pPr algn="l" rtl="0" eaLnBrk="1" fontAlgn="base" hangingPunct="1">
        <a:spcBef>
          <a:spcPct val="0"/>
        </a:spcBef>
        <a:spcAft>
          <a:spcPct val="0"/>
        </a:spcAft>
        <a:defRPr sz="2800">
          <a:solidFill>
            <a:srgbClr val="FF0000"/>
          </a:solidFill>
          <a:latin typeface="Calibri" pitchFamily="34" charset="0"/>
          <a:cs typeface="Arial" pitchFamily="34" charset="0"/>
        </a:defRPr>
      </a:lvl2pPr>
      <a:lvl3pPr algn="l" rtl="0" eaLnBrk="1" fontAlgn="base" hangingPunct="1">
        <a:spcBef>
          <a:spcPct val="0"/>
        </a:spcBef>
        <a:spcAft>
          <a:spcPct val="0"/>
        </a:spcAft>
        <a:defRPr sz="2800">
          <a:solidFill>
            <a:srgbClr val="FF0000"/>
          </a:solidFill>
          <a:latin typeface="Calibri" pitchFamily="34" charset="0"/>
          <a:cs typeface="Arial" pitchFamily="34" charset="0"/>
        </a:defRPr>
      </a:lvl3pPr>
      <a:lvl4pPr algn="l" rtl="0" eaLnBrk="1" fontAlgn="base" hangingPunct="1">
        <a:spcBef>
          <a:spcPct val="0"/>
        </a:spcBef>
        <a:spcAft>
          <a:spcPct val="0"/>
        </a:spcAft>
        <a:defRPr sz="2800">
          <a:solidFill>
            <a:srgbClr val="FF0000"/>
          </a:solidFill>
          <a:latin typeface="Calibri" pitchFamily="34" charset="0"/>
          <a:cs typeface="Arial" pitchFamily="34" charset="0"/>
        </a:defRPr>
      </a:lvl4pPr>
      <a:lvl5pPr algn="l" rtl="0" eaLnBrk="1" fontAlgn="base" hangingPunct="1">
        <a:spcBef>
          <a:spcPct val="0"/>
        </a:spcBef>
        <a:spcAft>
          <a:spcPct val="0"/>
        </a:spcAft>
        <a:defRPr sz="2800">
          <a:solidFill>
            <a:srgbClr val="FF0000"/>
          </a:solidFill>
          <a:latin typeface="Calibri" pitchFamily="34" charset="0"/>
          <a:cs typeface="Arial" pitchFamily="34" charset="0"/>
        </a:defRPr>
      </a:lvl5pPr>
      <a:lvl6pPr marL="457200" algn="l" rtl="0" eaLnBrk="1" fontAlgn="base" hangingPunct="1">
        <a:spcBef>
          <a:spcPct val="0"/>
        </a:spcBef>
        <a:spcAft>
          <a:spcPct val="0"/>
        </a:spcAft>
        <a:defRPr sz="2800">
          <a:solidFill>
            <a:srgbClr val="FF0000"/>
          </a:solidFill>
          <a:latin typeface="Calibri" pitchFamily="34" charset="0"/>
          <a:cs typeface="Arial" pitchFamily="34" charset="0"/>
        </a:defRPr>
      </a:lvl6pPr>
      <a:lvl7pPr marL="914400" algn="l" rtl="0" eaLnBrk="1" fontAlgn="base" hangingPunct="1">
        <a:spcBef>
          <a:spcPct val="0"/>
        </a:spcBef>
        <a:spcAft>
          <a:spcPct val="0"/>
        </a:spcAft>
        <a:defRPr sz="2800">
          <a:solidFill>
            <a:srgbClr val="FF0000"/>
          </a:solidFill>
          <a:latin typeface="Calibri" pitchFamily="34" charset="0"/>
          <a:cs typeface="Arial" pitchFamily="34" charset="0"/>
        </a:defRPr>
      </a:lvl7pPr>
      <a:lvl8pPr marL="1371600" algn="l" rtl="0" eaLnBrk="1" fontAlgn="base" hangingPunct="1">
        <a:spcBef>
          <a:spcPct val="0"/>
        </a:spcBef>
        <a:spcAft>
          <a:spcPct val="0"/>
        </a:spcAft>
        <a:defRPr sz="2800">
          <a:solidFill>
            <a:srgbClr val="FF0000"/>
          </a:solidFill>
          <a:latin typeface="Calibri" pitchFamily="34" charset="0"/>
          <a:cs typeface="Arial" pitchFamily="34" charset="0"/>
        </a:defRPr>
      </a:lvl8pPr>
      <a:lvl9pPr marL="1828800" algn="l" rtl="0" eaLnBrk="1" fontAlgn="base" hangingPunct="1">
        <a:spcBef>
          <a:spcPct val="0"/>
        </a:spcBef>
        <a:spcAft>
          <a:spcPct val="0"/>
        </a:spcAft>
        <a:defRPr sz="2800">
          <a:solidFill>
            <a:srgbClr val="FF0000"/>
          </a:solidFill>
          <a:latin typeface="Calibri" pitchFamily="34" charset="0"/>
          <a:cs typeface="Arial" pitchFamily="34" charset="0"/>
        </a:defRPr>
      </a:lvl9pPr>
    </p:titleStyle>
    <p:bodyStyle>
      <a:lvl1pPr marL="342900" indent="-342900" algn="l" rtl="0" eaLnBrk="1" fontAlgn="base" hangingPunct="1">
        <a:spcBef>
          <a:spcPct val="20000"/>
        </a:spcBef>
        <a:spcAft>
          <a:spcPct val="0"/>
        </a:spcAft>
        <a:buClr>
          <a:schemeClr val="bg2"/>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accent2"/>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accent2"/>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ftr" sz="quarter" idx="3"/>
          </p:nvPr>
        </p:nvSpPr>
        <p:spPr bwMode="auto">
          <a:xfrm>
            <a:off x="5892800" y="6248400"/>
            <a:ext cx="5384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pitchFamily="34" charset="0"/>
                <a:ea typeface="Arial Unicode MS" pitchFamily="34" charset="-128"/>
                <a:cs typeface="Arial Unicode MS" pitchFamily="34" charset="-128"/>
              </a:defRPr>
            </a:lvl1pPr>
          </a:lstStyle>
          <a:p>
            <a:endParaRPr lang="en-US"/>
          </a:p>
        </p:txBody>
      </p:sp>
      <p:sp>
        <p:nvSpPr>
          <p:cNvPr id="36867" name="Rectangle 3"/>
          <p:cNvSpPr>
            <a:spLocks noGrp="1" noChangeArrowheads="1"/>
          </p:cNvSpPr>
          <p:nvPr>
            <p:ph type="sldNum" sz="quarter" idx="4"/>
          </p:nvPr>
        </p:nvSpPr>
        <p:spPr bwMode="auto">
          <a:xfrm>
            <a:off x="11292116" y="6523921"/>
            <a:ext cx="508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Arial" pitchFamily="34" charset="0"/>
                <a:ea typeface="Arial Unicode MS" pitchFamily="34" charset="-128"/>
                <a:cs typeface="Arial Unicode MS" pitchFamily="34" charset="-128"/>
              </a:defRPr>
            </a:lvl1pPr>
          </a:lstStyle>
          <a:p>
            <a:fld id="{BDF588C3-71D6-5D45-B118-1C664482E1C2}" type="slidenum">
              <a:rPr lang="en-US" smtClean="0"/>
              <a:t>‹#›</a:t>
            </a:fld>
            <a:endParaRPr lang="en-US" dirty="0"/>
          </a:p>
        </p:txBody>
      </p:sp>
      <p:sp>
        <p:nvSpPr>
          <p:cNvPr id="1028" name="Rectangle 4"/>
          <p:cNvSpPr>
            <a:spLocks noGrp="1" noChangeArrowheads="1"/>
          </p:cNvSpPr>
          <p:nvPr>
            <p:ph type="title"/>
          </p:nvPr>
        </p:nvSpPr>
        <p:spPr bwMode="auto">
          <a:xfrm>
            <a:off x="457200" y="206829"/>
            <a:ext cx="9880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TW" dirty="0"/>
              <a:t>Click to edit Master title style</a:t>
            </a:r>
          </a:p>
        </p:txBody>
      </p:sp>
      <p:sp>
        <p:nvSpPr>
          <p:cNvPr id="1029" name="Rectangle 5"/>
          <p:cNvSpPr>
            <a:spLocks noGrp="1" noChangeArrowheads="1"/>
          </p:cNvSpPr>
          <p:nvPr>
            <p:ph type="body" idx="1"/>
          </p:nvPr>
        </p:nvSpPr>
        <p:spPr bwMode="auto">
          <a:xfrm>
            <a:off x="609600" y="1251856"/>
            <a:ext cx="10972800" cy="4484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cxnSp>
        <p:nvCxnSpPr>
          <p:cNvPr id="19" name="Straight Connector 18"/>
          <p:cNvCxnSpPr/>
          <p:nvPr/>
        </p:nvCxnSpPr>
        <p:spPr>
          <a:xfrm>
            <a:off x="348345" y="806055"/>
            <a:ext cx="11451771" cy="18079"/>
          </a:xfrm>
          <a:prstGeom prst="line">
            <a:avLst/>
          </a:prstGeom>
          <a:ln w="3175">
            <a:solidFill>
              <a:srgbClr val="093D6E"/>
            </a:solidFill>
          </a:ln>
          <a:effectLst/>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9"/>
          <a:stretch>
            <a:fillRect/>
          </a:stretch>
        </p:blipFill>
        <p:spPr>
          <a:xfrm>
            <a:off x="11172792" y="130628"/>
            <a:ext cx="669578" cy="669578"/>
          </a:xfrm>
          <a:prstGeom prst="rect">
            <a:avLst/>
          </a:prstGeom>
        </p:spPr>
      </p:pic>
      <p:pic>
        <p:nvPicPr>
          <p:cNvPr id="9" name="Picture 8"/>
          <p:cNvPicPr>
            <a:picLocks noChangeAspect="1"/>
          </p:cNvPicPr>
          <p:nvPr userDrawn="1"/>
        </p:nvPicPr>
        <p:blipFill rotWithShape="1">
          <a:blip r:embed="rId10">
            <a:extLst>
              <a:ext uri="{28A0092B-C50C-407E-A947-70E740481C1C}">
                <a14:useLocalDpi xmlns:a14="http://schemas.microsoft.com/office/drawing/2010/main" val="0"/>
              </a:ext>
            </a:extLst>
          </a:blip>
          <a:srcRect r="74706" b="-294"/>
          <a:stretch/>
        </p:blipFill>
        <p:spPr>
          <a:xfrm>
            <a:off x="10613572" y="181430"/>
            <a:ext cx="562428" cy="618670"/>
          </a:xfrm>
          <a:prstGeom prst="rect">
            <a:avLst/>
          </a:prstGeom>
        </p:spPr>
      </p:pic>
    </p:spTree>
    <p:extLst>
      <p:ext uri="{BB962C8B-B14F-4D97-AF65-F5344CB8AC3E}">
        <p14:creationId xmlns:p14="http://schemas.microsoft.com/office/powerpoint/2010/main" val="158100425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Lst>
  <p:transition spd="med"/>
  <p:hf hdr="0" ftr="0" dt="0"/>
  <p:txStyles>
    <p:titleStyle>
      <a:lvl1pPr algn="l" rtl="0" eaLnBrk="1" fontAlgn="base" hangingPunct="1">
        <a:spcBef>
          <a:spcPct val="0"/>
        </a:spcBef>
        <a:spcAft>
          <a:spcPct val="0"/>
        </a:spcAft>
        <a:defRPr sz="3600" b="0" i="0">
          <a:solidFill>
            <a:schemeClr val="tx1">
              <a:lumMod val="75000"/>
              <a:lumOff val="25000"/>
            </a:schemeClr>
          </a:solidFill>
          <a:latin typeface="Helvetica Light" charset="0"/>
          <a:ea typeface="Helvetica Light" charset="0"/>
          <a:cs typeface="Helvetica Light" charset="0"/>
        </a:defRPr>
      </a:lvl1pPr>
      <a:lvl2pPr algn="l" rtl="0" eaLnBrk="1" fontAlgn="base" hangingPunct="1">
        <a:spcBef>
          <a:spcPct val="0"/>
        </a:spcBef>
        <a:spcAft>
          <a:spcPct val="0"/>
        </a:spcAft>
        <a:defRPr sz="2800">
          <a:solidFill>
            <a:srgbClr val="FF0000"/>
          </a:solidFill>
          <a:latin typeface="Calibri" pitchFamily="34" charset="0"/>
          <a:cs typeface="Arial" pitchFamily="34" charset="0"/>
        </a:defRPr>
      </a:lvl2pPr>
      <a:lvl3pPr algn="l" rtl="0" eaLnBrk="1" fontAlgn="base" hangingPunct="1">
        <a:spcBef>
          <a:spcPct val="0"/>
        </a:spcBef>
        <a:spcAft>
          <a:spcPct val="0"/>
        </a:spcAft>
        <a:defRPr sz="2800">
          <a:solidFill>
            <a:srgbClr val="FF0000"/>
          </a:solidFill>
          <a:latin typeface="Calibri" pitchFamily="34" charset="0"/>
          <a:cs typeface="Arial" pitchFamily="34" charset="0"/>
        </a:defRPr>
      </a:lvl3pPr>
      <a:lvl4pPr algn="l" rtl="0" eaLnBrk="1" fontAlgn="base" hangingPunct="1">
        <a:spcBef>
          <a:spcPct val="0"/>
        </a:spcBef>
        <a:spcAft>
          <a:spcPct val="0"/>
        </a:spcAft>
        <a:defRPr sz="2800">
          <a:solidFill>
            <a:srgbClr val="FF0000"/>
          </a:solidFill>
          <a:latin typeface="Calibri" pitchFamily="34" charset="0"/>
          <a:cs typeface="Arial" pitchFamily="34" charset="0"/>
        </a:defRPr>
      </a:lvl4pPr>
      <a:lvl5pPr algn="l" rtl="0" eaLnBrk="1" fontAlgn="base" hangingPunct="1">
        <a:spcBef>
          <a:spcPct val="0"/>
        </a:spcBef>
        <a:spcAft>
          <a:spcPct val="0"/>
        </a:spcAft>
        <a:defRPr sz="2800">
          <a:solidFill>
            <a:srgbClr val="FF0000"/>
          </a:solidFill>
          <a:latin typeface="Calibri" pitchFamily="34" charset="0"/>
          <a:cs typeface="Arial" pitchFamily="34" charset="0"/>
        </a:defRPr>
      </a:lvl5pPr>
      <a:lvl6pPr marL="457200" algn="l" rtl="0" eaLnBrk="1" fontAlgn="base" hangingPunct="1">
        <a:spcBef>
          <a:spcPct val="0"/>
        </a:spcBef>
        <a:spcAft>
          <a:spcPct val="0"/>
        </a:spcAft>
        <a:defRPr sz="2800">
          <a:solidFill>
            <a:srgbClr val="FF0000"/>
          </a:solidFill>
          <a:latin typeface="Calibri" pitchFamily="34" charset="0"/>
          <a:cs typeface="Arial" pitchFamily="34" charset="0"/>
        </a:defRPr>
      </a:lvl6pPr>
      <a:lvl7pPr marL="914400" algn="l" rtl="0" eaLnBrk="1" fontAlgn="base" hangingPunct="1">
        <a:spcBef>
          <a:spcPct val="0"/>
        </a:spcBef>
        <a:spcAft>
          <a:spcPct val="0"/>
        </a:spcAft>
        <a:defRPr sz="2800">
          <a:solidFill>
            <a:srgbClr val="FF0000"/>
          </a:solidFill>
          <a:latin typeface="Calibri" pitchFamily="34" charset="0"/>
          <a:cs typeface="Arial" pitchFamily="34" charset="0"/>
        </a:defRPr>
      </a:lvl7pPr>
      <a:lvl8pPr marL="1371600" algn="l" rtl="0" eaLnBrk="1" fontAlgn="base" hangingPunct="1">
        <a:spcBef>
          <a:spcPct val="0"/>
        </a:spcBef>
        <a:spcAft>
          <a:spcPct val="0"/>
        </a:spcAft>
        <a:defRPr sz="2800">
          <a:solidFill>
            <a:srgbClr val="FF0000"/>
          </a:solidFill>
          <a:latin typeface="Calibri" pitchFamily="34" charset="0"/>
          <a:cs typeface="Arial" pitchFamily="34" charset="0"/>
        </a:defRPr>
      </a:lvl8pPr>
      <a:lvl9pPr marL="1828800" algn="l" rtl="0" eaLnBrk="1" fontAlgn="base" hangingPunct="1">
        <a:spcBef>
          <a:spcPct val="0"/>
        </a:spcBef>
        <a:spcAft>
          <a:spcPct val="0"/>
        </a:spcAft>
        <a:defRPr sz="2800">
          <a:solidFill>
            <a:srgbClr val="FF0000"/>
          </a:solidFill>
          <a:latin typeface="Calibri" pitchFamily="34" charset="0"/>
          <a:cs typeface="Arial" pitchFamily="34" charset="0"/>
        </a:defRPr>
      </a:lvl9pPr>
    </p:titleStyle>
    <p:bodyStyle>
      <a:lvl1pPr marL="342900" indent="-342900" algn="l" rtl="0" eaLnBrk="1" fontAlgn="base" hangingPunct="1">
        <a:spcBef>
          <a:spcPct val="20000"/>
        </a:spcBef>
        <a:spcAft>
          <a:spcPct val="0"/>
        </a:spcAft>
        <a:buClrTx/>
        <a:buSzPct val="75000"/>
        <a:buFont typeface="Wingdings" charset="2"/>
        <a:buChar char="n"/>
        <a:defRPr sz="2400" b="0" i="0">
          <a:solidFill>
            <a:schemeClr val="tx1"/>
          </a:solidFill>
          <a:latin typeface="Helvetica Light" charset="0"/>
          <a:ea typeface="Helvetica Light" charset="0"/>
          <a:cs typeface="Helvetica Light" charset="0"/>
        </a:defRPr>
      </a:lvl1pPr>
      <a:lvl2pPr marL="742950" indent="-285750" algn="l" rtl="0" eaLnBrk="1" fontAlgn="base" hangingPunct="1">
        <a:spcBef>
          <a:spcPct val="20000"/>
        </a:spcBef>
        <a:spcAft>
          <a:spcPct val="0"/>
        </a:spcAft>
        <a:buClr>
          <a:schemeClr val="accent2"/>
        </a:buClr>
        <a:buSzPct val="80000"/>
        <a:buFont typeface="Wingdings" charset="2"/>
        <a:buChar char="¨"/>
        <a:defRPr sz="2000" b="0" i="0">
          <a:solidFill>
            <a:schemeClr val="tx1"/>
          </a:solidFill>
          <a:latin typeface="Helvetica Light" charset="0"/>
          <a:ea typeface="Helvetica Light" charset="0"/>
          <a:cs typeface="Helvetica Light" charset="0"/>
        </a:defRPr>
      </a:lvl2pPr>
      <a:lvl3pPr marL="1143000" indent="-228600" algn="l" rtl="0" eaLnBrk="1" fontAlgn="base" hangingPunct="1">
        <a:spcBef>
          <a:spcPct val="20000"/>
        </a:spcBef>
        <a:spcAft>
          <a:spcPct val="0"/>
        </a:spcAft>
        <a:buClrTx/>
        <a:buSzPct val="65000"/>
        <a:buFont typeface="Wingdings" charset="2"/>
        <a:buChar char="n"/>
        <a:defRPr b="0" i="0">
          <a:solidFill>
            <a:schemeClr val="tx1"/>
          </a:solidFill>
          <a:latin typeface="Helvetica Light" charset="0"/>
          <a:ea typeface="Helvetica Light" charset="0"/>
          <a:cs typeface="Helvetica Light" charset="0"/>
        </a:defRPr>
      </a:lvl3pPr>
      <a:lvl4pPr marL="1600200" indent="-228600" algn="l" rtl="0" eaLnBrk="1" fontAlgn="base" hangingPunct="1">
        <a:spcBef>
          <a:spcPct val="20000"/>
        </a:spcBef>
        <a:spcAft>
          <a:spcPct val="0"/>
        </a:spcAft>
        <a:buClr>
          <a:schemeClr val="accent2"/>
        </a:buClr>
        <a:buSzPct val="70000"/>
        <a:buFont typeface="Wingdings" charset="2"/>
        <a:buChar char="¨"/>
        <a:defRPr sz="1600" b="0" i="0">
          <a:solidFill>
            <a:schemeClr val="tx1"/>
          </a:solidFill>
          <a:latin typeface="Helvetica Light" charset="0"/>
          <a:ea typeface="Helvetica Light" charset="0"/>
          <a:cs typeface="Helvetica Light" charset="0"/>
        </a:defRPr>
      </a:lvl4pPr>
      <a:lvl5pPr marL="2057400" indent="-228600" algn="l" rtl="0" eaLnBrk="1" fontAlgn="base" hangingPunct="1">
        <a:spcBef>
          <a:spcPct val="20000"/>
        </a:spcBef>
        <a:spcAft>
          <a:spcPct val="0"/>
        </a:spcAft>
        <a:buClrTx/>
        <a:buFont typeface="Wingdings" charset="2"/>
        <a:buChar char="§"/>
        <a:defRPr sz="1600" b="0" i="0">
          <a:solidFill>
            <a:schemeClr val="tx1"/>
          </a:solidFill>
          <a:latin typeface="Helvetica Light" charset="0"/>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hyperlink" Target="https://www.famousscientists.org/aristotl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chart" Target="../charts/chart2.xml"/><Relationship Id="rId7" Type="http://schemas.openxmlformats.org/officeDocument/2006/relationships/chart" Target="../charts/chart6.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chart" Target="../charts/chart5.xml"/><Relationship Id="rId5" Type="http://schemas.openxmlformats.org/officeDocument/2006/relationships/chart" Target="../charts/chart4.xml"/><Relationship Id="rId10" Type="http://schemas.openxmlformats.org/officeDocument/2006/relationships/chart" Target="../charts/chart9.xml"/><Relationship Id="rId4" Type="http://schemas.openxmlformats.org/officeDocument/2006/relationships/chart" Target="../charts/chart3.xml"/><Relationship Id="rId9" Type="http://schemas.openxmlformats.org/officeDocument/2006/relationships/chart" Target="../charts/chart8.xml"/></Relationships>
</file>

<file path=ppt/slides/_rels/slide2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chart" Target="../charts/chart11.xml"/></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g"/><Relationship Id="rId7"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0.png"/><Relationship Id="rId7"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9.png"/><Relationship Id="rId7"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70.png"/><Relationship Id="rId3" Type="http://schemas.openxmlformats.org/officeDocument/2006/relationships/image" Target="../media/image44.png"/><Relationship Id="rId7" Type="http://schemas.openxmlformats.org/officeDocument/2006/relationships/image" Target="../media/image130.png"/><Relationship Id="rId12" Type="http://schemas.openxmlformats.org/officeDocument/2006/relationships/customXml" Target="../ink/ink2.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20.png"/><Relationship Id="rId11" Type="http://schemas.openxmlformats.org/officeDocument/2006/relationships/image" Target="../media/image160.png"/><Relationship Id="rId5" Type="http://schemas.openxmlformats.org/officeDocument/2006/relationships/image" Target="../media/image110.png"/><Relationship Id="rId10" Type="http://schemas.openxmlformats.org/officeDocument/2006/relationships/customXml" Target="../ink/ink1.xml"/><Relationship Id="rId4" Type="http://schemas.openxmlformats.org/officeDocument/2006/relationships/image" Target="../media/image100.png"/><Relationship Id="rId9" Type="http://schemas.openxmlformats.org/officeDocument/2006/relationships/image" Target="../media/image60.png"/><Relationship Id="rId1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8.tif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9.gif"/></Relationships>
</file>

<file path=ppt/slides/_rels/slide4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3.xml"/><Relationship Id="rId1" Type="http://schemas.openxmlformats.org/officeDocument/2006/relationships/slideLayout" Target="../slideLayouts/slideLayout11.xml"/><Relationship Id="rId5" Type="http://schemas.openxmlformats.org/officeDocument/2006/relationships/image" Target="../media/image52.emf"/><Relationship Id="rId4" Type="http://schemas.openxmlformats.org/officeDocument/2006/relationships/image" Target="../media/image51.emf"/></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16.xml"/><Relationship Id="rId5" Type="http://schemas.openxmlformats.org/officeDocument/2006/relationships/image" Target="../media/image60.jpeg"/><Relationship Id="rId4" Type="http://schemas.openxmlformats.org/officeDocument/2006/relationships/image" Target="../media/image59.jpeg"/></Relationships>
</file>

<file path=ppt/slides/_rels/slide4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8.tiff"/><Relationship Id="rId4" Type="http://schemas.openxmlformats.org/officeDocument/2006/relationships/image" Target="../media/image47.tiff"/></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3.emf"/><Relationship Id="rId4" Type="http://schemas.openxmlformats.org/officeDocument/2006/relationships/image" Target="../media/image62.jpeg"/></Relationships>
</file>

<file path=ppt/slides/_rels/slide46.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68.jpeg"/><Relationship Id="rId4" Type="http://schemas.openxmlformats.org/officeDocument/2006/relationships/image" Target="../media/image67.png"/></Relationships>
</file>

<file path=ppt/slides/_rels/slide5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24.png"/></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gif"/></Relationships>
</file>

<file path=ppt/slides/_rels/slide5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9.gif"/></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https://en.wikipedia.org/wiki/David_Copperfield_(character)"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88.jpg"/><Relationship Id="rId13" Type="http://schemas.openxmlformats.org/officeDocument/2006/relationships/image" Target="../media/image93.jpeg"/><Relationship Id="rId3" Type="http://schemas.openxmlformats.org/officeDocument/2006/relationships/image" Target="../media/image85.jpeg"/><Relationship Id="rId7" Type="http://schemas.openxmlformats.org/officeDocument/2006/relationships/image" Target="../media/image84.jpeg"/><Relationship Id="rId12" Type="http://schemas.openxmlformats.org/officeDocument/2006/relationships/image" Target="../media/image92.jpeg"/><Relationship Id="rId2" Type="http://schemas.openxmlformats.org/officeDocument/2006/relationships/image" Target="../media/image19.jpeg"/><Relationship Id="rId16" Type="http://schemas.openxmlformats.org/officeDocument/2006/relationships/image" Target="../media/image96.jpe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91.jpg"/><Relationship Id="rId5" Type="http://schemas.openxmlformats.org/officeDocument/2006/relationships/image" Target="../media/image87.png"/><Relationship Id="rId15" Type="http://schemas.openxmlformats.org/officeDocument/2006/relationships/image" Target="../media/image95.jpeg"/><Relationship Id="rId10" Type="http://schemas.openxmlformats.org/officeDocument/2006/relationships/image" Target="../media/image90.tiff"/><Relationship Id="rId4" Type="http://schemas.openxmlformats.org/officeDocument/2006/relationships/image" Target="../media/image86.png"/><Relationship Id="rId9" Type="http://schemas.openxmlformats.org/officeDocument/2006/relationships/image" Target="../media/image89.jpg"/><Relationship Id="rId14" Type="http://schemas.openxmlformats.org/officeDocument/2006/relationships/image" Target="../media/image94.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4"/>
          <p:cNvSpPr txBox="1">
            <a:spLocks noChangeArrowheads="1"/>
          </p:cNvSpPr>
          <p:nvPr/>
        </p:nvSpPr>
        <p:spPr bwMode="auto">
          <a:xfrm>
            <a:off x="3528073" y="5020380"/>
            <a:ext cx="5410200" cy="1692771"/>
          </a:xfrm>
          <a:prstGeom prst="rect">
            <a:avLst/>
          </a:prstGeom>
          <a:solidFill>
            <a:schemeClr val="bg1">
              <a:lumMod val="95000"/>
            </a:schemeClr>
          </a:solidFill>
          <a:ln w="19050">
            <a:solidFill>
              <a:schemeClr val="accent1"/>
            </a:solidFill>
            <a:miter lim="800000"/>
            <a:headEnd/>
            <a:tailEnd/>
          </a:ln>
          <a:effec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r>
              <a:rPr lang="en-US" dirty="0">
                <a:latin typeface="+mj-lt"/>
              </a:rPr>
              <a:t>The University of Edinburgh</a:t>
            </a:r>
          </a:p>
          <a:p>
            <a:pPr algn="ctr" fontAlgn="base"/>
            <a:r>
              <a:rPr lang="en-US" dirty="0">
                <a:latin typeface="+mj-lt"/>
              </a:rPr>
              <a:t>SCHOOL OF INFORMATICS </a:t>
            </a:r>
          </a:p>
          <a:p>
            <a:pPr algn="ctr" fontAlgn="base"/>
            <a:endParaRPr lang="en-US" dirty="0">
              <a:latin typeface="+mj-lt"/>
            </a:endParaRPr>
          </a:p>
          <a:p>
            <a:pPr algn="ctr" fontAlgn="base"/>
            <a:r>
              <a:rPr lang="en-US" dirty="0">
                <a:latin typeface="+mj-lt"/>
              </a:rPr>
              <a:t>Distinguished Lecture Series </a:t>
            </a:r>
          </a:p>
          <a:p>
            <a:pPr algn="ctr" eaLnBrk="1" hangingPunct="1"/>
            <a:endParaRPr lang="en-US" sz="1600" dirty="0">
              <a:latin typeface="+mj-lt"/>
            </a:endParaRPr>
          </a:p>
          <a:p>
            <a:pPr algn="ctr" eaLnBrk="1" hangingPunct="1"/>
            <a:r>
              <a:rPr lang="en-US" sz="1600" dirty="0">
                <a:latin typeface="+mj-lt"/>
              </a:rPr>
              <a:t>February 2021</a:t>
            </a:r>
          </a:p>
        </p:txBody>
      </p:sp>
      <p:sp>
        <p:nvSpPr>
          <p:cNvPr id="50180" name="Rectangle 2"/>
          <p:cNvSpPr>
            <a:spLocks noGrp="1" noChangeArrowheads="1"/>
          </p:cNvSpPr>
          <p:nvPr>
            <p:ph type="title"/>
          </p:nvPr>
        </p:nvSpPr>
        <p:spPr>
          <a:xfrm>
            <a:off x="963083" y="1956731"/>
            <a:ext cx="10363200" cy="1362075"/>
          </a:xfrm>
        </p:spPr>
        <p:txBody>
          <a:bodyPr/>
          <a:lstStyle/>
          <a:p>
            <a:pPr algn="ctr"/>
            <a:r>
              <a:rPr lang="en-US" sz="3600" dirty="0">
                <a:solidFill>
                  <a:srgbClr val="000080"/>
                </a:solidFill>
                <a:latin typeface="+mj-lt"/>
              </a:rPr>
              <a:t>It’s Time to Reason</a:t>
            </a:r>
            <a:br>
              <a:rPr lang="en-US" sz="3600" dirty="0">
                <a:solidFill>
                  <a:srgbClr val="000080"/>
                </a:solidFill>
                <a:latin typeface="+mj-lt"/>
              </a:rPr>
            </a:br>
            <a:endParaRPr lang="en-US" sz="4400" b="1" dirty="0">
              <a:solidFill>
                <a:srgbClr val="0033CC"/>
              </a:solidFill>
              <a:latin typeface="+mj-lt"/>
            </a:endParaRPr>
          </a:p>
        </p:txBody>
      </p:sp>
      <p:sp>
        <p:nvSpPr>
          <p:cNvPr id="50181" name="Rectangle 3"/>
          <p:cNvSpPr>
            <a:spLocks noGrp="1" noChangeArrowheads="1"/>
          </p:cNvSpPr>
          <p:nvPr>
            <p:ph type="body" idx="1"/>
          </p:nvPr>
        </p:nvSpPr>
        <p:spPr>
          <a:xfrm>
            <a:off x="2251671" y="3389495"/>
            <a:ext cx="7786025" cy="1326854"/>
          </a:xfrm>
          <a:extLst>
            <a:ext uri="{91240B29-F687-4F45-9708-019B960494DF}">
              <a14:hiddenLine xmlns:a14="http://schemas.microsoft.com/office/drawing/2010/main" w="9525">
                <a:solidFill>
                  <a:srgbClr val="008000"/>
                </a:solidFill>
                <a:miter lim="800000"/>
                <a:headEnd/>
                <a:tailEnd/>
              </a14:hiddenLine>
            </a:ext>
          </a:extLst>
        </p:spPr>
        <p:txBody>
          <a:bodyPr/>
          <a:lstStyle/>
          <a:p>
            <a:pPr algn="ctr"/>
            <a:r>
              <a:rPr lang="en-US" sz="2000" dirty="0">
                <a:solidFill>
                  <a:srgbClr val="0000FF"/>
                </a:solidFill>
                <a:latin typeface="+mj-lt"/>
              </a:rPr>
              <a:t>Dan Roth </a:t>
            </a:r>
          </a:p>
          <a:p>
            <a:pPr algn="ctr"/>
            <a:r>
              <a:rPr lang="en-US" sz="2000" dirty="0">
                <a:solidFill>
                  <a:srgbClr val="0000FF"/>
                </a:solidFill>
                <a:latin typeface="+mj-lt"/>
              </a:rPr>
              <a:t>Computer and Information Science</a:t>
            </a:r>
          </a:p>
          <a:p>
            <a:pPr algn="ctr"/>
            <a:r>
              <a:rPr lang="en-US" altLang="zh-TW" sz="2000" dirty="0">
                <a:solidFill>
                  <a:srgbClr val="0000FF"/>
                </a:solidFill>
                <a:latin typeface="+mj-lt"/>
                <a:ea typeface="Arial Unicode MS" pitchFamily="34" charset="-128"/>
                <a:cs typeface="Arial Unicode MS" pitchFamily="34" charset="-128"/>
              </a:rPr>
              <a:t>University of Pennsylvania </a:t>
            </a:r>
          </a:p>
        </p:txBody>
      </p:sp>
    </p:spTree>
    <p:extLst>
      <p:ext uri="{BB962C8B-B14F-4D97-AF65-F5344CB8AC3E}">
        <p14:creationId xmlns:p14="http://schemas.microsoft.com/office/powerpoint/2010/main" val="144345531"/>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66740-CE97-4A6F-8543-D6B6EC7AC8DC}"/>
              </a:ext>
            </a:extLst>
          </p:cNvPr>
          <p:cNvSpPr>
            <a:spLocks noGrp="1"/>
          </p:cNvSpPr>
          <p:nvPr>
            <p:ph type="title"/>
          </p:nvPr>
        </p:nvSpPr>
        <p:spPr/>
        <p:txBody>
          <a:bodyPr/>
          <a:lstStyle/>
          <a:p>
            <a:r>
              <a:rPr lang="en-US" dirty="0"/>
              <a:t>Symbolic Reasoning?</a:t>
            </a:r>
          </a:p>
        </p:txBody>
      </p:sp>
      <p:sp>
        <p:nvSpPr>
          <p:cNvPr id="3" name="Content Placeholder 2">
            <a:extLst>
              <a:ext uri="{FF2B5EF4-FFF2-40B4-BE49-F238E27FC236}">
                <a16:creationId xmlns:a16="http://schemas.microsoft.com/office/drawing/2014/main" id="{825C054B-6F73-47A0-83BB-E735A958C184}"/>
              </a:ext>
            </a:extLst>
          </p:cNvPr>
          <p:cNvSpPr>
            <a:spLocks noGrp="1"/>
          </p:cNvSpPr>
          <p:nvPr>
            <p:ph idx="1"/>
          </p:nvPr>
        </p:nvSpPr>
        <p:spPr>
          <a:xfrm>
            <a:off x="609600" y="1251856"/>
            <a:ext cx="7517313" cy="4484915"/>
          </a:xfrm>
        </p:spPr>
        <p:txBody>
          <a:bodyPr/>
          <a:lstStyle/>
          <a:p>
            <a:r>
              <a:rPr lang="en-US" sz="2000" dirty="0"/>
              <a:t>Some people think that </a:t>
            </a:r>
            <a:r>
              <a:rPr lang="en-US" sz="2000" b="1" dirty="0"/>
              <a:t>symbols</a:t>
            </a:r>
            <a:r>
              <a:rPr lang="en-US" sz="2000" dirty="0"/>
              <a:t> are an evil invention of old AI people. </a:t>
            </a:r>
          </a:p>
          <a:p>
            <a:r>
              <a:rPr lang="en-US" sz="2000" dirty="0"/>
              <a:t>It’s not.</a:t>
            </a:r>
          </a:p>
          <a:p>
            <a:r>
              <a:rPr lang="en-US" sz="2000" dirty="0"/>
              <a:t>Language is a symbolic system</a:t>
            </a:r>
          </a:p>
          <a:p>
            <a:endParaRPr lang="en-US" sz="2000" dirty="0"/>
          </a:p>
          <a:p>
            <a:endParaRPr lang="en-US" sz="2000" dirty="0"/>
          </a:p>
          <a:p>
            <a:r>
              <a:rPr lang="en-US" sz="2000" dirty="0"/>
              <a:t>Even though we communicate via speech, gestures, writing, which are continuous, symbols are the invariants of this communication.  </a:t>
            </a:r>
          </a:p>
          <a:p>
            <a:endParaRPr lang="en-US" sz="2000" dirty="0"/>
          </a:p>
          <a:p>
            <a:pPr lvl="1"/>
            <a:r>
              <a:rPr lang="en-US" sz="1800" dirty="0"/>
              <a:t>Harari: Language – the ability to assign symbols to “things” and “reason” about them is key to human cognitive revolution</a:t>
            </a:r>
          </a:p>
          <a:p>
            <a:pPr lvl="1"/>
            <a:r>
              <a:rPr lang="en-US" sz="1800" dirty="0" err="1"/>
              <a:t>Kripke</a:t>
            </a:r>
            <a:r>
              <a:rPr lang="en-US" sz="1800" dirty="0"/>
              <a:t>: “Naming” things is key to communication and to cognition</a:t>
            </a:r>
          </a:p>
          <a:p>
            <a:pPr lvl="1"/>
            <a:r>
              <a:rPr lang="en-US" sz="1800" dirty="0"/>
              <a:t>The Enigma of Reason: “Reasoning is about giving reasons” </a:t>
            </a:r>
          </a:p>
        </p:txBody>
      </p:sp>
      <p:sp>
        <p:nvSpPr>
          <p:cNvPr id="4" name="Slide Number Placeholder 3">
            <a:extLst>
              <a:ext uri="{FF2B5EF4-FFF2-40B4-BE49-F238E27FC236}">
                <a16:creationId xmlns:a16="http://schemas.microsoft.com/office/drawing/2014/main" id="{B183B9F1-95F6-45EA-8519-2D43E265A0C4}"/>
              </a:ext>
            </a:extLst>
          </p:cNvPr>
          <p:cNvSpPr>
            <a:spLocks noGrp="1"/>
          </p:cNvSpPr>
          <p:nvPr>
            <p:ph type="sldNum" sz="quarter" idx="11"/>
          </p:nvPr>
        </p:nvSpPr>
        <p:spPr/>
        <p:txBody>
          <a:bodyPr/>
          <a:lstStyle/>
          <a:p>
            <a:fld id="{BDF588C3-71D6-5D45-B118-1C664482E1C2}" type="slidenum">
              <a:rPr lang="en-US" smtClean="0"/>
              <a:t>10</a:t>
            </a:fld>
            <a:endParaRPr lang="en-US"/>
          </a:p>
        </p:txBody>
      </p:sp>
      <p:pic>
        <p:nvPicPr>
          <p:cNvPr id="1026" name="Picture 2" descr="Image result for kripke naming and necessity">
            <a:extLst>
              <a:ext uri="{FF2B5EF4-FFF2-40B4-BE49-F238E27FC236}">
                <a16:creationId xmlns:a16="http://schemas.microsoft.com/office/drawing/2014/main" id="{184F25BB-2532-4D26-A209-EC2F1EABE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9978" y="4215988"/>
            <a:ext cx="127797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62C62D1-8155-4D11-ABA2-60CD0582F211}"/>
              </a:ext>
            </a:extLst>
          </p:cNvPr>
          <p:cNvPicPr>
            <a:picLocks noChangeAspect="1"/>
          </p:cNvPicPr>
          <p:nvPr/>
        </p:nvPicPr>
        <p:blipFill>
          <a:blip r:embed="rId4"/>
          <a:stretch>
            <a:fillRect/>
          </a:stretch>
        </p:blipFill>
        <p:spPr>
          <a:xfrm rot="21600000">
            <a:off x="7839068" y="4923721"/>
            <a:ext cx="1309532" cy="1828800"/>
          </a:xfrm>
          <a:prstGeom prst="rect">
            <a:avLst/>
          </a:prstGeom>
          <a:ln>
            <a:solidFill>
              <a:schemeClr val="tx1"/>
            </a:solidFill>
          </a:ln>
        </p:spPr>
      </p:pic>
      <p:sp>
        <p:nvSpPr>
          <p:cNvPr id="8" name="Rectangle 2">
            <a:extLst>
              <a:ext uri="{FF2B5EF4-FFF2-40B4-BE49-F238E27FC236}">
                <a16:creationId xmlns:a16="http://schemas.microsoft.com/office/drawing/2014/main" id="{EE42B868-BD82-440D-A602-0FDCB1A22ABB}"/>
              </a:ext>
            </a:extLst>
          </p:cNvPr>
          <p:cNvSpPr>
            <a:spLocks noChangeArrowheads="1"/>
          </p:cNvSpPr>
          <p:nvPr/>
        </p:nvSpPr>
        <p:spPr bwMode="auto">
          <a:xfrm>
            <a:off x="5126477" y="1617150"/>
            <a:ext cx="6914140" cy="1200329"/>
          </a:xfrm>
          <a:prstGeom prst="rect">
            <a:avLst/>
          </a:prstGeom>
          <a:solidFill>
            <a:schemeClr val="bg1">
              <a:lumMod val="95000"/>
            </a:schemeClr>
          </a:solidFill>
          <a:ln w="28575">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200" b="1" i="0" u="none" strike="noStrike" cap="none" normalizeH="0" baseline="0" dirty="0">
                <a:ln>
                  <a:noFill/>
                </a:ln>
                <a:solidFill>
                  <a:srgbClr val="000000"/>
                </a:solidFill>
                <a:effectLst/>
              </a:rPr>
              <a:t>Rodgers finished 23-of-36 for 296 yards and </a:t>
            </a:r>
            <a:r>
              <a:rPr kumimoji="0" lang="en-US" altLang="en-US" sz="1200" i="0" u="none" strike="noStrike" cap="none" normalizeH="0" baseline="0" dirty="0">
                <a:ln>
                  <a:noFill/>
                </a:ln>
                <a:solidFill>
                  <a:srgbClr val="0000FF"/>
                </a:solidFill>
                <a:effectLst/>
              </a:rPr>
              <a:t>two touchdowns</a:t>
            </a:r>
            <a:r>
              <a:rPr kumimoji="0" lang="en-US" altLang="en-US" sz="1200" b="0" i="0" u="none" strike="noStrike" cap="none" normalizeH="0" baseline="0" dirty="0">
                <a:ln>
                  <a:noFill/>
                </a:ln>
                <a:solidFill>
                  <a:srgbClr val="000000"/>
                </a:solidFill>
                <a:effectLst/>
              </a:rPr>
              <a:t>. His numbers could've been even better had his receivers not dropped a couple of his passes. One </a:t>
            </a:r>
            <a:r>
              <a:rPr kumimoji="0" lang="en-US" altLang="en-US" sz="1200" b="0" i="0" u="none" strike="noStrike" cap="none" normalizeH="0" baseline="0" dirty="0">
                <a:ln>
                  <a:noFill/>
                </a:ln>
                <a:solidFill>
                  <a:srgbClr val="0000FF"/>
                </a:solidFill>
                <a:effectLst/>
              </a:rPr>
              <a:t>dropped ball </a:t>
            </a:r>
            <a:r>
              <a:rPr kumimoji="0" lang="en-US" altLang="en-US" sz="1200" b="0" i="0" u="none" strike="noStrike" cap="none" normalizeH="0" baseline="0" dirty="0">
                <a:ln>
                  <a:noFill/>
                </a:ln>
                <a:solidFill>
                  <a:srgbClr val="000000"/>
                </a:solidFill>
                <a:effectLst/>
              </a:rPr>
              <a:t>was a potential score to Allen Lazard.</a:t>
            </a:r>
            <a:r>
              <a:rPr lang="en-US" altLang="en-US" sz="1200" dirty="0">
                <a:solidFill>
                  <a:srgbClr val="000000"/>
                </a:solidFill>
              </a:rPr>
              <a:t> </a:t>
            </a:r>
            <a:r>
              <a:rPr kumimoji="0" lang="en-US" altLang="en-US" sz="1200" b="0" i="0" u="none" strike="noStrike" cap="none" normalizeH="0" baseline="0" dirty="0">
                <a:ln>
                  <a:noFill/>
                </a:ln>
                <a:solidFill>
                  <a:srgbClr val="000000"/>
                </a:solidFill>
                <a:effectLst/>
              </a:rPr>
              <a:t>Despite the drop, Lazard made up for it by </a:t>
            </a:r>
            <a:r>
              <a:rPr kumimoji="0" lang="en-US" altLang="en-US" sz="1200" b="0" i="0" u="none" strike="noStrike" cap="none" normalizeH="0" baseline="0" dirty="0">
                <a:ln>
                  <a:noFill/>
                </a:ln>
                <a:solidFill>
                  <a:srgbClr val="0000FF"/>
                </a:solidFill>
                <a:effectLst/>
              </a:rPr>
              <a:t>leading the Packers in receiving</a:t>
            </a:r>
            <a:r>
              <a:rPr kumimoji="0" lang="en-US" altLang="en-US" sz="1200" b="0" i="0" u="none" strike="noStrike" cap="none" normalizeH="0" baseline="0" dirty="0">
                <a:ln>
                  <a:noFill/>
                </a:ln>
                <a:solidFill>
                  <a:srgbClr val="000000"/>
                </a:solidFill>
                <a:effectLst/>
              </a:rPr>
              <a:t>. With Davante Adams tied up with Jalen Ramsey, Lazard was able to </a:t>
            </a:r>
            <a:r>
              <a:rPr kumimoji="0" lang="en-US" altLang="en-US" sz="1200" b="0" i="0" u="none" strike="noStrike" cap="none" normalizeH="0" baseline="0" dirty="0">
                <a:ln>
                  <a:noFill/>
                </a:ln>
                <a:solidFill>
                  <a:srgbClr val="0000FF"/>
                </a:solidFill>
                <a:effectLst/>
              </a:rPr>
              <a:t>snatch</a:t>
            </a:r>
            <a:r>
              <a:rPr kumimoji="0" lang="en-US" altLang="en-US" sz="1200" b="0" i="0" u="none" strike="noStrike" cap="none" normalizeH="0" baseline="0" dirty="0">
                <a:ln>
                  <a:noFill/>
                </a:ln>
                <a:solidFill>
                  <a:srgbClr val="000000"/>
                </a:solidFill>
                <a:effectLst/>
              </a:rPr>
              <a:t> four balls for 96 yards and a touchdown. Adams still had a great game despite Ramsey's coverage, hauling in nine of his 10 targets for 66 yards and a touchdown. The score </a:t>
            </a:r>
            <a:r>
              <a:rPr kumimoji="0" lang="en-US" altLang="en-US" sz="1200" b="0" i="0" u="none" strike="noStrike" cap="none" normalizeH="0" baseline="0" dirty="0">
                <a:ln>
                  <a:noFill/>
                </a:ln>
                <a:solidFill>
                  <a:srgbClr val="0000FF"/>
                </a:solidFill>
                <a:effectLst/>
              </a:rPr>
              <a:t>frustrated</a:t>
            </a:r>
            <a:r>
              <a:rPr kumimoji="0" lang="en-US" altLang="en-US" sz="1200" b="0" i="0" u="none" strike="noStrike" cap="none" normalizeH="0" baseline="0" dirty="0">
                <a:ln>
                  <a:noFill/>
                </a:ln>
                <a:solidFill>
                  <a:srgbClr val="000000"/>
                </a:solidFill>
                <a:effectLst/>
              </a:rPr>
              <a:t> Ramsey because another defensive back was supposed to pick up Adams, who was in motion.</a:t>
            </a:r>
            <a:r>
              <a:rPr kumimoji="0" lang="en-US" altLang="en-US" sz="1200" b="0" i="0" u="none" strike="noStrike" cap="none" normalizeH="0" baseline="0" dirty="0">
                <a:ln>
                  <a:noFill/>
                </a:ln>
                <a:solidFill>
                  <a:schemeClr val="tx1"/>
                </a:solidFill>
                <a:effectLst/>
              </a:rPr>
              <a:t> </a:t>
            </a:r>
          </a:p>
        </p:txBody>
      </p:sp>
      <p:pic>
        <p:nvPicPr>
          <p:cNvPr id="9" name="Picture 8">
            <a:extLst>
              <a:ext uri="{FF2B5EF4-FFF2-40B4-BE49-F238E27FC236}">
                <a16:creationId xmlns:a16="http://schemas.microsoft.com/office/drawing/2014/main" id="{ABFB5C68-C4B1-44B9-8916-0FD107A377D3}"/>
              </a:ext>
            </a:extLst>
          </p:cNvPr>
          <p:cNvPicPr>
            <a:picLocks noChangeAspect="1"/>
          </p:cNvPicPr>
          <p:nvPr/>
        </p:nvPicPr>
        <p:blipFill>
          <a:blip r:embed="rId5"/>
          <a:stretch>
            <a:fillRect/>
          </a:stretch>
        </p:blipFill>
        <p:spPr>
          <a:xfrm>
            <a:off x="10829334" y="3508254"/>
            <a:ext cx="1211283" cy="1828800"/>
          </a:xfrm>
          <a:prstGeom prst="rect">
            <a:avLst/>
          </a:prstGeom>
        </p:spPr>
      </p:pic>
      <p:sp>
        <p:nvSpPr>
          <p:cNvPr id="13" name="Rectangle 12">
            <a:extLst>
              <a:ext uri="{FF2B5EF4-FFF2-40B4-BE49-F238E27FC236}">
                <a16:creationId xmlns:a16="http://schemas.microsoft.com/office/drawing/2014/main" id="{5AF14B58-D6D6-4A8D-9344-3E329027DFD3}"/>
              </a:ext>
            </a:extLst>
          </p:cNvPr>
          <p:cNvSpPr/>
          <p:nvPr/>
        </p:nvSpPr>
        <p:spPr>
          <a:xfrm>
            <a:off x="5126477" y="2851905"/>
            <a:ext cx="6914140" cy="461665"/>
          </a:xfrm>
          <a:prstGeom prst="rect">
            <a:avLst/>
          </a:prstGeom>
          <a:solidFill>
            <a:schemeClr val="bg1">
              <a:lumMod val="95000"/>
            </a:schemeClr>
          </a:solidFill>
          <a:ln>
            <a:noFill/>
          </a:ln>
        </p:spPr>
        <p:txBody>
          <a:bodyPr wrap="square">
            <a:spAutoFit/>
          </a:bodyPr>
          <a:lstStyle/>
          <a:p>
            <a:r>
              <a:rPr lang="en-US" sz="1200" dirty="0"/>
              <a:t>Mayor Rahm Emanuel now has raised more than $10 million toward his bid for a third term – </a:t>
            </a:r>
            <a:r>
              <a:rPr lang="en-US" sz="1200" dirty="0">
                <a:solidFill>
                  <a:srgbClr val="0000FF"/>
                </a:solidFill>
              </a:rPr>
              <a:t>more than five times the total raised by his 10 challengers combined</a:t>
            </a:r>
            <a:r>
              <a:rPr lang="en-US" sz="1200" dirty="0"/>
              <a:t>, campaign finance records show. </a:t>
            </a:r>
          </a:p>
        </p:txBody>
      </p:sp>
    </p:spTree>
    <p:extLst>
      <p:ext uri="{BB962C8B-B14F-4D97-AF65-F5344CB8AC3E}">
        <p14:creationId xmlns:p14="http://schemas.microsoft.com/office/powerpoint/2010/main" val="18031510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500"/>
                            </p:stCondLst>
                            <p:childTnLst>
                              <p:par>
                                <p:cTn id="13" presetID="22" presetClass="entr" presetSubtype="8" fill="hold" grpId="0" nodeType="afterEffect">
                                  <p:stCondLst>
                                    <p:cond delay="100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par>
                                <p:cTn id="16" presetID="1"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nodeType="afterEffect">
                                  <p:stCondLst>
                                    <p:cond delay="1000"/>
                                  </p:stCondLst>
                                  <p:childTnLst>
                                    <p:set>
                                      <p:cBhvr>
                                        <p:cTn id="32" dur="1" fill="hold">
                                          <p:stCondLst>
                                            <p:cond delay="9"/>
                                          </p:stCondLst>
                                        </p:cTn>
                                        <p:tgtEl>
                                          <p:spTgt spid="1026"/>
                                        </p:tgtEl>
                                        <p:attrNameLst>
                                          <p:attrName>style.visibility</p:attrName>
                                        </p:attrNameLst>
                                      </p:cBhvr>
                                      <p:to>
                                        <p:strVal val="visible"/>
                                      </p:to>
                                    </p:set>
                                  </p:childTnLst>
                                </p:cTn>
                              </p:par>
                            </p:childTnLst>
                          </p:cTn>
                        </p:par>
                        <p:par>
                          <p:cTn id="33" fill="hold">
                            <p:stCondLst>
                              <p:cond delay="1010"/>
                            </p:stCondLst>
                            <p:childTnLst>
                              <p:par>
                                <p:cTn id="34" presetID="1" presetClass="entr" presetSubtype="0" fill="hold" nodeType="afterEffect">
                                  <p:stCondLst>
                                    <p:cond delay="1000"/>
                                  </p:stCondLst>
                                  <p:childTnLst>
                                    <p:set>
                                      <p:cBhvr>
                                        <p:cTn id="3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64DA0-E164-424C-AF88-13E198164A0B}"/>
              </a:ext>
            </a:extLst>
          </p:cNvPr>
          <p:cNvSpPr>
            <a:spLocks noGrp="1"/>
          </p:cNvSpPr>
          <p:nvPr>
            <p:ph type="title"/>
          </p:nvPr>
        </p:nvSpPr>
        <p:spPr/>
        <p:txBody>
          <a:bodyPr/>
          <a:lstStyle/>
          <a:p>
            <a:r>
              <a:rPr lang="en-US" dirty="0"/>
              <a:t>Aristotle’s Logic </a:t>
            </a:r>
            <a:r>
              <a:rPr lang="en-US" sz="1600" dirty="0">
                <a:hlinkClick r:id="rId3"/>
              </a:rPr>
              <a:t>https://www.famousscientists.org/aristotle/</a:t>
            </a:r>
            <a:endParaRPr lang="en-US" dirty="0"/>
          </a:p>
        </p:txBody>
      </p:sp>
      <p:sp>
        <p:nvSpPr>
          <p:cNvPr id="3" name="Content Placeholder 2">
            <a:extLst>
              <a:ext uri="{FF2B5EF4-FFF2-40B4-BE49-F238E27FC236}">
                <a16:creationId xmlns:a16="http://schemas.microsoft.com/office/drawing/2014/main" id="{26444E08-BBBF-42D5-9C1E-2BB2BCA12B85}"/>
              </a:ext>
            </a:extLst>
          </p:cNvPr>
          <p:cNvSpPr>
            <a:spLocks noGrp="1"/>
          </p:cNvSpPr>
          <p:nvPr>
            <p:ph idx="1"/>
          </p:nvPr>
        </p:nvSpPr>
        <p:spPr>
          <a:xfrm>
            <a:off x="609600" y="1251856"/>
            <a:ext cx="6283569" cy="4484915"/>
          </a:xfrm>
        </p:spPr>
        <p:txBody>
          <a:bodyPr/>
          <a:lstStyle/>
          <a:p>
            <a:r>
              <a:rPr lang="en-US" sz="2000" dirty="0"/>
              <a:t>Aristotle founded the study of formal logic, systematizing logical arguments – he is famous for the syllogism, a method by which known information can be used to prove a point.</a:t>
            </a:r>
          </a:p>
          <a:p>
            <a:endParaRPr lang="en-US" sz="2000" dirty="0"/>
          </a:p>
          <a:p>
            <a:r>
              <a:rPr lang="en-US" sz="2000" dirty="0"/>
              <a:t>Here is a famous example, from Aristotle himself, of a simple syllogism:</a:t>
            </a:r>
          </a:p>
          <a:p>
            <a:pPr lvl="1"/>
            <a:r>
              <a:rPr lang="en-US" sz="1600" dirty="0"/>
              <a:t>All men are mortal.</a:t>
            </a:r>
          </a:p>
          <a:p>
            <a:pPr lvl="1"/>
            <a:r>
              <a:rPr lang="en-US" sz="1600" dirty="0"/>
              <a:t>Socrates is a man.</a:t>
            </a:r>
          </a:p>
          <a:p>
            <a:pPr lvl="1"/>
            <a:r>
              <a:rPr lang="en-US" sz="1600" dirty="0"/>
              <a:t>Therefore, Socrates is mortal.</a:t>
            </a:r>
          </a:p>
          <a:p>
            <a:endParaRPr lang="en-US" sz="2000" dirty="0"/>
          </a:p>
          <a:p>
            <a:endParaRPr lang="en-US" sz="2000" dirty="0"/>
          </a:p>
        </p:txBody>
      </p:sp>
      <p:sp>
        <p:nvSpPr>
          <p:cNvPr id="4" name="Slide Number Placeholder 3">
            <a:extLst>
              <a:ext uri="{FF2B5EF4-FFF2-40B4-BE49-F238E27FC236}">
                <a16:creationId xmlns:a16="http://schemas.microsoft.com/office/drawing/2014/main" id="{C75E0607-D0DA-4F41-8E4C-4AAA677D1511}"/>
              </a:ext>
            </a:extLst>
          </p:cNvPr>
          <p:cNvSpPr>
            <a:spLocks noGrp="1"/>
          </p:cNvSpPr>
          <p:nvPr>
            <p:ph type="sldNum" sz="quarter" idx="11"/>
          </p:nvPr>
        </p:nvSpPr>
        <p:spPr/>
        <p:txBody>
          <a:bodyPr/>
          <a:lstStyle/>
          <a:p>
            <a:fld id="{BDF588C3-71D6-5D45-B118-1C664482E1C2}" type="slidenum">
              <a:rPr lang="en-US" smtClean="0"/>
              <a:t>11</a:t>
            </a:fld>
            <a:endParaRPr lang="en-US"/>
          </a:p>
        </p:txBody>
      </p:sp>
      <p:pic>
        <p:nvPicPr>
          <p:cNvPr id="2050" name="Picture 2" descr="Aristotle">
            <a:extLst>
              <a:ext uri="{FF2B5EF4-FFF2-40B4-BE49-F238E27FC236}">
                <a16:creationId xmlns:a16="http://schemas.microsoft.com/office/drawing/2014/main" id="{7E24F543-8AA3-4AA6-81B3-E9B3E2AA2A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6358" y="960245"/>
            <a:ext cx="4762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CE928A2-BB77-4ABB-A590-9C928442B434}"/>
              </a:ext>
            </a:extLst>
          </p:cNvPr>
          <p:cNvSpPr/>
          <p:nvPr/>
        </p:nvSpPr>
        <p:spPr>
          <a:xfrm>
            <a:off x="3199430" y="5574589"/>
            <a:ext cx="5793141" cy="523220"/>
          </a:xfrm>
          <a:prstGeom prst="rect">
            <a:avLst/>
          </a:prstGeom>
          <a:solidFill>
            <a:schemeClr val="bg1">
              <a:lumMod val="95000"/>
            </a:schemeClr>
          </a:solidFill>
          <a:ln>
            <a:noFill/>
          </a:ln>
        </p:spPr>
        <p:txBody>
          <a:bodyPr wrap="square">
            <a:spAutoFit/>
          </a:bodyPr>
          <a:lstStyle/>
          <a:p>
            <a:pPr algn="ctr"/>
            <a:r>
              <a:rPr lang="en-US" sz="2800" dirty="0"/>
              <a:t>So, did Aristotle have a laptop?</a:t>
            </a:r>
          </a:p>
        </p:txBody>
      </p:sp>
      <p:sp>
        <p:nvSpPr>
          <p:cNvPr id="6" name="Rectangle 5">
            <a:extLst>
              <a:ext uri="{FF2B5EF4-FFF2-40B4-BE49-F238E27FC236}">
                <a16:creationId xmlns:a16="http://schemas.microsoft.com/office/drawing/2014/main" id="{67454667-5CB6-4641-AFE8-297CC99090D7}"/>
              </a:ext>
            </a:extLst>
          </p:cNvPr>
          <p:cNvSpPr/>
          <p:nvPr/>
        </p:nvSpPr>
        <p:spPr>
          <a:xfrm>
            <a:off x="121534" y="6359671"/>
            <a:ext cx="2770192" cy="338554"/>
          </a:xfrm>
          <a:prstGeom prst="rect">
            <a:avLst/>
          </a:prstGeom>
        </p:spPr>
        <p:txBody>
          <a:bodyPr wrap="square">
            <a:spAutoFit/>
          </a:bodyPr>
          <a:lstStyle/>
          <a:p>
            <a:pPr algn="ctr"/>
            <a:r>
              <a:rPr lang="en-US" sz="1600" dirty="0"/>
              <a:t>[Example due to Les Valiant]</a:t>
            </a:r>
          </a:p>
        </p:txBody>
      </p:sp>
      <p:sp>
        <p:nvSpPr>
          <p:cNvPr id="8" name="Rectangle 7">
            <a:extLst>
              <a:ext uri="{FF2B5EF4-FFF2-40B4-BE49-F238E27FC236}">
                <a16:creationId xmlns:a16="http://schemas.microsoft.com/office/drawing/2014/main" id="{17FA4680-98D3-4DE1-831F-66AF117BC68A}"/>
              </a:ext>
            </a:extLst>
          </p:cNvPr>
          <p:cNvSpPr/>
          <p:nvPr/>
        </p:nvSpPr>
        <p:spPr>
          <a:xfrm>
            <a:off x="4710904" y="6147467"/>
            <a:ext cx="2770192" cy="338554"/>
          </a:xfrm>
          <a:prstGeom prst="rect">
            <a:avLst/>
          </a:prstGeom>
        </p:spPr>
        <p:txBody>
          <a:bodyPr wrap="square">
            <a:spAutoFit/>
          </a:bodyPr>
          <a:lstStyle/>
          <a:p>
            <a:pPr algn="ctr"/>
            <a:r>
              <a:rPr lang="en-US" sz="1600" dirty="0"/>
              <a:t>[Geva et al. TACL’21]</a:t>
            </a:r>
          </a:p>
        </p:txBody>
      </p:sp>
      <p:pic>
        <p:nvPicPr>
          <p:cNvPr id="9" name="Picture 8">
            <a:extLst>
              <a:ext uri="{FF2B5EF4-FFF2-40B4-BE49-F238E27FC236}">
                <a16:creationId xmlns:a16="http://schemas.microsoft.com/office/drawing/2014/main" id="{0DE93CDC-0872-45FE-A0BD-948E2A041C5D}"/>
              </a:ext>
            </a:extLst>
          </p:cNvPr>
          <p:cNvPicPr>
            <a:picLocks noChangeAspect="1"/>
          </p:cNvPicPr>
          <p:nvPr/>
        </p:nvPicPr>
        <p:blipFill>
          <a:blip r:embed="rId5"/>
          <a:stretch>
            <a:fillRect/>
          </a:stretch>
        </p:blipFill>
        <p:spPr>
          <a:xfrm>
            <a:off x="9586648" y="3985219"/>
            <a:ext cx="1502304" cy="2251771"/>
          </a:xfrm>
          <a:prstGeom prst="rect">
            <a:avLst/>
          </a:prstGeom>
          <a:ln>
            <a:solidFill>
              <a:srgbClr val="3366CC"/>
            </a:solidFill>
          </a:ln>
        </p:spPr>
      </p:pic>
    </p:spTree>
    <p:extLst>
      <p:ext uri="{BB962C8B-B14F-4D97-AF65-F5344CB8AC3E}">
        <p14:creationId xmlns:p14="http://schemas.microsoft.com/office/powerpoint/2010/main" val="23060131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animBg="1"/>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2F161-19C8-4675-9B2F-2FE6B764BA2E}"/>
              </a:ext>
            </a:extLst>
          </p:cNvPr>
          <p:cNvSpPr>
            <a:spLocks noGrp="1"/>
          </p:cNvSpPr>
          <p:nvPr>
            <p:ph type="title"/>
          </p:nvPr>
        </p:nvSpPr>
        <p:spPr/>
        <p:txBody>
          <a:bodyPr/>
          <a:lstStyle/>
          <a:p>
            <a:r>
              <a:rPr lang="en-US" dirty="0"/>
              <a:t>Key Challenges to NLU Researchers</a:t>
            </a:r>
          </a:p>
        </p:txBody>
      </p:sp>
      <p:sp>
        <p:nvSpPr>
          <p:cNvPr id="3" name="Content Placeholder 2">
            <a:extLst>
              <a:ext uri="{FF2B5EF4-FFF2-40B4-BE49-F238E27FC236}">
                <a16:creationId xmlns:a16="http://schemas.microsoft.com/office/drawing/2014/main" id="{77A72FCE-525F-4150-80D3-EFA8F449A2A6}"/>
              </a:ext>
            </a:extLst>
          </p:cNvPr>
          <p:cNvSpPr>
            <a:spLocks noGrp="1"/>
          </p:cNvSpPr>
          <p:nvPr>
            <p:ph idx="1"/>
          </p:nvPr>
        </p:nvSpPr>
        <p:spPr>
          <a:xfrm>
            <a:off x="609599" y="1251856"/>
            <a:ext cx="11295073" cy="4484915"/>
          </a:xfrm>
        </p:spPr>
        <p:txBody>
          <a:bodyPr/>
          <a:lstStyle/>
          <a:p>
            <a:r>
              <a:rPr lang="en-US" sz="2000" dirty="0"/>
              <a:t>Today’s NLP addresses well-defined tasks for which we have, or can generate, a lot of training data, but: </a:t>
            </a:r>
          </a:p>
          <a:p>
            <a:r>
              <a:rPr lang="en-US" sz="2000" dirty="0">
                <a:solidFill>
                  <a:srgbClr val="0000FF"/>
                </a:solidFill>
              </a:rPr>
              <a:t>Who asks the questions? </a:t>
            </a:r>
          </a:p>
          <a:p>
            <a:pPr lvl="1"/>
            <a:r>
              <a:rPr lang="en-US" sz="1800" dirty="0"/>
              <a:t>~~ When did Aristotle die?</a:t>
            </a:r>
          </a:p>
          <a:p>
            <a:pPr lvl="1"/>
            <a:r>
              <a:rPr lang="en-US" sz="1800" dirty="0"/>
              <a:t>~~ When was the laptop invented? </a:t>
            </a:r>
          </a:p>
          <a:p>
            <a:pPr lvl="1"/>
            <a:r>
              <a:rPr lang="en-US" sz="1800" dirty="0"/>
              <a:t>What happened first? </a:t>
            </a:r>
          </a:p>
          <a:p>
            <a:endParaRPr lang="en-US" sz="2000" dirty="0"/>
          </a:p>
          <a:p>
            <a:r>
              <a:rPr lang="en-US" sz="2000" dirty="0"/>
              <a:t>The question isn’t if we need reasoning, but rather:</a:t>
            </a:r>
          </a:p>
          <a:p>
            <a:pPr lvl="1"/>
            <a:r>
              <a:rPr lang="en-US" sz="1800" b="1" dirty="0"/>
              <a:t>How to do it?</a:t>
            </a:r>
          </a:p>
          <a:p>
            <a:pPr lvl="2"/>
            <a:r>
              <a:rPr lang="en-US" sz="1600" dirty="0"/>
              <a:t>E.g., how to determine “strategies” on the fly? </a:t>
            </a:r>
          </a:p>
          <a:p>
            <a:pPr lvl="1"/>
            <a:r>
              <a:rPr lang="en-US" sz="1800" b="1" dirty="0"/>
              <a:t>How to train for it?</a:t>
            </a:r>
          </a:p>
          <a:p>
            <a:pPr lvl="2"/>
            <a:r>
              <a:rPr lang="en-US" sz="1600" dirty="0"/>
              <a:t>How can we supervise for these “sparse” events?                [A different talk: On Incidental Supervision]</a:t>
            </a:r>
          </a:p>
          <a:p>
            <a:pPr lvl="2"/>
            <a:r>
              <a:rPr lang="en-US" sz="1600" dirty="0"/>
              <a:t>Should we learn “everything” together? When/how should we decouple/decompose tasks? </a:t>
            </a:r>
          </a:p>
          <a:p>
            <a:endParaRPr lang="en-US" sz="2000" dirty="0">
              <a:solidFill>
                <a:srgbClr val="0000FF"/>
              </a:solidFill>
            </a:endParaRPr>
          </a:p>
          <a:p>
            <a:r>
              <a:rPr lang="en-US" sz="2000" dirty="0">
                <a:solidFill>
                  <a:srgbClr val="0000FF"/>
                </a:solidFill>
              </a:rPr>
              <a:t>Not a new set of questions </a:t>
            </a:r>
            <a:r>
              <a:rPr lang="en-US" sz="2000" dirty="0"/>
              <a:t>[Khardon &amp; Roth, Learning to Reason, JACM’1996]</a:t>
            </a:r>
          </a:p>
          <a:p>
            <a:pPr lvl="1"/>
            <a:r>
              <a:rPr lang="en-US" sz="1800" dirty="0"/>
              <a:t>Showed, in a formal way, the advantages of joint learning &amp; reasoning </a:t>
            </a:r>
          </a:p>
          <a:p>
            <a:pPr lvl="1"/>
            <a:r>
              <a:rPr lang="en-US" sz="1800" dirty="0"/>
              <a:t>But, we also need to </a:t>
            </a:r>
            <a:r>
              <a:rPr lang="en-US" sz="1800" dirty="0">
                <a:solidFill>
                  <a:srgbClr val="0000FF"/>
                </a:solidFill>
              </a:rPr>
              <a:t>decouple</a:t>
            </a:r>
            <a:r>
              <a:rPr lang="en-US" sz="1800" dirty="0"/>
              <a:t> learning from reasoning, </a:t>
            </a:r>
            <a:r>
              <a:rPr lang="en-US" sz="1800" dirty="0">
                <a:solidFill>
                  <a:srgbClr val="0000FF"/>
                </a:solidFill>
              </a:rPr>
              <a:t>de-compose</a:t>
            </a:r>
            <a:r>
              <a:rPr lang="en-US" sz="1800" dirty="0"/>
              <a:t>, and </a:t>
            </a:r>
            <a:r>
              <a:rPr lang="en-US" sz="1800" dirty="0">
                <a:solidFill>
                  <a:srgbClr val="0000FF"/>
                </a:solidFill>
              </a:rPr>
              <a:t>compose</a:t>
            </a:r>
          </a:p>
        </p:txBody>
      </p:sp>
      <p:sp>
        <p:nvSpPr>
          <p:cNvPr id="4" name="Slide Number Placeholder 3">
            <a:extLst>
              <a:ext uri="{FF2B5EF4-FFF2-40B4-BE49-F238E27FC236}">
                <a16:creationId xmlns:a16="http://schemas.microsoft.com/office/drawing/2014/main" id="{65FAC8DC-032B-4DE5-A5BC-0BD1D12A1CF0}"/>
              </a:ext>
            </a:extLst>
          </p:cNvPr>
          <p:cNvSpPr>
            <a:spLocks noGrp="1"/>
          </p:cNvSpPr>
          <p:nvPr>
            <p:ph type="sldNum" sz="quarter" idx="11"/>
          </p:nvPr>
        </p:nvSpPr>
        <p:spPr/>
        <p:txBody>
          <a:bodyPr/>
          <a:lstStyle/>
          <a:p>
            <a:fld id="{BDF588C3-71D6-5D45-B118-1C664482E1C2}" type="slidenum">
              <a:rPr lang="en-US" smtClean="0"/>
              <a:t>12</a:t>
            </a:fld>
            <a:endParaRPr lang="en-US"/>
          </a:p>
        </p:txBody>
      </p:sp>
      <p:pic>
        <p:nvPicPr>
          <p:cNvPr id="5" name="Picture 2" descr="Aristotle">
            <a:extLst>
              <a:ext uri="{FF2B5EF4-FFF2-40B4-BE49-F238E27FC236}">
                <a16:creationId xmlns:a16="http://schemas.microsoft.com/office/drawing/2014/main" id="{32D43388-9407-4692-BA8C-6644598BD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0531" y="1732962"/>
            <a:ext cx="2935585" cy="17613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46FA97F-129B-4B72-ADF2-56933EB9EAE9}"/>
              </a:ext>
            </a:extLst>
          </p:cNvPr>
          <p:cNvSpPr/>
          <p:nvPr/>
        </p:nvSpPr>
        <p:spPr>
          <a:xfrm>
            <a:off x="8268434" y="3725672"/>
            <a:ext cx="3619777" cy="830997"/>
          </a:xfrm>
          <a:prstGeom prst="rect">
            <a:avLst/>
          </a:prstGeom>
          <a:solidFill>
            <a:schemeClr val="bg1">
              <a:lumMod val="95000"/>
            </a:schemeClr>
          </a:solidFill>
          <a:ln>
            <a:solidFill>
              <a:srgbClr val="3366CC"/>
            </a:solidFill>
          </a:ln>
        </p:spPr>
        <p:txBody>
          <a:bodyPr wrap="square">
            <a:spAutoFit/>
          </a:bodyPr>
          <a:lstStyle/>
          <a:p>
            <a:r>
              <a:rPr lang="en-US" sz="1600" dirty="0"/>
              <a:t>There is a lot of evidence that today, our AI systems are not doing reasoning and fail miserably when facing new situations</a:t>
            </a:r>
          </a:p>
        </p:txBody>
      </p:sp>
    </p:spTree>
    <p:extLst>
      <p:ext uri="{BB962C8B-B14F-4D97-AF65-F5344CB8AC3E}">
        <p14:creationId xmlns:p14="http://schemas.microsoft.com/office/powerpoint/2010/main" val="19209555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B2AE0-A84D-4FB2-B09E-915029CBD5A6}"/>
              </a:ext>
            </a:extLst>
          </p:cNvPr>
          <p:cNvSpPr>
            <a:spLocks noGrp="1"/>
          </p:cNvSpPr>
          <p:nvPr>
            <p:ph type="title"/>
          </p:nvPr>
        </p:nvSpPr>
        <p:spPr/>
        <p:txBody>
          <a:bodyPr/>
          <a:lstStyle/>
          <a:p>
            <a:r>
              <a:rPr lang="en-US" dirty="0"/>
              <a:t>Are We Doing Any Reasoning in NLP Today? </a:t>
            </a:r>
          </a:p>
        </p:txBody>
      </p:sp>
      <p:sp>
        <p:nvSpPr>
          <p:cNvPr id="3" name="Content Placeholder 2">
            <a:extLst>
              <a:ext uri="{FF2B5EF4-FFF2-40B4-BE49-F238E27FC236}">
                <a16:creationId xmlns:a16="http://schemas.microsoft.com/office/drawing/2014/main" id="{C3FC86F5-FDEE-4F9A-A723-447556B385B4}"/>
              </a:ext>
            </a:extLst>
          </p:cNvPr>
          <p:cNvSpPr>
            <a:spLocks noGrp="1"/>
          </p:cNvSpPr>
          <p:nvPr>
            <p:ph idx="1"/>
          </p:nvPr>
        </p:nvSpPr>
        <p:spPr/>
        <p:txBody>
          <a:bodyPr/>
          <a:lstStyle/>
          <a:p>
            <a:r>
              <a:rPr lang="en-US" dirty="0"/>
              <a:t>Very little, if at all.</a:t>
            </a:r>
          </a:p>
          <a:p>
            <a:r>
              <a:rPr lang="en-US" dirty="0"/>
              <a:t>Not only because “</a:t>
            </a:r>
            <a:r>
              <a:rPr lang="en-US" b="1" dirty="0"/>
              <a:t>we</a:t>
            </a:r>
            <a:r>
              <a:rPr lang="en-US" dirty="0"/>
              <a:t> are asking the questions”</a:t>
            </a:r>
          </a:p>
          <a:p>
            <a:endParaRPr lang="en-US" dirty="0"/>
          </a:p>
          <a:p>
            <a:r>
              <a:rPr lang="en-US" dirty="0"/>
              <a:t>Clark et al 2019: On the success of AI2’s ARISTO Project:</a:t>
            </a:r>
          </a:p>
          <a:p>
            <a:pPr lvl="1"/>
            <a:r>
              <a:rPr lang="en-US" b="1" dirty="0"/>
              <a:t>From ‘F’ to ‘A’ on the N.Y. Regents Science Exams: An Overview of the Aristo Project</a:t>
            </a:r>
          </a:p>
          <a:p>
            <a:r>
              <a:rPr lang="en-US" dirty="0"/>
              <a:t>Very impressive results. But does it do reasoning? </a:t>
            </a:r>
          </a:p>
        </p:txBody>
      </p:sp>
      <p:sp>
        <p:nvSpPr>
          <p:cNvPr id="4" name="Slide Number Placeholder 3">
            <a:extLst>
              <a:ext uri="{FF2B5EF4-FFF2-40B4-BE49-F238E27FC236}">
                <a16:creationId xmlns:a16="http://schemas.microsoft.com/office/drawing/2014/main" id="{D216CFB8-044D-4260-83AC-08C6031F7015}"/>
              </a:ext>
            </a:extLst>
          </p:cNvPr>
          <p:cNvSpPr>
            <a:spLocks noGrp="1"/>
          </p:cNvSpPr>
          <p:nvPr>
            <p:ph type="sldNum" sz="quarter" idx="11"/>
          </p:nvPr>
        </p:nvSpPr>
        <p:spPr/>
        <p:txBody>
          <a:bodyPr/>
          <a:lstStyle/>
          <a:p>
            <a:fld id="{BDF588C3-71D6-5D45-B118-1C664482E1C2}" type="slidenum">
              <a:rPr lang="en-US" smtClean="0"/>
              <a:t>13</a:t>
            </a:fld>
            <a:endParaRPr lang="en-US"/>
          </a:p>
        </p:txBody>
      </p:sp>
      <p:pic>
        <p:nvPicPr>
          <p:cNvPr id="5" name="Google Shape;70;p15">
            <a:extLst>
              <a:ext uri="{FF2B5EF4-FFF2-40B4-BE49-F238E27FC236}">
                <a16:creationId xmlns:a16="http://schemas.microsoft.com/office/drawing/2014/main" id="{4CB3AA5B-B12B-49ED-93F8-9B32FB435592}"/>
              </a:ext>
            </a:extLst>
          </p:cNvPr>
          <p:cNvPicPr preferRelativeResize="0"/>
          <p:nvPr/>
        </p:nvPicPr>
        <p:blipFill>
          <a:blip r:embed="rId2">
            <a:alphaModFix/>
          </a:blip>
          <a:stretch>
            <a:fillRect/>
          </a:stretch>
        </p:blipFill>
        <p:spPr>
          <a:xfrm>
            <a:off x="203201" y="4235743"/>
            <a:ext cx="11785601" cy="2057035"/>
          </a:xfrm>
          <a:prstGeom prst="rect">
            <a:avLst/>
          </a:prstGeom>
          <a:noFill/>
          <a:ln>
            <a:noFill/>
          </a:ln>
        </p:spPr>
      </p:pic>
      <p:sp>
        <p:nvSpPr>
          <p:cNvPr id="6" name="Google Shape;71;p15">
            <a:extLst>
              <a:ext uri="{FF2B5EF4-FFF2-40B4-BE49-F238E27FC236}">
                <a16:creationId xmlns:a16="http://schemas.microsoft.com/office/drawing/2014/main" id="{CA8F64A2-5340-467E-970F-8FE8E1F3C601}"/>
              </a:ext>
            </a:extLst>
          </p:cNvPr>
          <p:cNvSpPr/>
          <p:nvPr/>
        </p:nvSpPr>
        <p:spPr>
          <a:xfrm>
            <a:off x="7463500" y="4380475"/>
            <a:ext cx="4342400" cy="1548800"/>
          </a:xfrm>
          <a:prstGeom prst="rect">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5631108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5FF11-25C0-4398-B456-3B2CBF31E7FD}"/>
              </a:ext>
            </a:extLst>
          </p:cNvPr>
          <p:cNvSpPr>
            <a:spLocks noGrp="1"/>
          </p:cNvSpPr>
          <p:nvPr>
            <p:ph type="title"/>
          </p:nvPr>
        </p:nvSpPr>
        <p:spPr>
          <a:xfrm>
            <a:off x="448491" y="206829"/>
            <a:ext cx="9880600" cy="533400"/>
          </a:xfrm>
        </p:spPr>
        <p:txBody>
          <a:bodyPr/>
          <a:lstStyle/>
          <a:p>
            <a:r>
              <a:rPr lang="en-US" dirty="0"/>
              <a:t>A Scientific QA Example </a:t>
            </a:r>
            <a:r>
              <a:rPr lang="en-US" sz="1800" dirty="0">
                <a:solidFill>
                  <a:srgbClr val="3366CC"/>
                </a:solidFill>
              </a:rPr>
              <a:t>[Shah et al. EMNLP Findings 2020]</a:t>
            </a:r>
            <a:endParaRPr lang="en-US" dirty="0">
              <a:solidFill>
                <a:srgbClr val="3366CC"/>
              </a:solidFill>
            </a:endParaRPr>
          </a:p>
        </p:txBody>
      </p:sp>
      <p:sp>
        <p:nvSpPr>
          <p:cNvPr id="3" name="Content Placeholder 2">
            <a:extLst>
              <a:ext uri="{FF2B5EF4-FFF2-40B4-BE49-F238E27FC236}">
                <a16:creationId xmlns:a16="http://schemas.microsoft.com/office/drawing/2014/main" id="{1FDCC084-7B25-48A4-8126-9CFFD0BBAE94}"/>
              </a:ext>
            </a:extLst>
          </p:cNvPr>
          <p:cNvSpPr>
            <a:spLocks noGrp="1"/>
          </p:cNvSpPr>
          <p:nvPr>
            <p:ph idx="1"/>
          </p:nvPr>
        </p:nvSpPr>
        <p:spPr/>
        <p:txBody>
          <a:bodyPr/>
          <a:lstStyle/>
          <a:p>
            <a:r>
              <a:rPr lang="en-US" b="1" dirty="0"/>
              <a:t>Question: </a:t>
            </a:r>
            <a:r>
              <a:rPr lang="en-US" dirty="0"/>
              <a:t>The rate at which a wave passes through a medium is known as its</a:t>
            </a:r>
          </a:p>
          <a:p>
            <a:r>
              <a:rPr lang="en-US" b="1" dirty="0"/>
              <a:t>Answer Options:</a:t>
            </a:r>
          </a:p>
          <a:p>
            <a:pPr lvl="1"/>
            <a:r>
              <a:rPr lang="en-US" dirty="0">
                <a:solidFill>
                  <a:srgbClr val="00B050"/>
                </a:solidFill>
              </a:rPr>
              <a:t>speed</a:t>
            </a:r>
          </a:p>
          <a:p>
            <a:pPr lvl="1"/>
            <a:r>
              <a:rPr lang="en-US" dirty="0">
                <a:solidFill>
                  <a:srgbClr val="FF0000"/>
                </a:solidFill>
              </a:rPr>
              <a:t>amplitude</a:t>
            </a:r>
          </a:p>
          <a:p>
            <a:pPr lvl="1"/>
            <a:r>
              <a:rPr lang="en-US" dirty="0">
                <a:solidFill>
                  <a:schemeClr val="accent4"/>
                </a:solidFill>
              </a:rPr>
              <a:t>acceleration</a:t>
            </a:r>
            <a:endParaRPr lang="en-US" dirty="0"/>
          </a:p>
          <a:p>
            <a:pPr lvl="1"/>
            <a:r>
              <a:rPr lang="en-US" dirty="0">
                <a:solidFill>
                  <a:srgbClr val="0000FF"/>
                </a:solidFill>
              </a:rPr>
              <a:t>wavelength</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1305E596-6E10-4872-8BCB-2E504FAB22CB}"/>
              </a:ext>
            </a:extLst>
          </p:cNvPr>
          <p:cNvSpPr>
            <a:spLocks noGrp="1"/>
          </p:cNvSpPr>
          <p:nvPr>
            <p:ph type="sldNum" sz="quarter" idx="11"/>
          </p:nvPr>
        </p:nvSpPr>
        <p:spPr/>
        <p:txBody>
          <a:bodyPr/>
          <a:lstStyle/>
          <a:p>
            <a:fld id="{BDF588C3-71D6-5D45-B118-1C664482E1C2}" type="slidenum">
              <a:rPr lang="en-US" smtClean="0"/>
              <a:pPr/>
              <a:t>14</a:t>
            </a:fld>
            <a:endParaRPr lang="en-US"/>
          </a:p>
        </p:txBody>
      </p:sp>
      <p:sp>
        <p:nvSpPr>
          <p:cNvPr id="12" name="Content Placeholder 2">
            <a:extLst>
              <a:ext uri="{FF2B5EF4-FFF2-40B4-BE49-F238E27FC236}">
                <a16:creationId xmlns:a16="http://schemas.microsoft.com/office/drawing/2014/main" id="{A133E0D7-6645-40C3-B51F-2CB84BE96658}"/>
              </a:ext>
            </a:extLst>
          </p:cNvPr>
          <p:cNvSpPr txBox="1">
            <a:spLocks/>
          </p:cNvSpPr>
          <p:nvPr/>
        </p:nvSpPr>
        <p:spPr bwMode="auto">
          <a:xfrm>
            <a:off x="3239576" y="1706392"/>
            <a:ext cx="8811749" cy="1899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b="1" kern="0" dirty="0"/>
              <a:t>Supporting Contexts:</a:t>
            </a:r>
          </a:p>
          <a:p>
            <a:pPr lvl="1"/>
            <a:r>
              <a:rPr lang="en-US" sz="1800" kern="0" dirty="0"/>
              <a:t>The speed of a wave is the rate at which vibrations propagate through the medium…</a:t>
            </a:r>
          </a:p>
          <a:p>
            <a:pPr lvl="1"/>
            <a:r>
              <a:rPr lang="en-US" sz="1800" kern="0" dirty="0"/>
              <a:t>The greater the amplitude of vibrations of the particles of the medium, the greater…</a:t>
            </a:r>
          </a:p>
          <a:p>
            <a:pPr lvl="1"/>
            <a:r>
              <a:rPr lang="en-US" sz="1800" kern="0" dirty="0"/>
              <a:t>… hydrophones measure the acceleration of the medium as a seismic wave passes… </a:t>
            </a:r>
          </a:p>
          <a:p>
            <a:pPr lvl="1"/>
            <a:r>
              <a:rPr lang="en-US" sz="1800" kern="0" dirty="0"/>
              <a:t>The speed of an electromagnetic wave in a medium depends on its wavelength. As… </a:t>
            </a:r>
          </a:p>
          <a:p>
            <a:pPr lvl="1"/>
            <a:endParaRPr lang="en-US" kern="0" dirty="0"/>
          </a:p>
        </p:txBody>
      </p:sp>
      <p:pic>
        <p:nvPicPr>
          <p:cNvPr id="13" name="Google Shape;128;p22" title="Chart">
            <a:extLst>
              <a:ext uri="{FF2B5EF4-FFF2-40B4-BE49-F238E27FC236}">
                <a16:creationId xmlns:a16="http://schemas.microsoft.com/office/drawing/2014/main" id="{13047754-1DE7-47F5-94C6-BC6A60AA692B}"/>
              </a:ext>
            </a:extLst>
          </p:cNvPr>
          <p:cNvPicPr preferRelativeResize="0"/>
          <p:nvPr/>
        </p:nvPicPr>
        <p:blipFill>
          <a:blip r:embed="rId3">
            <a:alphaModFix/>
          </a:blip>
          <a:stretch>
            <a:fillRect/>
          </a:stretch>
        </p:blipFill>
        <p:spPr>
          <a:xfrm>
            <a:off x="357204" y="3681249"/>
            <a:ext cx="5040296" cy="3116565"/>
          </a:xfrm>
          <a:prstGeom prst="rect">
            <a:avLst/>
          </a:prstGeom>
          <a:noFill/>
          <a:ln>
            <a:noFill/>
          </a:ln>
        </p:spPr>
      </p:pic>
      <p:pic>
        <p:nvPicPr>
          <p:cNvPr id="14" name="Google Shape;129;p22" title="Chart">
            <a:extLst>
              <a:ext uri="{FF2B5EF4-FFF2-40B4-BE49-F238E27FC236}">
                <a16:creationId xmlns:a16="http://schemas.microsoft.com/office/drawing/2014/main" id="{6D5017CA-CF31-4B06-87DD-9C27111C355D}"/>
              </a:ext>
            </a:extLst>
          </p:cNvPr>
          <p:cNvPicPr preferRelativeResize="0"/>
          <p:nvPr/>
        </p:nvPicPr>
        <p:blipFill>
          <a:blip r:embed="rId4">
            <a:alphaModFix/>
          </a:blip>
          <a:stretch>
            <a:fillRect/>
          </a:stretch>
        </p:blipFill>
        <p:spPr>
          <a:xfrm>
            <a:off x="6593014" y="3872833"/>
            <a:ext cx="5041640" cy="3116567"/>
          </a:xfrm>
          <a:prstGeom prst="rect">
            <a:avLst/>
          </a:prstGeom>
          <a:noFill/>
          <a:ln>
            <a:noFill/>
          </a:ln>
        </p:spPr>
      </p:pic>
      <p:sp>
        <p:nvSpPr>
          <p:cNvPr id="15" name="Rectangle 14">
            <a:extLst>
              <a:ext uri="{FF2B5EF4-FFF2-40B4-BE49-F238E27FC236}">
                <a16:creationId xmlns:a16="http://schemas.microsoft.com/office/drawing/2014/main" id="{A01B8238-5560-48BC-96B3-7F839AC4B6DD}"/>
              </a:ext>
            </a:extLst>
          </p:cNvPr>
          <p:cNvSpPr/>
          <p:nvPr/>
        </p:nvSpPr>
        <p:spPr>
          <a:xfrm>
            <a:off x="1558834" y="4388323"/>
            <a:ext cx="2542903" cy="2288177"/>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16" name="Rectangle 15">
            <a:extLst>
              <a:ext uri="{FF2B5EF4-FFF2-40B4-BE49-F238E27FC236}">
                <a16:creationId xmlns:a16="http://schemas.microsoft.com/office/drawing/2014/main" id="{A2F52A6B-F834-489F-80BD-55EB238F6530}"/>
              </a:ext>
            </a:extLst>
          </p:cNvPr>
          <p:cNvSpPr/>
          <p:nvPr/>
        </p:nvSpPr>
        <p:spPr>
          <a:xfrm>
            <a:off x="2390107" y="4388323"/>
            <a:ext cx="1463040" cy="2288177"/>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17" name="Rectangle 16">
            <a:extLst>
              <a:ext uri="{FF2B5EF4-FFF2-40B4-BE49-F238E27FC236}">
                <a16:creationId xmlns:a16="http://schemas.microsoft.com/office/drawing/2014/main" id="{5B55897A-133A-409A-8DE7-9A1CC811CA1F}"/>
              </a:ext>
            </a:extLst>
          </p:cNvPr>
          <p:cNvSpPr/>
          <p:nvPr/>
        </p:nvSpPr>
        <p:spPr>
          <a:xfrm>
            <a:off x="3078876" y="4388323"/>
            <a:ext cx="822960" cy="2288177"/>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18" name="Rectangle 17">
            <a:extLst>
              <a:ext uri="{FF2B5EF4-FFF2-40B4-BE49-F238E27FC236}">
                <a16:creationId xmlns:a16="http://schemas.microsoft.com/office/drawing/2014/main" id="{D5A94CBA-12AD-4EC1-B93A-476876605AE6}"/>
              </a:ext>
            </a:extLst>
          </p:cNvPr>
          <p:cNvSpPr/>
          <p:nvPr/>
        </p:nvSpPr>
        <p:spPr>
          <a:xfrm>
            <a:off x="8042386" y="4332500"/>
            <a:ext cx="2904288" cy="2561122"/>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19" name="Rectangle 18">
            <a:extLst>
              <a:ext uri="{FF2B5EF4-FFF2-40B4-BE49-F238E27FC236}">
                <a16:creationId xmlns:a16="http://schemas.microsoft.com/office/drawing/2014/main" id="{2B73375D-85BA-4806-8BB2-ACB1020AB9B9}"/>
              </a:ext>
            </a:extLst>
          </p:cNvPr>
          <p:cNvSpPr/>
          <p:nvPr/>
        </p:nvSpPr>
        <p:spPr>
          <a:xfrm>
            <a:off x="8980531" y="4332500"/>
            <a:ext cx="1828800" cy="2561122"/>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20" name="Rectangle 19">
            <a:extLst>
              <a:ext uri="{FF2B5EF4-FFF2-40B4-BE49-F238E27FC236}">
                <a16:creationId xmlns:a16="http://schemas.microsoft.com/office/drawing/2014/main" id="{8B19B0EE-6694-4347-911E-573894F5DB9B}"/>
              </a:ext>
            </a:extLst>
          </p:cNvPr>
          <p:cNvSpPr/>
          <p:nvPr/>
        </p:nvSpPr>
        <p:spPr>
          <a:xfrm>
            <a:off x="9906809" y="4332500"/>
            <a:ext cx="914400" cy="2561122"/>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cxnSp>
        <p:nvCxnSpPr>
          <p:cNvPr id="22" name="Straight Connector 21">
            <a:extLst>
              <a:ext uri="{FF2B5EF4-FFF2-40B4-BE49-F238E27FC236}">
                <a16:creationId xmlns:a16="http://schemas.microsoft.com/office/drawing/2014/main" id="{48A07E65-66F6-4D9C-978F-41399DE08CCF}"/>
              </a:ext>
            </a:extLst>
          </p:cNvPr>
          <p:cNvCxnSpPr>
            <a:cxnSpLocks/>
          </p:cNvCxnSpPr>
          <p:nvPr/>
        </p:nvCxnSpPr>
        <p:spPr>
          <a:xfrm>
            <a:off x="3605349" y="2168434"/>
            <a:ext cx="8229447" cy="1222883"/>
          </a:xfrm>
          <a:prstGeom prst="line">
            <a:avLst/>
          </a:prstGeom>
          <a:ln w="762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E29F03E-DE47-4C8D-B1FE-F62E00BCE30A}"/>
              </a:ext>
            </a:extLst>
          </p:cNvPr>
          <p:cNvCxnSpPr>
            <a:cxnSpLocks/>
          </p:cNvCxnSpPr>
          <p:nvPr/>
        </p:nvCxnSpPr>
        <p:spPr>
          <a:xfrm flipV="1">
            <a:off x="3635823" y="2168434"/>
            <a:ext cx="8198973" cy="1222883"/>
          </a:xfrm>
          <a:prstGeom prst="line">
            <a:avLst/>
          </a:prstGeom>
          <a:ln w="762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EF23CBF4-DC01-48F6-AFA6-9F7A5EEE0A15}"/>
              </a:ext>
            </a:extLst>
          </p:cNvPr>
          <p:cNvSpPr/>
          <p:nvPr/>
        </p:nvSpPr>
        <p:spPr>
          <a:xfrm>
            <a:off x="3448594" y="2072640"/>
            <a:ext cx="8602731" cy="1533335"/>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31" name="Rectangle 30">
            <a:extLst>
              <a:ext uri="{FF2B5EF4-FFF2-40B4-BE49-F238E27FC236}">
                <a16:creationId xmlns:a16="http://schemas.microsoft.com/office/drawing/2014/main" id="{61D27C92-4A47-481E-99BC-D0329FDA1C24}"/>
              </a:ext>
            </a:extLst>
          </p:cNvPr>
          <p:cNvSpPr/>
          <p:nvPr/>
        </p:nvSpPr>
        <p:spPr>
          <a:xfrm>
            <a:off x="3972302" y="2446476"/>
            <a:ext cx="8602730" cy="369332"/>
          </a:xfrm>
          <a:prstGeom prst="rect">
            <a:avLst/>
          </a:prstGeom>
          <a:solidFill>
            <a:schemeClr val="bg1"/>
          </a:solidFill>
        </p:spPr>
        <p:txBody>
          <a:bodyPr wrap="square">
            <a:spAutoFit/>
          </a:bodyPr>
          <a:lstStyle/>
          <a:p>
            <a:r>
              <a:rPr lang="en-US" b="1" dirty="0"/>
              <a:t>Question   </a:t>
            </a:r>
            <a:endParaRPr lang="en-US" dirty="0"/>
          </a:p>
        </p:txBody>
      </p:sp>
      <p:sp>
        <p:nvSpPr>
          <p:cNvPr id="32" name="Rectangle 31">
            <a:extLst>
              <a:ext uri="{FF2B5EF4-FFF2-40B4-BE49-F238E27FC236}">
                <a16:creationId xmlns:a16="http://schemas.microsoft.com/office/drawing/2014/main" id="{F4D5FE71-2011-4194-8778-A8F0AF443D2C}"/>
              </a:ext>
            </a:extLst>
          </p:cNvPr>
          <p:cNvSpPr/>
          <p:nvPr/>
        </p:nvSpPr>
        <p:spPr>
          <a:xfrm>
            <a:off x="3985361" y="2442115"/>
            <a:ext cx="8602730" cy="369332"/>
          </a:xfrm>
          <a:prstGeom prst="rect">
            <a:avLst/>
          </a:prstGeom>
          <a:solidFill>
            <a:schemeClr val="bg1"/>
          </a:solidFill>
        </p:spPr>
        <p:txBody>
          <a:bodyPr wrap="square">
            <a:spAutoFit/>
          </a:bodyPr>
          <a:lstStyle/>
          <a:p>
            <a:r>
              <a:rPr lang="en-US" b="1" dirty="0"/>
              <a:t>Question </a:t>
            </a:r>
            <a:r>
              <a:rPr lang="en-US" b="1" dirty="0" err="1"/>
              <a:t>Question</a:t>
            </a:r>
            <a:r>
              <a:rPr lang="en-US" b="1" dirty="0"/>
              <a:t> </a:t>
            </a:r>
            <a:r>
              <a:rPr lang="en-US" b="1" dirty="0" err="1"/>
              <a:t>Question</a:t>
            </a:r>
            <a:r>
              <a:rPr lang="en-US" b="1" dirty="0"/>
              <a:t> </a:t>
            </a:r>
            <a:r>
              <a:rPr lang="en-US" b="1" dirty="0" err="1"/>
              <a:t>Question</a:t>
            </a:r>
            <a:r>
              <a:rPr lang="en-US" b="1" dirty="0"/>
              <a:t> </a:t>
            </a:r>
            <a:r>
              <a:rPr lang="en-US" b="1" dirty="0" err="1"/>
              <a:t>Question</a:t>
            </a:r>
            <a:r>
              <a:rPr lang="en-US" b="1" dirty="0"/>
              <a:t> </a:t>
            </a:r>
            <a:r>
              <a:rPr lang="en-US" b="1" dirty="0" err="1"/>
              <a:t>Question</a:t>
            </a:r>
            <a:r>
              <a:rPr lang="en-US" b="1" dirty="0"/>
              <a:t> </a:t>
            </a:r>
            <a:r>
              <a:rPr lang="en-US" b="1" dirty="0" err="1"/>
              <a:t>Question</a:t>
            </a:r>
            <a:r>
              <a:rPr lang="en-US" b="1" dirty="0"/>
              <a:t> Question……   </a:t>
            </a:r>
            <a:endParaRPr lang="en-US" dirty="0"/>
          </a:p>
        </p:txBody>
      </p:sp>
      <p:sp>
        <p:nvSpPr>
          <p:cNvPr id="33" name="Speech Bubble: Rectangle 32">
            <a:extLst>
              <a:ext uri="{FF2B5EF4-FFF2-40B4-BE49-F238E27FC236}">
                <a16:creationId xmlns:a16="http://schemas.microsoft.com/office/drawing/2014/main" id="{E6A91AA9-36E7-4FDB-81E7-8A692657E1D9}"/>
              </a:ext>
            </a:extLst>
          </p:cNvPr>
          <p:cNvSpPr/>
          <p:nvPr/>
        </p:nvSpPr>
        <p:spPr>
          <a:xfrm>
            <a:off x="4641665" y="4807131"/>
            <a:ext cx="1881677" cy="805930"/>
          </a:xfrm>
          <a:prstGeom prst="wedgeRectCallout">
            <a:avLst>
              <a:gd name="adj1" fmla="val -71742"/>
              <a:gd name="adj2" fmla="val 105722"/>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mj-lt"/>
                <a:ea typeface="Helvetica Neue" charset="0"/>
                <a:cs typeface="Helvetica Neue" charset="0"/>
              </a:rPr>
              <a:t>Are we doing Reasoning?</a:t>
            </a:r>
          </a:p>
        </p:txBody>
      </p:sp>
      <p:sp>
        <p:nvSpPr>
          <p:cNvPr id="23" name="Rectangle 22">
            <a:extLst>
              <a:ext uri="{FF2B5EF4-FFF2-40B4-BE49-F238E27FC236}">
                <a16:creationId xmlns:a16="http://schemas.microsoft.com/office/drawing/2014/main" id="{9B12C2E3-D1AE-4839-9217-B44ED5B50689}"/>
              </a:ext>
            </a:extLst>
          </p:cNvPr>
          <p:cNvSpPr/>
          <p:nvPr/>
        </p:nvSpPr>
        <p:spPr>
          <a:xfrm>
            <a:off x="2940343" y="3441376"/>
            <a:ext cx="6311314" cy="830997"/>
          </a:xfrm>
          <a:prstGeom prst="rect">
            <a:avLst/>
          </a:prstGeom>
          <a:solidFill>
            <a:schemeClr val="bg1">
              <a:lumMod val="95000"/>
            </a:schemeClr>
          </a:solidFill>
          <a:ln>
            <a:solidFill>
              <a:schemeClr val="accent1"/>
            </a:solidFill>
          </a:ln>
        </p:spPr>
        <p:txBody>
          <a:bodyPr wrap="square">
            <a:spAutoFit/>
          </a:bodyPr>
          <a:lstStyle/>
          <a:p>
            <a:r>
              <a:rPr lang="en-US" sz="1600" dirty="0"/>
              <a:t>The paper formalizes the notion of “expectations” from a high performing QA model, goes on with more experiments, and suggests alternative ways of training so that the models better satisfy our expectations.</a:t>
            </a:r>
          </a:p>
        </p:txBody>
      </p:sp>
    </p:spTree>
    <p:extLst>
      <p:ext uri="{BB962C8B-B14F-4D97-AF65-F5344CB8AC3E}">
        <p14:creationId xmlns:p14="http://schemas.microsoft.com/office/powerpoint/2010/main" val="332748831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1000" fill="hold"/>
                                        <p:tgtEl>
                                          <p:spTgt spid="24"/>
                                        </p:tgtEl>
                                        <p:attrNameLst>
                                          <p:attrName>ppt_w</p:attrName>
                                        </p:attrNameLst>
                                      </p:cBhvr>
                                      <p:tavLst>
                                        <p:tav tm="0">
                                          <p:val>
                                            <p:fltVal val="0"/>
                                          </p:val>
                                        </p:tav>
                                        <p:tav tm="100000">
                                          <p:val>
                                            <p:strVal val="#ppt_w"/>
                                          </p:val>
                                        </p:tav>
                                      </p:tavLst>
                                    </p:anim>
                                    <p:anim calcmode="lin" valueType="num">
                                      <p:cBhvr>
                                        <p:cTn id="20" dur="1000" fill="hold"/>
                                        <p:tgtEl>
                                          <p:spTgt spid="24"/>
                                        </p:tgtEl>
                                        <p:attrNameLst>
                                          <p:attrName>ppt_h</p:attrName>
                                        </p:attrNameLst>
                                      </p:cBhvr>
                                      <p:tavLst>
                                        <p:tav tm="0">
                                          <p:val>
                                            <p:fltVal val="0"/>
                                          </p:val>
                                        </p:tav>
                                        <p:tav tm="100000">
                                          <p:val>
                                            <p:strVal val="#ppt_h"/>
                                          </p:val>
                                        </p:tav>
                                      </p:tavLst>
                                    </p:anim>
                                    <p:animEffect transition="in" filter="fade">
                                      <p:cBhvr>
                                        <p:cTn id="21" dur="1000"/>
                                        <p:tgtEl>
                                          <p:spTgt spid="24"/>
                                        </p:tgtEl>
                                      </p:cBhvr>
                                    </p:animEffect>
                                  </p:childTnLst>
                                  <p:subTnLst>
                                    <p:set>
                                      <p:cBhvr override="childStyle">
                                        <p:cTn dur="1" fill="hold" display="0" masterRel="nextClick" afterEffect="1"/>
                                        <p:tgtEl>
                                          <p:spTgt spid="24"/>
                                        </p:tgtEl>
                                        <p:attrNameLst>
                                          <p:attrName>style.visibility</p:attrName>
                                        </p:attrNameLst>
                                      </p:cBhvr>
                                      <p:to>
                                        <p:strVal val="hidden"/>
                                      </p:to>
                                    </p:set>
                                  </p:subTnLst>
                                </p:cTn>
                              </p:par>
                              <p:par>
                                <p:cTn id="22" presetID="53" presetClass="entr" presetSubtype="16"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1000" fill="hold"/>
                                        <p:tgtEl>
                                          <p:spTgt spid="22"/>
                                        </p:tgtEl>
                                        <p:attrNameLst>
                                          <p:attrName>ppt_w</p:attrName>
                                        </p:attrNameLst>
                                      </p:cBhvr>
                                      <p:tavLst>
                                        <p:tav tm="0">
                                          <p:val>
                                            <p:fltVal val="0"/>
                                          </p:val>
                                        </p:tav>
                                        <p:tav tm="100000">
                                          <p:val>
                                            <p:strVal val="#ppt_w"/>
                                          </p:val>
                                        </p:tav>
                                      </p:tavLst>
                                    </p:anim>
                                    <p:anim calcmode="lin" valueType="num">
                                      <p:cBhvr>
                                        <p:cTn id="25" dur="1000" fill="hold"/>
                                        <p:tgtEl>
                                          <p:spTgt spid="22"/>
                                        </p:tgtEl>
                                        <p:attrNameLst>
                                          <p:attrName>ppt_h</p:attrName>
                                        </p:attrNameLst>
                                      </p:cBhvr>
                                      <p:tavLst>
                                        <p:tav tm="0">
                                          <p:val>
                                            <p:fltVal val="0"/>
                                          </p:val>
                                        </p:tav>
                                        <p:tav tm="100000">
                                          <p:val>
                                            <p:strVal val="#ppt_h"/>
                                          </p:val>
                                        </p:tav>
                                      </p:tavLst>
                                    </p:anim>
                                    <p:animEffect transition="in" filter="fade">
                                      <p:cBhvr>
                                        <p:cTn id="26" dur="10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childTnLst>
                          </p:cTn>
                        </p:par>
                        <p:par>
                          <p:cTn id="31" fill="hold">
                            <p:stCondLst>
                              <p:cond delay="0"/>
                            </p:stCondLst>
                            <p:childTnLst>
                              <p:par>
                                <p:cTn id="32" presetID="1" presetClass="exit"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hidden"/>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29"/>
                                        </p:tgtEl>
                                        <p:attrNameLst>
                                          <p:attrName>style.visibility</p:attrName>
                                        </p:attrNameLst>
                                      </p:cBhvr>
                                      <p:to>
                                        <p:strVal val="visible"/>
                                      </p:to>
                                    </p:set>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hidden"/>
                                      </p:to>
                                    </p:set>
                                  </p:childTnLst>
                                </p:cTn>
                              </p:par>
                            </p:childTnLst>
                          </p:cTn>
                        </p:par>
                        <p:par>
                          <p:cTn id="45" fill="hold">
                            <p:stCondLst>
                              <p:cond delay="0"/>
                            </p:stCondLst>
                            <p:childTnLst>
                              <p:par>
                                <p:cTn id="46" presetID="1" presetClass="exit" presetSubtype="0" fill="hold" grpId="0" nodeType="afterEffect">
                                  <p:stCondLst>
                                    <p:cond delay="0"/>
                                  </p:stCondLst>
                                  <p:childTnLst>
                                    <p:set>
                                      <p:cBhvr>
                                        <p:cTn id="47" dur="1" fill="hold">
                                          <p:stCondLst>
                                            <p:cond delay="0"/>
                                          </p:stCondLst>
                                        </p:cTn>
                                        <p:tgtEl>
                                          <p:spTgt spid="1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left)">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20"/>
                                        </p:tgtEl>
                                        <p:attrNameLst>
                                          <p:attrName>style.visibility</p:attrName>
                                        </p:attrNameLst>
                                      </p:cBhvr>
                                      <p:to>
                                        <p:strVal val="hidden"/>
                                      </p:to>
                                    </p:set>
                                  </p:childTnLst>
                                </p:cTn>
                              </p:par>
                            </p:childTnLst>
                          </p:cTn>
                        </p:par>
                        <p:par>
                          <p:cTn id="59" fill="hold">
                            <p:stCondLst>
                              <p:cond delay="0"/>
                            </p:stCondLst>
                            <p:childTnLst>
                              <p:par>
                                <p:cTn id="60" presetID="22" presetClass="entr" presetSubtype="8" fill="hold" grpId="0" nodeType="after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left)">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16" grpId="0" animBg="1"/>
      <p:bldP spid="17" grpId="0" animBg="1"/>
      <p:bldP spid="18" grpId="0" animBg="1"/>
      <p:bldP spid="19" grpId="0" animBg="1"/>
      <p:bldP spid="20" grpId="0" animBg="1"/>
      <p:bldP spid="29" grpId="0" animBg="1"/>
      <p:bldP spid="31" grpId="0" animBg="1"/>
      <p:bldP spid="32" grpId="0" animBg="1"/>
      <p:bldP spid="33"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22C5F-E9E7-4183-B627-E35D824FAA99}"/>
              </a:ext>
            </a:extLst>
          </p:cNvPr>
          <p:cNvSpPr>
            <a:spLocks noGrp="1"/>
          </p:cNvSpPr>
          <p:nvPr>
            <p:ph type="title"/>
          </p:nvPr>
        </p:nvSpPr>
        <p:spPr/>
        <p:txBody>
          <a:bodyPr/>
          <a:lstStyle/>
          <a:p>
            <a:r>
              <a:rPr lang="en-US" dirty="0"/>
              <a:t>It’s Time to Reason: </a:t>
            </a:r>
          </a:p>
        </p:txBody>
      </p:sp>
      <p:sp>
        <p:nvSpPr>
          <p:cNvPr id="3" name="Content Placeholder 2">
            <a:extLst>
              <a:ext uri="{FF2B5EF4-FFF2-40B4-BE49-F238E27FC236}">
                <a16:creationId xmlns:a16="http://schemas.microsoft.com/office/drawing/2014/main" id="{27FBF72F-7B58-4769-B5EF-E898653ACE43}"/>
              </a:ext>
            </a:extLst>
          </p:cNvPr>
          <p:cNvSpPr>
            <a:spLocks noGrp="1"/>
          </p:cNvSpPr>
          <p:nvPr>
            <p:ph idx="1"/>
          </p:nvPr>
        </p:nvSpPr>
        <p:spPr>
          <a:xfrm>
            <a:off x="573316" y="968169"/>
            <a:ext cx="10972800" cy="4484915"/>
          </a:xfrm>
        </p:spPr>
        <p:txBody>
          <a:bodyPr/>
          <a:lstStyle/>
          <a:p>
            <a:r>
              <a:rPr lang="en-US" sz="2000" dirty="0"/>
              <a:t>Addressing “sparse” challenges</a:t>
            </a:r>
            <a:endParaRPr lang="en-US" sz="2000" b="1" dirty="0"/>
          </a:p>
          <a:p>
            <a:pPr lvl="1"/>
            <a:r>
              <a:rPr lang="en-US" sz="1800" b="1" dirty="0"/>
              <a:t>Decomposition and Composition (and some more)</a:t>
            </a:r>
          </a:p>
          <a:p>
            <a:endParaRPr lang="en-US" sz="2000" dirty="0"/>
          </a:p>
          <a:p>
            <a:r>
              <a:rPr lang="en-US" sz="2000" dirty="0"/>
              <a:t>Assigning values to multiple interrelated variables</a:t>
            </a:r>
          </a:p>
          <a:p>
            <a:pPr lvl="1"/>
            <a:r>
              <a:rPr lang="en-US" sz="1800" dirty="0"/>
              <a:t>Given observations and knowledge</a:t>
            </a:r>
          </a:p>
          <a:p>
            <a:pPr lvl="1"/>
            <a:r>
              <a:rPr lang="en-US" sz="1800" dirty="0"/>
              <a:t>Most likely assignment: Abduction</a:t>
            </a:r>
          </a:p>
          <a:p>
            <a:endParaRPr lang="en-US" sz="2000" dirty="0"/>
          </a:p>
          <a:p>
            <a:r>
              <a:rPr lang="en-US" sz="2000" dirty="0"/>
              <a:t>Decisions over a dynamic set of interrelated variables </a:t>
            </a:r>
          </a:p>
          <a:p>
            <a:pPr lvl="1"/>
            <a:r>
              <a:rPr lang="en-US" sz="1800" dirty="0"/>
              <a:t>The Aristotle example </a:t>
            </a:r>
          </a:p>
          <a:p>
            <a:pPr lvl="2"/>
            <a:r>
              <a:rPr lang="en-US" sz="1600" dirty="0"/>
              <a:t>Need a strategy to decide what the variables are &amp; a function computed over it </a:t>
            </a:r>
          </a:p>
          <a:p>
            <a:pPr lvl="1"/>
            <a:r>
              <a:rPr lang="en-US" sz="1800" dirty="0"/>
              <a:t>Temporal Commonsense</a:t>
            </a:r>
          </a:p>
          <a:p>
            <a:endParaRPr lang="en-US" sz="2000" dirty="0"/>
          </a:p>
          <a:p>
            <a:r>
              <a:rPr lang="en-US" sz="2000" dirty="0"/>
              <a:t>Computing functions over multiple interrelated inferred variables</a:t>
            </a:r>
          </a:p>
          <a:p>
            <a:pPr lvl="1"/>
            <a:r>
              <a:rPr lang="en-US" sz="1800" dirty="0"/>
              <a:t>Last; longest, frequency, etc.</a:t>
            </a:r>
          </a:p>
          <a:p>
            <a:endParaRPr lang="en-US" dirty="0"/>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DB1134EB-B3CC-4A39-985E-D11F630A1B59}"/>
              </a:ext>
            </a:extLst>
          </p:cNvPr>
          <p:cNvSpPr>
            <a:spLocks noGrp="1"/>
          </p:cNvSpPr>
          <p:nvPr>
            <p:ph type="sldNum" sz="quarter" idx="11"/>
          </p:nvPr>
        </p:nvSpPr>
        <p:spPr/>
        <p:txBody>
          <a:bodyPr/>
          <a:lstStyle/>
          <a:p>
            <a:fld id="{BDF588C3-71D6-5D45-B118-1C664482E1C2}" type="slidenum">
              <a:rPr lang="en-US" smtClean="0"/>
              <a:t>15</a:t>
            </a:fld>
            <a:endParaRPr lang="en-US"/>
          </a:p>
        </p:txBody>
      </p:sp>
      <p:pic>
        <p:nvPicPr>
          <p:cNvPr id="5" name="Content Placeholder 5">
            <a:extLst>
              <a:ext uri="{FF2B5EF4-FFF2-40B4-BE49-F238E27FC236}">
                <a16:creationId xmlns:a16="http://schemas.microsoft.com/office/drawing/2014/main" id="{A3FFC64A-CCBE-473D-8562-A642EE3BB7BA}"/>
              </a:ext>
            </a:extLst>
          </p:cNvPr>
          <p:cNvPicPr>
            <a:picLocks noChangeAspect="1"/>
          </p:cNvPicPr>
          <p:nvPr/>
        </p:nvPicPr>
        <p:blipFill>
          <a:blip r:embed="rId2"/>
          <a:stretch>
            <a:fillRect/>
          </a:stretch>
        </p:blipFill>
        <p:spPr bwMode="auto">
          <a:xfrm>
            <a:off x="10534323" y="1230057"/>
            <a:ext cx="1515586" cy="1442701"/>
          </a:xfrm>
          <a:prstGeom prst="rect">
            <a:avLst/>
          </a:prstGeom>
          <a:noFill/>
          <a:ln w="9525">
            <a:solidFill>
              <a:srgbClr val="33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023FB418-9198-4701-A311-518902F1E8E1}"/>
              </a:ext>
            </a:extLst>
          </p:cNvPr>
          <p:cNvSpPr/>
          <p:nvPr/>
        </p:nvSpPr>
        <p:spPr>
          <a:xfrm>
            <a:off x="8582571" y="4773041"/>
            <a:ext cx="3467338" cy="523220"/>
          </a:xfrm>
          <a:prstGeom prst="rect">
            <a:avLst/>
          </a:prstGeom>
          <a:solidFill>
            <a:schemeClr val="bg1">
              <a:lumMod val="95000"/>
            </a:schemeClr>
          </a:solidFill>
          <a:ln>
            <a:solidFill>
              <a:srgbClr val="3366CC"/>
            </a:solidFill>
          </a:ln>
        </p:spPr>
        <p:txBody>
          <a:bodyPr wrap="square">
            <a:spAutoFit/>
          </a:bodyPr>
          <a:lstStyle/>
          <a:p>
            <a:r>
              <a:rPr lang="en-US" sz="1400" dirty="0"/>
              <a:t>Who scored the last field goal for the Eagles?</a:t>
            </a:r>
          </a:p>
          <a:p>
            <a:r>
              <a:rPr lang="en-US" sz="1400" dirty="0"/>
              <a:t>[given a recap of the game] </a:t>
            </a:r>
          </a:p>
        </p:txBody>
      </p:sp>
      <p:pic>
        <p:nvPicPr>
          <p:cNvPr id="7" name="Picture 2" descr="Aristotle">
            <a:extLst>
              <a:ext uri="{FF2B5EF4-FFF2-40B4-BE49-F238E27FC236}">
                <a16:creationId xmlns:a16="http://schemas.microsoft.com/office/drawing/2014/main" id="{3389A7C3-F599-46AA-A1DB-7029568788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2252" y="3131507"/>
            <a:ext cx="1437657" cy="86259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6EA90F34-1E49-4E9A-8462-F0C34D203658}"/>
              </a:ext>
            </a:extLst>
          </p:cNvPr>
          <p:cNvPicPr>
            <a:picLocks noChangeAspect="1"/>
          </p:cNvPicPr>
          <p:nvPr/>
        </p:nvPicPr>
        <p:blipFill>
          <a:blip r:embed="rId4"/>
          <a:stretch>
            <a:fillRect/>
          </a:stretch>
        </p:blipFill>
        <p:spPr>
          <a:xfrm>
            <a:off x="7469809" y="1461720"/>
            <a:ext cx="2710701" cy="1211038"/>
          </a:xfrm>
          <a:prstGeom prst="rect">
            <a:avLst/>
          </a:prstGeom>
          <a:ln>
            <a:solidFill>
              <a:srgbClr val="3366CC"/>
            </a:solidFill>
          </a:ln>
        </p:spPr>
      </p:pic>
      <p:sp>
        <p:nvSpPr>
          <p:cNvPr id="10" name="Rectangle 9">
            <a:extLst>
              <a:ext uri="{FF2B5EF4-FFF2-40B4-BE49-F238E27FC236}">
                <a16:creationId xmlns:a16="http://schemas.microsoft.com/office/drawing/2014/main" id="{C35ACE2F-5E97-4EE7-B56A-7C06F78F012B}"/>
              </a:ext>
            </a:extLst>
          </p:cNvPr>
          <p:cNvSpPr/>
          <p:nvPr/>
        </p:nvSpPr>
        <p:spPr>
          <a:xfrm>
            <a:off x="8439862" y="3470881"/>
            <a:ext cx="2072635" cy="523220"/>
          </a:xfrm>
          <a:prstGeom prst="rect">
            <a:avLst/>
          </a:prstGeom>
          <a:solidFill>
            <a:schemeClr val="bg1">
              <a:lumMod val="95000"/>
            </a:schemeClr>
          </a:solidFill>
          <a:ln>
            <a:solidFill>
              <a:srgbClr val="3366CC"/>
            </a:solidFill>
          </a:ln>
        </p:spPr>
        <p:txBody>
          <a:bodyPr wrap="square">
            <a:spAutoFit/>
          </a:bodyPr>
          <a:lstStyle/>
          <a:p>
            <a:r>
              <a:rPr lang="en-US" sz="1400" dirty="0"/>
              <a:t>Will we make it to dinner before the movie? </a:t>
            </a:r>
          </a:p>
        </p:txBody>
      </p:sp>
      <p:sp>
        <p:nvSpPr>
          <p:cNvPr id="9" name="Rectangle 8">
            <a:extLst>
              <a:ext uri="{FF2B5EF4-FFF2-40B4-BE49-F238E27FC236}">
                <a16:creationId xmlns:a16="http://schemas.microsoft.com/office/drawing/2014/main" id="{B8E4E20C-D68F-4BDB-9470-0F0B1935CC53}"/>
              </a:ext>
            </a:extLst>
          </p:cNvPr>
          <p:cNvSpPr/>
          <p:nvPr/>
        </p:nvSpPr>
        <p:spPr>
          <a:xfrm>
            <a:off x="4814267" y="150129"/>
            <a:ext cx="1771639" cy="707886"/>
          </a:xfrm>
          <a:prstGeom prst="rect">
            <a:avLst/>
          </a:prstGeom>
        </p:spPr>
        <p:txBody>
          <a:bodyPr wrap="none">
            <a:spAutoFit/>
          </a:bodyPr>
          <a:lstStyle/>
          <a:p>
            <a:r>
              <a:rPr lang="en-US" sz="4000" kern="0" dirty="0">
                <a:solidFill>
                  <a:srgbClr val="3366CC"/>
                </a:solidFill>
              </a:rPr>
              <a:t>Outline</a:t>
            </a:r>
            <a:endParaRPr lang="en-US" dirty="0">
              <a:solidFill>
                <a:srgbClr val="3366CC"/>
              </a:solidFill>
            </a:endParaRPr>
          </a:p>
        </p:txBody>
      </p:sp>
      <p:sp>
        <p:nvSpPr>
          <p:cNvPr id="15" name="Rectangle 14">
            <a:extLst>
              <a:ext uri="{FF2B5EF4-FFF2-40B4-BE49-F238E27FC236}">
                <a16:creationId xmlns:a16="http://schemas.microsoft.com/office/drawing/2014/main" id="{C70A420E-ECF1-4439-84FA-4FD3A4A95F98}"/>
              </a:ext>
            </a:extLst>
          </p:cNvPr>
          <p:cNvSpPr/>
          <p:nvPr/>
        </p:nvSpPr>
        <p:spPr>
          <a:xfrm>
            <a:off x="7707291" y="5764154"/>
            <a:ext cx="4342618" cy="954107"/>
          </a:xfrm>
          <a:prstGeom prst="rect">
            <a:avLst/>
          </a:prstGeom>
          <a:solidFill>
            <a:schemeClr val="bg1">
              <a:lumMod val="95000"/>
            </a:schemeClr>
          </a:solidFill>
          <a:ln>
            <a:solidFill>
              <a:srgbClr val="3366CC"/>
            </a:solidFill>
          </a:ln>
        </p:spPr>
        <p:txBody>
          <a:bodyPr wrap="square">
            <a:spAutoFit/>
          </a:bodyPr>
          <a:lstStyle/>
          <a:p>
            <a:r>
              <a:rPr lang="en-US" sz="1400" dirty="0"/>
              <a:t>She reports worsened seizure frequency, seizures now occurring up to 10/week, in clusters about 2-3 day/week. Previously reported seizures occurring about 2-3 times per month, often around the time of menses,…</a:t>
            </a:r>
          </a:p>
        </p:txBody>
      </p:sp>
      <p:sp>
        <p:nvSpPr>
          <p:cNvPr id="13" name="TextBox 12">
            <a:extLst>
              <a:ext uri="{FF2B5EF4-FFF2-40B4-BE49-F238E27FC236}">
                <a16:creationId xmlns:a16="http://schemas.microsoft.com/office/drawing/2014/main" id="{6937E0B4-9750-4961-91F2-749391C5ABB9}"/>
              </a:ext>
            </a:extLst>
          </p:cNvPr>
          <p:cNvSpPr txBox="1"/>
          <p:nvPr/>
        </p:nvSpPr>
        <p:spPr>
          <a:xfrm>
            <a:off x="142091" y="2067239"/>
            <a:ext cx="448642" cy="369332"/>
          </a:xfrm>
          <a:prstGeom prst="rect">
            <a:avLst/>
          </a:prstGeom>
          <a:noFill/>
        </p:spPr>
        <p:txBody>
          <a:bodyPr wrap="square">
            <a:spAutoFit/>
          </a:bodyPr>
          <a:lstStyle/>
          <a:p>
            <a:r>
              <a:rPr lang="en-US" sz="1800" dirty="0">
                <a:solidFill>
                  <a:srgbClr val="3366CC"/>
                </a:solidFill>
              </a:rPr>
              <a:t>(1)</a:t>
            </a:r>
            <a:endParaRPr lang="en-US" dirty="0">
              <a:solidFill>
                <a:srgbClr val="3366CC"/>
              </a:solidFill>
            </a:endParaRPr>
          </a:p>
        </p:txBody>
      </p:sp>
      <p:sp>
        <p:nvSpPr>
          <p:cNvPr id="14" name="TextBox 13">
            <a:extLst>
              <a:ext uri="{FF2B5EF4-FFF2-40B4-BE49-F238E27FC236}">
                <a16:creationId xmlns:a16="http://schemas.microsoft.com/office/drawing/2014/main" id="{1E3F801F-AB6E-4DB0-A526-4925D047418D}"/>
              </a:ext>
            </a:extLst>
          </p:cNvPr>
          <p:cNvSpPr txBox="1"/>
          <p:nvPr/>
        </p:nvSpPr>
        <p:spPr>
          <a:xfrm>
            <a:off x="142091" y="3429000"/>
            <a:ext cx="448642" cy="369332"/>
          </a:xfrm>
          <a:prstGeom prst="rect">
            <a:avLst/>
          </a:prstGeom>
          <a:noFill/>
        </p:spPr>
        <p:txBody>
          <a:bodyPr wrap="square">
            <a:spAutoFit/>
          </a:bodyPr>
          <a:lstStyle/>
          <a:p>
            <a:r>
              <a:rPr lang="en-US" sz="1800" dirty="0">
                <a:solidFill>
                  <a:srgbClr val="3366CC"/>
                </a:solidFill>
              </a:rPr>
              <a:t>(2)</a:t>
            </a:r>
            <a:endParaRPr lang="en-US" dirty="0">
              <a:solidFill>
                <a:srgbClr val="3366CC"/>
              </a:solidFill>
            </a:endParaRPr>
          </a:p>
        </p:txBody>
      </p:sp>
      <p:sp>
        <p:nvSpPr>
          <p:cNvPr id="16" name="TextBox 15">
            <a:extLst>
              <a:ext uri="{FF2B5EF4-FFF2-40B4-BE49-F238E27FC236}">
                <a16:creationId xmlns:a16="http://schemas.microsoft.com/office/drawing/2014/main" id="{7CF479AD-A737-4C9F-A117-44E3ED8D14CC}"/>
              </a:ext>
            </a:extLst>
          </p:cNvPr>
          <p:cNvSpPr txBox="1"/>
          <p:nvPr/>
        </p:nvSpPr>
        <p:spPr>
          <a:xfrm>
            <a:off x="142091" y="5111595"/>
            <a:ext cx="448642" cy="369332"/>
          </a:xfrm>
          <a:prstGeom prst="rect">
            <a:avLst/>
          </a:prstGeom>
          <a:noFill/>
        </p:spPr>
        <p:txBody>
          <a:bodyPr wrap="square">
            <a:spAutoFit/>
          </a:bodyPr>
          <a:lstStyle/>
          <a:p>
            <a:r>
              <a:rPr lang="en-US" sz="1800" dirty="0">
                <a:solidFill>
                  <a:srgbClr val="3366CC"/>
                </a:solidFill>
              </a:rPr>
              <a:t>(3)</a:t>
            </a:r>
            <a:endParaRPr lang="en-US" dirty="0">
              <a:solidFill>
                <a:srgbClr val="3366CC"/>
              </a:solidFill>
            </a:endParaRPr>
          </a:p>
        </p:txBody>
      </p:sp>
      <p:sp>
        <p:nvSpPr>
          <p:cNvPr id="17" name="Rectangle 16">
            <a:extLst>
              <a:ext uri="{FF2B5EF4-FFF2-40B4-BE49-F238E27FC236}">
                <a16:creationId xmlns:a16="http://schemas.microsoft.com/office/drawing/2014/main" id="{7614394C-02F2-47ED-BC89-F4DE96A98EE5}"/>
              </a:ext>
            </a:extLst>
          </p:cNvPr>
          <p:cNvSpPr/>
          <p:nvPr/>
        </p:nvSpPr>
        <p:spPr>
          <a:xfrm>
            <a:off x="4277715" y="6379707"/>
            <a:ext cx="3274327" cy="338554"/>
          </a:xfrm>
          <a:prstGeom prst="rect">
            <a:avLst/>
          </a:prstGeom>
        </p:spPr>
        <p:txBody>
          <a:bodyPr wrap="square">
            <a:spAutoFit/>
          </a:bodyPr>
          <a:lstStyle/>
          <a:p>
            <a:pPr algn="ctr"/>
            <a:r>
              <a:rPr lang="en-US" sz="1600" dirty="0"/>
              <a:t>[Example courtesy of Brian </a:t>
            </a:r>
            <a:r>
              <a:rPr lang="en-US" sz="1600" dirty="0" err="1"/>
              <a:t>Litt’s</a:t>
            </a:r>
            <a:r>
              <a:rPr lang="en-US" sz="1600" dirty="0"/>
              <a:t> Lab]</a:t>
            </a:r>
          </a:p>
        </p:txBody>
      </p:sp>
    </p:spTree>
    <p:extLst>
      <p:ext uri="{BB962C8B-B14F-4D97-AF65-F5344CB8AC3E}">
        <p14:creationId xmlns:p14="http://schemas.microsoft.com/office/powerpoint/2010/main" val="107879732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500"/>
                                        <p:tgtEl>
                                          <p:spTgt spid="26"/>
                                        </p:tgtEl>
                                      </p:cBhvr>
                                    </p:animEffect>
                                  </p:childTnLst>
                                </p:cTn>
                              </p:par>
                              <p:par>
                                <p:cTn id="12" presetID="22" presetClass="entr" presetSubtype="8"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par>
                                <p:cTn id="20" presetID="22" presetClass="entr" presetSubtype="8"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par>
                          <p:cTn id="32" fill="hold">
                            <p:stCondLst>
                              <p:cond delay="1000"/>
                            </p:stCondLst>
                            <p:childTnLst>
                              <p:par>
                                <p:cTn id="33" presetID="1"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9" grpId="0"/>
      <p:bldP spid="15" grpId="0" animBg="1"/>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E4181-165C-0244-B327-BFEFD371AD4C}"/>
              </a:ext>
            </a:extLst>
          </p:cNvPr>
          <p:cNvSpPr>
            <a:spLocks noGrp="1"/>
          </p:cNvSpPr>
          <p:nvPr>
            <p:ph type="title"/>
          </p:nvPr>
        </p:nvSpPr>
        <p:spPr/>
        <p:txBody>
          <a:bodyPr/>
          <a:lstStyle/>
          <a:p>
            <a:r>
              <a:rPr lang="en-US" dirty="0"/>
              <a:t>Reasoning about Events and Time </a:t>
            </a:r>
          </a:p>
        </p:txBody>
      </p:sp>
      <p:sp>
        <p:nvSpPr>
          <p:cNvPr id="4" name="Slide Number Placeholder 3">
            <a:extLst>
              <a:ext uri="{FF2B5EF4-FFF2-40B4-BE49-F238E27FC236}">
                <a16:creationId xmlns:a16="http://schemas.microsoft.com/office/drawing/2014/main" id="{D021AB7B-EDCA-774A-BF43-378A657DCF0B}"/>
              </a:ext>
            </a:extLst>
          </p:cNvPr>
          <p:cNvSpPr>
            <a:spLocks noGrp="1"/>
          </p:cNvSpPr>
          <p:nvPr>
            <p:ph type="sldNum" idx="12"/>
          </p:nvPr>
        </p:nvSpPr>
        <p:spPr>
          <a:xfrm>
            <a:off x="6457950" y="6306247"/>
            <a:ext cx="20574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300" b="0" i="0" u="none" strike="noStrike" cap="none">
                <a:solidFill>
                  <a:srgbClr val="23262E"/>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300" b="0" i="0" u="none" strike="noStrike" cap="none">
                <a:solidFill>
                  <a:srgbClr val="23262E"/>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300" b="0" i="0" u="none" strike="noStrike" cap="none">
                <a:solidFill>
                  <a:srgbClr val="23262E"/>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300" b="0" i="0" u="none" strike="noStrike" cap="none">
                <a:solidFill>
                  <a:srgbClr val="23262E"/>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300" b="0" i="0" u="none" strike="noStrike" cap="none">
                <a:solidFill>
                  <a:srgbClr val="23262E"/>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300" b="0" i="0" u="none" strike="noStrike" cap="none">
                <a:solidFill>
                  <a:srgbClr val="23262E"/>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300" b="0" i="0" u="none" strike="noStrike" cap="none">
                <a:solidFill>
                  <a:srgbClr val="23262E"/>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300" b="0" i="0" u="none" strike="noStrike" cap="none">
                <a:solidFill>
                  <a:srgbClr val="23262E"/>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300" b="0" i="0" u="none" strike="noStrike" cap="none">
                <a:solidFill>
                  <a:srgbClr val="23262E"/>
                </a:solidFill>
                <a:latin typeface="Calibri"/>
                <a:ea typeface="Calibri"/>
                <a:cs typeface="Calibri"/>
                <a:sym typeface="Calibri"/>
              </a:defRPr>
            </a:lvl9pPr>
          </a:lstStyle>
          <a:p>
            <a:pPr algn="r"/>
            <a:fld id="{00000000-1234-1234-1234-123412341234}" type="slidenum">
              <a:rPr lang="en-US" smtClean="0"/>
              <a:pPr algn="r"/>
              <a:t>16</a:t>
            </a:fld>
            <a:endParaRPr lang="en-US"/>
          </a:p>
        </p:txBody>
      </p:sp>
      <p:sp>
        <p:nvSpPr>
          <p:cNvPr id="5" name="Content Placeholder 2">
            <a:extLst>
              <a:ext uri="{FF2B5EF4-FFF2-40B4-BE49-F238E27FC236}">
                <a16:creationId xmlns:a16="http://schemas.microsoft.com/office/drawing/2014/main" id="{6CA97126-43DD-494A-9332-82CE5798A022}"/>
              </a:ext>
            </a:extLst>
          </p:cNvPr>
          <p:cNvSpPr txBox="1">
            <a:spLocks/>
          </p:cNvSpPr>
          <p:nvPr/>
        </p:nvSpPr>
        <p:spPr>
          <a:xfrm>
            <a:off x="1826878" y="1885636"/>
            <a:ext cx="4296416" cy="1599461"/>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457200" marR="0" lvl="0" indent="-381000" algn="l" rtl="0">
              <a:lnSpc>
                <a:spcPct val="100000"/>
              </a:lnSpc>
              <a:spcBef>
                <a:spcPts val="1000"/>
              </a:spcBef>
              <a:spcAft>
                <a:spcPts val="0"/>
              </a:spcAft>
              <a:buClr>
                <a:schemeClr val="dk1"/>
              </a:buClr>
              <a:buSzPts val="2400"/>
              <a:buFont typeface="Arial"/>
              <a:buChar char="•"/>
              <a:defRPr sz="20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76200" indent="0">
              <a:buNone/>
            </a:pPr>
            <a:r>
              <a:rPr lang="en-US" sz="1400" i="1" dirty="0">
                <a:latin typeface="Calibri" panose="020F0502020204030204" pitchFamily="34" charset="0"/>
                <a:cs typeface="Calibri" panose="020F0502020204030204" pitchFamily="34" charset="0"/>
              </a:rPr>
              <a:t>In Los Angeles that lesson was brought home today when tons of earth </a:t>
            </a:r>
            <a:r>
              <a:rPr lang="en-US" sz="1400" b="1" i="1" dirty="0">
                <a:solidFill>
                  <a:srgbClr val="FF0000"/>
                </a:solidFill>
                <a:latin typeface="Calibri" panose="020F0502020204030204" pitchFamily="34" charset="0"/>
                <a:cs typeface="Calibri" panose="020F0502020204030204" pitchFamily="34" charset="0"/>
              </a:rPr>
              <a:t>cascaded</a:t>
            </a:r>
            <a:r>
              <a:rPr lang="en-US" sz="1400" i="1" dirty="0">
                <a:solidFill>
                  <a:srgbClr val="FF0000"/>
                </a:solidFill>
                <a:latin typeface="Calibri" panose="020F0502020204030204" pitchFamily="34" charset="0"/>
                <a:cs typeface="Calibri" panose="020F0502020204030204" pitchFamily="34" charset="0"/>
              </a:rPr>
              <a:t> </a:t>
            </a:r>
            <a:r>
              <a:rPr lang="en-US" sz="1400" i="1" dirty="0">
                <a:latin typeface="Calibri" panose="020F0502020204030204" pitchFamily="34" charset="0"/>
                <a:cs typeface="Calibri" panose="020F0502020204030204" pitchFamily="34" charset="0"/>
              </a:rPr>
              <a:t>down a hillside, </a:t>
            </a:r>
            <a:r>
              <a:rPr lang="en-US" sz="1400" b="1" i="1" dirty="0">
                <a:solidFill>
                  <a:srgbClr val="FF0000"/>
                </a:solidFill>
                <a:latin typeface="Calibri" panose="020F0502020204030204" pitchFamily="34" charset="0"/>
                <a:cs typeface="Calibri" panose="020F0502020204030204" pitchFamily="34" charset="0"/>
              </a:rPr>
              <a:t>ripping</a:t>
            </a:r>
            <a:r>
              <a:rPr lang="en-US" sz="1400" i="1" dirty="0">
                <a:solidFill>
                  <a:srgbClr val="FF0000"/>
                </a:solidFill>
                <a:latin typeface="Calibri" panose="020F0502020204030204" pitchFamily="34" charset="0"/>
                <a:cs typeface="Calibri" panose="020F0502020204030204" pitchFamily="34" charset="0"/>
              </a:rPr>
              <a:t> </a:t>
            </a:r>
            <a:r>
              <a:rPr lang="en-US" sz="1400" i="1" dirty="0">
                <a:latin typeface="Calibri" panose="020F0502020204030204" pitchFamily="34" charset="0"/>
                <a:cs typeface="Calibri" panose="020F0502020204030204" pitchFamily="34" charset="0"/>
              </a:rPr>
              <a:t>two houses from their foundations. No one was </a:t>
            </a:r>
            <a:r>
              <a:rPr lang="en-US" sz="1400" b="1" i="1" dirty="0">
                <a:solidFill>
                  <a:srgbClr val="FF0000"/>
                </a:solidFill>
                <a:latin typeface="Calibri" panose="020F0502020204030204" pitchFamily="34" charset="0"/>
                <a:cs typeface="Calibri" panose="020F0502020204030204" pitchFamily="34" charset="0"/>
              </a:rPr>
              <a:t>hurt</a:t>
            </a:r>
            <a:r>
              <a:rPr lang="en-US" sz="1400" i="1" dirty="0">
                <a:latin typeface="Calibri" panose="020F0502020204030204" pitchFamily="34" charset="0"/>
                <a:cs typeface="Calibri" panose="020F0502020204030204" pitchFamily="34" charset="0"/>
              </a:rPr>
              <a:t>, but firefighters </a:t>
            </a:r>
            <a:r>
              <a:rPr lang="en-US" sz="1400" b="1" i="1" dirty="0">
                <a:solidFill>
                  <a:srgbClr val="FF0000"/>
                </a:solidFill>
                <a:latin typeface="Calibri" panose="020F0502020204030204" pitchFamily="34" charset="0"/>
                <a:cs typeface="Calibri" panose="020F0502020204030204" pitchFamily="34" charset="0"/>
              </a:rPr>
              <a:t>ordered</a:t>
            </a:r>
            <a:r>
              <a:rPr lang="en-US" sz="1400" i="1" dirty="0">
                <a:solidFill>
                  <a:srgbClr val="FF0000"/>
                </a:solidFill>
                <a:latin typeface="Calibri" panose="020F0502020204030204" pitchFamily="34" charset="0"/>
                <a:cs typeface="Calibri" panose="020F0502020204030204" pitchFamily="34" charset="0"/>
              </a:rPr>
              <a:t> </a:t>
            </a:r>
            <a:r>
              <a:rPr lang="en-US" sz="1400" i="1" dirty="0">
                <a:latin typeface="Calibri" panose="020F0502020204030204" pitchFamily="34" charset="0"/>
                <a:cs typeface="Calibri" panose="020F0502020204030204" pitchFamily="34" charset="0"/>
              </a:rPr>
              <a:t>the evacuation of nearby homes and said they'll </a:t>
            </a:r>
            <a:r>
              <a:rPr lang="en-US" sz="1400" b="1" i="1" dirty="0">
                <a:solidFill>
                  <a:srgbClr val="FF0000"/>
                </a:solidFill>
                <a:latin typeface="Calibri" panose="020F0502020204030204" pitchFamily="34" charset="0"/>
                <a:cs typeface="Calibri" panose="020F0502020204030204" pitchFamily="34" charset="0"/>
              </a:rPr>
              <a:t>monitor</a:t>
            </a:r>
            <a:r>
              <a:rPr lang="en-US" sz="1400" i="1" dirty="0">
                <a:solidFill>
                  <a:srgbClr val="FF0000"/>
                </a:solidFill>
                <a:latin typeface="Calibri" panose="020F0502020204030204" pitchFamily="34" charset="0"/>
                <a:cs typeface="Calibri" panose="020F0502020204030204" pitchFamily="34" charset="0"/>
              </a:rPr>
              <a:t> </a:t>
            </a:r>
            <a:r>
              <a:rPr lang="en-US" sz="1400" i="1" dirty="0">
                <a:latin typeface="Calibri" panose="020F0502020204030204" pitchFamily="34" charset="0"/>
                <a:cs typeface="Calibri" panose="020F0502020204030204" pitchFamily="34" charset="0"/>
              </a:rPr>
              <a:t>the shifting ground until March 23</a:t>
            </a:r>
            <a:r>
              <a:rPr lang="en-US" sz="1400" i="1" baseline="30000" dirty="0">
                <a:latin typeface="Calibri" panose="020F0502020204030204" pitchFamily="34" charset="0"/>
                <a:cs typeface="Calibri" panose="020F0502020204030204" pitchFamily="34" charset="0"/>
              </a:rPr>
              <a:t>rd</a:t>
            </a:r>
            <a:r>
              <a:rPr lang="en-US" sz="1400" i="1" dirty="0">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93BF097D-EC65-F941-8837-3A8FD1DB2B98}"/>
              </a:ext>
            </a:extLst>
          </p:cNvPr>
          <p:cNvPicPr>
            <a:picLocks noChangeAspect="1"/>
          </p:cNvPicPr>
          <p:nvPr/>
        </p:nvPicPr>
        <p:blipFill>
          <a:blip r:embed="rId3"/>
          <a:stretch>
            <a:fillRect/>
          </a:stretch>
        </p:blipFill>
        <p:spPr>
          <a:xfrm>
            <a:off x="1701491" y="3209481"/>
            <a:ext cx="2761150" cy="1444406"/>
          </a:xfrm>
          <a:prstGeom prst="rect">
            <a:avLst/>
          </a:prstGeom>
        </p:spPr>
      </p:pic>
      <p:pic>
        <p:nvPicPr>
          <p:cNvPr id="9" name="Picture 8">
            <a:extLst>
              <a:ext uri="{FF2B5EF4-FFF2-40B4-BE49-F238E27FC236}">
                <a16:creationId xmlns:a16="http://schemas.microsoft.com/office/drawing/2014/main" id="{0685FDDD-AA09-094D-8CCA-62E21726F9C5}"/>
              </a:ext>
            </a:extLst>
          </p:cNvPr>
          <p:cNvPicPr>
            <a:picLocks noChangeAspect="1"/>
          </p:cNvPicPr>
          <p:nvPr/>
        </p:nvPicPr>
        <p:blipFill rotWithShape="1">
          <a:blip r:embed="rId4"/>
          <a:srcRect l="4458" t="5842" r="7150" b="2125"/>
          <a:stretch/>
        </p:blipFill>
        <p:spPr>
          <a:xfrm>
            <a:off x="4516278" y="3226596"/>
            <a:ext cx="3520635" cy="3431128"/>
          </a:xfrm>
          <a:prstGeom prst="rect">
            <a:avLst/>
          </a:prstGeom>
          <a:ln>
            <a:solidFill>
              <a:srgbClr val="FF0000"/>
            </a:solidFill>
          </a:ln>
        </p:spPr>
      </p:pic>
      <p:sp>
        <p:nvSpPr>
          <p:cNvPr id="10" name="Content Placeholder 2">
            <a:extLst>
              <a:ext uri="{FF2B5EF4-FFF2-40B4-BE49-F238E27FC236}">
                <a16:creationId xmlns:a16="http://schemas.microsoft.com/office/drawing/2014/main" id="{E902638C-9BE5-4948-8222-8B3966AF44B7}"/>
              </a:ext>
            </a:extLst>
          </p:cNvPr>
          <p:cNvSpPr txBox="1">
            <a:spLocks/>
          </p:cNvSpPr>
          <p:nvPr/>
        </p:nvSpPr>
        <p:spPr>
          <a:xfrm>
            <a:off x="1922414" y="932889"/>
            <a:ext cx="4118995" cy="935686"/>
          </a:xfrm>
          <a:prstGeom prst="rect">
            <a:avLst/>
          </a:prstGeom>
          <a:solidFill>
            <a:schemeClr val="bg1">
              <a:lumMod val="95000"/>
            </a:schemeClr>
          </a:solidFill>
          <a:ln>
            <a:solidFill>
              <a:schemeClr val="accent1"/>
            </a:solid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480"/>
              </a:spcBef>
              <a:spcAft>
                <a:spcPts val="0"/>
              </a:spcAft>
              <a:buClr>
                <a:srgbClr val="3A3838"/>
              </a:buClr>
              <a:buSzPts val="1800"/>
              <a:buFont typeface="Noto Sans Symbols"/>
              <a:buChar char="■"/>
              <a:defRPr sz="2400" b="0" i="0" u="none" strike="noStrike" cap="none">
                <a:solidFill>
                  <a:schemeClr val="dk1"/>
                </a:solidFill>
                <a:latin typeface="Calibri"/>
                <a:ea typeface="Calibri"/>
                <a:cs typeface="Calibri"/>
                <a:sym typeface="Calibri"/>
              </a:defRPr>
            </a:lvl1pPr>
            <a:lvl2pPr marL="914400" marR="0" lvl="1" indent="-330200" algn="l" rtl="0">
              <a:lnSpc>
                <a:spcPct val="100000"/>
              </a:lnSpc>
              <a:spcBef>
                <a:spcPts val="400"/>
              </a:spcBef>
              <a:spcAft>
                <a:spcPts val="0"/>
              </a:spcAft>
              <a:buClr>
                <a:srgbClr val="3A3838"/>
              </a:buClr>
              <a:buSzPts val="1600"/>
              <a:buFont typeface="Noto Sans Symbols"/>
              <a:buChar char="◻"/>
              <a:defRPr sz="2000" b="0" i="0" u="none" strike="noStrike" cap="none">
                <a:solidFill>
                  <a:schemeClr val="dk1"/>
                </a:solidFill>
                <a:latin typeface="Calibri"/>
                <a:ea typeface="Calibri"/>
                <a:cs typeface="Calibri"/>
                <a:sym typeface="Calibri"/>
              </a:defRPr>
            </a:lvl2pPr>
            <a:lvl3pPr marL="1371600" marR="0" lvl="2" indent="-302894" algn="l" rtl="0">
              <a:lnSpc>
                <a:spcPct val="100000"/>
              </a:lnSpc>
              <a:spcBef>
                <a:spcPts val="360"/>
              </a:spcBef>
              <a:spcAft>
                <a:spcPts val="0"/>
              </a:spcAft>
              <a:buClr>
                <a:srgbClr val="3A3838"/>
              </a:buClr>
              <a:buSzPts val="1170"/>
              <a:buFont typeface="Noto Sans Symbols"/>
              <a:buChar char="■"/>
              <a:defRPr sz="1800" b="0" i="0" u="none" strike="noStrike" cap="none">
                <a:solidFill>
                  <a:schemeClr val="dk1"/>
                </a:solidFill>
                <a:latin typeface="Calibri"/>
                <a:ea typeface="Calibri"/>
                <a:cs typeface="Calibri"/>
                <a:sym typeface="Calibri"/>
              </a:defRPr>
            </a:lvl3pPr>
            <a:lvl4pPr marL="1828800" marR="0" lvl="3" indent="-299719" algn="l" rtl="0">
              <a:lnSpc>
                <a:spcPct val="100000"/>
              </a:lnSpc>
              <a:spcBef>
                <a:spcPts val="320"/>
              </a:spcBef>
              <a:spcAft>
                <a:spcPts val="0"/>
              </a:spcAft>
              <a:buClr>
                <a:srgbClr val="3A3838"/>
              </a:buClr>
              <a:buSzPts val="1120"/>
              <a:buFont typeface="Noto Sans Symbols"/>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320"/>
              </a:spcBef>
              <a:spcAft>
                <a:spcPts val="0"/>
              </a:spcAft>
              <a:buClr>
                <a:srgbClr val="3A3838"/>
              </a:buClr>
              <a:buSzPts val="1600"/>
              <a:buFont typeface="Noto Sans Symbols"/>
              <a:buChar char="▪"/>
              <a:defRPr sz="16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9pPr>
          </a:lstStyle>
          <a:p>
            <a:pPr marL="285750" lvl="8" indent="-285750">
              <a:spcBef>
                <a:spcPts val="300"/>
              </a:spcBef>
              <a:buClr>
                <a:schemeClr val="tx1"/>
              </a:buClr>
              <a:buFont typeface="Wingdings" panose="05000000000000000000" pitchFamily="2" charset="2"/>
              <a:buChar char="§"/>
            </a:pPr>
            <a:r>
              <a:rPr lang="en-US" dirty="0">
                <a:latin typeface="Calibri" panose="020F0502020204030204" pitchFamily="34" charset="0"/>
                <a:cs typeface="Calibri" panose="020F0502020204030204" pitchFamily="34" charset="0"/>
              </a:rPr>
              <a:t>Temporal relations between events</a:t>
            </a:r>
          </a:p>
          <a:p>
            <a:pPr marL="285750" lvl="1" indent="-285750">
              <a:spcBef>
                <a:spcPts val="300"/>
              </a:spcBef>
              <a:buClr>
                <a:schemeClr val="tx1"/>
              </a:buClr>
              <a:buFont typeface="Wingdings" panose="05000000000000000000" pitchFamily="2" charset="2"/>
              <a:buChar char="§"/>
            </a:pPr>
            <a:r>
              <a:rPr lang="en-US" sz="1600" dirty="0">
                <a:latin typeface="Calibri" panose="020F0502020204030204" pitchFamily="34" charset="0"/>
                <a:cs typeface="Calibri" panose="020F0502020204030204" pitchFamily="34" charset="0"/>
              </a:rPr>
              <a:t>Hierarchical relations between events</a:t>
            </a:r>
          </a:p>
          <a:p>
            <a:pPr marL="285750" lvl="1" indent="-285750">
              <a:spcBef>
                <a:spcPts val="300"/>
              </a:spcBef>
              <a:buClr>
                <a:schemeClr val="tx1"/>
              </a:buClr>
              <a:buFont typeface="Wingdings" panose="05000000000000000000" pitchFamily="2" charset="2"/>
              <a:buChar char="§"/>
            </a:pPr>
            <a:r>
              <a:rPr lang="en-US" sz="1600" dirty="0">
                <a:latin typeface="Calibri" panose="020F0502020204030204" pitchFamily="34" charset="0"/>
                <a:cs typeface="Calibri" panose="020F0502020204030204" pitchFamily="34" charset="0"/>
              </a:rPr>
              <a:t>Temporal Commonsense</a:t>
            </a:r>
            <a:endParaRPr lang="en-US" dirty="0"/>
          </a:p>
        </p:txBody>
      </p:sp>
      <p:sp>
        <p:nvSpPr>
          <p:cNvPr id="11" name="Content Placeholder 2">
            <a:extLst>
              <a:ext uri="{FF2B5EF4-FFF2-40B4-BE49-F238E27FC236}">
                <a16:creationId xmlns:a16="http://schemas.microsoft.com/office/drawing/2014/main" id="{D538FEFF-D98F-6C44-B721-18837FD80C52}"/>
              </a:ext>
            </a:extLst>
          </p:cNvPr>
          <p:cNvSpPr txBox="1">
            <a:spLocks/>
          </p:cNvSpPr>
          <p:nvPr/>
        </p:nvSpPr>
        <p:spPr>
          <a:xfrm>
            <a:off x="6380830" y="932889"/>
            <a:ext cx="3862519" cy="952746"/>
          </a:xfrm>
          <a:prstGeom prst="rect">
            <a:avLst/>
          </a:prstGeom>
          <a:solidFill>
            <a:schemeClr val="bg1">
              <a:lumMod val="95000"/>
            </a:schemeClr>
          </a:solidFill>
          <a:ln>
            <a:solidFill>
              <a:schemeClr val="accent1"/>
            </a:solid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480"/>
              </a:spcBef>
              <a:spcAft>
                <a:spcPts val="0"/>
              </a:spcAft>
              <a:buClr>
                <a:srgbClr val="3A3838"/>
              </a:buClr>
              <a:buSzPts val="1800"/>
              <a:buFont typeface="Noto Sans Symbols"/>
              <a:buChar char="■"/>
              <a:defRPr sz="2400" b="0" i="0" u="none" strike="noStrike" cap="none">
                <a:solidFill>
                  <a:schemeClr val="dk1"/>
                </a:solidFill>
                <a:latin typeface="Calibri"/>
                <a:ea typeface="Calibri"/>
                <a:cs typeface="Calibri"/>
                <a:sym typeface="Calibri"/>
              </a:defRPr>
            </a:lvl1pPr>
            <a:lvl2pPr marL="914400" marR="0" lvl="1" indent="-330200" algn="l" rtl="0">
              <a:lnSpc>
                <a:spcPct val="100000"/>
              </a:lnSpc>
              <a:spcBef>
                <a:spcPts val="400"/>
              </a:spcBef>
              <a:spcAft>
                <a:spcPts val="0"/>
              </a:spcAft>
              <a:buClr>
                <a:srgbClr val="3A3838"/>
              </a:buClr>
              <a:buSzPts val="1600"/>
              <a:buFont typeface="Noto Sans Symbols"/>
              <a:buChar char="◻"/>
              <a:defRPr sz="2000" b="0" i="0" u="none" strike="noStrike" cap="none">
                <a:solidFill>
                  <a:schemeClr val="dk1"/>
                </a:solidFill>
                <a:latin typeface="Calibri"/>
                <a:ea typeface="Calibri"/>
                <a:cs typeface="Calibri"/>
                <a:sym typeface="Calibri"/>
              </a:defRPr>
            </a:lvl2pPr>
            <a:lvl3pPr marL="1371600" marR="0" lvl="2" indent="-302894" algn="l" rtl="0">
              <a:lnSpc>
                <a:spcPct val="100000"/>
              </a:lnSpc>
              <a:spcBef>
                <a:spcPts val="360"/>
              </a:spcBef>
              <a:spcAft>
                <a:spcPts val="0"/>
              </a:spcAft>
              <a:buClr>
                <a:srgbClr val="3A3838"/>
              </a:buClr>
              <a:buSzPts val="1170"/>
              <a:buFont typeface="Noto Sans Symbols"/>
              <a:buChar char="■"/>
              <a:defRPr sz="1800" b="0" i="0" u="none" strike="noStrike" cap="none">
                <a:solidFill>
                  <a:schemeClr val="dk1"/>
                </a:solidFill>
                <a:latin typeface="Calibri"/>
                <a:ea typeface="Calibri"/>
                <a:cs typeface="Calibri"/>
                <a:sym typeface="Calibri"/>
              </a:defRPr>
            </a:lvl3pPr>
            <a:lvl4pPr marL="1828800" marR="0" lvl="3" indent="-299719" algn="l" rtl="0">
              <a:lnSpc>
                <a:spcPct val="100000"/>
              </a:lnSpc>
              <a:spcBef>
                <a:spcPts val="320"/>
              </a:spcBef>
              <a:spcAft>
                <a:spcPts val="0"/>
              </a:spcAft>
              <a:buClr>
                <a:srgbClr val="3A3838"/>
              </a:buClr>
              <a:buSzPts val="1120"/>
              <a:buFont typeface="Noto Sans Symbols"/>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320"/>
              </a:spcBef>
              <a:spcAft>
                <a:spcPts val="0"/>
              </a:spcAft>
              <a:buClr>
                <a:srgbClr val="3A3838"/>
              </a:buClr>
              <a:buSzPts val="1600"/>
              <a:buFont typeface="Noto Sans Symbols"/>
              <a:buChar char="▪"/>
              <a:defRPr sz="16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9pPr>
          </a:lstStyle>
          <a:p>
            <a:pPr marL="285750" indent="-285750">
              <a:buSzPct val="100000"/>
            </a:pPr>
            <a:r>
              <a:rPr lang="en-US" sz="1600" dirty="0">
                <a:latin typeface="Calibri" panose="020F0502020204030204" pitchFamily="34" charset="0"/>
                <a:cs typeface="Calibri" panose="020F0502020204030204" pitchFamily="34" charset="0"/>
              </a:rPr>
              <a:t>Study them independently and develop approaches to study them as interrelated tasks: Situations</a:t>
            </a:r>
          </a:p>
        </p:txBody>
      </p:sp>
      <p:pic>
        <p:nvPicPr>
          <p:cNvPr id="12" name="Picture 11">
            <a:extLst>
              <a:ext uri="{FF2B5EF4-FFF2-40B4-BE49-F238E27FC236}">
                <a16:creationId xmlns:a16="http://schemas.microsoft.com/office/drawing/2014/main" id="{C4B00E72-1157-0049-9D48-E50E908F0F0E}"/>
              </a:ext>
            </a:extLst>
          </p:cNvPr>
          <p:cNvPicPr>
            <a:picLocks noChangeAspect="1"/>
          </p:cNvPicPr>
          <p:nvPr/>
        </p:nvPicPr>
        <p:blipFill rotWithShape="1">
          <a:blip r:embed="rId5"/>
          <a:srcRect l="13245" t="39006" r="14559" b="5978"/>
          <a:stretch/>
        </p:blipFill>
        <p:spPr>
          <a:xfrm>
            <a:off x="8124092" y="3188744"/>
            <a:ext cx="2407431" cy="1978280"/>
          </a:xfrm>
          <a:prstGeom prst="rect">
            <a:avLst/>
          </a:prstGeom>
        </p:spPr>
      </p:pic>
      <p:sp>
        <p:nvSpPr>
          <p:cNvPr id="13" name="Content Placeholder 2">
            <a:extLst>
              <a:ext uri="{FF2B5EF4-FFF2-40B4-BE49-F238E27FC236}">
                <a16:creationId xmlns:a16="http://schemas.microsoft.com/office/drawing/2014/main" id="{EDD6EC54-36AC-A342-B653-182412ADAEE9}"/>
              </a:ext>
            </a:extLst>
          </p:cNvPr>
          <p:cNvSpPr txBox="1">
            <a:spLocks/>
          </p:cNvSpPr>
          <p:nvPr/>
        </p:nvSpPr>
        <p:spPr>
          <a:xfrm>
            <a:off x="6339886" y="1925216"/>
            <a:ext cx="3943349" cy="1420162"/>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457200" marR="0" lvl="0" indent="-381000" algn="l" rtl="0">
              <a:lnSpc>
                <a:spcPct val="100000"/>
              </a:lnSpc>
              <a:spcBef>
                <a:spcPts val="1000"/>
              </a:spcBef>
              <a:spcAft>
                <a:spcPts val="0"/>
              </a:spcAft>
              <a:buClr>
                <a:schemeClr val="dk1"/>
              </a:buClr>
              <a:buSzPts val="2400"/>
              <a:buFont typeface="Arial"/>
              <a:buChar char="•"/>
              <a:defRPr sz="20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76200" indent="0">
              <a:buNone/>
            </a:pPr>
            <a:r>
              <a:rPr lang="en-US" sz="1400" i="1" dirty="0">
                <a:latin typeface="Calibri" panose="020F0502020204030204" pitchFamily="34" charset="0"/>
                <a:cs typeface="Calibri" panose="020F0502020204030204" pitchFamily="34" charset="0"/>
              </a:rPr>
              <a:t>U.S. President Barack Obama </a:t>
            </a:r>
            <a:r>
              <a:rPr lang="en-US" sz="1400" b="1" i="1" dirty="0">
                <a:solidFill>
                  <a:srgbClr val="FF0000"/>
                </a:solidFill>
                <a:latin typeface="Calibri" panose="020F0502020204030204" pitchFamily="34" charset="0"/>
                <a:cs typeface="Calibri" panose="020F0502020204030204" pitchFamily="34" charset="0"/>
              </a:rPr>
              <a:t>sparred</a:t>
            </a:r>
            <a:r>
              <a:rPr lang="en-US" sz="1400" i="1" dirty="0">
                <a:latin typeface="Calibri" panose="020F0502020204030204" pitchFamily="34" charset="0"/>
                <a:cs typeface="Calibri" panose="020F0502020204030204" pitchFamily="34" charset="0"/>
              </a:rPr>
              <a:t> with Russia’s Vladimir Putin over how to end the </a:t>
            </a:r>
            <a:r>
              <a:rPr lang="en-US" sz="1400" b="1" i="1" dirty="0">
                <a:solidFill>
                  <a:srgbClr val="FF0000"/>
                </a:solidFill>
                <a:latin typeface="Calibri" panose="020F0502020204030204" pitchFamily="34" charset="0"/>
                <a:cs typeface="Calibri" panose="020F0502020204030204" pitchFamily="34" charset="0"/>
              </a:rPr>
              <a:t>war</a:t>
            </a:r>
            <a:r>
              <a:rPr lang="en-US" sz="1400" i="1" dirty="0">
                <a:latin typeface="Calibri" panose="020F0502020204030204" pitchFamily="34" charset="0"/>
                <a:cs typeface="Calibri" panose="020F0502020204030204" pitchFamily="34" charset="0"/>
              </a:rPr>
              <a:t> in Syria on Monday during an icy </a:t>
            </a:r>
            <a:r>
              <a:rPr lang="en-US" sz="1400" b="1" i="1" dirty="0">
                <a:solidFill>
                  <a:srgbClr val="FF0000"/>
                </a:solidFill>
                <a:latin typeface="Calibri" panose="020F0502020204030204" pitchFamily="34" charset="0"/>
                <a:cs typeface="Calibri" panose="020F0502020204030204" pitchFamily="34" charset="0"/>
              </a:rPr>
              <a:t>encounter</a:t>
            </a:r>
            <a:r>
              <a:rPr lang="en-US" sz="1400" i="1" dirty="0">
                <a:latin typeface="Calibri" panose="020F0502020204030204" pitchFamily="34" charset="0"/>
                <a:cs typeface="Calibri" panose="020F0502020204030204" pitchFamily="34" charset="0"/>
              </a:rPr>
              <a:t> at a G8 </a:t>
            </a:r>
            <a:r>
              <a:rPr lang="en-US" sz="1400" b="1" i="1" dirty="0">
                <a:solidFill>
                  <a:srgbClr val="FF0000"/>
                </a:solidFill>
                <a:latin typeface="Calibri" panose="020F0502020204030204" pitchFamily="34" charset="0"/>
                <a:cs typeface="Calibri" panose="020F0502020204030204" pitchFamily="34" charset="0"/>
              </a:rPr>
              <a:t>summit</a:t>
            </a:r>
            <a:r>
              <a:rPr lang="en-US" sz="1400" i="1" dirty="0">
                <a:latin typeface="Calibri" panose="020F0502020204030204" pitchFamily="34" charset="0"/>
                <a:cs typeface="Calibri" panose="020F0502020204030204" pitchFamily="34" charset="0"/>
              </a:rPr>
              <a:t>. </a:t>
            </a:r>
            <a:r>
              <a:rPr lang="en-US" sz="1400" b="1" i="1" dirty="0">
                <a:solidFill>
                  <a:srgbClr val="FF0000"/>
                </a:solidFill>
                <a:latin typeface="Calibri" panose="020F0502020204030204" pitchFamily="34" charset="0"/>
                <a:cs typeface="Calibri" panose="020F0502020204030204" pitchFamily="34" charset="0"/>
              </a:rPr>
              <a:t>Speaking</a:t>
            </a:r>
            <a:r>
              <a:rPr lang="en-US" sz="1400" i="1" dirty="0">
                <a:latin typeface="Calibri" panose="020F0502020204030204" pitchFamily="34" charset="0"/>
                <a:cs typeface="Calibri" panose="020F0502020204030204" pitchFamily="34" charset="0"/>
              </a:rPr>
              <a:t> after </a:t>
            </a:r>
            <a:r>
              <a:rPr lang="en-US" sz="1400" b="1" i="1" dirty="0">
                <a:solidFill>
                  <a:srgbClr val="FF0000"/>
                </a:solidFill>
                <a:latin typeface="Calibri" panose="020F0502020204030204" pitchFamily="34" charset="0"/>
                <a:cs typeface="Calibri" panose="020F0502020204030204" pitchFamily="34" charset="0"/>
              </a:rPr>
              <a:t>talks</a:t>
            </a:r>
            <a:r>
              <a:rPr lang="en-US" sz="1400" i="1" dirty="0">
                <a:latin typeface="Calibri" panose="020F0502020204030204" pitchFamily="34" charset="0"/>
                <a:cs typeface="Calibri" panose="020F0502020204030204" pitchFamily="34" charset="0"/>
              </a:rPr>
              <a:t> with Obama, Putin </a:t>
            </a:r>
            <a:r>
              <a:rPr lang="en-US" sz="1400" b="1" i="1" dirty="0">
                <a:solidFill>
                  <a:srgbClr val="FF0000"/>
                </a:solidFill>
                <a:latin typeface="Calibri" panose="020F0502020204030204" pitchFamily="34" charset="0"/>
                <a:cs typeface="Calibri" panose="020F0502020204030204" pitchFamily="34" charset="0"/>
              </a:rPr>
              <a:t>said</a:t>
            </a:r>
            <a:r>
              <a:rPr lang="en-US" sz="1400" i="1" dirty="0">
                <a:latin typeface="Calibri" panose="020F0502020204030204" pitchFamily="34" charset="0"/>
                <a:cs typeface="Calibri" panose="020F0502020204030204" pitchFamily="34" charset="0"/>
              </a:rPr>
              <a:t> Moscow and Washington agreed the </a:t>
            </a:r>
            <a:r>
              <a:rPr lang="en-US" sz="1400" b="1" i="1" dirty="0">
                <a:solidFill>
                  <a:srgbClr val="FF0000"/>
                </a:solidFill>
                <a:latin typeface="Calibri" panose="020F0502020204030204" pitchFamily="34" charset="0"/>
                <a:cs typeface="Calibri" panose="020F0502020204030204" pitchFamily="34" charset="0"/>
              </a:rPr>
              <a:t>bloodshed</a:t>
            </a:r>
            <a:r>
              <a:rPr lang="en-US" sz="1400" i="1" dirty="0">
                <a:latin typeface="Calibri" panose="020F0502020204030204" pitchFamily="34" charset="0"/>
                <a:cs typeface="Calibri" panose="020F0502020204030204" pitchFamily="34" charset="0"/>
              </a:rPr>
              <a:t> must stop…</a:t>
            </a:r>
          </a:p>
        </p:txBody>
      </p:sp>
      <p:sp>
        <p:nvSpPr>
          <p:cNvPr id="14" name="Rectangle 13">
            <a:extLst>
              <a:ext uri="{FF2B5EF4-FFF2-40B4-BE49-F238E27FC236}">
                <a16:creationId xmlns:a16="http://schemas.microsoft.com/office/drawing/2014/main" id="{8CBC937B-C40E-42FF-9C17-CA81D5AF81DD}"/>
              </a:ext>
            </a:extLst>
          </p:cNvPr>
          <p:cNvSpPr/>
          <p:nvPr/>
        </p:nvSpPr>
        <p:spPr>
          <a:xfrm>
            <a:off x="408297" y="4843858"/>
            <a:ext cx="3363603" cy="1754326"/>
          </a:xfrm>
          <a:prstGeom prst="rect">
            <a:avLst/>
          </a:prstGeom>
          <a:solidFill>
            <a:schemeClr val="bg1">
              <a:lumMod val="95000"/>
            </a:schemeClr>
          </a:solidFill>
          <a:ln>
            <a:solidFill>
              <a:schemeClr val="accent1"/>
            </a:solidFill>
          </a:ln>
        </p:spPr>
        <p:txBody>
          <a:bodyPr wrap="square">
            <a:spAutoFit/>
          </a:bodyPr>
          <a:lstStyle/>
          <a:p>
            <a:pPr marL="285750" indent="-285750">
              <a:buFont typeface="Arial" panose="020B0604020202020204" pitchFamily="34" charset="0"/>
              <a:buChar char="•"/>
            </a:pPr>
            <a:r>
              <a:rPr lang="en-US" dirty="0"/>
              <a:t>Reflects an important move in NLU from </a:t>
            </a:r>
            <a:r>
              <a:rPr lang="en-US" b="1" dirty="0"/>
              <a:t>sentence level </a:t>
            </a:r>
            <a:r>
              <a:rPr lang="en-US" dirty="0"/>
              <a:t>to event/</a:t>
            </a:r>
            <a:r>
              <a:rPr lang="en-US" b="1" dirty="0"/>
              <a:t>situation level.</a:t>
            </a:r>
          </a:p>
          <a:p>
            <a:pPr marL="285750" indent="-285750">
              <a:buFont typeface="Arial" panose="020B0604020202020204" pitchFamily="34" charset="0"/>
              <a:buChar char="•"/>
            </a:pPr>
            <a:r>
              <a:rPr lang="en-US" dirty="0"/>
              <a:t>Addresses issues in combining learning and reasoning, and supervision. </a:t>
            </a:r>
          </a:p>
        </p:txBody>
      </p:sp>
    </p:spTree>
    <p:extLst>
      <p:ext uri="{BB962C8B-B14F-4D97-AF65-F5344CB8AC3E}">
        <p14:creationId xmlns:p14="http://schemas.microsoft.com/office/powerpoint/2010/main" val="66510683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AC3F64C7-D547-7746-8C3C-26DBDC066795}"/>
              </a:ext>
            </a:extLst>
          </p:cNvPr>
          <p:cNvCxnSpPr>
            <a:cxnSpLocks/>
          </p:cNvCxnSpPr>
          <p:nvPr/>
        </p:nvCxnSpPr>
        <p:spPr>
          <a:xfrm flipV="1">
            <a:off x="8382000" y="4055518"/>
            <a:ext cx="0" cy="1073219"/>
          </a:xfrm>
          <a:prstGeom prst="line">
            <a:avLst/>
          </a:prstGeom>
          <a:ln w="19050">
            <a:solidFill>
              <a:srgbClr val="7792CB"/>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AB4AD11-0FDB-5249-84F9-25A3E58D69FF}"/>
              </a:ext>
            </a:extLst>
          </p:cNvPr>
          <p:cNvCxnSpPr>
            <a:cxnSpLocks/>
          </p:cNvCxnSpPr>
          <p:nvPr/>
        </p:nvCxnSpPr>
        <p:spPr>
          <a:xfrm flipV="1">
            <a:off x="3810000" y="4055518"/>
            <a:ext cx="0" cy="1073219"/>
          </a:xfrm>
          <a:prstGeom prst="line">
            <a:avLst/>
          </a:prstGeom>
          <a:ln w="19050">
            <a:solidFill>
              <a:srgbClr val="F1CEC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2490A4AA-906D-4691-8965-B46C5599291D}"/>
              </a:ext>
            </a:extLst>
          </p:cNvPr>
          <p:cNvGrpSpPr/>
          <p:nvPr/>
        </p:nvGrpSpPr>
        <p:grpSpPr>
          <a:xfrm>
            <a:off x="6781800" y="1549909"/>
            <a:ext cx="3062010" cy="2505609"/>
            <a:chOff x="5275728" y="1024238"/>
            <a:chExt cx="3062010" cy="2505609"/>
          </a:xfrm>
        </p:grpSpPr>
        <p:sp>
          <p:nvSpPr>
            <p:cNvPr id="6" name="Rectangle: Rounded Corners 5">
              <a:extLst>
                <a:ext uri="{FF2B5EF4-FFF2-40B4-BE49-F238E27FC236}">
                  <a16:creationId xmlns:a16="http://schemas.microsoft.com/office/drawing/2014/main" id="{995E8A5A-0790-4245-98FE-C03CC313DCF1}"/>
                </a:ext>
              </a:extLst>
            </p:cNvPr>
            <p:cNvSpPr/>
            <p:nvPr/>
          </p:nvSpPr>
          <p:spPr>
            <a:xfrm>
              <a:off x="5275728" y="2539247"/>
              <a:ext cx="3062010" cy="990600"/>
            </a:xfrm>
            <a:prstGeom prst="roundRect">
              <a:avLst/>
            </a:prstGeom>
            <a:solidFill>
              <a:srgbClr val="779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a:rPr>
                <a:t>Police used tear gas</a:t>
              </a:r>
            </a:p>
          </p:txBody>
        </p:sp>
        <p:pic>
          <p:nvPicPr>
            <p:cNvPr id="2050" name="Picture 2" descr="Image result for police tear gas">
              <a:extLst>
                <a:ext uri="{FF2B5EF4-FFF2-40B4-BE49-F238E27FC236}">
                  <a16:creationId xmlns:a16="http://schemas.microsoft.com/office/drawing/2014/main" id="{C1288562-6DD3-4876-8B01-E51542E277D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37959" y="1024238"/>
              <a:ext cx="2337547" cy="14253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E129D606-D205-4B1D-9975-395A797DFC52}"/>
              </a:ext>
            </a:extLst>
          </p:cNvPr>
          <p:cNvGrpSpPr/>
          <p:nvPr/>
        </p:nvGrpSpPr>
        <p:grpSpPr>
          <a:xfrm>
            <a:off x="2330263" y="1545403"/>
            <a:ext cx="3062009" cy="2510115"/>
            <a:chOff x="806262" y="1019732"/>
            <a:chExt cx="3062009" cy="2510115"/>
          </a:xfrm>
        </p:grpSpPr>
        <p:sp>
          <p:nvSpPr>
            <p:cNvPr id="5" name="Rectangle: Rounded Corners 4">
              <a:extLst>
                <a:ext uri="{FF2B5EF4-FFF2-40B4-BE49-F238E27FC236}">
                  <a16:creationId xmlns:a16="http://schemas.microsoft.com/office/drawing/2014/main" id="{70CFC6B0-C1C5-4697-8152-600DD0770FAD}"/>
                </a:ext>
              </a:extLst>
            </p:cNvPr>
            <p:cNvSpPr/>
            <p:nvPr/>
          </p:nvSpPr>
          <p:spPr>
            <a:xfrm>
              <a:off x="806262" y="2539247"/>
              <a:ext cx="3062009" cy="990600"/>
            </a:xfrm>
            <a:prstGeom prst="roundRect">
              <a:avLst/>
            </a:prstGeom>
            <a:solidFill>
              <a:srgbClr val="F1CE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a:rPr>
                <a:t>People were angry</a:t>
              </a:r>
            </a:p>
          </p:txBody>
        </p:sp>
        <p:pic>
          <p:nvPicPr>
            <p:cNvPr id="12" name="Picture 11">
              <a:extLst>
                <a:ext uri="{FF2B5EF4-FFF2-40B4-BE49-F238E27FC236}">
                  <a16:creationId xmlns:a16="http://schemas.microsoft.com/office/drawing/2014/main" id="{0B66BF47-565A-4441-B6A3-52EAF27E442A}"/>
                </a:ext>
              </a:extLst>
            </p:cNvPr>
            <p:cNvPicPr>
              <a:picLocks noChangeAspect="1"/>
            </p:cNvPicPr>
            <p:nvPr/>
          </p:nvPicPr>
          <p:blipFill>
            <a:blip r:embed="rId4"/>
            <a:stretch>
              <a:fillRect/>
            </a:stretch>
          </p:blipFill>
          <p:spPr>
            <a:xfrm>
              <a:off x="845258" y="1019732"/>
              <a:ext cx="2984015" cy="1429840"/>
            </a:xfrm>
            <a:prstGeom prst="rect">
              <a:avLst/>
            </a:prstGeom>
          </p:spPr>
        </p:pic>
      </p:grpSp>
      <p:grpSp>
        <p:nvGrpSpPr>
          <p:cNvPr id="11" name="Group 10">
            <a:extLst>
              <a:ext uri="{FF2B5EF4-FFF2-40B4-BE49-F238E27FC236}">
                <a16:creationId xmlns:a16="http://schemas.microsoft.com/office/drawing/2014/main" id="{ADDFD349-305A-AA48-BED5-EA21B3CB16DD}"/>
              </a:ext>
            </a:extLst>
          </p:cNvPr>
          <p:cNvGrpSpPr/>
          <p:nvPr/>
        </p:nvGrpSpPr>
        <p:grpSpPr>
          <a:xfrm>
            <a:off x="2200274" y="5128736"/>
            <a:ext cx="8075942" cy="738664"/>
            <a:chOff x="676274" y="4603066"/>
            <a:chExt cx="8075942" cy="738664"/>
          </a:xfrm>
        </p:grpSpPr>
        <p:cxnSp>
          <p:nvCxnSpPr>
            <p:cNvPr id="8" name="Straight Arrow Connector 7">
              <a:extLst>
                <a:ext uri="{FF2B5EF4-FFF2-40B4-BE49-F238E27FC236}">
                  <a16:creationId xmlns:a16="http://schemas.microsoft.com/office/drawing/2014/main" id="{F99AC8FA-F7B9-429C-BC27-EFBA5068EEE7}"/>
                </a:ext>
              </a:extLst>
            </p:cNvPr>
            <p:cNvCxnSpPr>
              <a:cxnSpLocks/>
            </p:cNvCxnSpPr>
            <p:nvPr/>
          </p:nvCxnSpPr>
          <p:spPr>
            <a:xfrm>
              <a:off x="676274" y="4603066"/>
              <a:ext cx="806655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832F63B-7793-0947-B9AA-925E43C0D74A}"/>
                </a:ext>
              </a:extLst>
            </p:cNvPr>
            <p:cNvSpPr txBox="1"/>
            <p:nvPr/>
          </p:nvSpPr>
          <p:spPr>
            <a:xfrm>
              <a:off x="7947187" y="4603066"/>
              <a:ext cx="805029" cy="738664"/>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ct val="20000"/>
                </a:spcBef>
                <a:spcAft>
                  <a:spcPts val="0"/>
                </a:spcAft>
                <a:buClr>
                  <a:srgbClr val="000080"/>
                </a:buClr>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Courier" charset="0"/>
                  <a:cs typeface="Courier" charset="0"/>
                  <a:sym typeface="Wingdings" panose="05000000000000000000" pitchFamily="2" charset="2"/>
                </a:rPr>
                <a:t>Time</a:t>
              </a:r>
              <a:endParaRPr kumimoji="0" lang="en-US" sz="24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Arial"/>
              </a:endParaRPr>
            </a:p>
          </p:txBody>
        </p:sp>
      </p:grpSp>
      <p:sp>
        <p:nvSpPr>
          <p:cNvPr id="21" name="Oval 20">
            <a:extLst>
              <a:ext uri="{FF2B5EF4-FFF2-40B4-BE49-F238E27FC236}">
                <a16:creationId xmlns:a16="http://schemas.microsoft.com/office/drawing/2014/main" id="{19293B56-54CB-6E4C-ABD1-04FBEDAD10FE}"/>
              </a:ext>
            </a:extLst>
          </p:cNvPr>
          <p:cNvSpPr/>
          <p:nvPr/>
        </p:nvSpPr>
        <p:spPr>
          <a:xfrm>
            <a:off x="3738563" y="5053837"/>
            <a:ext cx="142875" cy="142875"/>
          </a:xfrm>
          <a:prstGeom prst="ellipse">
            <a:avLst/>
          </a:prstGeom>
          <a:solidFill>
            <a:srgbClr val="C17A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22" name="Circle: Hollow 29">
            <a:extLst>
              <a:ext uri="{FF2B5EF4-FFF2-40B4-BE49-F238E27FC236}">
                <a16:creationId xmlns:a16="http://schemas.microsoft.com/office/drawing/2014/main" id="{3C5396A2-2D8D-874D-A95A-FB13918A79A0}"/>
              </a:ext>
            </a:extLst>
          </p:cNvPr>
          <p:cNvSpPr/>
          <p:nvPr/>
        </p:nvSpPr>
        <p:spPr>
          <a:xfrm>
            <a:off x="3649265" y="4964538"/>
            <a:ext cx="321470" cy="321470"/>
          </a:xfrm>
          <a:prstGeom prst="donut">
            <a:avLst>
              <a:gd name="adj" fmla="val 5281"/>
            </a:avLst>
          </a:prstGeom>
          <a:solidFill>
            <a:srgbClr val="F1CEC3"/>
          </a:solidFill>
          <a:ln>
            <a:solidFill>
              <a:srgbClr val="F1C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Arial"/>
            </a:endParaRPr>
          </a:p>
        </p:txBody>
      </p:sp>
      <p:sp>
        <p:nvSpPr>
          <p:cNvPr id="23" name="Oval 22">
            <a:extLst>
              <a:ext uri="{FF2B5EF4-FFF2-40B4-BE49-F238E27FC236}">
                <a16:creationId xmlns:a16="http://schemas.microsoft.com/office/drawing/2014/main" id="{8CA1F03C-8225-4847-BA7C-1FCAD02B3BE5}"/>
              </a:ext>
            </a:extLst>
          </p:cNvPr>
          <p:cNvSpPr/>
          <p:nvPr/>
        </p:nvSpPr>
        <p:spPr>
          <a:xfrm>
            <a:off x="8318898" y="5053837"/>
            <a:ext cx="142875" cy="142875"/>
          </a:xfrm>
          <a:prstGeom prst="ellipse">
            <a:avLst/>
          </a:prstGeom>
          <a:solidFill>
            <a:srgbClr val="7792CB"/>
          </a:solidFill>
          <a:ln>
            <a:solidFill>
              <a:srgbClr val="779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24" name="Circle: Hollow 29">
            <a:extLst>
              <a:ext uri="{FF2B5EF4-FFF2-40B4-BE49-F238E27FC236}">
                <a16:creationId xmlns:a16="http://schemas.microsoft.com/office/drawing/2014/main" id="{4056CE39-5983-144E-9BC3-653E97736853}"/>
              </a:ext>
            </a:extLst>
          </p:cNvPr>
          <p:cNvSpPr/>
          <p:nvPr/>
        </p:nvSpPr>
        <p:spPr>
          <a:xfrm>
            <a:off x="8229600" y="4964538"/>
            <a:ext cx="321470" cy="321470"/>
          </a:xfrm>
          <a:prstGeom prst="donut">
            <a:avLst>
              <a:gd name="adj" fmla="val 5281"/>
            </a:avLst>
          </a:prstGeom>
          <a:solidFill>
            <a:srgbClr val="7792CB"/>
          </a:solidFill>
          <a:ln>
            <a:solidFill>
              <a:srgbClr val="779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Arial"/>
            </a:endParaRPr>
          </a:p>
        </p:txBody>
      </p:sp>
      <p:sp>
        <p:nvSpPr>
          <p:cNvPr id="2" name="TextBox 1"/>
          <p:cNvSpPr txBox="1"/>
          <p:nvPr/>
        </p:nvSpPr>
        <p:spPr>
          <a:xfrm>
            <a:off x="1475198" y="5594865"/>
            <a:ext cx="924160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Century Gothic" charset="0"/>
                <a:cs typeface="Century Gothic" charset="0"/>
              </a:rPr>
              <a:t>People </a:t>
            </a:r>
            <a:r>
              <a:rPr kumimoji="0" lang="en-US" sz="2400" b="1" i="0" u="none" strike="noStrike" kern="1200" cap="none" spc="0" normalizeH="0" baseline="0" noProof="0" dirty="0">
                <a:ln>
                  <a:noFill/>
                </a:ln>
                <a:solidFill>
                  <a:srgbClr val="000000"/>
                </a:solidFill>
                <a:effectLst/>
                <a:uLnTx/>
                <a:uFillTx/>
                <a:latin typeface="Calibri"/>
                <a:ea typeface="Century Gothic" charset="0"/>
                <a:cs typeface="Century Gothic" charset="0"/>
              </a:rPr>
              <a:t>were</a:t>
            </a:r>
            <a:r>
              <a:rPr kumimoji="0" lang="en-US" sz="2400" b="0" i="0" u="none" strike="noStrike" kern="1200" cap="none" spc="0" normalizeH="0" baseline="0" noProof="0" dirty="0">
                <a:ln>
                  <a:noFill/>
                </a:ln>
                <a:solidFill>
                  <a:srgbClr val="000000"/>
                </a:solidFill>
                <a:effectLst/>
                <a:uLnTx/>
                <a:uFillTx/>
                <a:latin typeface="Calibri"/>
                <a:ea typeface="Century Gothic" charset="0"/>
                <a:cs typeface="Century Gothic" charset="0"/>
              </a:rPr>
              <a:t> </a:t>
            </a:r>
            <a:r>
              <a:rPr kumimoji="0" lang="en-US" sz="2400" b="1" i="0" u="none" strike="noStrike" kern="1200" cap="none" spc="0" normalizeH="0" baseline="0" noProof="0" dirty="0">
                <a:ln>
                  <a:noFill/>
                </a:ln>
                <a:solidFill>
                  <a:srgbClr val="000000"/>
                </a:solidFill>
                <a:effectLst/>
                <a:uLnTx/>
                <a:uFillTx/>
                <a:latin typeface="Calibri"/>
                <a:ea typeface="Century Gothic" charset="0"/>
                <a:cs typeface="Century Gothic" charset="0"/>
              </a:rPr>
              <a:t>angry </a:t>
            </a:r>
            <a:r>
              <a:rPr kumimoji="0" lang="en-US" sz="2400" b="0" i="0" u="none" strike="noStrike" kern="1200" cap="none" spc="0" normalizeH="0" baseline="0" noProof="0" dirty="0">
                <a:ln>
                  <a:noFill/>
                </a:ln>
                <a:solidFill>
                  <a:srgbClr val="000000"/>
                </a:solidFill>
                <a:effectLst/>
                <a:uLnTx/>
                <a:uFillTx/>
                <a:latin typeface="Calibri"/>
                <a:ea typeface="Century Gothic" charset="0"/>
                <a:cs typeface="Century Gothic" charset="0"/>
              </a:rPr>
              <a:t>at something (which ended in violent conflicts with the police)</a:t>
            </a:r>
            <a:r>
              <a:rPr kumimoji="0" lang="mr-IN" sz="2400" b="0" i="0" u="none" strike="noStrike" kern="1200" cap="none" spc="0" normalizeH="0" baseline="0" noProof="0" dirty="0">
                <a:ln>
                  <a:noFill/>
                </a:ln>
                <a:solidFill>
                  <a:srgbClr val="000000"/>
                </a:solidFill>
                <a:effectLst/>
                <a:uLnTx/>
                <a:uFillTx/>
                <a:latin typeface="Calibri"/>
                <a:ea typeface="Century Gothic" charset="0"/>
                <a:cs typeface="Century Gothic" charset="0"/>
              </a:rPr>
              <a:t>…</a:t>
            </a:r>
            <a:r>
              <a:rPr kumimoji="0" lang="en-US" sz="2400" b="0" i="0" u="none" strike="noStrike" kern="1200" cap="none" spc="0" normalizeH="0" baseline="0" noProof="0" dirty="0">
                <a:ln>
                  <a:noFill/>
                </a:ln>
                <a:solidFill>
                  <a:srgbClr val="000000"/>
                </a:solidFill>
                <a:effectLst/>
                <a:uLnTx/>
                <a:uFillTx/>
                <a:latin typeface="Calibri"/>
                <a:ea typeface="Century Gothic" charset="0"/>
                <a:cs typeface="Century Gothic" charset="0"/>
              </a:rPr>
              <a:t>The police finally </a:t>
            </a:r>
            <a:r>
              <a:rPr kumimoji="0" lang="en-US" sz="2400" b="1" i="0" u="none" strike="noStrike" kern="1200" cap="none" spc="0" normalizeH="0" baseline="0" noProof="0" dirty="0">
                <a:ln>
                  <a:noFill/>
                </a:ln>
                <a:solidFill>
                  <a:srgbClr val="000000"/>
                </a:solidFill>
                <a:effectLst/>
                <a:uLnTx/>
                <a:uFillTx/>
                <a:latin typeface="Calibri"/>
                <a:ea typeface="Century Gothic" charset="0"/>
                <a:cs typeface="Century Gothic" charset="0"/>
              </a:rPr>
              <a:t>used tear gas </a:t>
            </a:r>
            <a:r>
              <a:rPr kumimoji="0" lang="en-US" sz="2400" b="0" i="0" u="none" strike="noStrike" kern="1200" cap="none" spc="0" normalizeH="0" baseline="0" noProof="0" dirty="0">
                <a:ln>
                  <a:noFill/>
                </a:ln>
                <a:solidFill>
                  <a:srgbClr val="000000"/>
                </a:solidFill>
                <a:effectLst/>
                <a:uLnTx/>
                <a:uFillTx/>
                <a:latin typeface="Calibri"/>
                <a:ea typeface="Century Gothic" charset="0"/>
                <a:cs typeface="Century Gothic" charset="0"/>
              </a:rPr>
              <a:t>(to restore order).</a:t>
            </a:r>
          </a:p>
        </p:txBody>
      </p:sp>
      <p:sp>
        <p:nvSpPr>
          <p:cNvPr id="10" name="Title 9">
            <a:extLst>
              <a:ext uri="{FF2B5EF4-FFF2-40B4-BE49-F238E27FC236}">
                <a16:creationId xmlns:a16="http://schemas.microsoft.com/office/drawing/2014/main" id="{0D8FE9A6-33D8-7746-BC05-C7B48D924890}"/>
              </a:ext>
            </a:extLst>
          </p:cNvPr>
          <p:cNvSpPr>
            <a:spLocks noGrp="1"/>
          </p:cNvSpPr>
          <p:nvPr>
            <p:ph type="title"/>
          </p:nvPr>
        </p:nvSpPr>
        <p:spPr/>
        <p:txBody>
          <a:bodyPr/>
          <a:lstStyle/>
          <a:p>
            <a:r>
              <a:rPr lang="en-US" dirty="0"/>
              <a:t>Understanding Time is Important</a:t>
            </a:r>
          </a:p>
        </p:txBody>
      </p:sp>
    </p:spTree>
    <p:extLst>
      <p:ext uri="{BB962C8B-B14F-4D97-AF65-F5344CB8AC3E}">
        <p14:creationId xmlns:p14="http://schemas.microsoft.com/office/powerpoint/2010/main" val="64850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500"/>
                            </p:stCondLst>
                            <p:childTnLst>
                              <p:par>
                                <p:cTn id="17" presetID="53" presetClass="entr" presetSubtype="16"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500"/>
                                        <p:tgtEl>
                                          <p:spTgt spid="18"/>
                                        </p:tgtEl>
                                      </p:cBhvr>
                                    </p:animEffect>
                                  </p:childTnLst>
                                </p:cTn>
                              </p:par>
                            </p:childTnLst>
                          </p:cTn>
                        </p:par>
                        <p:par>
                          <p:cTn id="31" fill="hold">
                            <p:stCondLst>
                              <p:cond delay="1500"/>
                            </p:stCondLst>
                            <p:childTnLst>
                              <p:par>
                                <p:cTn id="32" presetID="53" presetClass="entr" presetSubtype="16"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500" fill="hold"/>
                                        <p:tgtEl>
                                          <p:spTgt spid="24"/>
                                        </p:tgtEl>
                                        <p:attrNameLst>
                                          <p:attrName>ppt_w</p:attrName>
                                        </p:attrNameLst>
                                      </p:cBhvr>
                                      <p:tavLst>
                                        <p:tav tm="0">
                                          <p:val>
                                            <p:fltVal val="0"/>
                                          </p:val>
                                        </p:tav>
                                        <p:tav tm="100000">
                                          <p:val>
                                            <p:strVal val="#ppt_w"/>
                                          </p:val>
                                        </p:tav>
                                      </p:tavLst>
                                    </p:anim>
                                    <p:anim calcmode="lin" valueType="num">
                                      <p:cBhvr>
                                        <p:cTn id="40" dur="500" fill="hold"/>
                                        <p:tgtEl>
                                          <p:spTgt spid="24"/>
                                        </p:tgtEl>
                                        <p:attrNameLst>
                                          <p:attrName>ppt_h</p:attrName>
                                        </p:attrNameLst>
                                      </p:cBhvr>
                                      <p:tavLst>
                                        <p:tav tm="0">
                                          <p:val>
                                            <p:fltVal val="0"/>
                                          </p:val>
                                        </p:tav>
                                        <p:tav tm="100000">
                                          <p:val>
                                            <p:strVal val="#ppt_h"/>
                                          </p:val>
                                        </p:tav>
                                      </p:tavLst>
                                    </p:anim>
                                    <p:animEffect transition="in" filter="fade">
                                      <p:cBhvr>
                                        <p:cTn id="41" dur="500"/>
                                        <p:tgtEl>
                                          <p:spTgt spid="24"/>
                                        </p:tgtEl>
                                      </p:cBhvr>
                                    </p:animEffect>
                                  </p:childTnLst>
                                </p:cTn>
                              </p:par>
                            </p:childTnLst>
                          </p:cTn>
                        </p:par>
                        <p:par>
                          <p:cTn id="42" fill="hold">
                            <p:stCondLst>
                              <p:cond delay="2000"/>
                            </p:stCondLst>
                            <p:childTnLst>
                              <p:par>
                                <p:cTn id="43" presetID="22" presetClass="entr" presetSubtype="4" fill="hold" nodeType="after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down)">
                                      <p:cBhvr>
                                        <p:cTn id="45" dur="500"/>
                                        <p:tgtEl>
                                          <p:spTgt spid="25"/>
                                        </p:tgtEl>
                                      </p:cBhvr>
                                    </p:animEffect>
                                  </p:childTnLst>
                                </p:cTn>
                              </p:par>
                            </p:childTnLst>
                          </p:cTn>
                        </p:par>
                        <p:par>
                          <p:cTn id="46" fill="hold">
                            <p:stCondLst>
                              <p:cond delay="2500"/>
                            </p:stCondLst>
                            <p:childTnLst>
                              <p:par>
                                <p:cTn id="47" presetID="42" presetClass="entr" presetSubtype="0" fill="hold" grpId="0" nodeType="after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000"/>
                                        <p:tgtEl>
                                          <p:spTgt spid="2"/>
                                        </p:tgtEl>
                                      </p:cBhvr>
                                    </p:animEffect>
                                    <p:anim calcmode="lin" valueType="num">
                                      <p:cBhvr>
                                        <p:cTn id="50" dur="1000" fill="hold"/>
                                        <p:tgtEl>
                                          <p:spTgt spid="2"/>
                                        </p:tgtEl>
                                        <p:attrNameLst>
                                          <p:attrName>ppt_x</p:attrName>
                                        </p:attrNameLst>
                                      </p:cBhvr>
                                      <p:tavLst>
                                        <p:tav tm="0">
                                          <p:val>
                                            <p:strVal val="#ppt_x"/>
                                          </p:val>
                                        </p:tav>
                                        <p:tav tm="100000">
                                          <p:val>
                                            <p:strVal val="#ppt_x"/>
                                          </p:val>
                                        </p:tav>
                                      </p:tavLst>
                                    </p:anim>
                                    <p:anim calcmode="lin" valueType="num">
                                      <p:cBhvr>
                                        <p:cTn id="5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AC3F64C7-D547-7746-8C3C-26DBDC066795}"/>
              </a:ext>
            </a:extLst>
          </p:cNvPr>
          <p:cNvCxnSpPr>
            <a:cxnSpLocks/>
          </p:cNvCxnSpPr>
          <p:nvPr/>
        </p:nvCxnSpPr>
        <p:spPr>
          <a:xfrm flipV="1">
            <a:off x="3948390" y="4055518"/>
            <a:ext cx="0" cy="1073219"/>
          </a:xfrm>
          <a:prstGeom prst="line">
            <a:avLst/>
          </a:prstGeom>
          <a:ln w="19050">
            <a:solidFill>
              <a:srgbClr val="7792CB"/>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AB4AD11-0FDB-5249-84F9-25A3E58D69FF}"/>
              </a:ext>
            </a:extLst>
          </p:cNvPr>
          <p:cNvCxnSpPr>
            <a:cxnSpLocks/>
          </p:cNvCxnSpPr>
          <p:nvPr/>
        </p:nvCxnSpPr>
        <p:spPr>
          <a:xfrm flipV="1">
            <a:off x="8399929" y="4080806"/>
            <a:ext cx="0" cy="1073219"/>
          </a:xfrm>
          <a:prstGeom prst="line">
            <a:avLst/>
          </a:prstGeom>
          <a:ln w="19050">
            <a:solidFill>
              <a:srgbClr val="F1CEC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87E2FDA-6010-4113-824F-6B8906CE82E2}"/>
              </a:ext>
            </a:extLst>
          </p:cNvPr>
          <p:cNvSpPr>
            <a:spLocks noGrp="1"/>
          </p:cNvSpPr>
          <p:nvPr>
            <p:ph type="title"/>
          </p:nvPr>
        </p:nvSpPr>
        <p:spPr/>
        <p:txBody>
          <a:bodyPr/>
          <a:lstStyle/>
          <a:p>
            <a:r>
              <a:rPr lang="en-US" dirty="0"/>
              <a:t>Understanding Time is Important</a:t>
            </a:r>
            <a:endParaRPr lang="en-US" dirty="0">
              <a:solidFill>
                <a:schemeClr val="bg2"/>
              </a:solidFill>
            </a:endParaRPr>
          </a:p>
        </p:txBody>
      </p:sp>
      <p:sp>
        <p:nvSpPr>
          <p:cNvPr id="3" name="Slide Number Placeholder 2">
            <a:extLst>
              <a:ext uri="{FF2B5EF4-FFF2-40B4-BE49-F238E27FC236}">
                <a16:creationId xmlns:a16="http://schemas.microsoft.com/office/drawing/2014/main" id="{3DA5DA57-16F1-46B6-885C-1DF8101B7A39}"/>
              </a:ext>
            </a:extLst>
          </p:cNvPr>
          <p:cNvSpPr>
            <a:spLocks noGrp="1"/>
          </p:cNvSpPr>
          <p:nvPr>
            <p:ph type="sldNum" sz="quarter" idx="4294967295"/>
          </p:nvPr>
        </p:nvSpPr>
        <p:spPr>
          <a:xfrm>
            <a:off x="11684000" y="6524625"/>
            <a:ext cx="508000"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grpSp>
        <p:nvGrpSpPr>
          <p:cNvPr id="15" name="Group 14">
            <a:extLst>
              <a:ext uri="{FF2B5EF4-FFF2-40B4-BE49-F238E27FC236}">
                <a16:creationId xmlns:a16="http://schemas.microsoft.com/office/drawing/2014/main" id="{2490A4AA-906D-4691-8965-B46C5599291D}"/>
              </a:ext>
            </a:extLst>
          </p:cNvPr>
          <p:cNvGrpSpPr/>
          <p:nvPr/>
        </p:nvGrpSpPr>
        <p:grpSpPr>
          <a:xfrm>
            <a:off x="2348190" y="1549909"/>
            <a:ext cx="3062010" cy="2505609"/>
            <a:chOff x="5275728" y="1024238"/>
            <a:chExt cx="3062010" cy="2505609"/>
          </a:xfrm>
        </p:grpSpPr>
        <p:sp>
          <p:nvSpPr>
            <p:cNvPr id="6" name="Rectangle: Rounded Corners 5">
              <a:extLst>
                <a:ext uri="{FF2B5EF4-FFF2-40B4-BE49-F238E27FC236}">
                  <a16:creationId xmlns:a16="http://schemas.microsoft.com/office/drawing/2014/main" id="{995E8A5A-0790-4245-98FE-C03CC313DCF1}"/>
                </a:ext>
              </a:extLst>
            </p:cNvPr>
            <p:cNvSpPr/>
            <p:nvPr/>
          </p:nvSpPr>
          <p:spPr>
            <a:xfrm>
              <a:off x="5275728" y="2539247"/>
              <a:ext cx="3062010" cy="990600"/>
            </a:xfrm>
            <a:prstGeom prst="roundRect">
              <a:avLst/>
            </a:prstGeom>
            <a:solidFill>
              <a:srgbClr val="779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a:rPr>
                <a:t>Police used tear gas</a:t>
              </a:r>
            </a:p>
          </p:txBody>
        </p:sp>
        <p:pic>
          <p:nvPicPr>
            <p:cNvPr id="2050" name="Picture 2" descr="Image result for police tear gas">
              <a:extLst>
                <a:ext uri="{FF2B5EF4-FFF2-40B4-BE49-F238E27FC236}">
                  <a16:creationId xmlns:a16="http://schemas.microsoft.com/office/drawing/2014/main" id="{C1288562-6DD3-4876-8B01-E51542E277D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37959" y="1024238"/>
              <a:ext cx="2337547" cy="14253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E129D606-D205-4B1D-9975-395A797DFC52}"/>
              </a:ext>
            </a:extLst>
          </p:cNvPr>
          <p:cNvGrpSpPr/>
          <p:nvPr/>
        </p:nvGrpSpPr>
        <p:grpSpPr>
          <a:xfrm>
            <a:off x="6881194" y="1570691"/>
            <a:ext cx="3062009" cy="2476525"/>
            <a:chOff x="767264" y="1019732"/>
            <a:chExt cx="3062009" cy="2476525"/>
          </a:xfrm>
        </p:grpSpPr>
        <p:sp>
          <p:nvSpPr>
            <p:cNvPr id="5" name="Rectangle: Rounded Corners 4">
              <a:extLst>
                <a:ext uri="{FF2B5EF4-FFF2-40B4-BE49-F238E27FC236}">
                  <a16:creationId xmlns:a16="http://schemas.microsoft.com/office/drawing/2014/main" id="{70CFC6B0-C1C5-4697-8152-600DD0770FAD}"/>
                </a:ext>
              </a:extLst>
            </p:cNvPr>
            <p:cNvSpPr/>
            <p:nvPr/>
          </p:nvSpPr>
          <p:spPr>
            <a:xfrm>
              <a:off x="767264" y="2505657"/>
              <a:ext cx="3062009" cy="990600"/>
            </a:xfrm>
            <a:prstGeom prst="roundRect">
              <a:avLst/>
            </a:prstGeom>
            <a:solidFill>
              <a:srgbClr val="F1CE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a:rPr>
                <a:t>People were angry</a:t>
              </a:r>
            </a:p>
          </p:txBody>
        </p:sp>
        <p:pic>
          <p:nvPicPr>
            <p:cNvPr id="12" name="Picture 11">
              <a:extLst>
                <a:ext uri="{FF2B5EF4-FFF2-40B4-BE49-F238E27FC236}">
                  <a16:creationId xmlns:a16="http://schemas.microsoft.com/office/drawing/2014/main" id="{0B66BF47-565A-4441-B6A3-52EAF27E442A}"/>
                </a:ext>
              </a:extLst>
            </p:cNvPr>
            <p:cNvPicPr>
              <a:picLocks noChangeAspect="1"/>
            </p:cNvPicPr>
            <p:nvPr/>
          </p:nvPicPr>
          <p:blipFill>
            <a:blip r:embed="rId4"/>
            <a:stretch>
              <a:fillRect/>
            </a:stretch>
          </p:blipFill>
          <p:spPr>
            <a:xfrm>
              <a:off x="845258" y="1019732"/>
              <a:ext cx="2984015" cy="1429840"/>
            </a:xfrm>
            <a:prstGeom prst="rect">
              <a:avLst/>
            </a:prstGeom>
          </p:spPr>
        </p:pic>
      </p:grpSp>
      <p:grpSp>
        <p:nvGrpSpPr>
          <p:cNvPr id="11" name="Group 10">
            <a:extLst>
              <a:ext uri="{FF2B5EF4-FFF2-40B4-BE49-F238E27FC236}">
                <a16:creationId xmlns:a16="http://schemas.microsoft.com/office/drawing/2014/main" id="{ADDFD349-305A-AA48-BED5-EA21B3CB16DD}"/>
              </a:ext>
            </a:extLst>
          </p:cNvPr>
          <p:cNvGrpSpPr/>
          <p:nvPr/>
        </p:nvGrpSpPr>
        <p:grpSpPr>
          <a:xfrm>
            <a:off x="2217975" y="5128736"/>
            <a:ext cx="8075942" cy="738664"/>
            <a:chOff x="676274" y="4603066"/>
            <a:chExt cx="8075942" cy="738664"/>
          </a:xfrm>
        </p:grpSpPr>
        <p:cxnSp>
          <p:nvCxnSpPr>
            <p:cNvPr id="8" name="Straight Arrow Connector 7">
              <a:extLst>
                <a:ext uri="{FF2B5EF4-FFF2-40B4-BE49-F238E27FC236}">
                  <a16:creationId xmlns:a16="http://schemas.microsoft.com/office/drawing/2014/main" id="{F99AC8FA-F7B9-429C-BC27-EFBA5068EEE7}"/>
                </a:ext>
              </a:extLst>
            </p:cNvPr>
            <p:cNvCxnSpPr>
              <a:cxnSpLocks/>
            </p:cNvCxnSpPr>
            <p:nvPr/>
          </p:nvCxnSpPr>
          <p:spPr>
            <a:xfrm>
              <a:off x="676274" y="4603066"/>
              <a:ext cx="806655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832F63B-7793-0947-B9AA-925E43C0D74A}"/>
                </a:ext>
              </a:extLst>
            </p:cNvPr>
            <p:cNvSpPr txBox="1"/>
            <p:nvPr/>
          </p:nvSpPr>
          <p:spPr>
            <a:xfrm>
              <a:off x="7947187" y="4603066"/>
              <a:ext cx="805029" cy="738664"/>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ct val="20000"/>
                </a:spcBef>
                <a:spcAft>
                  <a:spcPts val="0"/>
                </a:spcAft>
                <a:buClr>
                  <a:srgbClr val="000080"/>
                </a:buClr>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Courier" charset="0"/>
                  <a:cs typeface="Courier" charset="0"/>
                  <a:sym typeface="Wingdings" panose="05000000000000000000" pitchFamily="2" charset="2"/>
                </a:rPr>
                <a:t>Time</a:t>
              </a:r>
              <a:endParaRPr kumimoji="0" lang="en-US" sz="24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Arial"/>
              </a:endParaRPr>
            </a:p>
          </p:txBody>
        </p:sp>
      </p:grpSp>
      <p:sp>
        <p:nvSpPr>
          <p:cNvPr id="21" name="Oval 20">
            <a:extLst>
              <a:ext uri="{FF2B5EF4-FFF2-40B4-BE49-F238E27FC236}">
                <a16:creationId xmlns:a16="http://schemas.microsoft.com/office/drawing/2014/main" id="{19293B56-54CB-6E4C-ABD1-04FBEDAD10FE}"/>
              </a:ext>
            </a:extLst>
          </p:cNvPr>
          <p:cNvSpPr/>
          <p:nvPr/>
        </p:nvSpPr>
        <p:spPr>
          <a:xfrm>
            <a:off x="8328492" y="5079125"/>
            <a:ext cx="142875" cy="142875"/>
          </a:xfrm>
          <a:prstGeom prst="ellipse">
            <a:avLst/>
          </a:prstGeom>
          <a:solidFill>
            <a:srgbClr val="F1CEC3"/>
          </a:solidFill>
          <a:ln>
            <a:solidFill>
              <a:srgbClr val="F1C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22" name="Circle: Hollow 29">
            <a:extLst>
              <a:ext uri="{FF2B5EF4-FFF2-40B4-BE49-F238E27FC236}">
                <a16:creationId xmlns:a16="http://schemas.microsoft.com/office/drawing/2014/main" id="{3C5396A2-2D8D-874D-A95A-FB13918A79A0}"/>
              </a:ext>
            </a:extLst>
          </p:cNvPr>
          <p:cNvSpPr/>
          <p:nvPr/>
        </p:nvSpPr>
        <p:spPr>
          <a:xfrm>
            <a:off x="8239194" y="4989826"/>
            <a:ext cx="321470" cy="321470"/>
          </a:xfrm>
          <a:prstGeom prst="donut">
            <a:avLst>
              <a:gd name="adj" fmla="val 5281"/>
            </a:avLst>
          </a:prstGeom>
          <a:solidFill>
            <a:srgbClr val="F1CEC3"/>
          </a:solidFill>
          <a:ln>
            <a:solidFill>
              <a:srgbClr val="F1C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Arial"/>
            </a:endParaRPr>
          </a:p>
        </p:txBody>
      </p:sp>
      <p:sp>
        <p:nvSpPr>
          <p:cNvPr id="23" name="Oval 22">
            <a:extLst>
              <a:ext uri="{FF2B5EF4-FFF2-40B4-BE49-F238E27FC236}">
                <a16:creationId xmlns:a16="http://schemas.microsoft.com/office/drawing/2014/main" id="{8CA1F03C-8225-4847-BA7C-1FCAD02B3BE5}"/>
              </a:ext>
            </a:extLst>
          </p:cNvPr>
          <p:cNvSpPr/>
          <p:nvPr/>
        </p:nvSpPr>
        <p:spPr>
          <a:xfrm>
            <a:off x="3885288" y="5053837"/>
            <a:ext cx="142875" cy="142875"/>
          </a:xfrm>
          <a:prstGeom prst="ellipse">
            <a:avLst/>
          </a:prstGeom>
          <a:solidFill>
            <a:srgbClr val="7792CB"/>
          </a:solidFill>
          <a:ln>
            <a:solidFill>
              <a:srgbClr val="779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24" name="Circle: Hollow 29">
            <a:extLst>
              <a:ext uri="{FF2B5EF4-FFF2-40B4-BE49-F238E27FC236}">
                <a16:creationId xmlns:a16="http://schemas.microsoft.com/office/drawing/2014/main" id="{4056CE39-5983-144E-9BC3-653E97736853}"/>
              </a:ext>
            </a:extLst>
          </p:cNvPr>
          <p:cNvSpPr/>
          <p:nvPr/>
        </p:nvSpPr>
        <p:spPr>
          <a:xfrm>
            <a:off x="3795990" y="4964538"/>
            <a:ext cx="321470" cy="321470"/>
          </a:xfrm>
          <a:prstGeom prst="donut">
            <a:avLst>
              <a:gd name="adj" fmla="val 5281"/>
            </a:avLst>
          </a:prstGeom>
          <a:solidFill>
            <a:srgbClr val="7792CB"/>
          </a:solidFill>
          <a:ln>
            <a:solidFill>
              <a:srgbClr val="779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Arial"/>
            </a:endParaRPr>
          </a:p>
        </p:txBody>
      </p:sp>
      <p:sp>
        <p:nvSpPr>
          <p:cNvPr id="19" name="TextBox 18"/>
          <p:cNvSpPr txBox="1"/>
          <p:nvPr/>
        </p:nvSpPr>
        <p:spPr>
          <a:xfrm>
            <a:off x="1900237" y="5773856"/>
            <a:ext cx="839152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Century Gothic" charset="0"/>
                <a:cs typeface="Century Gothic" charset="0"/>
              </a:rPr>
              <a:t>Police </a:t>
            </a:r>
            <a:r>
              <a:rPr kumimoji="0" lang="en-US" sz="2400" b="1" i="0" u="none" strike="noStrike" kern="1200" cap="none" spc="0" normalizeH="0" baseline="0" noProof="0" dirty="0">
                <a:ln>
                  <a:noFill/>
                </a:ln>
                <a:solidFill>
                  <a:srgbClr val="000000"/>
                </a:solidFill>
                <a:effectLst/>
                <a:uLnTx/>
                <a:uFillTx/>
                <a:latin typeface="Calibri"/>
                <a:ea typeface="Century Gothic" charset="0"/>
                <a:cs typeface="Century Gothic" charset="0"/>
              </a:rPr>
              <a:t>used tear gas</a:t>
            </a:r>
            <a:r>
              <a:rPr kumimoji="0" lang="mr-IN" sz="2400" b="0" i="0" u="none" strike="noStrike" kern="1200" cap="none" spc="0" normalizeH="0" baseline="0" noProof="0" dirty="0">
                <a:ln>
                  <a:noFill/>
                </a:ln>
                <a:solidFill>
                  <a:srgbClr val="000000"/>
                </a:solidFill>
                <a:effectLst/>
                <a:uLnTx/>
                <a:uFillTx/>
                <a:latin typeface="Calibri"/>
                <a:ea typeface="Century Gothic" charset="0"/>
                <a:cs typeface="Century Gothic" charset="0"/>
              </a:rPr>
              <a:t>…</a:t>
            </a:r>
            <a:r>
              <a:rPr kumimoji="0" lang="en-US" sz="2400" b="0" i="0" u="none" strike="noStrike" kern="1200" cap="none" spc="0" normalizeH="0" baseline="0" noProof="0" dirty="0">
                <a:ln>
                  <a:noFill/>
                </a:ln>
                <a:solidFill>
                  <a:srgbClr val="000000"/>
                </a:solidFill>
                <a:effectLst/>
                <a:uLnTx/>
                <a:uFillTx/>
                <a:latin typeface="Calibri"/>
                <a:ea typeface="Century Gothic" charset="0"/>
                <a:cs typeface="Century Gothic" charset="0"/>
              </a:rPr>
              <a:t>People </a:t>
            </a:r>
            <a:r>
              <a:rPr kumimoji="0" lang="en-US" sz="2400" b="1" i="0" u="none" strike="noStrike" kern="1200" cap="none" spc="0" normalizeH="0" baseline="0" noProof="0" dirty="0">
                <a:ln>
                  <a:noFill/>
                </a:ln>
                <a:solidFill>
                  <a:srgbClr val="000000"/>
                </a:solidFill>
                <a:effectLst/>
                <a:uLnTx/>
                <a:uFillTx/>
                <a:latin typeface="Calibri"/>
                <a:ea typeface="Century Gothic" charset="0"/>
                <a:cs typeface="Century Gothic" charset="0"/>
              </a:rPr>
              <a:t>were</a:t>
            </a:r>
            <a:r>
              <a:rPr kumimoji="0" lang="en-US" sz="2400" b="0" i="0" u="none" strike="noStrike" kern="1200" cap="none" spc="0" normalizeH="0" baseline="0" noProof="0" dirty="0">
                <a:ln>
                  <a:noFill/>
                </a:ln>
                <a:solidFill>
                  <a:srgbClr val="000000"/>
                </a:solidFill>
                <a:effectLst/>
                <a:uLnTx/>
                <a:uFillTx/>
                <a:latin typeface="Calibri"/>
                <a:ea typeface="Century Gothic" charset="0"/>
                <a:cs typeface="Century Gothic" charset="0"/>
              </a:rPr>
              <a:t> </a:t>
            </a:r>
            <a:r>
              <a:rPr kumimoji="0" lang="en-US" sz="2400" b="1" i="0" u="none" strike="noStrike" kern="1200" cap="none" spc="0" normalizeH="0" baseline="0" noProof="0" dirty="0">
                <a:ln>
                  <a:noFill/>
                </a:ln>
                <a:solidFill>
                  <a:srgbClr val="000000"/>
                </a:solidFill>
                <a:effectLst/>
                <a:uLnTx/>
                <a:uFillTx/>
                <a:latin typeface="Calibri"/>
                <a:ea typeface="Century Gothic" charset="0"/>
                <a:cs typeface="Century Gothic" charset="0"/>
              </a:rPr>
              <a:t>angry</a:t>
            </a:r>
            <a:r>
              <a:rPr kumimoji="0" lang="en-US" sz="2400" b="0" i="0" u="none" strike="noStrike" kern="1200" cap="none" spc="0" normalizeH="0" baseline="0" noProof="0" dirty="0">
                <a:ln>
                  <a:noFill/>
                </a:ln>
                <a:solidFill>
                  <a:srgbClr val="000000"/>
                </a:solidFill>
                <a:effectLst/>
                <a:uLnTx/>
                <a:uFillTx/>
                <a:latin typeface="Calibri"/>
                <a:ea typeface="Century Gothic" charset="0"/>
                <a:cs typeface="Century Gothic" charset="0"/>
              </a:rPr>
              <a:t> at the police.</a:t>
            </a:r>
          </a:p>
        </p:txBody>
      </p:sp>
    </p:spTree>
    <p:extLst>
      <p:ext uri="{BB962C8B-B14F-4D97-AF65-F5344CB8AC3E}">
        <p14:creationId xmlns:p14="http://schemas.microsoft.com/office/powerpoint/2010/main" val="3504911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AC3F64C7-D547-7746-8C3C-26DBDC066795}"/>
              </a:ext>
            </a:extLst>
          </p:cNvPr>
          <p:cNvCxnSpPr>
            <a:cxnSpLocks/>
          </p:cNvCxnSpPr>
          <p:nvPr/>
        </p:nvCxnSpPr>
        <p:spPr>
          <a:xfrm flipV="1">
            <a:off x="3948390" y="4055518"/>
            <a:ext cx="0" cy="1073219"/>
          </a:xfrm>
          <a:prstGeom prst="line">
            <a:avLst/>
          </a:prstGeom>
          <a:ln w="19050">
            <a:solidFill>
              <a:srgbClr val="7792CB"/>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AB4AD11-0FDB-5249-84F9-25A3E58D69FF}"/>
              </a:ext>
            </a:extLst>
          </p:cNvPr>
          <p:cNvCxnSpPr>
            <a:cxnSpLocks/>
          </p:cNvCxnSpPr>
          <p:nvPr/>
        </p:nvCxnSpPr>
        <p:spPr>
          <a:xfrm flipV="1">
            <a:off x="8399929" y="4080806"/>
            <a:ext cx="0" cy="1073219"/>
          </a:xfrm>
          <a:prstGeom prst="line">
            <a:avLst/>
          </a:prstGeom>
          <a:ln w="19050">
            <a:solidFill>
              <a:srgbClr val="F1CEC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87E2FDA-6010-4113-824F-6B8906CE82E2}"/>
              </a:ext>
            </a:extLst>
          </p:cNvPr>
          <p:cNvSpPr>
            <a:spLocks noGrp="1"/>
          </p:cNvSpPr>
          <p:nvPr>
            <p:ph type="title"/>
          </p:nvPr>
        </p:nvSpPr>
        <p:spPr/>
        <p:txBody>
          <a:bodyPr/>
          <a:lstStyle/>
          <a:p>
            <a:r>
              <a:rPr lang="en-US" dirty="0"/>
              <a:t>Understanding Time is Important</a:t>
            </a:r>
            <a:endParaRPr lang="en-US" dirty="0">
              <a:solidFill>
                <a:schemeClr val="bg2"/>
              </a:solidFill>
            </a:endParaRPr>
          </a:p>
        </p:txBody>
      </p:sp>
      <p:sp>
        <p:nvSpPr>
          <p:cNvPr id="3" name="Slide Number Placeholder 2">
            <a:extLst>
              <a:ext uri="{FF2B5EF4-FFF2-40B4-BE49-F238E27FC236}">
                <a16:creationId xmlns:a16="http://schemas.microsoft.com/office/drawing/2014/main" id="{0082C8B6-4965-4314-B2AB-263AE9B699B7}"/>
              </a:ext>
            </a:extLst>
          </p:cNvPr>
          <p:cNvSpPr>
            <a:spLocks noGrp="1"/>
          </p:cNvSpPr>
          <p:nvPr>
            <p:ph type="sldNum" sz="quarter" idx="4294967295"/>
          </p:nvPr>
        </p:nvSpPr>
        <p:spPr>
          <a:xfrm>
            <a:off x="11684000" y="6524625"/>
            <a:ext cx="508000"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grpSp>
        <p:nvGrpSpPr>
          <p:cNvPr id="15" name="Group 14">
            <a:extLst>
              <a:ext uri="{FF2B5EF4-FFF2-40B4-BE49-F238E27FC236}">
                <a16:creationId xmlns:a16="http://schemas.microsoft.com/office/drawing/2014/main" id="{2490A4AA-906D-4691-8965-B46C5599291D}"/>
              </a:ext>
            </a:extLst>
          </p:cNvPr>
          <p:cNvGrpSpPr/>
          <p:nvPr/>
        </p:nvGrpSpPr>
        <p:grpSpPr>
          <a:xfrm>
            <a:off x="2348190" y="1549909"/>
            <a:ext cx="3062010" cy="2505609"/>
            <a:chOff x="5275728" y="1024238"/>
            <a:chExt cx="3062010" cy="2505609"/>
          </a:xfrm>
        </p:grpSpPr>
        <p:sp>
          <p:nvSpPr>
            <p:cNvPr id="6" name="Rectangle: Rounded Corners 5">
              <a:extLst>
                <a:ext uri="{FF2B5EF4-FFF2-40B4-BE49-F238E27FC236}">
                  <a16:creationId xmlns:a16="http://schemas.microsoft.com/office/drawing/2014/main" id="{995E8A5A-0790-4245-98FE-C03CC313DCF1}"/>
                </a:ext>
              </a:extLst>
            </p:cNvPr>
            <p:cNvSpPr/>
            <p:nvPr/>
          </p:nvSpPr>
          <p:spPr>
            <a:xfrm>
              <a:off x="5275728" y="2539247"/>
              <a:ext cx="3062010" cy="990600"/>
            </a:xfrm>
            <a:prstGeom prst="roundRect">
              <a:avLst/>
            </a:prstGeom>
            <a:solidFill>
              <a:srgbClr val="779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a:rPr>
                <a:t>Police used tear gas</a:t>
              </a:r>
            </a:p>
          </p:txBody>
        </p:sp>
        <p:pic>
          <p:nvPicPr>
            <p:cNvPr id="2050" name="Picture 2" descr="Image result for police tear gas">
              <a:extLst>
                <a:ext uri="{FF2B5EF4-FFF2-40B4-BE49-F238E27FC236}">
                  <a16:creationId xmlns:a16="http://schemas.microsoft.com/office/drawing/2014/main" id="{C1288562-6DD3-4876-8B01-E51542E277D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37959" y="1024238"/>
              <a:ext cx="2337547" cy="14253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E129D606-D205-4B1D-9975-395A797DFC52}"/>
              </a:ext>
            </a:extLst>
          </p:cNvPr>
          <p:cNvGrpSpPr/>
          <p:nvPr/>
        </p:nvGrpSpPr>
        <p:grpSpPr>
          <a:xfrm>
            <a:off x="6920192" y="1570691"/>
            <a:ext cx="3062009" cy="2510115"/>
            <a:chOff x="806262" y="1019732"/>
            <a:chExt cx="3062009" cy="2510115"/>
          </a:xfrm>
        </p:grpSpPr>
        <p:sp>
          <p:nvSpPr>
            <p:cNvPr id="5" name="Rectangle: Rounded Corners 4">
              <a:extLst>
                <a:ext uri="{FF2B5EF4-FFF2-40B4-BE49-F238E27FC236}">
                  <a16:creationId xmlns:a16="http://schemas.microsoft.com/office/drawing/2014/main" id="{70CFC6B0-C1C5-4697-8152-600DD0770FAD}"/>
                </a:ext>
              </a:extLst>
            </p:cNvPr>
            <p:cNvSpPr/>
            <p:nvPr/>
          </p:nvSpPr>
          <p:spPr>
            <a:xfrm>
              <a:off x="806262" y="2539247"/>
              <a:ext cx="3062009" cy="990600"/>
            </a:xfrm>
            <a:prstGeom prst="roundRect">
              <a:avLst/>
            </a:prstGeom>
            <a:solidFill>
              <a:srgbClr val="F1CE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a:rPr>
                <a:t>People were angry</a:t>
              </a:r>
            </a:p>
          </p:txBody>
        </p:sp>
        <p:pic>
          <p:nvPicPr>
            <p:cNvPr id="12" name="Picture 11">
              <a:extLst>
                <a:ext uri="{FF2B5EF4-FFF2-40B4-BE49-F238E27FC236}">
                  <a16:creationId xmlns:a16="http://schemas.microsoft.com/office/drawing/2014/main" id="{0B66BF47-565A-4441-B6A3-52EAF27E442A}"/>
                </a:ext>
              </a:extLst>
            </p:cNvPr>
            <p:cNvPicPr>
              <a:picLocks noChangeAspect="1"/>
            </p:cNvPicPr>
            <p:nvPr/>
          </p:nvPicPr>
          <p:blipFill>
            <a:blip r:embed="rId4"/>
            <a:stretch>
              <a:fillRect/>
            </a:stretch>
          </p:blipFill>
          <p:spPr>
            <a:xfrm>
              <a:off x="845258" y="1019732"/>
              <a:ext cx="2984015" cy="1429840"/>
            </a:xfrm>
            <a:prstGeom prst="rect">
              <a:avLst/>
            </a:prstGeom>
          </p:spPr>
        </p:pic>
      </p:grpSp>
      <p:grpSp>
        <p:nvGrpSpPr>
          <p:cNvPr id="11" name="Group 10">
            <a:extLst>
              <a:ext uri="{FF2B5EF4-FFF2-40B4-BE49-F238E27FC236}">
                <a16:creationId xmlns:a16="http://schemas.microsoft.com/office/drawing/2014/main" id="{ADDFD349-305A-AA48-BED5-EA21B3CB16DD}"/>
              </a:ext>
            </a:extLst>
          </p:cNvPr>
          <p:cNvGrpSpPr/>
          <p:nvPr/>
        </p:nvGrpSpPr>
        <p:grpSpPr>
          <a:xfrm>
            <a:off x="2200274" y="5128736"/>
            <a:ext cx="8075942" cy="738664"/>
            <a:chOff x="676274" y="4603066"/>
            <a:chExt cx="8075942" cy="738664"/>
          </a:xfrm>
        </p:grpSpPr>
        <p:cxnSp>
          <p:nvCxnSpPr>
            <p:cNvPr id="8" name="Straight Arrow Connector 7">
              <a:extLst>
                <a:ext uri="{FF2B5EF4-FFF2-40B4-BE49-F238E27FC236}">
                  <a16:creationId xmlns:a16="http://schemas.microsoft.com/office/drawing/2014/main" id="{F99AC8FA-F7B9-429C-BC27-EFBA5068EEE7}"/>
                </a:ext>
              </a:extLst>
            </p:cNvPr>
            <p:cNvCxnSpPr>
              <a:cxnSpLocks/>
            </p:cNvCxnSpPr>
            <p:nvPr/>
          </p:nvCxnSpPr>
          <p:spPr>
            <a:xfrm>
              <a:off x="676274" y="4603066"/>
              <a:ext cx="806655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832F63B-7793-0947-B9AA-925E43C0D74A}"/>
                </a:ext>
              </a:extLst>
            </p:cNvPr>
            <p:cNvSpPr txBox="1"/>
            <p:nvPr/>
          </p:nvSpPr>
          <p:spPr>
            <a:xfrm>
              <a:off x="7947187" y="4603066"/>
              <a:ext cx="805029" cy="738664"/>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ct val="20000"/>
                </a:spcBef>
                <a:spcAft>
                  <a:spcPts val="0"/>
                </a:spcAft>
                <a:buClr>
                  <a:srgbClr val="000080"/>
                </a:buClr>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Courier" charset="0"/>
                  <a:cs typeface="Courier" charset="0"/>
                  <a:sym typeface="Wingdings" panose="05000000000000000000" pitchFamily="2" charset="2"/>
                </a:rPr>
                <a:t>Time</a:t>
              </a:r>
              <a:endParaRPr kumimoji="0" lang="en-US" sz="24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Arial"/>
              </a:endParaRPr>
            </a:p>
          </p:txBody>
        </p:sp>
      </p:grpSp>
      <p:sp>
        <p:nvSpPr>
          <p:cNvPr id="21" name="Oval 20">
            <a:extLst>
              <a:ext uri="{FF2B5EF4-FFF2-40B4-BE49-F238E27FC236}">
                <a16:creationId xmlns:a16="http://schemas.microsoft.com/office/drawing/2014/main" id="{19293B56-54CB-6E4C-ABD1-04FBEDAD10FE}"/>
              </a:ext>
            </a:extLst>
          </p:cNvPr>
          <p:cNvSpPr/>
          <p:nvPr/>
        </p:nvSpPr>
        <p:spPr>
          <a:xfrm>
            <a:off x="8328492" y="5079125"/>
            <a:ext cx="142875" cy="142875"/>
          </a:xfrm>
          <a:prstGeom prst="ellipse">
            <a:avLst/>
          </a:prstGeom>
          <a:solidFill>
            <a:srgbClr val="F1CEC3"/>
          </a:solidFill>
          <a:ln>
            <a:solidFill>
              <a:srgbClr val="F1C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22" name="Circle: Hollow 29">
            <a:extLst>
              <a:ext uri="{FF2B5EF4-FFF2-40B4-BE49-F238E27FC236}">
                <a16:creationId xmlns:a16="http://schemas.microsoft.com/office/drawing/2014/main" id="{3C5396A2-2D8D-874D-A95A-FB13918A79A0}"/>
              </a:ext>
            </a:extLst>
          </p:cNvPr>
          <p:cNvSpPr/>
          <p:nvPr/>
        </p:nvSpPr>
        <p:spPr>
          <a:xfrm>
            <a:off x="8239194" y="4989826"/>
            <a:ext cx="321470" cy="321470"/>
          </a:xfrm>
          <a:prstGeom prst="donut">
            <a:avLst>
              <a:gd name="adj" fmla="val 5281"/>
            </a:avLst>
          </a:prstGeom>
          <a:solidFill>
            <a:srgbClr val="F1CEC3"/>
          </a:solidFill>
          <a:ln>
            <a:solidFill>
              <a:srgbClr val="F1C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Arial"/>
            </a:endParaRPr>
          </a:p>
        </p:txBody>
      </p:sp>
      <p:sp>
        <p:nvSpPr>
          <p:cNvPr id="23" name="Oval 22">
            <a:extLst>
              <a:ext uri="{FF2B5EF4-FFF2-40B4-BE49-F238E27FC236}">
                <a16:creationId xmlns:a16="http://schemas.microsoft.com/office/drawing/2014/main" id="{8CA1F03C-8225-4847-BA7C-1FCAD02B3BE5}"/>
              </a:ext>
            </a:extLst>
          </p:cNvPr>
          <p:cNvSpPr/>
          <p:nvPr/>
        </p:nvSpPr>
        <p:spPr>
          <a:xfrm>
            <a:off x="3885288" y="5053837"/>
            <a:ext cx="142875" cy="142875"/>
          </a:xfrm>
          <a:prstGeom prst="ellipse">
            <a:avLst/>
          </a:prstGeom>
          <a:solidFill>
            <a:srgbClr val="7792CB"/>
          </a:solidFill>
          <a:ln>
            <a:solidFill>
              <a:srgbClr val="779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24" name="Circle: Hollow 29">
            <a:extLst>
              <a:ext uri="{FF2B5EF4-FFF2-40B4-BE49-F238E27FC236}">
                <a16:creationId xmlns:a16="http://schemas.microsoft.com/office/drawing/2014/main" id="{4056CE39-5983-144E-9BC3-653E97736853}"/>
              </a:ext>
            </a:extLst>
          </p:cNvPr>
          <p:cNvSpPr/>
          <p:nvPr/>
        </p:nvSpPr>
        <p:spPr>
          <a:xfrm>
            <a:off x="3795990" y="4964538"/>
            <a:ext cx="321470" cy="321470"/>
          </a:xfrm>
          <a:prstGeom prst="donut">
            <a:avLst>
              <a:gd name="adj" fmla="val 5281"/>
            </a:avLst>
          </a:prstGeom>
          <a:solidFill>
            <a:srgbClr val="7792CB"/>
          </a:solidFill>
          <a:ln>
            <a:solidFill>
              <a:srgbClr val="779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Arial"/>
            </a:endParaRPr>
          </a:p>
        </p:txBody>
      </p:sp>
      <p:sp>
        <p:nvSpPr>
          <p:cNvPr id="19" name="TextBox 18"/>
          <p:cNvSpPr txBox="1"/>
          <p:nvPr/>
        </p:nvSpPr>
        <p:spPr>
          <a:xfrm>
            <a:off x="1963305" y="5773856"/>
            <a:ext cx="839152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Century Gothic" charset="0"/>
                <a:cs typeface="Century Gothic" charset="0"/>
              </a:rPr>
              <a:t>In natural language, we rarely see explicit </a:t>
            </a:r>
            <a:r>
              <a:rPr kumimoji="0" lang="en-US" sz="2400" b="1" i="0" u="none" strike="noStrike" kern="1200" cap="none" spc="0" normalizeH="0" baseline="0" noProof="0" dirty="0">
                <a:ln>
                  <a:noFill/>
                </a:ln>
                <a:solidFill>
                  <a:srgbClr val="000000"/>
                </a:solidFill>
                <a:effectLst/>
                <a:uLnTx/>
                <a:uFillTx/>
                <a:latin typeface="Calibri"/>
                <a:ea typeface="Century Gothic" charset="0"/>
                <a:cs typeface="Century Gothic" charset="0"/>
              </a:rPr>
              <a:t>timestamps</a:t>
            </a:r>
            <a:r>
              <a:rPr kumimoji="0" lang="en-US" sz="2400" b="0" i="0" u="none" strike="noStrike" kern="1200" cap="none" spc="0" normalizeH="0" baseline="0" noProof="0" dirty="0">
                <a:ln>
                  <a:noFill/>
                </a:ln>
                <a:solidFill>
                  <a:srgbClr val="000000"/>
                </a:solidFill>
                <a:effectLst/>
                <a:uLnTx/>
                <a:uFillTx/>
                <a:latin typeface="Calibri"/>
                <a:ea typeface="Century Gothic" charset="0"/>
                <a:cs typeface="Century Gothic" charset="0"/>
              </a:rPr>
              <a:t>, so we have to figure out the temporal order </a:t>
            </a:r>
            <a:r>
              <a:rPr kumimoji="0" lang="en-US" sz="2400" b="1" i="0" u="none" strike="noStrike" kern="1200" cap="none" spc="0" normalizeH="0" baseline="0" noProof="0" dirty="0">
                <a:ln>
                  <a:noFill/>
                </a:ln>
                <a:solidFill>
                  <a:srgbClr val="000000"/>
                </a:solidFill>
                <a:effectLst/>
                <a:uLnTx/>
                <a:uFillTx/>
                <a:latin typeface="Calibri"/>
                <a:ea typeface="Century Gothic" charset="0"/>
                <a:cs typeface="Century Gothic" charset="0"/>
              </a:rPr>
              <a:t>from cues in the text</a:t>
            </a:r>
            <a:r>
              <a:rPr kumimoji="0" lang="en-US" sz="2400" b="0" i="0" u="none" strike="noStrike" kern="1200" cap="none" spc="0" normalizeH="0" baseline="0" noProof="0" dirty="0">
                <a:ln>
                  <a:noFill/>
                </a:ln>
                <a:solidFill>
                  <a:srgbClr val="000000"/>
                </a:solidFill>
                <a:effectLst/>
                <a:uLnTx/>
                <a:uFillTx/>
                <a:latin typeface="Calibri"/>
                <a:ea typeface="Century Gothic" charset="0"/>
                <a:cs typeface="Century Gothic" charset="0"/>
              </a:rPr>
              <a:t>.</a:t>
            </a:r>
          </a:p>
        </p:txBody>
      </p:sp>
    </p:spTree>
    <p:extLst>
      <p:ext uri="{BB962C8B-B14F-4D97-AF65-F5344CB8AC3E}">
        <p14:creationId xmlns:p14="http://schemas.microsoft.com/office/powerpoint/2010/main" val="9030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45074" y="1066800"/>
            <a:ext cx="9101852" cy="5669280"/>
          </a:xfrm>
          <a:prstGeom prst="rect">
            <a:avLst/>
          </a:prstGeom>
        </p:spPr>
      </p:pic>
      <p:sp>
        <p:nvSpPr>
          <p:cNvPr id="2" name="Title 1"/>
          <p:cNvSpPr>
            <a:spLocks noGrp="1"/>
          </p:cNvSpPr>
          <p:nvPr>
            <p:ph type="title"/>
          </p:nvPr>
        </p:nvSpPr>
        <p:spPr/>
        <p:txBody>
          <a:bodyPr/>
          <a:lstStyle/>
          <a:p>
            <a:r>
              <a:rPr lang="en-US" dirty="0"/>
              <a:t>Cognitive Computation Group: What We Do</a:t>
            </a:r>
          </a:p>
        </p:txBody>
      </p:sp>
      <p:sp>
        <p:nvSpPr>
          <p:cNvPr id="18" name="Content Placeholder 17"/>
          <p:cNvSpPr>
            <a:spLocks noGrp="1"/>
          </p:cNvSpPr>
          <p:nvPr>
            <p:ph idx="1"/>
          </p:nvPr>
        </p:nvSpPr>
        <p:spPr/>
        <p:txBody>
          <a:bodyPr/>
          <a:lstStyle/>
          <a:p>
            <a:endParaRPr lang="en-US" dirty="0"/>
          </a:p>
        </p:txBody>
      </p:sp>
      <p:sp>
        <p:nvSpPr>
          <p:cNvPr id="7" name="TextBox 6"/>
          <p:cNvSpPr txBox="1"/>
          <p:nvPr/>
        </p:nvSpPr>
        <p:spPr>
          <a:xfrm>
            <a:off x="6511986" y="4538245"/>
            <a:ext cx="1632856" cy="369332"/>
          </a:xfrm>
          <a:prstGeom prst="rect">
            <a:avLst/>
          </a:prstGeom>
          <a:solidFill>
            <a:srgbClr val="FAE1AF"/>
          </a:solidFill>
          <a:ln w="19050">
            <a:solidFill>
              <a:srgbClr val="A7001B"/>
            </a:solidFill>
          </a:ln>
        </p:spPr>
        <p:txBody>
          <a:bodyPr wrap="square" rtlCol="0">
            <a:spAutoFit/>
          </a:bodyPr>
          <a:lstStyle/>
          <a:p>
            <a:pPr algn="ctr"/>
            <a:r>
              <a:rPr lang="en-US" dirty="0">
                <a:solidFill>
                  <a:srgbClr val="000080"/>
                </a:solidFill>
                <a:latin typeface="+mn-lt"/>
              </a:rPr>
              <a:t>Representation</a:t>
            </a:r>
          </a:p>
        </p:txBody>
      </p:sp>
      <p:sp>
        <p:nvSpPr>
          <p:cNvPr id="8" name="TextBox 7"/>
          <p:cNvSpPr txBox="1"/>
          <p:nvPr/>
        </p:nvSpPr>
        <p:spPr>
          <a:xfrm>
            <a:off x="2266763" y="2546067"/>
            <a:ext cx="1143000" cy="646331"/>
          </a:xfrm>
          <a:prstGeom prst="rect">
            <a:avLst/>
          </a:prstGeom>
          <a:solidFill>
            <a:srgbClr val="FAE1AF"/>
          </a:solidFill>
          <a:ln w="19050">
            <a:solidFill>
              <a:srgbClr val="A7001B"/>
            </a:solidFill>
          </a:ln>
        </p:spPr>
        <p:txBody>
          <a:bodyPr wrap="square" rtlCol="0">
            <a:spAutoFit/>
          </a:bodyPr>
          <a:lstStyle/>
          <a:p>
            <a:pPr algn="ctr"/>
            <a:r>
              <a:rPr lang="en-US" dirty="0">
                <a:solidFill>
                  <a:srgbClr val="000080"/>
                </a:solidFill>
                <a:latin typeface="+mn-lt"/>
              </a:rPr>
              <a:t>Learning to Reason</a:t>
            </a:r>
          </a:p>
        </p:txBody>
      </p:sp>
      <p:sp>
        <p:nvSpPr>
          <p:cNvPr id="9" name="TextBox 8"/>
          <p:cNvSpPr txBox="1"/>
          <p:nvPr/>
        </p:nvSpPr>
        <p:spPr>
          <a:xfrm>
            <a:off x="4449000" y="2546067"/>
            <a:ext cx="1283350" cy="1200329"/>
          </a:xfrm>
          <a:prstGeom prst="rect">
            <a:avLst/>
          </a:prstGeom>
          <a:solidFill>
            <a:srgbClr val="FAE1AF"/>
          </a:solidFill>
          <a:ln w="19050">
            <a:solidFill>
              <a:srgbClr val="A7001B"/>
            </a:solidFill>
          </a:ln>
        </p:spPr>
        <p:txBody>
          <a:bodyPr wrap="square" rtlCol="0">
            <a:spAutoFit/>
          </a:bodyPr>
          <a:lstStyle/>
          <a:p>
            <a:pPr algn="ctr"/>
            <a:r>
              <a:rPr lang="en-US" dirty="0">
                <a:solidFill>
                  <a:srgbClr val="000080"/>
                </a:solidFill>
                <a:latin typeface="+mn-lt"/>
              </a:rPr>
              <a:t>Learning</a:t>
            </a:r>
          </a:p>
          <a:p>
            <a:pPr algn="ctr"/>
            <a:r>
              <a:rPr lang="en-US" dirty="0">
                <a:solidFill>
                  <a:srgbClr val="000080"/>
                </a:solidFill>
              </a:rPr>
              <a:t>with Incidental Supervision</a:t>
            </a:r>
            <a:endParaRPr lang="en-US" dirty="0">
              <a:solidFill>
                <a:srgbClr val="000080"/>
              </a:solidFill>
              <a:latin typeface="+mn-lt"/>
            </a:endParaRPr>
          </a:p>
        </p:txBody>
      </p:sp>
      <p:sp>
        <p:nvSpPr>
          <p:cNvPr id="10" name="TextBox 9"/>
          <p:cNvSpPr txBox="1"/>
          <p:nvPr/>
        </p:nvSpPr>
        <p:spPr>
          <a:xfrm>
            <a:off x="8144842" y="1515070"/>
            <a:ext cx="1600200" cy="923330"/>
          </a:xfrm>
          <a:prstGeom prst="rect">
            <a:avLst/>
          </a:prstGeom>
          <a:solidFill>
            <a:srgbClr val="FAE1AF"/>
          </a:solidFill>
          <a:ln w="19050">
            <a:solidFill>
              <a:srgbClr val="A7001B"/>
            </a:solidFill>
          </a:ln>
        </p:spPr>
        <p:txBody>
          <a:bodyPr wrap="square" rtlCol="0">
            <a:spAutoFit/>
          </a:bodyPr>
          <a:lstStyle/>
          <a:p>
            <a:pPr algn="ctr"/>
            <a:r>
              <a:rPr lang="en-US" dirty="0">
                <a:solidFill>
                  <a:srgbClr val="000080"/>
                </a:solidFill>
                <a:latin typeface="+mn-lt"/>
              </a:rPr>
              <a:t>Natural Language Understanding</a:t>
            </a:r>
          </a:p>
        </p:txBody>
      </p:sp>
      <p:sp>
        <p:nvSpPr>
          <p:cNvPr id="11" name="TextBox 10"/>
          <p:cNvSpPr txBox="1"/>
          <p:nvPr/>
        </p:nvSpPr>
        <p:spPr>
          <a:xfrm>
            <a:off x="3775306" y="5443313"/>
            <a:ext cx="1219200" cy="369332"/>
          </a:xfrm>
          <a:prstGeom prst="rect">
            <a:avLst/>
          </a:prstGeom>
          <a:solidFill>
            <a:srgbClr val="FAE1AF"/>
          </a:solidFill>
          <a:ln w="19050">
            <a:solidFill>
              <a:srgbClr val="A7001B"/>
            </a:solidFill>
          </a:ln>
        </p:spPr>
        <p:txBody>
          <a:bodyPr wrap="square" rtlCol="0">
            <a:spAutoFit/>
          </a:bodyPr>
          <a:lstStyle/>
          <a:p>
            <a:pPr algn="ctr"/>
            <a:r>
              <a:rPr lang="en-US" dirty="0">
                <a:solidFill>
                  <a:srgbClr val="000080"/>
                </a:solidFill>
                <a:latin typeface="+mn-lt"/>
              </a:rPr>
              <a:t>Grounding</a:t>
            </a:r>
          </a:p>
        </p:txBody>
      </p:sp>
      <p:sp>
        <p:nvSpPr>
          <p:cNvPr id="12" name="TextBox 11"/>
          <p:cNvSpPr txBox="1"/>
          <p:nvPr/>
        </p:nvSpPr>
        <p:spPr>
          <a:xfrm>
            <a:off x="5320380" y="5438587"/>
            <a:ext cx="1143000" cy="646331"/>
          </a:xfrm>
          <a:prstGeom prst="rect">
            <a:avLst/>
          </a:prstGeom>
          <a:solidFill>
            <a:srgbClr val="FAE1AF"/>
          </a:solidFill>
          <a:ln w="19050">
            <a:solidFill>
              <a:srgbClr val="A7001B"/>
            </a:solidFill>
          </a:ln>
        </p:spPr>
        <p:txBody>
          <a:bodyPr wrap="square" rtlCol="0">
            <a:spAutoFit/>
          </a:bodyPr>
          <a:lstStyle/>
          <a:p>
            <a:pPr algn="ctr"/>
            <a:r>
              <a:rPr lang="en-US" dirty="0">
                <a:solidFill>
                  <a:srgbClr val="000080"/>
                </a:solidFill>
                <a:latin typeface="+mn-lt"/>
              </a:rPr>
              <a:t>Psycho-linguistics</a:t>
            </a:r>
          </a:p>
        </p:txBody>
      </p:sp>
      <p:sp>
        <p:nvSpPr>
          <p:cNvPr id="13" name="TextBox 12"/>
          <p:cNvSpPr txBox="1"/>
          <p:nvPr/>
        </p:nvSpPr>
        <p:spPr>
          <a:xfrm>
            <a:off x="8556669" y="4586901"/>
            <a:ext cx="2077357" cy="923330"/>
          </a:xfrm>
          <a:prstGeom prst="rect">
            <a:avLst/>
          </a:prstGeom>
          <a:solidFill>
            <a:srgbClr val="FAE1AF"/>
          </a:solidFill>
          <a:ln w="19050">
            <a:solidFill>
              <a:srgbClr val="A7001B"/>
            </a:solidFill>
          </a:ln>
        </p:spPr>
        <p:txBody>
          <a:bodyPr wrap="square" rtlCol="0">
            <a:spAutoFit/>
          </a:bodyPr>
          <a:lstStyle/>
          <a:p>
            <a:pPr algn="ctr"/>
            <a:r>
              <a:rPr lang="en-US" dirty="0">
                <a:solidFill>
                  <a:srgbClr val="000080"/>
                </a:solidFill>
                <a:latin typeface="+mn-lt"/>
              </a:rPr>
              <a:t>Navigating</a:t>
            </a:r>
          </a:p>
          <a:p>
            <a:pPr algn="ctr"/>
            <a:r>
              <a:rPr lang="en-US" dirty="0">
                <a:solidFill>
                  <a:srgbClr val="000080"/>
                </a:solidFill>
                <a:latin typeface="+mn-lt"/>
              </a:rPr>
              <a:t>Information Pollution</a:t>
            </a:r>
          </a:p>
        </p:txBody>
      </p:sp>
      <p:sp>
        <p:nvSpPr>
          <p:cNvPr id="14" name="TextBox 13"/>
          <p:cNvSpPr txBox="1"/>
          <p:nvPr/>
        </p:nvSpPr>
        <p:spPr>
          <a:xfrm>
            <a:off x="6419850" y="2975890"/>
            <a:ext cx="1219200" cy="369332"/>
          </a:xfrm>
          <a:prstGeom prst="rect">
            <a:avLst/>
          </a:prstGeom>
          <a:solidFill>
            <a:srgbClr val="FAE1AF"/>
          </a:solidFill>
          <a:ln w="19050">
            <a:solidFill>
              <a:srgbClr val="A7001B"/>
            </a:solidFill>
          </a:ln>
        </p:spPr>
        <p:txBody>
          <a:bodyPr wrap="square" rtlCol="0">
            <a:spAutoFit/>
          </a:bodyPr>
          <a:lstStyle/>
          <a:p>
            <a:pPr algn="ctr"/>
            <a:r>
              <a:rPr lang="en-US" dirty="0">
                <a:solidFill>
                  <a:srgbClr val="000080"/>
                </a:solidFill>
                <a:latin typeface="+mn-lt"/>
              </a:rPr>
              <a:t>Interaction</a:t>
            </a:r>
          </a:p>
        </p:txBody>
      </p:sp>
      <p:sp>
        <p:nvSpPr>
          <p:cNvPr id="19" name="Slide Number Placeholder 18"/>
          <p:cNvSpPr>
            <a:spLocks noGrp="1"/>
          </p:cNvSpPr>
          <p:nvPr>
            <p:ph type="sldNum" sz="quarter" idx="11"/>
          </p:nvPr>
        </p:nvSpPr>
        <p:spPr/>
        <p:txBody>
          <a:bodyPr/>
          <a:lstStyle/>
          <a:p>
            <a:fld id="{BDF588C3-71D6-5D45-B118-1C664482E1C2}" type="slidenum">
              <a:rPr lang="en-US" smtClean="0"/>
              <a:t>2</a:t>
            </a:fld>
            <a:endParaRPr lang="en-US" dirty="0"/>
          </a:p>
        </p:txBody>
      </p:sp>
      <p:sp>
        <p:nvSpPr>
          <p:cNvPr id="17" name="TextBox 16">
            <a:extLst>
              <a:ext uri="{FF2B5EF4-FFF2-40B4-BE49-F238E27FC236}">
                <a16:creationId xmlns:a16="http://schemas.microsoft.com/office/drawing/2014/main" id="{C90C6D30-FB57-4AAB-9543-A18FF4B92A90}"/>
              </a:ext>
            </a:extLst>
          </p:cNvPr>
          <p:cNvSpPr txBox="1"/>
          <p:nvPr/>
        </p:nvSpPr>
        <p:spPr>
          <a:xfrm>
            <a:off x="8556670" y="2488362"/>
            <a:ext cx="2090256" cy="2031325"/>
          </a:xfrm>
          <a:prstGeom prst="rect">
            <a:avLst/>
          </a:prstGeom>
          <a:solidFill>
            <a:srgbClr val="FAE1AF"/>
          </a:solidFill>
          <a:ln w="19050">
            <a:solidFill>
              <a:srgbClr val="A7001B"/>
            </a:solidFill>
          </a:ln>
        </p:spPr>
        <p:txBody>
          <a:bodyPr wrap="square" rtlCol="0">
            <a:spAutoFit/>
          </a:bodyPr>
          <a:lstStyle/>
          <a:p>
            <a:pPr marL="171450" indent="-171450">
              <a:buFont typeface="Arial" panose="020B0604020202020204" pitchFamily="34" charset="0"/>
              <a:buChar char="•"/>
            </a:pPr>
            <a:r>
              <a:rPr lang="en-US" sz="1400" dirty="0">
                <a:solidFill>
                  <a:srgbClr val="000080"/>
                </a:solidFill>
              </a:rPr>
              <a:t>Events: Time, Quantities, Spatial</a:t>
            </a:r>
          </a:p>
          <a:p>
            <a:pPr marL="171450" indent="-171450">
              <a:buFont typeface="Arial" panose="020B0604020202020204" pitchFamily="34" charset="0"/>
              <a:buChar char="•"/>
            </a:pPr>
            <a:r>
              <a:rPr lang="en-US" sz="1400" dirty="0">
                <a:solidFill>
                  <a:srgbClr val="000080"/>
                </a:solidFill>
              </a:rPr>
              <a:t>Semantic Typing</a:t>
            </a:r>
          </a:p>
          <a:p>
            <a:pPr marL="171450" indent="-171450">
              <a:buFont typeface="Arial" panose="020B0604020202020204" pitchFamily="34" charset="0"/>
              <a:buChar char="•"/>
            </a:pPr>
            <a:r>
              <a:rPr lang="en-US" sz="1400" dirty="0">
                <a:solidFill>
                  <a:srgbClr val="000080"/>
                </a:solidFill>
              </a:rPr>
              <a:t>Information Extraction</a:t>
            </a:r>
          </a:p>
          <a:p>
            <a:pPr marL="171450" indent="-171450">
              <a:buFont typeface="Arial" panose="020B0604020202020204" pitchFamily="34" charset="0"/>
              <a:buChar char="•"/>
            </a:pPr>
            <a:r>
              <a:rPr lang="en-US" sz="1400" dirty="0">
                <a:solidFill>
                  <a:srgbClr val="000080"/>
                </a:solidFill>
              </a:rPr>
              <a:t>Linking</a:t>
            </a:r>
          </a:p>
          <a:p>
            <a:pPr marL="171450" indent="-171450">
              <a:buFont typeface="Arial" panose="020B0604020202020204" pitchFamily="34" charset="0"/>
              <a:buChar char="•"/>
            </a:pPr>
            <a:r>
              <a:rPr lang="en-US" sz="1400" dirty="0">
                <a:solidFill>
                  <a:srgbClr val="000080"/>
                </a:solidFill>
              </a:rPr>
              <a:t>Entailment/QA</a:t>
            </a:r>
          </a:p>
          <a:p>
            <a:pPr marL="171450" indent="-171450">
              <a:buFont typeface="Arial" panose="020B0604020202020204" pitchFamily="34" charset="0"/>
              <a:buChar char="•"/>
            </a:pPr>
            <a:r>
              <a:rPr lang="en-US" sz="1400" dirty="0">
                <a:solidFill>
                  <a:srgbClr val="000080"/>
                </a:solidFill>
              </a:rPr>
              <a:t>Summarization</a:t>
            </a:r>
          </a:p>
          <a:p>
            <a:pPr marL="171450" indent="-171450">
              <a:buFont typeface="Arial" panose="020B0604020202020204" pitchFamily="34" charset="0"/>
              <a:buChar char="•"/>
            </a:pPr>
            <a:r>
              <a:rPr lang="en-US" sz="1400" dirty="0">
                <a:solidFill>
                  <a:srgbClr val="000080"/>
                </a:solidFill>
              </a:rPr>
              <a:t>ESL</a:t>
            </a:r>
          </a:p>
          <a:p>
            <a:pPr marL="171450" indent="-171450">
              <a:buFont typeface="Arial" panose="020B0604020202020204" pitchFamily="34" charset="0"/>
              <a:buChar char="•"/>
            </a:pPr>
            <a:r>
              <a:rPr lang="en-US" sz="1400" dirty="0">
                <a:solidFill>
                  <a:srgbClr val="000080"/>
                </a:solidFill>
              </a:rPr>
              <a:t>Multi-Lingual NLP</a:t>
            </a:r>
          </a:p>
        </p:txBody>
      </p:sp>
      <p:sp>
        <p:nvSpPr>
          <p:cNvPr id="20" name="TextBox 19">
            <a:extLst>
              <a:ext uri="{FF2B5EF4-FFF2-40B4-BE49-F238E27FC236}">
                <a16:creationId xmlns:a16="http://schemas.microsoft.com/office/drawing/2014/main" id="{7431E69B-7DE0-4534-910A-2E62265ED450}"/>
              </a:ext>
            </a:extLst>
          </p:cNvPr>
          <p:cNvSpPr txBox="1"/>
          <p:nvPr/>
        </p:nvSpPr>
        <p:spPr>
          <a:xfrm>
            <a:off x="6855496" y="4946725"/>
            <a:ext cx="1567108" cy="461665"/>
          </a:xfrm>
          <a:prstGeom prst="rect">
            <a:avLst/>
          </a:prstGeom>
          <a:solidFill>
            <a:srgbClr val="FAE1AF"/>
          </a:solidFill>
          <a:ln w="19050">
            <a:solidFill>
              <a:srgbClr val="A7001B"/>
            </a:solidFill>
          </a:ln>
        </p:spPr>
        <p:txBody>
          <a:bodyPr wrap="square" rtlCol="0">
            <a:spAutoFit/>
          </a:bodyPr>
          <a:lstStyle/>
          <a:p>
            <a:r>
              <a:rPr lang="en-US" sz="1200" dirty="0">
                <a:solidFill>
                  <a:srgbClr val="000080"/>
                </a:solidFill>
              </a:rPr>
              <a:t>Continuous, Symbolic,</a:t>
            </a:r>
          </a:p>
          <a:p>
            <a:r>
              <a:rPr lang="en-US" sz="1200" dirty="0">
                <a:solidFill>
                  <a:srgbClr val="000080"/>
                </a:solidFill>
              </a:rPr>
              <a:t>Multilingual </a:t>
            </a:r>
            <a:endParaRPr lang="en-US" dirty="0">
              <a:solidFill>
                <a:srgbClr val="000080"/>
              </a:solidFill>
              <a:latin typeface="+mn-lt"/>
            </a:endParaRPr>
          </a:p>
        </p:txBody>
      </p:sp>
      <p:sp>
        <p:nvSpPr>
          <p:cNvPr id="25" name="Explosion 1 3">
            <a:extLst>
              <a:ext uri="{FF2B5EF4-FFF2-40B4-BE49-F238E27FC236}">
                <a16:creationId xmlns:a16="http://schemas.microsoft.com/office/drawing/2014/main" id="{D7685E18-9822-4AAC-9149-6187A578DD65}"/>
              </a:ext>
            </a:extLst>
          </p:cNvPr>
          <p:cNvSpPr/>
          <p:nvPr/>
        </p:nvSpPr>
        <p:spPr>
          <a:xfrm>
            <a:off x="4528295" y="2623275"/>
            <a:ext cx="182880" cy="182880"/>
          </a:xfrm>
          <a:prstGeom prst="irregularSeal1">
            <a:avLst/>
          </a:prstGeom>
          <a:solidFill>
            <a:srgbClr val="A700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Explosion 1 3">
            <a:extLst>
              <a:ext uri="{FF2B5EF4-FFF2-40B4-BE49-F238E27FC236}">
                <a16:creationId xmlns:a16="http://schemas.microsoft.com/office/drawing/2014/main" id="{F801EBAD-D1B4-41EE-8CD3-774996EE3E47}"/>
              </a:ext>
            </a:extLst>
          </p:cNvPr>
          <p:cNvSpPr/>
          <p:nvPr/>
        </p:nvSpPr>
        <p:spPr>
          <a:xfrm>
            <a:off x="8599366" y="2547538"/>
            <a:ext cx="182880" cy="182880"/>
          </a:xfrm>
          <a:prstGeom prst="irregularSeal1">
            <a:avLst/>
          </a:prstGeom>
          <a:solidFill>
            <a:srgbClr val="A700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FBBC377-2404-48D1-BFB3-CBE742C73F0A}"/>
              </a:ext>
            </a:extLst>
          </p:cNvPr>
          <p:cNvSpPr txBox="1"/>
          <p:nvPr/>
        </p:nvSpPr>
        <p:spPr>
          <a:xfrm>
            <a:off x="2423082" y="3230387"/>
            <a:ext cx="1178970" cy="276999"/>
          </a:xfrm>
          <a:prstGeom prst="rect">
            <a:avLst/>
          </a:prstGeom>
          <a:solidFill>
            <a:srgbClr val="FAE1AF"/>
          </a:solidFill>
          <a:ln w="19050">
            <a:solidFill>
              <a:srgbClr val="A7001B"/>
            </a:solidFill>
          </a:ln>
        </p:spPr>
        <p:txBody>
          <a:bodyPr wrap="square" rtlCol="0">
            <a:spAutoFit/>
          </a:bodyPr>
          <a:lstStyle/>
          <a:p>
            <a:r>
              <a:rPr lang="en-US" sz="1200" dirty="0">
                <a:solidFill>
                  <a:srgbClr val="000080"/>
                </a:solidFill>
              </a:rPr>
              <a:t>Common Sense</a:t>
            </a:r>
            <a:endParaRPr lang="en-US" dirty="0">
              <a:solidFill>
                <a:srgbClr val="000080"/>
              </a:solidFill>
              <a:latin typeface="+mn-lt"/>
            </a:endParaRPr>
          </a:p>
        </p:txBody>
      </p:sp>
      <p:sp>
        <p:nvSpPr>
          <p:cNvPr id="21" name="TextBox 20">
            <a:extLst>
              <a:ext uri="{FF2B5EF4-FFF2-40B4-BE49-F238E27FC236}">
                <a16:creationId xmlns:a16="http://schemas.microsoft.com/office/drawing/2014/main" id="{46790B8B-E2A9-4E72-9BFB-2B9D281A9F09}"/>
              </a:ext>
            </a:extLst>
          </p:cNvPr>
          <p:cNvSpPr txBox="1"/>
          <p:nvPr/>
        </p:nvSpPr>
        <p:spPr>
          <a:xfrm>
            <a:off x="8556668" y="5590094"/>
            <a:ext cx="2077357" cy="646331"/>
          </a:xfrm>
          <a:prstGeom prst="rect">
            <a:avLst/>
          </a:prstGeom>
          <a:solidFill>
            <a:srgbClr val="FAE1AF"/>
          </a:solidFill>
          <a:ln w="19050">
            <a:solidFill>
              <a:srgbClr val="A7001B"/>
            </a:solidFill>
          </a:ln>
        </p:spPr>
        <p:txBody>
          <a:bodyPr wrap="square" rtlCol="0">
            <a:spAutoFit/>
          </a:bodyPr>
          <a:lstStyle/>
          <a:p>
            <a:pPr marL="171450" indent="-171450">
              <a:buFont typeface="Arial" panose="020B0604020202020204" pitchFamily="34" charset="0"/>
              <a:buChar char="•"/>
            </a:pPr>
            <a:r>
              <a:rPr lang="en-US" dirty="0">
                <a:solidFill>
                  <a:srgbClr val="000080"/>
                </a:solidFill>
              </a:rPr>
              <a:t>NLP in the Medical Domain</a:t>
            </a:r>
          </a:p>
        </p:txBody>
      </p:sp>
      <p:sp>
        <p:nvSpPr>
          <p:cNvPr id="22" name="Explosion 1 3">
            <a:extLst>
              <a:ext uri="{FF2B5EF4-FFF2-40B4-BE49-F238E27FC236}">
                <a16:creationId xmlns:a16="http://schemas.microsoft.com/office/drawing/2014/main" id="{A6FC565F-210E-4A3B-8865-D773DA6D3F9C}"/>
              </a:ext>
            </a:extLst>
          </p:cNvPr>
          <p:cNvSpPr/>
          <p:nvPr/>
        </p:nvSpPr>
        <p:spPr>
          <a:xfrm>
            <a:off x="2273338" y="2564257"/>
            <a:ext cx="182880" cy="182880"/>
          </a:xfrm>
          <a:prstGeom prst="irregularSeal1">
            <a:avLst/>
          </a:prstGeom>
          <a:solidFill>
            <a:srgbClr val="A700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17719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9"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additive="base">
                                        <p:cTn id="44" dur="1000" fill="hold"/>
                                        <p:tgtEl>
                                          <p:spTgt spid="22"/>
                                        </p:tgtEl>
                                        <p:attrNameLst>
                                          <p:attrName>ppt_x</p:attrName>
                                        </p:attrNameLst>
                                      </p:cBhvr>
                                      <p:tavLst>
                                        <p:tav tm="0">
                                          <p:val>
                                            <p:strVal val="0-#ppt_w/2"/>
                                          </p:val>
                                        </p:tav>
                                        <p:tav tm="100000">
                                          <p:val>
                                            <p:strVal val="#ppt_x"/>
                                          </p:val>
                                        </p:tav>
                                      </p:tavLst>
                                    </p:anim>
                                    <p:anim calcmode="lin" valueType="num">
                                      <p:cBhvr additive="base">
                                        <p:cTn id="45" dur="1000" fill="hold"/>
                                        <p:tgtEl>
                                          <p:spTgt spid="22"/>
                                        </p:tgtEl>
                                        <p:attrNameLst>
                                          <p:attrName>ppt_y</p:attrName>
                                        </p:attrNameLst>
                                      </p:cBhvr>
                                      <p:tavLst>
                                        <p:tav tm="0">
                                          <p:val>
                                            <p:strVal val="0-#ppt_h/2"/>
                                          </p:val>
                                        </p:tav>
                                        <p:tav tm="100000">
                                          <p:val>
                                            <p:strVal val="#ppt_y"/>
                                          </p:val>
                                        </p:tav>
                                      </p:tavLst>
                                    </p:anim>
                                  </p:childTnLst>
                                </p:cTn>
                              </p:par>
                            </p:childTnLst>
                          </p:cTn>
                        </p:par>
                        <p:par>
                          <p:cTn id="46" fill="hold">
                            <p:stCondLst>
                              <p:cond delay="1000"/>
                            </p:stCondLst>
                            <p:childTnLst>
                              <p:par>
                                <p:cTn id="47" presetID="2" presetClass="entr" presetSubtype="9"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1000" fill="hold"/>
                                        <p:tgtEl>
                                          <p:spTgt spid="25"/>
                                        </p:tgtEl>
                                        <p:attrNameLst>
                                          <p:attrName>ppt_x</p:attrName>
                                        </p:attrNameLst>
                                      </p:cBhvr>
                                      <p:tavLst>
                                        <p:tav tm="0">
                                          <p:val>
                                            <p:strVal val="0-#ppt_w/2"/>
                                          </p:val>
                                        </p:tav>
                                        <p:tav tm="100000">
                                          <p:val>
                                            <p:strVal val="#ppt_x"/>
                                          </p:val>
                                        </p:tav>
                                      </p:tavLst>
                                    </p:anim>
                                    <p:anim calcmode="lin" valueType="num">
                                      <p:cBhvr additive="base">
                                        <p:cTn id="50" dur="1000" fill="hold"/>
                                        <p:tgtEl>
                                          <p:spTgt spid="25"/>
                                        </p:tgtEl>
                                        <p:attrNameLst>
                                          <p:attrName>ppt_y</p:attrName>
                                        </p:attrNameLst>
                                      </p:cBhvr>
                                      <p:tavLst>
                                        <p:tav tm="0">
                                          <p:val>
                                            <p:strVal val="0-#ppt_h/2"/>
                                          </p:val>
                                        </p:tav>
                                        <p:tav tm="100000">
                                          <p:val>
                                            <p:strVal val="#ppt_y"/>
                                          </p:val>
                                        </p:tav>
                                      </p:tavLst>
                                    </p:anim>
                                  </p:childTnLst>
                                </p:cTn>
                              </p:par>
                            </p:childTnLst>
                          </p:cTn>
                        </p:par>
                        <p:par>
                          <p:cTn id="51" fill="hold">
                            <p:stCondLst>
                              <p:cond delay="2000"/>
                            </p:stCondLst>
                            <p:childTnLst>
                              <p:par>
                                <p:cTn id="52" presetID="2" presetClass="entr" presetSubtype="9" fill="hold" grpId="0" nodeType="after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additive="base">
                                        <p:cTn id="54" dur="1000" fill="hold"/>
                                        <p:tgtEl>
                                          <p:spTgt spid="26"/>
                                        </p:tgtEl>
                                        <p:attrNameLst>
                                          <p:attrName>ppt_x</p:attrName>
                                        </p:attrNameLst>
                                      </p:cBhvr>
                                      <p:tavLst>
                                        <p:tav tm="0">
                                          <p:val>
                                            <p:strVal val="0-#ppt_w/2"/>
                                          </p:val>
                                        </p:tav>
                                        <p:tav tm="100000">
                                          <p:val>
                                            <p:strVal val="#ppt_x"/>
                                          </p:val>
                                        </p:tav>
                                      </p:tavLst>
                                    </p:anim>
                                    <p:anim calcmode="lin" valueType="num">
                                      <p:cBhvr additive="base">
                                        <p:cTn id="55" dur="1000" fill="hold"/>
                                        <p:tgtEl>
                                          <p:spTgt spid="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3" grpId="0" animBg="1"/>
      <p:bldP spid="14" grpId="0" animBg="1"/>
      <p:bldP spid="17" grpId="0" animBg="1"/>
      <p:bldP spid="20" grpId="0" animBg="1"/>
      <p:bldP spid="25" grpId="0" animBg="1"/>
      <p:bldP spid="26" grpId="0" animBg="1"/>
      <p:bldP spid="23" grpId="0" animBg="1"/>
      <p:bldP spid="21" grpId="0" animBg="1"/>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ABFF8-5496-46AE-A924-45BDC530234B}"/>
              </a:ext>
            </a:extLst>
          </p:cNvPr>
          <p:cNvSpPr>
            <a:spLocks noGrp="1"/>
          </p:cNvSpPr>
          <p:nvPr>
            <p:ph type="title"/>
          </p:nvPr>
        </p:nvSpPr>
        <p:spPr/>
        <p:txBody>
          <a:bodyPr/>
          <a:lstStyle/>
          <a:p>
            <a:r>
              <a:rPr lang="en-US" dirty="0"/>
              <a:t>Understanding Time</a:t>
            </a:r>
          </a:p>
        </p:txBody>
      </p:sp>
      <p:sp>
        <p:nvSpPr>
          <p:cNvPr id="3" name="Content Placeholder 2">
            <a:extLst>
              <a:ext uri="{FF2B5EF4-FFF2-40B4-BE49-F238E27FC236}">
                <a16:creationId xmlns:a16="http://schemas.microsoft.com/office/drawing/2014/main" id="{09B0D433-0077-413D-AF29-94013E1096A0}"/>
              </a:ext>
            </a:extLst>
          </p:cNvPr>
          <p:cNvSpPr>
            <a:spLocks noGrp="1"/>
          </p:cNvSpPr>
          <p:nvPr>
            <p:ph idx="4294967295"/>
          </p:nvPr>
        </p:nvSpPr>
        <p:spPr>
          <a:xfrm>
            <a:off x="0" y="1252538"/>
            <a:ext cx="10972800" cy="4484687"/>
          </a:xfrm>
        </p:spPr>
        <p:txBody>
          <a:bodyPr/>
          <a:lstStyle/>
          <a:p>
            <a:r>
              <a:rPr lang="en-US" sz="2000" dirty="0"/>
              <a:t>Natural Language rarely communicates </a:t>
            </a:r>
            <a:r>
              <a:rPr lang="en-US" sz="2000" dirty="0">
                <a:solidFill>
                  <a:srgbClr val="3366CC"/>
                </a:solidFill>
              </a:rPr>
              <a:t>explicit temporal information </a:t>
            </a:r>
            <a:endParaRPr lang="en-US" sz="2000" dirty="0"/>
          </a:p>
          <a:p>
            <a:endParaRPr lang="en-US" sz="2000" dirty="0"/>
          </a:p>
          <a:p>
            <a:endParaRPr lang="en-US" sz="2000" dirty="0"/>
          </a:p>
          <a:p>
            <a:pPr lvl="1"/>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a:p>
            <a:r>
              <a:rPr lang="en-US" sz="2200" dirty="0"/>
              <a:t>Vagueness with respect to time is inherent in natural language</a:t>
            </a:r>
          </a:p>
          <a:p>
            <a:pPr lvl="1"/>
            <a:r>
              <a:rPr lang="en-US" sz="1800" dirty="0"/>
              <a:t>But some of it can be handled using inference and (commonsense) knowledge  </a:t>
            </a:r>
          </a:p>
          <a:p>
            <a:pPr marL="0" indent="0">
              <a:buNone/>
            </a:pPr>
            <a:endParaRPr lang="en-US" sz="2000" dirty="0"/>
          </a:p>
        </p:txBody>
      </p:sp>
      <p:sp>
        <p:nvSpPr>
          <p:cNvPr id="4" name="Slide Number Placeholder 3">
            <a:extLst>
              <a:ext uri="{FF2B5EF4-FFF2-40B4-BE49-F238E27FC236}">
                <a16:creationId xmlns:a16="http://schemas.microsoft.com/office/drawing/2014/main" id="{C8305AA0-26BB-49A9-9435-827962DB1BAB}"/>
              </a:ext>
            </a:extLst>
          </p:cNvPr>
          <p:cNvSpPr>
            <a:spLocks noGrp="1"/>
          </p:cNvSpPr>
          <p:nvPr>
            <p:ph type="sldNum" sz="quarter" idx="4294967295"/>
          </p:nvPr>
        </p:nvSpPr>
        <p:spPr>
          <a:xfrm>
            <a:off x="11684000" y="6524625"/>
            <a:ext cx="508000"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
        <p:nvSpPr>
          <p:cNvPr id="5" name="TextBox 4">
            <a:extLst>
              <a:ext uri="{FF2B5EF4-FFF2-40B4-BE49-F238E27FC236}">
                <a16:creationId xmlns:a16="http://schemas.microsoft.com/office/drawing/2014/main" id="{977135A8-517C-4D45-B4A2-CC5F321F3EB1}"/>
              </a:ext>
            </a:extLst>
          </p:cNvPr>
          <p:cNvSpPr txBox="1"/>
          <p:nvPr/>
        </p:nvSpPr>
        <p:spPr>
          <a:xfrm>
            <a:off x="2049091" y="1711047"/>
            <a:ext cx="8391526" cy="707886"/>
          </a:xfrm>
          <a:prstGeom prst="rect">
            <a:avLst/>
          </a:prstGeom>
          <a:solidFill>
            <a:schemeClr val="bg1">
              <a:lumMod val="95000"/>
            </a:schemeClr>
          </a:solidFill>
          <a:ln>
            <a:solidFill>
              <a:srgbClr val="3366CC"/>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Century Gothic" charset="0"/>
                <a:cs typeface="Century Gothic" charset="0"/>
              </a:rPr>
              <a:t>Police used tear gas starting </a:t>
            </a:r>
            <a:r>
              <a:rPr kumimoji="0" lang="en-US" sz="2000" b="1" i="0" u="none" strike="noStrike" kern="1200" cap="none" spc="0" normalizeH="0" baseline="0" noProof="0" dirty="0">
                <a:ln>
                  <a:noFill/>
                </a:ln>
                <a:solidFill>
                  <a:srgbClr val="000000"/>
                </a:solidFill>
                <a:effectLst/>
                <a:uLnTx/>
                <a:uFillTx/>
                <a:latin typeface="Calibri"/>
                <a:ea typeface="Century Gothic" charset="0"/>
                <a:cs typeface="Century Gothic" charset="0"/>
              </a:rPr>
              <a:t>at 7pm on Saturday and stopped at 7:30;</a:t>
            </a:r>
            <a:r>
              <a:rPr kumimoji="0" lang="en-US" sz="2000" b="0" i="0" u="none" strike="noStrike" kern="1200" cap="none" spc="0" normalizeH="0" baseline="0" noProof="0" dirty="0">
                <a:ln>
                  <a:noFill/>
                </a:ln>
                <a:solidFill>
                  <a:srgbClr val="000000"/>
                </a:solidFill>
                <a:effectLst/>
                <a:uLnTx/>
                <a:uFillTx/>
                <a:latin typeface="Calibri"/>
                <a:ea typeface="Century Gothic" charset="0"/>
                <a:cs typeface="Century Gothic"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Century Gothic" charset="0"/>
                <a:cs typeface="Century Gothic" charset="0"/>
              </a:rPr>
              <a:t>People were angry at the police </a:t>
            </a:r>
            <a:r>
              <a:rPr kumimoji="0" lang="en-US" sz="2000" b="1" i="0" u="none" strike="noStrike" kern="1200" cap="none" spc="0" normalizeH="0" baseline="0" noProof="0" dirty="0">
                <a:ln>
                  <a:noFill/>
                </a:ln>
                <a:solidFill>
                  <a:srgbClr val="000000"/>
                </a:solidFill>
                <a:effectLst/>
                <a:uLnTx/>
                <a:uFillTx/>
                <a:latin typeface="Calibri"/>
                <a:ea typeface="Century Gothic" charset="0"/>
                <a:cs typeface="Century Gothic" charset="0"/>
              </a:rPr>
              <a:t>between 7:01 and 9pm</a:t>
            </a:r>
            <a:r>
              <a:rPr kumimoji="0" lang="en-US" sz="2000" b="0" i="0" u="none" strike="noStrike" kern="1200" cap="none" spc="0" normalizeH="0" baseline="0" noProof="0" dirty="0">
                <a:ln>
                  <a:noFill/>
                </a:ln>
                <a:solidFill>
                  <a:srgbClr val="000000"/>
                </a:solidFill>
                <a:effectLst/>
                <a:uLnTx/>
                <a:uFillTx/>
                <a:latin typeface="Calibri"/>
                <a:ea typeface="Century Gothic" charset="0"/>
                <a:cs typeface="Century Gothic" charset="0"/>
              </a:rPr>
              <a:t>.</a:t>
            </a:r>
          </a:p>
        </p:txBody>
      </p:sp>
      <p:grpSp>
        <p:nvGrpSpPr>
          <p:cNvPr id="12" name="Group 11">
            <a:extLst>
              <a:ext uri="{FF2B5EF4-FFF2-40B4-BE49-F238E27FC236}">
                <a16:creationId xmlns:a16="http://schemas.microsoft.com/office/drawing/2014/main" id="{5467FE0D-33AD-4D12-98DC-0DA2B66A5FF8}"/>
              </a:ext>
            </a:extLst>
          </p:cNvPr>
          <p:cNvGrpSpPr/>
          <p:nvPr/>
        </p:nvGrpSpPr>
        <p:grpSpPr>
          <a:xfrm>
            <a:off x="2348190" y="2648303"/>
            <a:ext cx="3062010" cy="2505609"/>
            <a:chOff x="5275728" y="1024238"/>
            <a:chExt cx="3062010" cy="2505609"/>
          </a:xfrm>
        </p:grpSpPr>
        <p:sp>
          <p:nvSpPr>
            <p:cNvPr id="13" name="Rectangle: Rounded Corners 12">
              <a:extLst>
                <a:ext uri="{FF2B5EF4-FFF2-40B4-BE49-F238E27FC236}">
                  <a16:creationId xmlns:a16="http://schemas.microsoft.com/office/drawing/2014/main" id="{172209D2-223C-4AE2-9563-B3D7D4064C1F}"/>
                </a:ext>
              </a:extLst>
            </p:cNvPr>
            <p:cNvSpPr/>
            <p:nvPr/>
          </p:nvSpPr>
          <p:spPr>
            <a:xfrm>
              <a:off x="5275728" y="2539247"/>
              <a:ext cx="3062010" cy="990600"/>
            </a:xfrm>
            <a:prstGeom prst="roundRect">
              <a:avLst/>
            </a:prstGeom>
            <a:solidFill>
              <a:srgbClr val="779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a:rPr>
                <a:t>Police used tear gas</a:t>
              </a:r>
            </a:p>
          </p:txBody>
        </p:sp>
        <p:pic>
          <p:nvPicPr>
            <p:cNvPr id="14" name="Picture 2" descr="Image result for police tear gas">
              <a:extLst>
                <a:ext uri="{FF2B5EF4-FFF2-40B4-BE49-F238E27FC236}">
                  <a16:creationId xmlns:a16="http://schemas.microsoft.com/office/drawing/2014/main" id="{3B727295-9F5E-4D41-83EC-A81AEBF3676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37959" y="1024238"/>
              <a:ext cx="2337547" cy="14253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C5849133-0A93-48A1-910F-F5A1C7CC66AA}"/>
              </a:ext>
            </a:extLst>
          </p:cNvPr>
          <p:cNvGrpSpPr/>
          <p:nvPr/>
        </p:nvGrpSpPr>
        <p:grpSpPr>
          <a:xfrm>
            <a:off x="6920192" y="2669085"/>
            <a:ext cx="3062009" cy="2510115"/>
            <a:chOff x="806262" y="1019732"/>
            <a:chExt cx="3062009" cy="2510115"/>
          </a:xfrm>
        </p:grpSpPr>
        <p:sp>
          <p:nvSpPr>
            <p:cNvPr id="16" name="Rectangle: Rounded Corners 15">
              <a:extLst>
                <a:ext uri="{FF2B5EF4-FFF2-40B4-BE49-F238E27FC236}">
                  <a16:creationId xmlns:a16="http://schemas.microsoft.com/office/drawing/2014/main" id="{70F5BB21-C4B0-4E3E-9B17-F9232D1CE0DC}"/>
                </a:ext>
              </a:extLst>
            </p:cNvPr>
            <p:cNvSpPr/>
            <p:nvPr/>
          </p:nvSpPr>
          <p:spPr>
            <a:xfrm>
              <a:off x="806262" y="2539247"/>
              <a:ext cx="3062009" cy="990600"/>
            </a:xfrm>
            <a:prstGeom prst="roundRect">
              <a:avLst/>
            </a:prstGeom>
            <a:solidFill>
              <a:srgbClr val="F1CE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a:rPr>
                <a:t>People were angry</a:t>
              </a:r>
            </a:p>
          </p:txBody>
        </p:sp>
        <p:pic>
          <p:nvPicPr>
            <p:cNvPr id="17" name="Picture 16">
              <a:extLst>
                <a:ext uri="{FF2B5EF4-FFF2-40B4-BE49-F238E27FC236}">
                  <a16:creationId xmlns:a16="http://schemas.microsoft.com/office/drawing/2014/main" id="{A4E83758-1F51-4175-BDEF-895F53FD76A5}"/>
                </a:ext>
              </a:extLst>
            </p:cNvPr>
            <p:cNvPicPr>
              <a:picLocks noChangeAspect="1"/>
            </p:cNvPicPr>
            <p:nvPr/>
          </p:nvPicPr>
          <p:blipFill>
            <a:blip r:embed="rId4"/>
            <a:stretch>
              <a:fillRect/>
            </a:stretch>
          </p:blipFill>
          <p:spPr>
            <a:xfrm>
              <a:off x="845258" y="1019732"/>
              <a:ext cx="2984015" cy="1429840"/>
            </a:xfrm>
            <a:prstGeom prst="rect">
              <a:avLst/>
            </a:prstGeom>
          </p:spPr>
        </p:pic>
      </p:grpSp>
    </p:spTree>
    <p:extLst>
      <p:ext uri="{BB962C8B-B14F-4D97-AF65-F5344CB8AC3E}">
        <p14:creationId xmlns:p14="http://schemas.microsoft.com/office/powerpoint/2010/main" val="175573822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peech Bubble: Rectangle 27">
            <a:extLst>
              <a:ext uri="{FF2B5EF4-FFF2-40B4-BE49-F238E27FC236}">
                <a16:creationId xmlns:a16="http://schemas.microsoft.com/office/drawing/2014/main" id="{358E1C79-0D6E-4BDF-8F60-3D164D771454}"/>
              </a:ext>
            </a:extLst>
          </p:cNvPr>
          <p:cNvSpPr/>
          <p:nvPr/>
        </p:nvSpPr>
        <p:spPr>
          <a:xfrm>
            <a:off x="10452438" y="2422750"/>
            <a:ext cx="1640337" cy="1477728"/>
          </a:xfrm>
          <a:prstGeom prst="wedgeRectCallout">
            <a:avLst>
              <a:gd name="adj1" fmla="val -73859"/>
              <a:gd name="adj2" fmla="val 157655"/>
            </a:avLst>
          </a:prstGeom>
          <a:solidFill>
            <a:schemeClr val="bg1">
              <a:lumMod val="95000"/>
            </a:schemeClr>
          </a:solidFill>
          <a:ln w="12700">
            <a:solidFill>
              <a:srgbClr val="3366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sz="1600" dirty="0">
              <a:solidFill>
                <a:schemeClr val="tx1">
                  <a:lumMod val="75000"/>
                  <a:lumOff val="25000"/>
                </a:schemeClr>
              </a:solidFill>
              <a:ea typeface="Helvetica Neue" charset="0"/>
              <a:cs typeface="Helvetica Neue" charset="0"/>
            </a:endParaRPr>
          </a:p>
        </p:txBody>
      </p:sp>
      <p:sp>
        <p:nvSpPr>
          <p:cNvPr id="2" name="Title 1"/>
          <p:cNvSpPr>
            <a:spLocks noGrp="1"/>
          </p:cNvSpPr>
          <p:nvPr>
            <p:ph type="title"/>
          </p:nvPr>
        </p:nvSpPr>
        <p:spPr>
          <a:xfrm>
            <a:off x="457199" y="206829"/>
            <a:ext cx="10118035" cy="533400"/>
          </a:xfrm>
        </p:spPr>
        <p:txBody>
          <a:bodyPr/>
          <a:lstStyle/>
          <a:p>
            <a:r>
              <a:rPr lang="en-US" dirty="0"/>
              <a:t>Time and Events </a:t>
            </a:r>
            <a:r>
              <a:rPr lang="en-US" sz="1600" dirty="0"/>
              <a:t>[</a:t>
            </a:r>
            <a:r>
              <a:rPr lang="en-US" sz="1400" dirty="0"/>
              <a:t>Ning et al. *SEM’2018; ACL’18, EMNLP’18, EMNLP’19; Wang et al. EMNLP’20]</a:t>
            </a:r>
            <a:endParaRPr lang="en-US" dirty="0"/>
          </a:p>
        </p:txBody>
      </p:sp>
      <p:sp>
        <p:nvSpPr>
          <p:cNvPr id="3" name="Content Placeholder 2"/>
          <p:cNvSpPr>
            <a:spLocks noGrp="1"/>
          </p:cNvSpPr>
          <p:nvPr>
            <p:ph idx="1"/>
          </p:nvPr>
        </p:nvSpPr>
        <p:spPr>
          <a:xfrm>
            <a:off x="609600" y="1643736"/>
            <a:ext cx="10972800" cy="4484915"/>
          </a:xfrm>
        </p:spPr>
        <p:txBody>
          <a:bodyPr/>
          <a:lstStyle/>
          <a:p>
            <a:r>
              <a:rPr lang="en-US" sz="2000" dirty="0"/>
              <a:t>In Los Angeles that lesson was brought home today when tons of earth </a:t>
            </a:r>
            <a:r>
              <a:rPr lang="en-US" sz="2000" b="1" dirty="0">
                <a:solidFill>
                  <a:srgbClr val="FF0000"/>
                </a:solidFill>
              </a:rPr>
              <a:t>cascaded</a:t>
            </a:r>
            <a:r>
              <a:rPr lang="en-US" sz="2000" dirty="0">
                <a:solidFill>
                  <a:srgbClr val="FF0000"/>
                </a:solidFill>
              </a:rPr>
              <a:t> </a:t>
            </a:r>
            <a:r>
              <a:rPr lang="en-US" sz="2000" dirty="0"/>
              <a:t>down a hillside, </a:t>
            </a:r>
            <a:r>
              <a:rPr lang="en-US" sz="2000" b="1" dirty="0">
                <a:solidFill>
                  <a:srgbClr val="FF0000"/>
                </a:solidFill>
              </a:rPr>
              <a:t>ripping</a:t>
            </a:r>
            <a:r>
              <a:rPr lang="en-US" sz="2000" dirty="0">
                <a:solidFill>
                  <a:srgbClr val="FF0000"/>
                </a:solidFill>
              </a:rPr>
              <a:t> </a:t>
            </a:r>
            <a:r>
              <a:rPr lang="en-US" sz="2000" dirty="0"/>
              <a:t>two houses from their foundations. No one was </a:t>
            </a:r>
            <a:r>
              <a:rPr lang="en-US" sz="2000" b="1" dirty="0">
                <a:solidFill>
                  <a:srgbClr val="FF0000"/>
                </a:solidFill>
              </a:rPr>
              <a:t>hurt</a:t>
            </a:r>
            <a:r>
              <a:rPr lang="en-US" sz="2000" dirty="0"/>
              <a:t>, but firefighters </a:t>
            </a:r>
            <a:r>
              <a:rPr lang="en-US" sz="2000" b="1" dirty="0">
                <a:solidFill>
                  <a:srgbClr val="FF0000"/>
                </a:solidFill>
              </a:rPr>
              <a:t>ordered</a:t>
            </a:r>
            <a:r>
              <a:rPr lang="en-US" sz="2000" dirty="0">
                <a:solidFill>
                  <a:srgbClr val="FF0000"/>
                </a:solidFill>
              </a:rPr>
              <a:t> </a:t>
            </a:r>
            <a:r>
              <a:rPr lang="en-US" sz="2000" dirty="0"/>
              <a:t>the evacuation of nearby homes and said they'll </a:t>
            </a:r>
            <a:r>
              <a:rPr lang="en-US" sz="2000" b="1" dirty="0">
                <a:solidFill>
                  <a:srgbClr val="FF0000"/>
                </a:solidFill>
              </a:rPr>
              <a:t>monitor</a:t>
            </a:r>
            <a:r>
              <a:rPr lang="en-US" sz="2000" dirty="0">
                <a:solidFill>
                  <a:srgbClr val="FF0000"/>
                </a:solidFill>
              </a:rPr>
              <a:t> </a:t>
            </a:r>
            <a:r>
              <a:rPr lang="en-US" sz="2000" dirty="0"/>
              <a:t>the shifting ground until March 23</a:t>
            </a:r>
            <a:r>
              <a:rPr lang="en-US" sz="2000" baseline="30000" dirty="0"/>
              <a:t>rd</a:t>
            </a:r>
            <a:r>
              <a:rPr lang="en-US" sz="2000" dirty="0"/>
              <a:t>.</a:t>
            </a:r>
          </a:p>
          <a:p>
            <a:endParaRPr lang="en-US" dirty="0"/>
          </a:p>
          <a:p>
            <a:endParaRPr lang="en-US" dirty="0"/>
          </a:p>
          <a:p>
            <a:endParaRPr lang="en-US" dirty="0"/>
          </a:p>
          <a:p>
            <a:endParaRPr lang="en-US" dirty="0"/>
          </a:p>
          <a:p>
            <a:endParaRPr lang="en-US" sz="2000" dirty="0"/>
          </a:p>
          <a:p>
            <a:r>
              <a:rPr lang="en-US" sz="2000" dirty="0"/>
              <a:t>Very difficult task— hinders exhaustive annotation (O(N</a:t>
            </a:r>
            <a:r>
              <a:rPr lang="en-US" sz="2000" baseline="30000" dirty="0"/>
              <a:t>2</a:t>
            </a:r>
            <a:r>
              <a:rPr lang="en-US" sz="2000" dirty="0"/>
              <a:t>) edges)</a:t>
            </a:r>
          </a:p>
          <a:p>
            <a:r>
              <a:rPr lang="en-US" sz="2000" dirty="0"/>
              <a:t>But, it’s rather easy to get partial annotation – some relations. </a:t>
            </a:r>
          </a:p>
          <a:p>
            <a:r>
              <a:rPr lang="en-US" sz="2000" dirty="0"/>
              <a:t>And, we have </a:t>
            </a:r>
            <a:r>
              <a:rPr lang="en-US" sz="2000" b="1" dirty="0"/>
              <a:t>strong expectations </a:t>
            </a:r>
            <a:r>
              <a:rPr lang="en-US" sz="2000" dirty="0"/>
              <a:t>from the output</a:t>
            </a:r>
          </a:p>
          <a:p>
            <a:pPr lvl="1"/>
            <a:r>
              <a:rPr lang="en-US" sz="1800" dirty="0"/>
              <a:t>Transitivity</a:t>
            </a:r>
          </a:p>
          <a:p>
            <a:pPr lvl="1"/>
            <a:r>
              <a:rPr lang="en-US" sz="1800" dirty="0"/>
              <a:t>Some events tend to precede others, or follow others</a:t>
            </a:r>
          </a:p>
          <a:p>
            <a:pPr marL="0" indent="0">
              <a:buNone/>
            </a:pPr>
            <a:endParaRPr lang="en-US" dirty="0"/>
          </a:p>
          <a:p>
            <a:endParaRPr lang="en-US" dirty="0"/>
          </a:p>
        </p:txBody>
      </p:sp>
      <p:pic>
        <p:nvPicPr>
          <p:cNvPr id="5" name="Picture 4"/>
          <p:cNvPicPr>
            <a:picLocks noChangeAspect="1"/>
          </p:cNvPicPr>
          <p:nvPr/>
        </p:nvPicPr>
        <p:blipFill>
          <a:blip r:embed="rId3"/>
          <a:stretch>
            <a:fillRect/>
          </a:stretch>
        </p:blipFill>
        <p:spPr>
          <a:xfrm>
            <a:off x="2424583" y="2902986"/>
            <a:ext cx="3146367" cy="1645920"/>
          </a:xfrm>
          <a:prstGeom prst="rect">
            <a:avLst/>
          </a:prstGeom>
        </p:spPr>
      </p:pic>
      <p:sp>
        <p:nvSpPr>
          <p:cNvPr id="8" name="Slide Number Placeholder 7">
            <a:extLst>
              <a:ext uri="{FF2B5EF4-FFF2-40B4-BE49-F238E27FC236}">
                <a16:creationId xmlns:a16="http://schemas.microsoft.com/office/drawing/2014/main" id="{EEA1D2A2-2371-4BF0-8E30-302EC998710E}"/>
              </a:ext>
            </a:extLst>
          </p:cNvPr>
          <p:cNvSpPr>
            <a:spLocks noGrp="1"/>
          </p:cNvSpPr>
          <p:nvPr>
            <p:ph type="sldNum" sz="quarter" idx="11"/>
          </p:nvPr>
        </p:nvSpPr>
        <p:spPr/>
        <p:txBody>
          <a:bodyPr/>
          <a:lstStyle/>
          <a:p>
            <a:fld id="{BDF588C3-71D6-5D45-B118-1C664482E1C2}" type="slidenum">
              <a:rPr lang="en-US" smtClean="0"/>
              <a:t>21</a:t>
            </a:fld>
            <a:endParaRPr lang="en-US"/>
          </a:p>
        </p:txBody>
      </p:sp>
      <p:grpSp>
        <p:nvGrpSpPr>
          <p:cNvPr id="6" name="Group 5">
            <a:extLst>
              <a:ext uri="{FF2B5EF4-FFF2-40B4-BE49-F238E27FC236}">
                <a16:creationId xmlns:a16="http://schemas.microsoft.com/office/drawing/2014/main" id="{80B69BCB-9DD8-40C1-B267-88BA6B757259}"/>
              </a:ext>
            </a:extLst>
          </p:cNvPr>
          <p:cNvGrpSpPr/>
          <p:nvPr/>
        </p:nvGrpSpPr>
        <p:grpSpPr>
          <a:xfrm>
            <a:off x="6158861" y="3022124"/>
            <a:ext cx="3938246" cy="1198586"/>
            <a:chOff x="4977154" y="3828951"/>
            <a:chExt cx="3938246" cy="1198586"/>
          </a:xfrm>
        </p:grpSpPr>
        <p:grpSp>
          <p:nvGrpSpPr>
            <p:cNvPr id="7" name="Group 6">
              <a:extLst>
                <a:ext uri="{FF2B5EF4-FFF2-40B4-BE49-F238E27FC236}">
                  <a16:creationId xmlns:a16="http://schemas.microsoft.com/office/drawing/2014/main" id="{8CAB4347-EF19-4CC7-ACD2-A35A36347F1F}"/>
                </a:ext>
              </a:extLst>
            </p:cNvPr>
            <p:cNvGrpSpPr/>
            <p:nvPr/>
          </p:nvGrpSpPr>
          <p:grpSpPr>
            <a:xfrm>
              <a:off x="4977154" y="3828951"/>
              <a:ext cx="3581400" cy="1198586"/>
              <a:chOff x="-5105400" y="4876800"/>
              <a:chExt cx="3581400" cy="1198586"/>
            </a:xfrm>
          </p:grpSpPr>
          <p:grpSp>
            <p:nvGrpSpPr>
              <p:cNvPr id="10" name="Group 9">
                <a:extLst>
                  <a:ext uri="{FF2B5EF4-FFF2-40B4-BE49-F238E27FC236}">
                    <a16:creationId xmlns:a16="http://schemas.microsoft.com/office/drawing/2014/main" id="{5F548CEE-05E6-474B-8A1A-63803AE25E2C}"/>
                  </a:ext>
                </a:extLst>
              </p:cNvPr>
              <p:cNvGrpSpPr/>
              <p:nvPr/>
            </p:nvGrpSpPr>
            <p:grpSpPr>
              <a:xfrm>
                <a:off x="-5105400" y="4876800"/>
                <a:ext cx="3581400" cy="1198586"/>
                <a:chOff x="-5105400" y="2901434"/>
                <a:chExt cx="3581400" cy="1198586"/>
              </a:xfrm>
            </p:grpSpPr>
            <p:cxnSp>
              <p:nvCxnSpPr>
                <p:cNvPr id="17" name="Straight Arrow Connector 16">
                  <a:extLst>
                    <a:ext uri="{FF2B5EF4-FFF2-40B4-BE49-F238E27FC236}">
                      <a16:creationId xmlns:a16="http://schemas.microsoft.com/office/drawing/2014/main" id="{A4F2530C-6CC8-44CE-B090-AEC1564B5133}"/>
                    </a:ext>
                  </a:extLst>
                </p:cNvPr>
                <p:cNvCxnSpPr/>
                <p:nvPr/>
              </p:nvCxnSpPr>
              <p:spPr>
                <a:xfrm>
                  <a:off x="-5105400" y="3429000"/>
                  <a:ext cx="3581400" cy="0"/>
                </a:xfrm>
                <a:prstGeom prst="straightConnector1">
                  <a:avLst/>
                </a:prstGeom>
                <a:ln>
                  <a:solidFill>
                    <a:schemeClr val="bg2"/>
                  </a:solidFill>
                  <a:tailEnd type="triangle"/>
                </a:ln>
              </p:spPr>
              <p:style>
                <a:lnRef idx="3">
                  <a:schemeClr val="dk1"/>
                </a:lnRef>
                <a:fillRef idx="0">
                  <a:schemeClr val="dk1"/>
                </a:fillRef>
                <a:effectRef idx="2">
                  <a:schemeClr val="dk1"/>
                </a:effectRef>
                <a:fontRef idx="minor">
                  <a:schemeClr val="tx1"/>
                </a:fontRef>
              </p:style>
            </p:cxnSp>
            <p:sp>
              <p:nvSpPr>
                <p:cNvPr id="18" name="TextBox 17">
                  <a:extLst>
                    <a:ext uri="{FF2B5EF4-FFF2-40B4-BE49-F238E27FC236}">
                      <a16:creationId xmlns:a16="http://schemas.microsoft.com/office/drawing/2014/main" id="{E20AE1E1-73AB-4D38-B478-D14573A8C833}"/>
                    </a:ext>
                  </a:extLst>
                </p:cNvPr>
                <p:cNvSpPr txBox="1"/>
                <p:nvPr/>
              </p:nvSpPr>
              <p:spPr>
                <a:xfrm>
                  <a:off x="-4682613" y="3730688"/>
                  <a:ext cx="957313" cy="369332"/>
                </a:xfrm>
                <a:prstGeom prst="rect">
                  <a:avLst/>
                </a:prstGeom>
                <a:noFill/>
              </p:spPr>
              <p:txBody>
                <a:bodyPr wrap="none" rtlCol="0">
                  <a:spAutoFit/>
                </a:bodyPr>
                <a:lstStyle/>
                <a:p>
                  <a:r>
                    <a:rPr lang="en-US" dirty="0">
                      <a:solidFill>
                        <a:srgbClr val="3366CC"/>
                      </a:solidFill>
                      <a:latin typeface="Century Gothic" panose="020B0502020202020204" pitchFamily="34" charset="0"/>
                    </a:rPr>
                    <a:t>ripping</a:t>
                  </a:r>
                </a:p>
              </p:txBody>
            </p:sp>
            <p:sp>
              <p:nvSpPr>
                <p:cNvPr id="19" name="TextBox 18">
                  <a:extLst>
                    <a:ext uri="{FF2B5EF4-FFF2-40B4-BE49-F238E27FC236}">
                      <a16:creationId xmlns:a16="http://schemas.microsoft.com/office/drawing/2014/main" id="{20171793-9904-4CC3-8C7D-DB373A0C15FC}"/>
                    </a:ext>
                  </a:extLst>
                </p:cNvPr>
                <p:cNvSpPr txBox="1"/>
                <p:nvPr/>
              </p:nvSpPr>
              <p:spPr>
                <a:xfrm>
                  <a:off x="-3098714" y="2901434"/>
                  <a:ext cx="1091966" cy="369332"/>
                </a:xfrm>
                <a:prstGeom prst="rect">
                  <a:avLst/>
                </a:prstGeom>
                <a:noFill/>
              </p:spPr>
              <p:txBody>
                <a:bodyPr wrap="none" rtlCol="0">
                  <a:spAutoFit/>
                </a:bodyPr>
                <a:lstStyle/>
                <a:p>
                  <a:r>
                    <a:rPr lang="en-US" dirty="0">
                      <a:solidFill>
                        <a:srgbClr val="3366CC"/>
                      </a:solidFill>
                      <a:latin typeface="Century Gothic" panose="020B0502020202020204" pitchFamily="34" charset="0"/>
                    </a:rPr>
                    <a:t>ordered</a:t>
                  </a:r>
                </a:p>
              </p:txBody>
            </p:sp>
            <p:sp>
              <p:nvSpPr>
                <p:cNvPr id="20" name="TextBox 19">
                  <a:extLst>
                    <a:ext uri="{FF2B5EF4-FFF2-40B4-BE49-F238E27FC236}">
                      <a16:creationId xmlns:a16="http://schemas.microsoft.com/office/drawing/2014/main" id="{3DB078C4-97B1-4715-B894-A15FD0886A78}"/>
                    </a:ext>
                  </a:extLst>
                </p:cNvPr>
                <p:cNvSpPr txBox="1"/>
                <p:nvPr/>
              </p:nvSpPr>
              <p:spPr>
                <a:xfrm>
                  <a:off x="-4846431" y="2904891"/>
                  <a:ext cx="1354858" cy="369332"/>
                </a:xfrm>
                <a:prstGeom prst="rect">
                  <a:avLst/>
                </a:prstGeom>
                <a:noFill/>
              </p:spPr>
              <p:txBody>
                <a:bodyPr wrap="none" rtlCol="0">
                  <a:spAutoFit/>
                </a:bodyPr>
                <a:lstStyle/>
                <a:p>
                  <a:r>
                    <a:rPr lang="en-US" dirty="0">
                      <a:solidFill>
                        <a:srgbClr val="3366CC"/>
                      </a:solidFill>
                      <a:latin typeface="Century Gothic" panose="020B0502020202020204" pitchFamily="34" charset="0"/>
                    </a:rPr>
                    <a:t>cascaded</a:t>
                  </a:r>
                </a:p>
              </p:txBody>
            </p:sp>
          </p:grpSp>
          <p:cxnSp>
            <p:nvCxnSpPr>
              <p:cNvPr id="11" name="Straight Connector 10">
                <a:extLst>
                  <a:ext uri="{FF2B5EF4-FFF2-40B4-BE49-F238E27FC236}">
                    <a16:creationId xmlns:a16="http://schemas.microsoft.com/office/drawing/2014/main" id="{63781EE5-6223-4DC7-A5D7-AF0851D73A37}"/>
                  </a:ext>
                </a:extLst>
              </p:cNvPr>
              <p:cNvCxnSpPr>
                <a:cxnSpLocks/>
              </p:cNvCxnSpPr>
              <p:nvPr/>
            </p:nvCxnSpPr>
            <p:spPr>
              <a:xfrm>
                <a:off x="-3491573" y="5064923"/>
                <a:ext cx="0" cy="339443"/>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1966F655-7ACF-40F6-8177-70DBA4154CBE}"/>
                  </a:ext>
                </a:extLst>
              </p:cNvPr>
              <p:cNvCxnSpPr>
                <a:cxnSpLocks/>
              </p:cNvCxnSpPr>
              <p:nvPr/>
            </p:nvCxnSpPr>
            <p:spPr>
              <a:xfrm>
                <a:off x="-4419600" y="5404366"/>
                <a:ext cx="0" cy="339443"/>
              </a:xfrm>
              <a:prstGeom prst="line">
                <a:avLst/>
              </a:prstGeom>
            </p:spPr>
            <p:style>
              <a:lnRef idx="3">
                <a:schemeClr val="dk1"/>
              </a:lnRef>
              <a:fillRef idx="0">
                <a:schemeClr val="dk1"/>
              </a:fillRef>
              <a:effectRef idx="2">
                <a:schemeClr val="dk1"/>
              </a:effectRef>
              <a:fontRef idx="minor">
                <a:schemeClr val="tx1"/>
              </a:fontRef>
            </p:style>
          </p:cxnSp>
          <p:cxnSp>
            <p:nvCxnSpPr>
              <p:cNvPr id="13" name="Straight Connector 12">
                <a:extLst>
                  <a:ext uri="{FF2B5EF4-FFF2-40B4-BE49-F238E27FC236}">
                    <a16:creationId xmlns:a16="http://schemas.microsoft.com/office/drawing/2014/main" id="{1DFD03BA-5EAC-4CF1-BD80-15D1B8B32B4C}"/>
                  </a:ext>
                </a:extLst>
              </p:cNvPr>
              <p:cNvCxnSpPr>
                <a:cxnSpLocks/>
              </p:cNvCxnSpPr>
              <p:nvPr/>
            </p:nvCxnSpPr>
            <p:spPr>
              <a:xfrm>
                <a:off x="-4089497" y="5404366"/>
                <a:ext cx="0" cy="339443"/>
              </a:xfrm>
              <a:prstGeom prst="line">
                <a:avLst/>
              </a:prstGeom>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C642AD91-61E9-4F15-A672-A38E719069AA}"/>
                  </a:ext>
                </a:extLst>
              </p:cNvPr>
              <p:cNvCxnSpPr>
                <a:cxnSpLocks/>
              </p:cNvCxnSpPr>
              <p:nvPr/>
            </p:nvCxnSpPr>
            <p:spPr>
              <a:xfrm>
                <a:off x="-3060614" y="5064923"/>
                <a:ext cx="0" cy="339443"/>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7AB195E7-3662-4C2D-9F7C-1CD8018397C6}"/>
                  </a:ext>
                </a:extLst>
              </p:cNvPr>
              <p:cNvCxnSpPr>
                <a:cxnSpLocks/>
              </p:cNvCxnSpPr>
              <p:nvPr/>
            </p:nvCxnSpPr>
            <p:spPr>
              <a:xfrm>
                <a:off x="-2082620" y="5064923"/>
                <a:ext cx="0" cy="339443"/>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E216713D-76CA-48E2-A70A-E13AB273DB86}"/>
                  </a:ext>
                </a:extLst>
              </p:cNvPr>
              <p:cNvCxnSpPr>
                <a:cxnSpLocks/>
              </p:cNvCxnSpPr>
              <p:nvPr/>
            </p:nvCxnSpPr>
            <p:spPr>
              <a:xfrm>
                <a:off x="-4953000" y="5064923"/>
                <a:ext cx="0" cy="339443"/>
              </a:xfrm>
              <a:prstGeom prst="line">
                <a:avLst/>
              </a:prstGeom>
            </p:spPr>
            <p:style>
              <a:lnRef idx="3">
                <a:schemeClr val="dk1"/>
              </a:lnRef>
              <a:fillRef idx="0">
                <a:schemeClr val="dk1"/>
              </a:fillRef>
              <a:effectRef idx="2">
                <a:schemeClr val="dk1"/>
              </a:effectRef>
              <a:fontRef idx="minor">
                <a:schemeClr val="tx1"/>
              </a:fontRef>
            </p:style>
          </p:cxnSp>
        </p:grpSp>
        <p:sp>
          <p:nvSpPr>
            <p:cNvPr id="9" name="TextBox 8">
              <a:extLst>
                <a:ext uri="{FF2B5EF4-FFF2-40B4-BE49-F238E27FC236}">
                  <a16:creationId xmlns:a16="http://schemas.microsoft.com/office/drawing/2014/main" id="{ACD3051F-E960-4334-8AF9-7AB5B838A0FB}"/>
                </a:ext>
              </a:extLst>
            </p:cNvPr>
            <p:cNvSpPr txBox="1"/>
            <p:nvPr/>
          </p:nvSpPr>
          <p:spPr>
            <a:xfrm>
              <a:off x="8219376" y="4388521"/>
              <a:ext cx="696024" cy="369332"/>
            </a:xfrm>
            <a:prstGeom prst="rect">
              <a:avLst/>
            </a:prstGeom>
            <a:noFill/>
            <a:ln>
              <a:noFill/>
            </a:ln>
          </p:spPr>
          <p:txBody>
            <a:bodyPr wrap="none" rtlCol="0">
              <a:spAutoFit/>
            </a:bodyPr>
            <a:lstStyle/>
            <a:p>
              <a:pPr lvl="0">
                <a:spcBef>
                  <a:spcPct val="20000"/>
                </a:spcBef>
                <a:buClr>
                  <a:srgbClr val="000080"/>
                </a:buClr>
              </a:pPr>
              <a:r>
                <a:rPr lang="en-US" dirty="0">
                  <a:solidFill>
                    <a:srgbClr val="3366CC"/>
                  </a:solidFill>
                  <a:latin typeface="Century Gothic" panose="020B0502020202020204" pitchFamily="34" charset="0"/>
                  <a:ea typeface="Courier" charset="0"/>
                  <a:cs typeface="Courier" charset="0"/>
                  <a:sym typeface="Wingdings" panose="05000000000000000000" pitchFamily="2" charset="2"/>
                </a:rPr>
                <a:t>Time</a:t>
              </a:r>
              <a:endParaRPr lang="en-US" dirty="0">
                <a:solidFill>
                  <a:srgbClr val="3366CC"/>
                </a:solidFill>
                <a:latin typeface="Century Gothic" panose="020B0502020202020204" pitchFamily="34" charset="0"/>
                <a:cs typeface="Calibri" panose="020F0502020204030204" pitchFamily="34" charset="0"/>
                <a:sym typeface="Wingdings" panose="05000000000000000000" pitchFamily="2" charset="2"/>
              </a:endParaRPr>
            </a:p>
          </p:txBody>
        </p:sp>
      </p:grpSp>
      <p:grpSp>
        <p:nvGrpSpPr>
          <p:cNvPr id="21" name="Group 20">
            <a:extLst>
              <a:ext uri="{FF2B5EF4-FFF2-40B4-BE49-F238E27FC236}">
                <a16:creationId xmlns:a16="http://schemas.microsoft.com/office/drawing/2014/main" id="{688022E4-B9F9-432E-9FC5-40074950F495}"/>
              </a:ext>
            </a:extLst>
          </p:cNvPr>
          <p:cNvGrpSpPr/>
          <p:nvPr/>
        </p:nvGrpSpPr>
        <p:grpSpPr>
          <a:xfrm>
            <a:off x="7601731" y="3631923"/>
            <a:ext cx="1891865" cy="938832"/>
            <a:chOff x="6420023" y="4438750"/>
            <a:chExt cx="1891865" cy="938832"/>
          </a:xfrm>
        </p:grpSpPr>
        <p:sp>
          <p:nvSpPr>
            <p:cNvPr id="22" name="Bent-Up Arrow 8">
              <a:extLst>
                <a:ext uri="{FF2B5EF4-FFF2-40B4-BE49-F238E27FC236}">
                  <a16:creationId xmlns:a16="http://schemas.microsoft.com/office/drawing/2014/main" id="{4FD7E015-BAA1-4CDB-80EC-4F9ACB35CD0C}"/>
                </a:ext>
              </a:extLst>
            </p:cNvPr>
            <p:cNvSpPr/>
            <p:nvPr/>
          </p:nvSpPr>
          <p:spPr>
            <a:xfrm>
              <a:off x="6436420" y="4438750"/>
              <a:ext cx="1153915" cy="486831"/>
            </a:xfrm>
            <a:prstGeom prst="bentUpArrow">
              <a:avLst>
                <a:gd name="adj1" fmla="val 15490"/>
                <a:gd name="adj2" fmla="val 25000"/>
                <a:gd name="adj3" fmla="val 29755"/>
              </a:avLst>
            </a:prstGeom>
            <a:solidFill>
              <a:srgbClr val="FF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66CC"/>
                </a:solidFill>
              </a:endParaRPr>
            </a:p>
          </p:txBody>
        </p:sp>
        <p:sp>
          <p:nvSpPr>
            <p:cNvPr id="23" name="TextBox 22">
              <a:extLst>
                <a:ext uri="{FF2B5EF4-FFF2-40B4-BE49-F238E27FC236}">
                  <a16:creationId xmlns:a16="http://schemas.microsoft.com/office/drawing/2014/main" id="{369FFB69-1150-46FD-8DBE-37236C12FF46}"/>
                </a:ext>
              </a:extLst>
            </p:cNvPr>
            <p:cNvSpPr txBox="1"/>
            <p:nvPr/>
          </p:nvSpPr>
          <p:spPr>
            <a:xfrm>
              <a:off x="6420023" y="5008250"/>
              <a:ext cx="1891865" cy="369332"/>
            </a:xfrm>
            <a:prstGeom prst="rect">
              <a:avLst/>
            </a:prstGeom>
            <a:noFill/>
          </p:spPr>
          <p:txBody>
            <a:bodyPr wrap="none" rtlCol="0">
              <a:spAutoFit/>
            </a:bodyPr>
            <a:lstStyle/>
            <a:p>
              <a:r>
                <a:rPr lang="en-US" dirty="0">
                  <a:latin typeface="Century Gothic" panose="020B0502020202020204" pitchFamily="34" charset="0"/>
                </a:rPr>
                <a:t>Must be before</a:t>
              </a:r>
            </a:p>
          </p:txBody>
        </p:sp>
      </p:grpSp>
      <p:pic>
        <p:nvPicPr>
          <p:cNvPr id="24" name="Picture 23">
            <a:extLst>
              <a:ext uri="{FF2B5EF4-FFF2-40B4-BE49-F238E27FC236}">
                <a16:creationId xmlns:a16="http://schemas.microsoft.com/office/drawing/2014/main" id="{7D7E2B1C-7B63-4ECF-ACD3-0ABEB023FA26}"/>
              </a:ext>
            </a:extLst>
          </p:cNvPr>
          <p:cNvPicPr>
            <a:picLocks noChangeAspect="1"/>
          </p:cNvPicPr>
          <p:nvPr/>
        </p:nvPicPr>
        <p:blipFill>
          <a:blip r:embed="rId4"/>
          <a:stretch>
            <a:fillRect/>
          </a:stretch>
        </p:blipFill>
        <p:spPr>
          <a:xfrm>
            <a:off x="6188739" y="2927435"/>
            <a:ext cx="3146369" cy="1645920"/>
          </a:xfrm>
          <a:prstGeom prst="rect">
            <a:avLst/>
          </a:prstGeom>
        </p:spPr>
      </p:pic>
      <p:pic>
        <p:nvPicPr>
          <p:cNvPr id="25" name="Picture 24">
            <a:extLst>
              <a:ext uri="{FF2B5EF4-FFF2-40B4-BE49-F238E27FC236}">
                <a16:creationId xmlns:a16="http://schemas.microsoft.com/office/drawing/2014/main" id="{26B169EE-C04C-405C-A844-46D843FE0792}"/>
              </a:ext>
            </a:extLst>
          </p:cNvPr>
          <p:cNvPicPr preferRelativeResize="0">
            <a:picLocks/>
          </p:cNvPicPr>
          <p:nvPr/>
        </p:nvPicPr>
        <p:blipFill>
          <a:blip r:embed="rId5"/>
          <a:stretch>
            <a:fillRect/>
          </a:stretch>
        </p:blipFill>
        <p:spPr>
          <a:xfrm>
            <a:off x="6834187" y="5711567"/>
            <a:ext cx="5133975" cy="822960"/>
          </a:xfrm>
          <a:prstGeom prst="rect">
            <a:avLst/>
          </a:prstGeom>
          <a:solidFill>
            <a:schemeClr val="bg1">
              <a:lumMod val="95000"/>
            </a:schemeClr>
          </a:solidFill>
          <a:ln>
            <a:solidFill>
              <a:srgbClr val="3366CC"/>
            </a:solidFill>
          </a:ln>
        </p:spPr>
      </p:pic>
      <p:sp>
        <p:nvSpPr>
          <p:cNvPr id="26" name="Rectangle 25">
            <a:extLst>
              <a:ext uri="{FF2B5EF4-FFF2-40B4-BE49-F238E27FC236}">
                <a16:creationId xmlns:a16="http://schemas.microsoft.com/office/drawing/2014/main" id="{0FB51540-3EC3-43C7-8D92-208A7C12098D}"/>
              </a:ext>
            </a:extLst>
          </p:cNvPr>
          <p:cNvSpPr/>
          <p:nvPr/>
        </p:nvSpPr>
        <p:spPr>
          <a:xfrm>
            <a:off x="8175281" y="6108502"/>
            <a:ext cx="987552" cy="365760"/>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27" name="Rectangle 26">
            <a:extLst>
              <a:ext uri="{FF2B5EF4-FFF2-40B4-BE49-F238E27FC236}">
                <a16:creationId xmlns:a16="http://schemas.microsoft.com/office/drawing/2014/main" id="{753278C5-D285-4673-86AC-F1E1911A99D1}"/>
              </a:ext>
            </a:extLst>
          </p:cNvPr>
          <p:cNvSpPr/>
          <p:nvPr/>
        </p:nvSpPr>
        <p:spPr>
          <a:xfrm>
            <a:off x="10174019" y="5740202"/>
            <a:ext cx="521208" cy="365760"/>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4" name="Speech Bubble: Rectangle 3">
            <a:extLst>
              <a:ext uri="{FF2B5EF4-FFF2-40B4-BE49-F238E27FC236}">
                <a16:creationId xmlns:a16="http://schemas.microsoft.com/office/drawing/2014/main" id="{76A4ECAF-C016-4674-BDF3-5EDAA0D7AA3C}"/>
              </a:ext>
            </a:extLst>
          </p:cNvPr>
          <p:cNvSpPr/>
          <p:nvPr/>
        </p:nvSpPr>
        <p:spPr>
          <a:xfrm>
            <a:off x="10070363" y="2411404"/>
            <a:ext cx="2022413" cy="2336627"/>
          </a:xfrm>
          <a:prstGeom prst="wedgeRectCallout">
            <a:avLst>
              <a:gd name="adj1" fmla="val -74624"/>
              <a:gd name="adj2" fmla="val -477"/>
            </a:avLst>
          </a:prstGeom>
          <a:solidFill>
            <a:schemeClr val="bg1">
              <a:lumMod val="95000"/>
            </a:schemeClr>
          </a:solidFill>
          <a:ln w="12700">
            <a:solidFill>
              <a:srgbClr val="3366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fontAlgn="base">
              <a:buFont typeface="+mj-lt"/>
              <a:buAutoNum type="arabicPeriod"/>
            </a:pPr>
            <a:r>
              <a:rPr lang="en-US" sz="1600" dirty="0">
                <a:solidFill>
                  <a:schemeClr val="tx1">
                    <a:lumMod val="75000"/>
                    <a:lumOff val="25000"/>
                  </a:schemeClr>
                </a:solidFill>
                <a:ea typeface="Helvetica Neue" charset="0"/>
                <a:cs typeface="Helvetica Neue" charset="0"/>
              </a:rPr>
              <a:t>Reasoning: How to exploit these </a:t>
            </a:r>
            <a:r>
              <a:rPr lang="en-US" sz="1600" dirty="0">
                <a:solidFill>
                  <a:srgbClr val="0070C0"/>
                </a:solidFill>
                <a:ea typeface="Helvetica Neue" charset="0"/>
                <a:cs typeface="Helvetica Neue" charset="0"/>
              </a:rPr>
              <a:t>[declarative &amp; statistical] </a:t>
            </a:r>
            <a:r>
              <a:rPr lang="en-US" sz="1600" dirty="0">
                <a:solidFill>
                  <a:schemeClr val="tx1">
                    <a:lumMod val="75000"/>
                    <a:lumOff val="25000"/>
                  </a:schemeClr>
                </a:solidFill>
                <a:ea typeface="Helvetica Neue" charset="0"/>
                <a:cs typeface="Helvetica Neue" charset="0"/>
              </a:rPr>
              <a:t>“expectations”?</a:t>
            </a:r>
          </a:p>
          <a:p>
            <a:pPr marL="342900" indent="-342900">
              <a:buFont typeface="+mj-lt"/>
              <a:buAutoNum type="arabicPeriod"/>
            </a:pPr>
            <a:r>
              <a:rPr lang="en-US" sz="1600" dirty="0">
                <a:solidFill>
                  <a:schemeClr val="tx1">
                    <a:lumMod val="75000"/>
                    <a:lumOff val="25000"/>
                  </a:schemeClr>
                </a:solidFill>
                <a:ea typeface="Helvetica Neue" charset="0"/>
                <a:cs typeface="Helvetica Neue" charset="0"/>
              </a:rPr>
              <a:t>How/why does it impact generalization &amp;  supervision?</a:t>
            </a:r>
          </a:p>
        </p:txBody>
      </p:sp>
    </p:spTree>
    <p:extLst>
      <p:ext uri="{BB962C8B-B14F-4D97-AF65-F5344CB8AC3E}">
        <p14:creationId xmlns:p14="http://schemas.microsoft.com/office/powerpoint/2010/main" val="41363284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par>
                          <p:cTn id="25" fill="hold">
                            <p:stCondLst>
                              <p:cond delay="0"/>
                            </p:stCondLst>
                            <p:childTnLst>
                              <p:par>
                                <p:cTn id="26" presetID="22" presetClass="entr" presetSubtype="8"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par>
                                <p:cTn id="29" presetID="22" presetClass="entr" presetSubtype="8"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left)">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right)">
                                      <p:cBhvr>
                                        <p:cTn id="47" dur="500"/>
                                        <p:tgtEl>
                                          <p:spTgt spid="28"/>
                                        </p:tgtEl>
                                      </p:cBhvr>
                                    </p:animEffect>
                                  </p:childTnLst>
                                </p:cTn>
                              </p:par>
                              <p:par>
                                <p:cTn id="48" presetID="22" presetClass="entr" presetSubtype="2" fill="hold" grpId="0"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right)">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6" grpId="0" animBg="1"/>
      <p:bldP spid="27"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278FC97D-E638-7E41-AB57-FB6A9CE22C67}"/>
              </a:ext>
            </a:extLst>
          </p:cNvPr>
          <p:cNvGraphicFramePr/>
          <p:nvPr/>
        </p:nvGraphicFramePr>
        <p:xfrm>
          <a:off x="2085974" y="914400"/>
          <a:ext cx="8001000" cy="5334000"/>
        </p:xfrm>
        <a:graphic>
          <a:graphicData uri="http://schemas.openxmlformats.org/drawingml/2006/chart">
            <c:chart xmlns:c="http://schemas.openxmlformats.org/drawingml/2006/chart" xmlns:r="http://schemas.openxmlformats.org/officeDocument/2006/relationships" r:id="rId3"/>
          </a:graphicData>
        </a:graphic>
      </p:graphicFrame>
      <p:sp>
        <p:nvSpPr>
          <p:cNvPr id="8" name="Freeform 7">
            <a:extLst>
              <a:ext uri="{FF2B5EF4-FFF2-40B4-BE49-F238E27FC236}">
                <a16:creationId xmlns:a16="http://schemas.microsoft.com/office/drawing/2014/main" id="{0DE2B601-8943-F34E-A685-651E19560A19}"/>
              </a:ext>
            </a:extLst>
          </p:cNvPr>
          <p:cNvSpPr/>
          <p:nvPr/>
        </p:nvSpPr>
        <p:spPr>
          <a:xfrm>
            <a:off x="3407225" y="1143000"/>
            <a:ext cx="5521111" cy="2667000"/>
          </a:xfrm>
          <a:custGeom>
            <a:avLst/>
            <a:gdLst>
              <a:gd name="connsiteX0" fmla="*/ 0 w 1482436"/>
              <a:gd name="connsiteY0" fmla="*/ 1108363 h 1108363"/>
              <a:gd name="connsiteX1" fmla="*/ 692727 w 1482436"/>
              <a:gd name="connsiteY1" fmla="*/ 720436 h 1108363"/>
              <a:gd name="connsiteX2" fmla="*/ 1482436 w 1482436"/>
              <a:gd name="connsiteY2" fmla="*/ 0 h 1108363"/>
            </a:gdLst>
            <a:ahLst/>
            <a:cxnLst>
              <a:cxn ang="0">
                <a:pos x="connsiteX0" y="connsiteY0"/>
              </a:cxn>
              <a:cxn ang="0">
                <a:pos x="connsiteX1" y="connsiteY1"/>
              </a:cxn>
              <a:cxn ang="0">
                <a:pos x="connsiteX2" y="connsiteY2"/>
              </a:cxn>
            </a:cxnLst>
            <a:rect l="l" t="t" r="r" b="b"/>
            <a:pathLst>
              <a:path w="1482436" h="1108363">
                <a:moveTo>
                  <a:pt x="0" y="1108363"/>
                </a:moveTo>
                <a:cubicBezTo>
                  <a:pt x="222827" y="1006763"/>
                  <a:pt x="445654" y="905163"/>
                  <a:pt x="692727" y="720436"/>
                </a:cubicBezTo>
                <a:cubicBezTo>
                  <a:pt x="939800" y="535709"/>
                  <a:pt x="1482436" y="0"/>
                  <a:pt x="1482436" y="0"/>
                </a:cubicBezTo>
              </a:path>
            </a:pathLst>
          </a:custGeom>
          <a:noFill/>
          <a:ln w="38100">
            <a:solidFill>
              <a:srgbClr val="A7001B"/>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8" name="TextBox 17">
            <a:extLst>
              <a:ext uri="{FF2B5EF4-FFF2-40B4-BE49-F238E27FC236}">
                <a16:creationId xmlns:a16="http://schemas.microsoft.com/office/drawing/2014/main" id="{1FAD4134-EE94-5746-AF3F-8ECE5D8B674F}"/>
              </a:ext>
            </a:extLst>
          </p:cNvPr>
          <p:cNvSpPr txBox="1"/>
          <p:nvPr/>
        </p:nvSpPr>
        <p:spPr>
          <a:xfrm>
            <a:off x="3263664" y="3167390"/>
            <a:ext cx="1143000" cy="523220"/>
          </a:xfrm>
          <a:prstGeom prst="rect">
            <a:avLst/>
          </a:prstGeom>
          <a:noFill/>
        </p:spPr>
        <p:txBody>
          <a:bodyPr wrap="square" rtlCol="0">
            <a:spAutoFit/>
          </a:bodyPr>
          <a:lstStyle/>
          <a:p>
            <a:pPr algn="ctr"/>
            <a:r>
              <a:rPr lang="en-US" sz="1400" b="1" i="1" dirty="0">
                <a:latin typeface="Century Gothic" panose="020B0502020202020204" pitchFamily="34" charset="0"/>
              </a:rPr>
              <a:t>Previous SOTA</a:t>
            </a:r>
          </a:p>
        </p:txBody>
      </p:sp>
      <p:grpSp>
        <p:nvGrpSpPr>
          <p:cNvPr id="2" name="Group 1">
            <a:extLst>
              <a:ext uri="{FF2B5EF4-FFF2-40B4-BE49-F238E27FC236}">
                <a16:creationId xmlns:a16="http://schemas.microsoft.com/office/drawing/2014/main" id="{E529B9F9-73CC-D646-AA6D-E9AB877092D9}"/>
              </a:ext>
            </a:extLst>
          </p:cNvPr>
          <p:cNvGrpSpPr/>
          <p:nvPr/>
        </p:nvGrpSpPr>
        <p:grpSpPr>
          <a:xfrm>
            <a:off x="4114800" y="2817552"/>
            <a:ext cx="1143000" cy="1311904"/>
            <a:chOff x="2590800" y="2817552"/>
            <a:chExt cx="1143000" cy="1311904"/>
          </a:xfrm>
        </p:grpSpPr>
        <p:sp>
          <p:nvSpPr>
            <p:cNvPr id="17" name="TextBox 16">
              <a:extLst>
                <a:ext uri="{FF2B5EF4-FFF2-40B4-BE49-F238E27FC236}">
                  <a16:creationId xmlns:a16="http://schemas.microsoft.com/office/drawing/2014/main" id="{32F66C12-074B-9F47-A822-300AD9B70BB4}"/>
                </a:ext>
              </a:extLst>
            </p:cNvPr>
            <p:cNvSpPr txBox="1"/>
            <p:nvPr/>
          </p:nvSpPr>
          <p:spPr>
            <a:xfrm>
              <a:off x="2590800" y="2817552"/>
              <a:ext cx="1143000" cy="523220"/>
            </a:xfrm>
            <a:prstGeom prst="rect">
              <a:avLst/>
            </a:prstGeom>
            <a:noFill/>
          </p:spPr>
          <p:txBody>
            <a:bodyPr wrap="square" rtlCol="0">
              <a:spAutoFit/>
            </a:bodyPr>
            <a:lstStyle/>
            <a:p>
              <a:pPr algn="ctr"/>
              <a:r>
                <a:rPr lang="en-US" sz="1400" b="1" i="1" dirty="0">
                  <a:latin typeface="Century Gothic" panose="020B0502020202020204" pitchFamily="34" charset="0"/>
                </a:rPr>
                <a:t>Structured learning</a:t>
              </a:r>
            </a:p>
          </p:txBody>
        </p:sp>
        <p:sp>
          <p:nvSpPr>
            <p:cNvPr id="24" name="TextBox 23">
              <a:extLst>
                <a:ext uri="{FF2B5EF4-FFF2-40B4-BE49-F238E27FC236}">
                  <a16:creationId xmlns:a16="http://schemas.microsoft.com/office/drawing/2014/main" id="{1E333C95-5200-C940-B0FE-1AE301728476}"/>
                </a:ext>
              </a:extLst>
            </p:cNvPr>
            <p:cNvSpPr txBox="1"/>
            <p:nvPr/>
          </p:nvSpPr>
          <p:spPr>
            <a:xfrm>
              <a:off x="2590800" y="3821679"/>
              <a:ext cx="1143000" cy="307777"/>
            </a:xfrm>
            <a:prstGeom prst="rect">
              <a:avLst/>
            </a:prstGeom>
            <a:noFill/>
          </p:spPr>
          <p:txBody>
            <a:bodyPr wrap="square" rtlCol="0">
              <a:spAutoFit/>
            </a:bodyPr>
            <a:lstStyle/>
            <a:p>
              <a:pPr algn="ctr"/>
              <a:r>
                <a:rPr lang="en-US" sz="1400" b="1" i="1" dirty="0">
                  <a:latin typeface="Century Gothic" panose="020B0502020202020204" pitchFamily="34" charset="0"/>
                </a:rPr>
                <a:t>+2%</a:t>
              </a:r>
            </a:p>
          </p:txBody>
        </p:sp>
      </p:grpSp>
      <p:grpSp>
        <p:nvGrpSpPr>
          <p:cNvPr id="4" name="Group 3">
            <a:extLst>
              <a:ext uri="{FF2B5EF4-FFF2-40B4-BE49-F238E27FC236}">
                <a16:creationId xmlns:a16="http://schemas.microsoft.com/office/drawing/2014/main" id="{E63FF029-45F1-2644-87FA-75FEF3FE0BCB}"/>
              </a:ext>
            </a:extLst>
          </p:cNvPr>
          <p:cNvGrpSpPr/>
          <p:nvPr/>
        </p:nvGrpSpPr>
        <p:grpSpPr>
          <a:xfrm>
            <a:off x="4901974" y="2327343"/>
            <a:ext cx="1166054" cy="1408575"/>
            <a:chOff x="3377974" y="2327342"/>
            <a:chExt cx="1166054" cy="1408575"/>
          </a:xfrm>
        </p:grpSpPr>
        <p:sp>
          <p:nvSpPr>
            <p:cNvPr id="19" name="TextBox 18">
              <a:extLst>
                <a:ext uri="{FF2B5EF4-FFF2-40B4-BE49-F238E27FC236}">
                  <a16:creationId xmlns:a16="http://schemas.microsoft.com/office/drawing/2014/main" id="{EDFB77F9-647F-DE49-87AF-C6BBB0CFA713}"/>
                </a:ext>
              </a:extLst>
            </p:cNvPr>
            <p:cNvSpPr txBox="1"/>
            <p:nvPr/>
          </p:nvSpPr>
          <p:spPr>
            <a:xfrm>
              <a:off x="3377974" y="2327342"/>
              <a:ext cx="1143000" cy="523220"/>
            </a:xfrm>
            <a:prstGeom prst="rect">
              <a:avLst/>
            </a:prstGeom>
            <a:noFill/>
          </p:spPr>
          <p:txBody>
            <a:bodyPr wrap="square" rtlCol="0">
              <a:spAutoFit/>
            </a:bodyPr>
            <a:lstStyle/>
            <a:p>
              <a:pPr algn="ctr"/>
              <a:r>
                <a:rPr lang="en-US" sz="1400" b="1" i="1" dirty="0">
                  <a:latin typeface="Century Gothic" panose="020B0502020202020204" pitchFamily="34" charset="0"/>
                </a:rPr>
                <a:t>Common sense</a:t>
              </a:r>
            </a:p>
          </p:txBody>
        </p:sp>
        <p:sp>
          <p:nvSpPr>
            <p:cNvPr id="25" name="TextBox 24">
              <a:extLst>
                <a:ext uri="{FF2B5EF4-FFF2-40B4-BE49-F238E27FC236}">
                  <a16:creationId xmlns:a16="http://schemas.microsoft.com/office/drawing/2014/main" id="{213E4235-4EA4-6C41-B3C5-46BD6BC0D866}"/>
                </a:ext>
              </a:extLst>
            </p:cNvPr>
            <p:cNvSpPr txBox="1"/>
            <p:nvPr/>
          </p:nvSpPr>
          <p:spPr>
            <a:xfrm>
              <a:off x="3401028" y="3428140"/>
              <a:ext cx="1143000" cy="307777"/>
            </a:xfrm>
            <a:prstGeom prst="rect">
              <a:avLst/>
            </a:prstGeom>
            <a:noFill/>
          </p:spPr>
          <p:txBody>
            <a:bodyPr wrap="square" rtlCol="0">
              <a:spAutoFit/>
            </a:bodyPr>
            <a:lstStyle/>
            <a:p>
              <a:pPr algn="ctr"/>
              <a:r>
                <a:rPr lang="en-US" sz="1400" b="1" i="1" dirty="0">
                  <a:latin typeface="Century Gothic" panose="020B0502020202020204" pitchFamily="34" charset="0"/>
                </a:rPr>
                <a:t>+4%</a:t>
              </a:r>
            </a:p>
          </p:txBody>
        </p:sp>
      </p:grpSp>
      <p:grpSp>
        <p:nvGrpSpPr>
          <p:cNvPr id="6" name="Group 5">
            <a:extLst>
              <a:ext uri="{FF2B5EF4-FFF2-40B4-BE49-F238E27FC236}">
                <a16:creationId xmlns:a16="http://schemas.microsoft.com/office/drawing/2014/main" id="{C9515CC4-7B13-BC44-BFD5-F665D33C05BC}"/>
              </a:ext>
            </a:extLst>
          </p:cNvPr>
          <p:cNvGrpSpPr/>
          <p:nvPr/>
        </p:nvGrpSpPr>
        <p:grpSpPr>
          <a:xfrm>
            <a:off x="5781556" y="1871507"/>
            <a:ext cx="1152645" cy="1204654"/>
            <a:chOff x="4257555" y="1871507"/>
            <a:chExt cx="1152645" cy="1204654"/>
          </a:xfrm>
        </p:grpSpPr>
        <p:sp>
          <p:nvSpPr>
            <p:cNvPr id="20" name="TextBox 19">
              <a:extLst>
                <a:ext uri="{FF2B5EF4-FFF2-40B4-BE49-F238E27FC236}">
                  <a16:creationId xmlns:a16="http://schemas.microsoft.com/office/drawing/2014/main" id="{7837CF35-9881-7E44-8272-BED47F44BBC2}"/>
                </a:ext>
              </a:extLst>
            </p:cNvPr>
            <p:cNvSpPr txBox="1"/>
            <p:nvPr/>
          </p:nvSpPr>
          <p:spPr>
            <a:xfrm>
              <a:off x="4267200" y="1871507"/>
              <a:ext cx="1143000" cy="523220"/>
            </a:xfrm>
            <a:prstGeom prst="rect">
              <a:avLst/>
            </a:prstGeom>
            <a:noFill/>
          </p:spPr>
          <p:txBody>
            <a:bodyPr wrap="square" rtlCol="0">
              <a:spAutoFit/>
            </a:bodyPr>
            <a:lstStyle/>
            <a:p>
              <a:pPr algn="ctr"/>
              <a:r>
                <a:rPr lang="en-US" sz="1400" b="1" i="1" dirty="0">
                  <a:latin typeface="Century Gothic" panose="020B0502020202020204" pitchFamily="34" charset="0"/>
                </a:rPr>
                <a:t>Axes dataset</a:t>
              </a:r>
            </a:p>
          </p:txBody>
        </p:sp>
        <p:sp>
          <p:nvSpPr>
            <p:cNvPr id="26" name="TextBox 25">
              <a:extLst>
                <a:ext uri="{FF2B5EF4-FFF2-40B4-BE49-F238E27FC236}">
                  <a16:creationId xmlns:a16="http://schemas.microsoft.com/office/drawing/2014/main" id="{7FB541D6-BF19-DB42-B2CC-23B7544C8B9B}"/>
                </a:ext>
              </a:extLst>
            </p:cNvPr>
            <p:cNvSpPr txBox="1"/>
            <p:nvPr/>
          </p:nvSpPr>
          <p:spPr>
            <a:xfrm>
              <a:off x="4257555" y="2768384"/>
              <a:ext cx="1143000" cy="307777"/>
            </a:xfrm>
            <a:prstGeom prst="rect">
              <a:avLst/>
            </a:prstGeom>
            <a:noFill/>
          </p:spPr>
          <p:txBody>
            <a:bodyPr wrap="square" rtlCol="0">
              <a:spAutoFit/>
            </a:bodyPr>
            <a:lstStyle/>
            <a:p>
              <a:pPr algn="ctr"/>
              <a:r>
                <a:rPr lang="en-US" sz="1400" b="1" i="1" dirty="0">
                  <a:latin typeface="Century Gothic" panose="020B0502020202020204" pitchFamily="34" charset="0"/>
                </a:rPr>
                <a:t>+11%*</a:t>
              </a:r>
            </a:p>
          </p:txBody>
        </p:sp>
      </p:grpSp>
      <p:grpSp>
        <p:nvGrpSpPr>
          <p:cNvPr id="5" name="Group 4">
            <a:extLst>
              <a:ext uri="{FF2B5EF4-FFF2-40B4-BE49-F238E27FC236}">
                <a16:creationId xmlns:a16="http://schemas.microsoft.com/office/drawing/2014/main" id="{F62E5451-C6C2-B44C-9019-B8A771319685}"/>
              </a:ext>
            </a:extLst>
          </p:cNvPr>
          <p:cNvGrpSpPr/>
          <p:nvPr/>
        </p:nvGrpSpPr>
        <p:grpSpPr>
          <a:xfrm>
            <a:off x="6591783" y="1633648"/>
            <a:ext cx="1154278" cy="1095273"/>
            <a:chOff x="5067783" y="1633647"/>
            <a:chExt cx="1154278" cy="1095273"/>
          </a:xfrm>
        </p:grpSpPr>
        <p:sp>
          <p:nvSpPr>
            <p:cNvPr id="21" name="TextBox 20">
              <a:extLst>
                <a:ext uri="{FF2B5EF4-FFF2-40B4-BE49-F238E27FC236}">
                  <a16:creationId xmlns:a16="http://schemas.microsoft.com/office/drawing/2014/main" id="{96011672-7A74-B54A-B263-2383A0352054}"/>
                </a:ext>
              </a:extLst>
            </p:cNvPr>
            <p:cNvSpPr txBox="1"/>
            <p:nvPr/>
          </p:nvSpPr>
          <p:spPr>
            <a:xfrm>
              <a:off x="5079061" y="1633647"/>
              <a:ext cx="1143000" cy="523220"/>
            </a:xfrm>
            <a:prstGeom prst="rect">
              <a:avLst/>
            </a:prstGeom>
            <a:noFill/>
          </p:spPr>
          <p:txBody>
            <a:bodyPr wrap="square" rtlCol="0">
              <a:spAutoFit/>
            </a:bodyPr>
            <a:lstStyle/>
            <a:p>
              <a:pPr algn="ctr"/>
              <a:r>
                <a:rPr lang="en-US" sz="1400" b="1" i="1" dirty="0">
                  <a:latin typeface="Century Gothic" panose="020B0502020202020204" pitchFamily="34" charset="0"/>
                </a:rPr>
                <a:t>Neural + ILP</a:t>
              </a:r>
            </a:p>
          </p:txBody>
        </p:sp>
        <p:sp>
          <p:nvSpPr>
            <p:cNvPr id="27" name="TextBox 26">
              <a:extLst>
                <a:ext uri="{FF2B5EF4-FFF2-40B4-BE49-F238E27FC236}">
                  <a16:creationId xmlns:a16="http://schemas.microsoft.com/office/drawing/2014/main" id="{A1078CDE-E1CF-5B40-9522-0375E83425B8}"/>
                </a:ext>
              </a:extLst>
            </p:cNvPr>
            <p:cNvSpPr txBox="1"/>
            <p:nvPr/>
          </p:nvSpPr>
          <p:spPr>
            <a:xfrm>
              <a:off x="5067783" y="2421143"/>
              <a:ext cx="1143000" cy="307777"/>
            </a:xfrm>
            <a:prstGeom prst="rect">
              <a:avLst/>
            </a:prstGeom>
            <a:noFill/>
          </p:spPr>
          <p:txBody>
            <a:bodyPr wrap="square" rtlCol="0">
              <a:spAutoFit/>
            </a:bodyPr>
            <a:lstStyle/>
            <a:p>
              <a:pPr algn="ctr"/>
              <a:r>
                <a:rPr lang="en-US" sz="1400" b="1" i="1" dirty="0">
                  <a:latin typeface="Century Gothic" panose="020B0502020202020204" pitchFamily="34" charset="0"/>
                </a:rPr>
                <a:t>+3%</a:t>
              </a:r>
            </a:p>
          </p:txBody>
        </p:sp>
      </p:grpSp>
      <p:grpSp>
        <p:nvGrpSpPr>
          <p:cNvPr id="7" name="Group 6">
            <a:extLst>
              <a:ext uri="{FF2B5EF4-FFF2-40B4-BE49-F238E27FC236}">
                <a16:creationId xmlns:a16="http://schemas.microsoft.com/office/drawing/2014/main" id="{B9F2C1D6-882C-6B4F-B3C0-D444939A70D7}"/>
              </a:ext>
            </a:extLst>
          </p:cNvPr>
          <p:cNvGrpSpPr/>
          <p:nvPr/>
        </p:nvGrpSpPr>
        <p:grpSpPr>
          <a:xfrm>
            <a:off x="7410592" y="1301979"/>
            <a:ext cx="1180719" cy="836633"/>
            <a:chOff x="5886591" y="1301978"/>
            <a:chExt cx="1180719" cy="836633"/>
          </a:xfrm>
        </p:grpSpPr>
        <p:sp>
          <p:nvSpPr>
            <p:cNvPr id="22" name="TextBox 21">
              <a:extLst>
                <a:ext uri="{FF2B5EF4-FFF2-40B4-BE49-F238E27FC236}">
                  <a16:creationId xmlns:a16="http://schemas.microsoft.com/office/drawing/2014/main" id="{DE2F08E5-4801-3542-964A-0F79D7872602}"/>
                </a:ext>
              </a:extLst>
            </p:cNvPr>
            <p:cNvSpPr txBox="1"/>
            <p:nvPr/>
          </p:nvSpPr>
          <p:spPr>
            <a:xfrm>
              <a:off x="5886591" y="1301978"/>
              <a:ext cx="1143000" cy="307777"/>
            </a:xfrm>
            <a:prstGeom prst="rect">
              <a:avLst/>
            </a:prstGeom>
            <a:noFill/>
          </p:spPr>
          <p:txBody>
            <a:bodyPr wrap="square" rtlCol="0">
              <a:spAutoFit/>
            </a:bodyPr>
            <a:lstStyle/>
            <a:p>
              <a:pPr algn="ctr"/>
              <a:r>
                <a:rPr lang="en-US" sz="1400" b="1" i="1" dirty="0">
                  <a:latin typeface="Century Gothic" panose="020B0502020202020204" pitchFamily="34" charset="0"/>
                </a:rPr>
                <a:t>BERT</a:t>
              </a:r>
            </a:p>
          </p:txBody>
        </p:sp>
        <p:sp>
          <p:nvSpPr>
            <p:cNvPr id="28" name="TextBox 27">
              <a:extLst>
                <a:ext uri="{FF2B5EF4-FFF2-40B4-BE49-F238E27FC236}">
                  <a16:creationId xmlns:a16="http://schemas.microsoft.com/office/drawing/2014/main" id="{1ECE3DC5-4644-A74B-9303-6333C2511D32}"/>
                </a:ext>
              </a:extLst>
            </p:cNvPr>
            <p:cNvSpPr txBox="1"/>
            <p:nvPr/>
          </p:nvSpPr>
          <p:spPr>
            <a:xfrm>
              <a:off x="5924310" y="1830834"/>
              <a:ext cx="1143000" cy="307777"/>
            </a:xfrm>
            <a:prstGeom prst="rect">
              <a:avLst/>
            </a:prstGeom>
            <a:noFill/>
          </p:spPr>
          <p:txBody>
            <a:bodyPr wrap="square" rtlCol="0">
              <a:spAutoFit/>
            </a:bodyPr>
            <a:lstStyle/>
            <a:p>
              <a:pPr algn="ctr"/>
              <a:r>
                <a:rPr lang="en-US" sz="1400" b="1" i="1" dirty="0">
                  <a:latin typeface="Century Gothic" panose="020B0502020202020204" pitchFamily="34" charset="0"/>
                </a:rPr>
                <a:t>+4%</a:t>
              </a:r>
            </a:p>
          </p:txBody>
        </p:sp>
      </p:grpSp>
      <p:grpSp>
        <p:nvGrpSpPr>
          <p:cNvPr id="31" name="Group 30">
            <a:extLst>
              <a:ext uri="{FF2B5EF4-FFF2-40B4-BE49-F238E27FC236}">
                <a16:creationId xmlns:a16="http://schemas.microsoft.com/office/drawing/2014/main" id="{A5DEDB0D-B526-DA4A-955D-809BEDE43482}"/>
              </a:ext>
            </a:extLst>
          </p:cNvPr>
          <p:cNvGrpSpPr/>
          <p:nvPr/>
        </p:nvGrpSpPr>
        <p:grpSpPr>
          <a:xfrm>
            <a:off x="8281687" y="807184"/>
            <a:ext cx="1517744" cy="1007336"/>
            <a:chOff x="6757687" y="807184"/>
            <a:chExt cx="1517744" cy="1007336"/>
          </a:xfrm>
        </p:grpSpPr>
        <p:sp>
          <p:nvSpPr>
            <p:cNvPr id="23" name="TextBox 22">
              <a:extLst>
                <a:ext uri="{FF2B5EF4-FFF2-40B4-BE49-F238E27FC236}">
                  <a16:creationId xmlns:a16="http://schemas.microsoft.com/office/drawing/2014/main" id="{7E3CA28F-D866-104B-B7AF-33839E47CF8F}"/>
                </a:ext>
              </a:extLst>
            </p:cNvPr>
            <p:cNvSpPr txBox="1"/>
            <p:nvPr/>
          </p:nvSpPr>
          <p:spPr>
            <a:xfrm>
              <a:off x="6802058" y="807184"/>
              <a:ext cx="1473373" cy="738664"/>
            </a:xfrm>
            <a:prstGeom prst="rect">
              <a:avLst/>
            </a:prstGeom>
            <a:noFill/>
          </p:spPr>
          <p:txBody>
            <a:bodyPr wrap="square" rtlCol="0">
              <a:spAutoFit/>
            </a:bodyPr>
            <a:lstStyle/>
            <a:p>
              <a:pPr algn="ctr"/>
              <a:r>
                <a:rPr lang="en-US" sz="1400" b="1" i="1" dirty="0">
                  <a:latin typeface="Century Gothic" panose="020B0502020202020204" pitchFamily="34" charset="0"/>
                </a:rPr>
                <a:t>Generalized common sense</a:t>
              </a:r>
            </a:p>
          </p:txBody>
        </p:sp>
        <p:sp>
          <p:nvSpPr>
            <p:cNvPr id="29" name="TextBox 28">
              <a:extLst>
                <a:ext uri="{FF2B5EF4-FFF2-40B4-BE49-F238E27FC236}">
                  <a16:creationId xmlns:a16="http://schemas.microsoft.com/office/drawing/2014/main" id="{3D571F23-DB2E-8243-B051-CAEC8F8E88DC}"/>
                </a:ext>
              </a:extLst>
            </p:cNvPr>
            <p:cNvSpPr txBox="1"/>
            <p:nvPr/>
          </p:nvSpPr>
          <p:spPr>
            <a:xfrm>
              <a:off x="6757687" y="1506743"/>
              <a:ext cx="1143000" cy="307777"/>
            </a:xfrm>
            <a:prstGeom prst="rect">
              <a:avLst/>
            </a:prstGeom>
            <a:noFill/>
          </p:spPr>
          <p:txBody>
            <a:bodyPr wrap="square" rtlCol="0">
              <a:spAutoFit/>
            </a:bodyPr>
            <a:lstStyle/>
            <a:p>
              <a:pPr algn="ctr"/>
              <a:r>
                <a:rPr lang="en-US" sz="1400" b="1" i="1" dirty="0">
                  <a:latin typeface="Century Gothic" panose="020B0502020202020204" pitchFamily="34" charset="0"/>
                </a:rPr>
                <a:t>+3%</a:t>
              </a:r>
            </a:p>
          </p:txBody>
        </p:sp>
      </p:grpSp>
      <p:sp>
        <p:nvSpPr>
          <p:cNvPr id="10" name="Title 9">
            <a:extLst>
              <a:ext uri="{FF2B5EF4-FFF2-40B4-BE49-F238E27FC236}">
                <a16:creationId xmlns:a16="http://schemas.microsoft.com/office/drawing/2014/main" id="{326F3CDD-832A-4A91-B2EF-22FE2408E5FD}"/>
              </a:ext>
            </a:extLst>
          </p:cNvPr>
          <p:cNvSpPr>
            <a:spLocks noGrp="1"/>
          </p:cNvSpPr>
          <p:nvPr>
            <p:ph type="title"/>
          </p:nvPr>
        </p:nvSpPr>
        <p:spPr/>
        <p:txBody>
          <a:bodyPr/>
          <a:lstStyle/>
          <a:p>
            <a:r>
              <a:rPr lang="en-US"/>
              <a:t>A Revolution in Temporal Reasoning</a:t>
            </a:r>
            <a:endParaRPr lang="en-US" dirty="0"/>
          </a:p>
        </p:txBody>
      </p:sp>
      <p:sp>
        <p:nvSpPr>
          <p:cNvPr id="32" name="Rectangle 18">
            <a:extLst>
              <a:ext uri="{FF2B5EF4-FFF2-40B4-BE49-F238E27FC236}">
                <a16:creationId xmlns:a16="http://schemas.microsoft.com/office/drawing/2014/main" id="{7C255854-6D2D-4B5E-ADC5-B95791AC2902}"/>
              </a:ext>
            </a:extLst>
          </p:cNvPr>
          <p:cNvSpPr>
            <a:spLocks noChangeArrowheads="1"/>
          </p:cNvSpPr>
          <p:nvPr/>
        </p:nvSpPr>
        <p:spPr bwMode="auto">
          <a:xfrm>
            <a:off x="3506690" y="5071339"/>
            <a:ext cx="656948" cy="369332"/>
          </a:xfrm>
          <a:prstGeom prst="rect">
            <a:avLst/>
          </a:prstGeom>
          <a:solidFill>
            <a:srgbClr val="FAE1AF"/>
          </a:solidFill>
          <a:ln w="9525">
            <a:solidFill>
              <a:srgbClr val="A7001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solidFill>
                  <a:srgbClr val="000000"/>
                </a:solidFill>
                <a:cs typeface="Arial" charset="0"/>
              </a:rPr>
              <a:t>2015</a:t>
            </a:r>
          </a:p>
        </p:txBody>
      </p:sp>
      <p:sp>
        <p:nvSpPr>
          <p:cNvPr id="33" name="Rectangle 18">
            <a:extLst>
              <a:ext uri="{FF2B5EF4-FFF2-40B4-BE49-F238E27FC236}">
                <a16:creationId xmlns:a16="http://schemas.microsoft.com/office/drawing/2014/main" id="{D7D7611C-B794-477A-97D6-7DA96DBDEA96}"/>
              </a:ext>
            </a:extLst>
          </p:cNvPr>
          <p:cNvSpPr>
            <a:spLocks noChangeArrowheads="1"/>
          </p:cNvSpPr>
          <p:nvPr/>
        </p:nvSpPr>
        <p:spPr bwMode="auto">
          <a:xfrm>
            <a:off x="4317773" y="5071339"/>
            <a:ext cx="656948" cy="369332"/>
          </a:xfrm>
          <a:prstGeom prst="rect">
            <a:avLst/>
          </a:prstGeom>
          <a:solidFill>
            <a:srgbClr val="FAE1AF"/>
          </a:solidFill>
          <a:ln w="9525">
            <a:solidFill>
              <a:srgbClr val="A7001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solidFill>
                  <a:srgbClr val="000000"/>
                </a:solidFill>
                <a:cs typeface="Arial" charset="0"/>
              </a:rPr>
              <a:t>2017</a:t>
            </a:r>
          </a:p>
        </p:txBody>
      </p:sp>
      <p:sp>
        <p:nvSpPr>
          <p:cNvPr id="34" name="Rectangle 18">
            <a:extLst>
              <a:ext uri="{FF2B5EF4-FFF2-40B4-BE49-F238E27FC236}">
                <a16:creationId xmlns:a16="http://schemas.microsoft.com/office/drawing/2014/main" id="{9169D4A2-E6A9-4691-9EFB-8A939FCBCEDD}"/>
              </a:ext>
            </a:extLst>
          </p:cNvPr>
          <p:cNvSpPr>
            <a:spLocks noChangeArrowheads="1"/>
          </p:cNvSpPr>
          <p:nvPr/>
        </p:nvSpPr>
        <p:spPr bwMode="auto">
          <a:xfrm>
            <a:off x="8520415" y="5079091"/>
            <a:ext cx="656948" cy="369332"/>
          </a:xfrm>
          <a:prstGeom prst="rect">
            <a:avLst/>
          </a:prstGeom>
          <a:solidFill>
            <a:srgbClr val="FAE1AF"/>
          </a:solidFill>
          <a:ln w="9525">
            <a:solidFill>
              <a:srgbClr val="A7001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solidFill>
                  <a:srgbClr val="000000"/>
                </a:solidFill>
                <a:cs typeface="Arial" charset="0"/>
              </a:rPr>
              <a:t>2019</a:t>
            </a:r>
          </a:p>
        </p:txBody>
      </p:sp>
      <p:sp>
        <p:nvSpPr>
          <p:cNvPr id="30" name="TextBox 29">
            <a:extLst>
              <a:ext uri="{FF2B5EF4-FFF2-40B4-BE49-F238E27FC236}">
                <a16:creationId xmlns:a16="http://schemas.microsoft.com/office/drawing/2014/main" id="{BDAE5F94-C934-49A2-9889-E14BE836D6F0}"/>
              </a:ext>
            </a:extLst>
          </p:cNvPr>
          <p:cNvSpPr txBox="1"/>
          <p:nvPr/>
        </p:nvSpPr>
        <p:spPr>
          <a:xfrm>
            <a:off x="10281726" y="5783687"/>
            <a:ext cx="1713227" cy="461665"/>
          </a:xfrm>
          <a:prstGeom prst="rect">
            <a:avLst/>
          </a:prstGeom>
          <a:noFill/>
          <a:ln>
            <a:solidFill>
              <a:srgbClr val="3366CC"/>
            </a:solidFill>
          </a:ln>
        </p:spPr>
        <p:txBody>
          <a:bodyPr wrap="square" rtlCol="0">
            <a:spAutoFit/>
          </a:bodyPr>
          <a:lstStyle/>
          <a:p>
            <a:pPr algn="ctr"/>
            <a:r>
              <a:rPr lang="en-US" sz="1200" dirty="0">
                <a:latin typeface="+mj-lt"/>
              </a:rPr>
              <a:t>Thesis work of  Qiang Ning (2019)</a:t>
            </a:r>
          </a:p>
        </p:txBody>
      </p:sp>
      <p:sp>
        <p:nvSpPr>
          <p:cNvPr id="35" name="Rectangle 34">
            <a:extLst>
              <a:ext uri="{FF2B5EF4-FFF2-40B4-BE49-F238E27FC236}">
                <a16:creationId xmlns:a16="http://schemas.microsoft.com/office/drawing/2014/main" id="{C1749912-674C-436E-96D8-CFE9FF1D5A4C}"/>
              </a:ext>
            </a:extLst>
          </p:cNvPr>
          <p:cNvSpPr/>
          <p:nvPr/>
        </p:nvSpPr>
        <p:spPr>
          <a:xfrm>
            <a:off x="9534695" y="1866683"/>
            <a:ext cx="2519707" cy="2482824"/>
          </a:xfrm>
          <a:prstGeom prst="rect">
            <a:avLst/>
          </a:prstGeom>
          <a:solidFill>
            <a:schemeClr val="bg1">
              <a:lumMod val="95000"/>
            </a:schemeClr>
          </a:solidFill>
          <a:ln>
            <a:solidFill>
              <a:srgbClr val="3366CC"/>
            </a:solidFill>
          </a:ln>
        </p:spPr>
        <p:txBody>
          <a:bodyPr wrap="square" anchor="ctr">
            <a:noAutofit/>
          </a:bodyPr>
          <a:lstStyle/>
          <a:p>
            <a:pPr marL="257175" indent="-257175">
              <a:buSzPts val="2000"/>
              <a:buFont typeface="Wingdings" panose="05000000000000000000" pitchFamily="2" charset="2"/>
              <a:buChar char="§"/>
            </a:pPr>
            <a:r>
              <a:rPr lang="en-US" sz="1600" dirty="0">
                <a:latin typeface="Calibri" panose="020F0502020204030204" pitchFamily="34" charset="0"/>
                <a:cs typeface="Calibri" panose="020F0502020204030204" pitchFamily="34" charset="0"/>
              </a:rPr>
              <a:t>Involves reasoning with external knowledge via a neural implementation of CCMs</a:t>
            </a:r>
          </a:p>
          <a:p>
            <a:pPr marL="257175" indent="-257175">
              <a:buSzPts val="2000"/>
              <a:buFont typeface="Wingdings" panose="05000000000000000000" pitchFamily="2" charset="2"/>
              <a:buChar char="§"/>
            </a:pPr>
            <a:r>
              <a:rPr lang="en-US" sz="1600" dirty="0">
                <a:latin typeface="Calibri" panose="020F0502020204030204" pitchFamily="34" charset="0"/>
                <a:cs typeface="Calibri" panose="020F0502020204030204" pitchFamily="34" charset="0"/>
              </a:rPr>
              <a:t>Declarative knowledge </a:t>
            </a:r>
          </a:p>
          <a:p>
            <a:pPr marL="557213" lvl="1" indent="-214313">
              <a:buSzPts val="2000"/>
              <a:buFont typeface="Courier New" panose="02070309020205020404" pitchFamily="49" charset="0"/>
              <a:buChar char="o"/>
            </a:pPr>
            <a:r>
              <a:rPr lang="en-US" sz="1600" b="1" dirty="0">
                <a:latin typeface="Calibri" panose="020F0502020204030204" pitchFamily="34" charset="0"/>
                <a:cs typeface="Calibri" panose="020F0502020204030204" pitchFamily="34" charset="0"/>
              </a:rPr>
              <a:t>Transitivity</a:t>
            </a:r>
          </a:p>
          <a:p>
            <a:pPr marL="257175" indent="-257175">
              <a:buSzPts val="2000"/>
              <a:buFont typeface="Wingdings" panose="05000000000000000000" pitchFamily="2" charset="2"/>
              <a:buChar char="§"/>
            </a:pPr>
            <a:r>
              <a:rPr lang="en-US" sz="1600" dirty="0">
                <a:latin typeface="Calibri" panose="020F0502020204030204" pitchFamily="34" charset="0"/>
                <a:cs typeface="Calibri" panose="020F0502020204030204" pitchFamily="34" charset="0"/>
              </a:rPr>
              <a:t>Statistical knowledge</a:t>
            </a:r>
          </a:p>
          <a:p>
            <a:pPr marL="557213" lvl="1" indent="-214313">
              <a:buSzPts val="2000"/>
              <a:buFont typeface="Courier New" panose="02070309020205020404" pitchFamily="49" charset="0"/>
              <a:buChar char="o"/>
            </a:pPr>
            <a:r>
              <a:rPr lang="en-US" sz="1600" b="1" dirty="0">
                <a:latin typeface="Calibri" panose="020F0502020204030204" pitchFamily="34" charset="0"/>
                <a:cs typeface="Calibri" panose="020F0502020204030204" pitchFamily="34" charset="0"/>
              </a:rPr>
              <a:t>commonsense knowledge</a:t>
            </a:r>
            <a:endParaRPr lang="en-US" sz="1600" b="1" dirty="0">
              <a:solidFill>
                <a:srgbClr val="3366CC"/>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55B03CD9-D04B-4092-AA1E-0D04F00D81E3}"/>
              </a:ext>
            </a:extLst>
          </p:cNvPr>
          <p:cNvPicPr>
            <a:picLocks noChangeAspect="1"/>
          </p:cNvPicPr>
          <p:nvPr/>
        </p:nvPicPr>
        <p:blipFill>
          <a:blip r:embed="rId4"/>
          <a:stretch>
            <a:fillRect/>
          </a:stretch>
        </p:blipFill>
        <p:spPr>
          <a:xfrm>
            <a:off x="64678" y="942029"/>
            <a:ext cx="4175010" cy="1788648"/>
          </a:xfrm>
          <a:prstGeom prst="rect">
            <a:avLst/>
          </a:prstGeom>
          <a:ln>
            <a:solidFill>
              <a:srgbClr val="3366CC"/>
            </a:solidFill>
          </a:ln>
        </p:spPr>
      </p:pic>
      <p:sp>
        <p:nvSpPr>
          <p:cNvPr id="36" name="TextBox 35">
            <a:extLst>
              <a:ext uri="{FF2B5EF4-FFF2-40B4-BE49-F238E27FC236}">
                <a16:creationId xmlns:a16="http://schemas.microsoft.com/office/drawing/2014/main" id="{C479B003-8C7D-44EA-8E52-F4A5CD68AD52}"/>
              </a:ext>
            </a:extLst>
          </p:cNvPr>
          <p:cNvSpPr txBox="1"/>
          <p:nvPr/>
        </p:nvSpPr>
        <p:spPr>
          <a:xfrm>
            <a:off x="64678" y="2817552"/>
            <a:ext cx="1953934" cy="1015663"/>
          </a:xfrm>
          <a:prstGeom prst="rect">
            <a:avLst/>
          </a:prstGeom>
          <a:noFill/>
          <a:ln>
            <a:solidFill>
              <a:srgbClr val="3366CC"/>
            </a:solidFill>
          </a:ln>
        </p:spPr>
        <p:txBody>
          <a:bodyPr wrap="square" rtlCol="0">
            <a:spAutoFit/>
          </a:bodyPr>
          <a:lstStyle/>
          <a:p>
            <a:pPr algn="ctr"/>
            <a:r>
              <a:rPr lang="en-US" sz="1200" dirty="0">
                <a:latin typeface="+mj-lt"/>
              </a:rPr>
              <a:t>Formulation goes back to ILP: (Roth &amp; Yih 2004), CCMs: (Chang et al. 2007, 2012) Also related to PR: (</a:t>
            </a:r>
            <a:r>
              <a:rPr lang="en-US" sz="1200" dirty="0" err="1">
                <a:latin typeface="+mj-lt"/>
              </a:rPr>
              <a:t>Ganchev</a:t>
            </a:r>
            <a:r>
              <a:rPr lang="en-US" sz="1200" dirty="0">
                <a:latin typeface="+mj-lt"/>
              </a:rPr>
              <a:t> et al. 2010)</a:t>
            </a:r>
          </a:p>
        </p:txBody>
      </p:sp>
    </p:spTree>
    <p:extLst>
      <p:ext uri="{BB962C8B-B14F-4D97-AF65-F5344CB8AC3E}">
        <p14:creationId xmlns:p14="http://schemas.microsoft.com/office/powerpoint/2010/main" val="359498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left)">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childTnLst>
                                </p:cTn>
                              </p:par>
                            </p:childTnLst>
                          </p:cTn>
                        </p:par>
                        <p:par>
                          <p:cTn id="48" fill="hold">
                            <p:stCondLst>
                              <p:cond delay="0"/>
                            </p:stCondLst>
                            <p:childTnLst>
                              <p:par>
                                <p:cTn id="49" presetID="1" presetClass="entr" presetSubtype="0" fill="hold" grpId="0" nodeType="afterEffect">
                                  <p:stCondLst>
                                    <p:cond delay="100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p:bldP spid="35" grpId="0" animBg="1"/>
      <p:bldP spid="3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5618417" y="4087597"/>
            <a:ext cx="1556084" cy="1860884"/>
            <a:chOff x="3850105" y="3914274"/>
            <a:chExt cx="1556084" cy="1860884"/>
          </a:xfrm>
        </p:grpSpPr>
        <p:sp>
          <p:nvSpPr>
            <p:cNvPr id="26" name="Freeform 25"/>
            <p:cNvSpPr/>
            <p:nvPr/>
          </p:nvSpPr>
          <p:spPr>
            <a:xfrm>
              <a:off x="3882189" y="4876800"/>
              <a:ext cx="1491916" cy="898358"/>
            </a:xfrm>
            <a:custGeom>
              <a:avLst/>
              <a:gdLst>
                <a:gd name="connsiteX0" fmla="*/ 0 w 1491916"/>
                <a:gd name="connsiteY0" fmla="*/ 0 h 898358"/>
                <a:gd name="connsiteX1" fmla="*/ 1090864 w 1491916"/>
                <a:gd name="connsiteY1" fmla="*/ 433137 h 898358"/>
                <a:gd name="connsiteX2" fmla="*/ 1491916 w 1491916"/>
                <a:gd name="connsiteY2" fmla="*/ 898358 h 898358"/>
              </a:gdLst>
              <a:ahLst/>
              <a:cxnLst>
                <a:cxn ang="0">
                  <a:pos x="connsiteX0" y="connsiteY0"/>
                </a:cxn>
                <a:cxn ang="0">
                  <a:pos x="connsiteX1" y="connsiteY1"/>
                </a:cxn>
                <a:cxn ang="0">
                  <a:pos x="connsiteX2" y="connsiteY2"/>
                </a:cxn>
              </a:cxnLst>
              <a:rect l="l" t="t" r="r" b="b"/>
              <a:pathLst>
                <a:path w="1491916" h="898358">
                  <a:moveTo>
                    <a:pt x="0" y="0"/>
                  </a:moveTo>
                  <a:cubicBezTo>
                    <a:pt x="421105" y="141705"/>
                    <a:pt x="842211" y="283411"/>
                    <a:pt x="1090864" y="433137"/>
                  </a:cubicBezTo>
                  <a:cubicBezTo>
                    <a:pt x="1339517" y="582863"/>
                    <a:pt x="1491916" y="898358"/>
                    <a:pt x="1491916" y="898358"/>
                  </a:cubicBezTo>
                </a:path>
              </a:pathLst>
            </a:custGeom>
            <a:noFill/>
            <a:ln w="28575">
              <a:solidFill>
                <a:schemeClr val="tx1"/>
              </a:solidFill>
              <a:prstDash val="lg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Freeform 28"/>
            <p:cNvSpPr/>
            <p:nvPr/>
          </p:nvSpPr>
          <p:spPr>
            <a:xfrm>
              <a:off x="3850105" y="3914274"/>
              <a:ext cx="1556084" cy="1780673"/>
            </a:xfrm>
            <a:custGeom>
              <a:avLst/>
              <a:gdLst>
                <a:gd name="connsiteX0" fmla="*/ 0 w 1556084"/>
                <a:gd name="connsiteY0" fmla="*/ 0 h 1780673"/>
                <a:gd name="connsiteX1" fmla="*/ 1042737 w 1556084"/>
                <a:gd name="connsiteY1" fmla="*/ 545431 h 1780673"/>
                <a:gd name="connsiteX2" fmla="*/ 1556084 w 1556084"/>
                <a:gd name="connsiteY2" fmla="*/ 1780673 h 1780673"/>
              </a:gdLst>
              <a:ahLst/>
              <a:cxnLst>
                <a:cxn ang="0">
                  <a:pos x="connsiteX0" y="connsiteY0"/>
                </a:cxn>
                <a:cxn ang="0">
                  <a:pos x="connsiteX1" y="connsiteY1"/>
                </a:cxn>
                <a:cxn ang="0">
                  <a:pos x="connsiteX2" y="connsiteY2"/>
                </a:cxn>
              </a:cxnLst>
              <a:rect l="l" t="t" r="r" b="b"/>
              <a:pathLst>
                <a:path w="1556084" h="1780673">
                  <a:moveTo>
                    <a:pt x="0" y="0"/>
                  </a:moveTo>
                  <a:cubicBezTo>
                    <a:pt x="391695" y="124326"/>
                    <a:pt x="783390" y="248652"/>
                    <a:pt x="1042737" y="545431"/>
                  </a:cubicBezTo>
                  <a:cubicBezTo>
                    <a:pt x="1302084" y="842210"/>
                    <a:pt x="1556084" y="1780673"/>
                    <a:pt x="1556084" y="1780673"/>
                  </a:cubicBezTo>
                </a:path>
              </a:pathLst>
            </a:custGeom>
            <a:noFill/>
            <a:ln w="28575">
              <a:solidFill>
                <a:schemeClr val="tx1"/>
              </a:solidFill>
              <a:prstDash val="lg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 name="Title 1"/>
          <p:cNvSpPr>
            <a:spLocks noGrp="1"/>
          </p:cNvSpPr>
          <p:nvPr>
            <p:ph type="title"/>
          </p:nvPr>
        </p:nvSpPr>
        <p:spPr/>
        <p:txBody>
          <a:bodyPr/>
          <a:lstStyle/>
          <a:p>
            <a:r>
              <a:rPr lang="en-US" dirty="0"/>
              <a:t>Multi-Axis View of Events </a:t>
            </a:r>
            <a:r>
              <a:rPr lang="en-US" sz="2000" dirty="0"/>
              <a:t>[Ning et al. ACL’18; </a:t>
            </a:r>
            <a:r>
              <a:rPr lang="en-US" sz="2000" b="1" dirty="0"/>
              <a:t>MATRES</a:t>
            </a:r>
            <a:r>
              <a:rPr lang="en-US" sz="2000" dirty="0"/>
              <a:t>]</a:t>
            </a:r>
            <a:endParaRPr lang="en-US" dirty="0"/>
          </a:p>
        </p:txBody>
      </p:sp>
      <p:sp>
        <p:nvSpPr>
          <p:cNvPr id="3" name="Content Placeholder 2"/>
          <p:cNvSpPr>
            <a:spLocks noGrp="1"/>
          </p:cNvSpPr>
          <p:nvPr>
            <p:ph idx="1"/>
          </p:nvPr>
        </p:nvSpPr>
        <p:spPr>
          <a:xfrm>
            <a:off x="609600" y="1001878"/>
            <a:ext cx="10972800" cy="4484915"/>
          </a:xfrm>
        </p:spPr>
        <p:txBody>
          <a:bodyPr/>
          <a:lstStyle/>
          <a:p>
            <a:r>
              <a:rPr lang="en-US" dirty="0"/>
              <a:t>The improvements involves two other conceptually important steps:</a:t>
            </a:r>
          </a:p>
          <a:p>
            <a:pPr lvl="1"/>
            <a:r>
              <a:rPr lang="en-US" dirty="0"/>
              <a:t>We suggest that not all events are comparable: </a:t>
            </a:r>
            <a:r>
              <a:rPr lang="en-US" b="1" dirty="0"/>
              <a:t>Events reside on multiple axes</a:t>
            </a:r>
            <a:r>
              <a:rPr lang="en-US" dirty="0"/>
              <a:t>.</a:t>
            </a:r>
          </a:p>
          <a:p>
            <a:pPr lvl="1"/>
            <a:r>
              <a:rPr lang="en-US" dirty="0"/>
              <a:t>Focus on Start Time: End time is hard to annotate</a:t>
            </a:r>
          </a:p>
          <a:p>
            <a:pPr marL="0" indent="0">
              <a:buNone/>
            </a:pPr>
            <a:r>
              <a:rPr lang="en-US" i="1" dirty="0"/>
              <a:t>Police </a:t>
            </a:r>
            <a:r>
              <a:rPr lang="en-US" b="1" i="1" dirty="0"/>
              <a:t>tried</a:t>
            </a:r>
            <a:r>
              <a:rPr lang="en-US" i="1" dirty="0"/>
              <a:t> to </a:t>
            </a:r>
            <a:r>
              <a:rPr lang="en-US" b="1" i="1" dirty="0"/>
              <a:t>eliminate</a:t>
            </a:r>
            <a:r>
              <a:rPr lang="en-US" i="1" dirty="0"/>
              <a:t> the pro-independence army and </a:t>
            </a:r>
            <a:r>
              <a:rPr lang="en-US" b="1" i="1" dirty="0"/>
              <a:t>restore</a:t>
            </a:r>
            <a:r>
              <a:rPr lang="en-US" i="1" dirty="0"/>
              <a:t> order. At least 51 people were </a:t>
            </a:r>
            <a:r>
              <a:rPr lang="en-US" b="1" i="1" dirty="0"/>
              <a:t>killed</a:t>
            </a:r>
            <a:r>
              <a:rPr lang="en-US" i="1" dirty="0"/>
              <a:t> in clashes between police and citizens in the troubled region.</a:t>
            </a:r>
          </a:p>
          <a:p>
            <a:endParaRPr lang="en-US" dirty="0"/>
          </a:p>
        </p:txBody>
      </p:sp>
      <p:grpSp>
        <p:nvGrpSpPr>
          <p:cNvPr id="4" name="Group 3"/>
          <p:cNvGrpSpPr/>
          <p:nvPr/>
        </p:nvGrpSpPr>
        <p:grpSpPr>
          <a:xfrm>
            <a:off x="3657601" y="3602324"/>
            <a:ext cx="4596817" cy="2733665"/>
            <a:chOff x="2265173" y="-47460"/>
            <a:chExt cx="4596817" cy="2733665"/>
          </a:xfrm>
        </p:grpSpPr>
        <p:grpSp>
          <p:nvGrpSpPr>
            <p:cNvPr id="9" name="Group 8"/>
            <p:cNvGrpSpPr/>
            <p:nvPr/>
          </p:nvGrpSpPr>
          <p:grpSpPr>
            <a:xfrm>
              <a:off x="2265173" y="-47460"/>
              <a:ext cx="4596817" cy="2733665"/>
              <a:chOff x="3569311" y="1831175"/>
              <a:chExt cx="4596817" cy="2733665"/>
            </a:xfrm>
          </p:grpSpPr>
          <p:cxnSp>
            <p:nvCxnSpPr>
              <p:cNvPr id="12" name="Straight Connector 11"/>
              <p:cNvCxnSpPr/>
              <p:nvPr/>
            </p:nvCxnSpPr>
            <p:spPr>
              <a:xfrm>
                <a:off x="4454620" y="4246080"/>
                <a:ext cx="3711508" cy="0"/>
              </a:xfrm>
              <a:prstGeom prst="line">
                <a:avLst/>
              </a:prstGeom>
              <a:ln w="38100">
                <a:solidFill>
                  <a:schemeClr val="tx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505161" y="1831175"/>
                <a:ext cx="0" cy="2526134"/>
              </a:xfrm>
              <a:prstGeom prst="line">
                <a:avLst/>
              </a:prstGeom>
              <a:ln w="38100">
                <a:solidFill>
                  <a:schemeClr val="tx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366087" y="4257063"/>
                <a:ext cx="1175322" cy="307777"/>
              </a:xfrm>
              <a:prstGeom prst="rect">
                <a:avLst/>
              </a:prstGeom>
              <a:noFill/>
              <a:ln>
                <a:solidFill>
                  <a:schemeClr val="tx1"/>
                </a:solidFill>
              </a:ln>
            </p:spPr>
            <p:txBody>
              <a:bodyPr wrap="none" rtlCol="0">
                <a:spAutoFit/>
              </a:bodyPr>
              <a:lstStyle/>
              <a:p>
                <a:r>
                  <a:rPr lang="en-US" sz="1400" b="1" dirty="0">
                    <a:latin typeface="Century Gothic" panose="020B0502020202020204" pitchFamily="34" charset="0"/>
                    <a:ea typeface="Times New Roman" charset="0"/>
                    <a:cs typeface="Times New Roman" charset="0"/>
                  </a:rPr>
                  <a:t>police </a:t>
                </a:r>
                <a:r>
                  <a:rPr lang="en-US" sz="1400" b="1" u="sng" dirty="0">
                    <a:latin typeface="Century Gothic" panose="020B0502020202020204" pitchFamily="34" charset="0"/>
                    <a:ea typeface="Times New Roman" charset="0"/>
                    <a:cs typeface="Times New Roman" charset="0"/>
                  </a:rPr>
                  <a:t>tried</a:t>
                </a:r>
              </a:p>
            </p:txBody>
          </p:sp>
          <p:sp>
            <p:nvSpPr>
              <p:cNvPr id="15" name="TextBox 14"/>
              <p:cNvSpPr txBox="1"/>
              <p:nvPr/>
            </p:nvSpPr>
            <p:spPr>
              <a:xfrm>
                <a:off x="6355510" y="4243106"/>
                <a:ext cx="1580882" cy="307777"/>
              </a:xfrm>
              <a:prstGeom prst="rect">
                <a:avLst/>
              </a:prstGeom>
              <a:noFill/>
              <a:ln>
                <a:solidFill>
                  <a:schemeClr val="tx1"/>
                </a:solidFill>
              </a:ln>
            </p:spPr>
            <p:txBody>
              <a:bodyPr wrap="none" rtlCol="0">
                <a:spAutoFit/>
              </a:bodyPr>
              <a:lstStyle/>
              <a:p>
                <a:r>
                  <a:rPr lang="en-US" sz="1400" b="1" dirty="0">
                    <a:latin typeface="Century Gothic" panose="020B0502020202020204" pitchFamily="34" charset="0"/>
                    <a:ea typeface="Times New Roman" charset="0"/>
                    <a:cs typeface="Times New Roman" charset="0"/>
                  </a:rPr>
                  <a:t>51 people </a:t>
                </a:r>
                <a:r>
                  <a:rPr lang="en-US" sz="1400" b="1" u="sng" dirty="0">
                    <a:latin typeface="Century Gothic" panose="020B0502020202020204" pitchFamily="34" charset="0"/>
                    <a:ea typeface="Times New Roman" charset="0"/>
                    <a:cs typeface="Times New Roman" charset="0"/>
                  </a:rPr>
                  <a:t>killed</a:t>
                </a:r>
              </a:p>
            </p:txBody>
          </p:sp>
          <p:sp>
            <p:nvSpPr>
              <p:cNvPr id="16" name="TextBox 15"/>
              <p:cNvSpPr txBox="1"/>
              <p:nvPr/>
            </p:nvSpPr>
            <p:spPr>
              <a:xfrm>
                <a:off x="3569311" y="2920187"/>
                <a:ext cx="1712328" cy="307777"/>
              </a:xfrm>
              <a:prstGeom prst="rect">
                <a:avLst/>
              </a:prstGeom>
              <a:noFill/>
              <a:ln>
                <a:solidFill>
                  <a:schemeClr val="tx1"/>
                </a:solidFill>
              </a:ln>
            </p:spPr>
            <p:txBody>
              <a:bodyPr wrap="none" rtlCol="0">
                <a:spAutoFit/>
              </a:bodyPr>
              <a:lstStyle/>
              <a:p>
                <a:r>
                  <a:rPr lang="en-US" sz="1400" b="1" dirty="0">
                    <a:latin typeface="Century Gothic" panose="020B0502020202020204" pitchFamily="34" charset="0"/>
                    <a:ea typeface="Times New Roman" charset="0"/>
                    <a:cs typeface="Times New Roman" charset="0"/>
                  </a:rPr>
                  <a:t>to </a:t>
                </a:r>
                <a:r>
                  <a:rPr lang="en-US" sz="1400" b="1" u="sng" dirty="0">
                    <a:latin typeface="Century Gothic" panose="020B0502020202020204" pitchFamily="34" charset="0"/>
                    <a:ea typeface="Times New Roman" charset="0"/>
                    <a:cs typeface="Times New Roman" charset="0"/>
                  </a:rPr>
                  <a:t>eliminate</a:t>
                </a:r>
                <a:r>
                  <a:rPr lang="en-US" sz="1400" b="1" dirty="0">
                    <a:latin typeface="Century Gothic" panose="020B0502020202020204" pitchFamily="34" charset="0"/>
                    <a:ea typeface="Times New Roman" charset="0"/>
                    <a:cs typeface="Times New Roman" charset="0"/>
                  </a:rPr>
                  <a:t> army</a:t>
                </a:r>
              </a:p>
            </p:txBody>
          </p:sp>
          <p:sp>
            <p:nvSpPr>
              <p:cNvPr id="21" name="TextBox 20"/>
              <p:cNvSpPr txBox="1"/>
              <p:nvPr/>
            </p:nvSpPr>
            <p:spPr>
              <a:xfrm>
                <a:off x="3976602" y="2095938"/>
                <a:ext cx="1293944" cy="307777"/>
              </a:xfrm>
              <a:prstGeom prst="rect">
                <a:avLst/>
              </a:prstGeom>
              <a:noFill/>
              <a:ln>
                <a:solidFill>
                  <a:schemeClr val="tx1"/>
                </a:solidFill>
              </a:ln>
            </p:spPr>
            <p:txBody>
              <a:bodyPr wrap="none" rtlCol="0">
                <a:spAutoFit/>
              </a:bodyPr>
              <a:lstStyle/>
              <a:p>
                <a:r>
                  <a:rPr lang="en-US" sz="1400" b="1" u="sng" dirty="0">
                    <a:latin typeface="Century Gothic" panose="020B0502020202020204" pitchFamily="34" charset="0"/>
                    <a:ea typeface="Times New Roman" charset="0"/>
                    <a:cs typeface="Times New Roman" charset="0"/>
                  </a:rPr>
                  <a:t>restore</a:t>
                </a:r>
                <a:r>
                  <a:rPr lang="en-US" sz="1400" b="1" dirty="0">
                    <a:latin typeface="Century Gothic" panose="020B0502020202020204" pitchFamily="34" charset="0"/>
                    <a:ea typeface="Times New Roman" charset="0"/>
                    <a:cs typeface="Times New Roman" charset="0"/>
                  </a:rPr>
                  <a:t> order</a:t>
                </a:r>
              </a:p>
            </p:txBody>
          </p:sp>
        </p:grpSp>
        <p:sp>
          <p:nvSpPr>
            <p:cNvPr id="6" name="Oval 5"/>
            <p:cNvSpPr/>
            <p:nvPr/>
          </p:nvSpPr>
          <p:spPr>
            <a:xfrm>
              <a:off x="4113545" y="2293769"/>
              <a:ext cx="166255" cy="166255"/>
            </a:xfrm>
            <a:prstGeom prst="ellipse">
              <a:avLst/>
            </a:prstGeom>
            <a:solidFill>
              <a:srgbClr val="665E8A"/>
            </a:solidFill>
            <a:ln w="38100">
              <a:solidFill>
                <a:schemeClr val="tx1"/>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Oval 6"/>
            <p:cNvSpPr/>
            <p:nvPr/>
          </p:nvSpPr>
          <p:spPr>
            <a:xfrm>
              <a:off x="4113545" y="1352255"/>
              <a:ext cx="166255" cy="166255"/>
            </a:xfrm>
            <a:prstGeom prst="ellipse">
              <a:avLst/>
            </a:prstGeom>
            <a:solidFill>
              <a:srgbClr val="665E8A"/>
            </a:solidFill>
            <a:ln w="38100">
              <a:solidFill>
                <a:schemeClr val="tx1"/>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Oval 7"/>
            <p:cNvSpPr/>
            <p:nvPr/>
          </p:nvSpPr>
          <p:spPr>
            <a:xfrm>
              <a:off x="5670759" y="2293769"/>
              <a:ext cx="166255" cy="166255"/>
            </a:xfrm>
            <a:prstGeom prst="ellipse">
              <a:avLst/>
            </a:prstGeom>
            <a:solidFill>
              <a:srgbClr val="665E8A"/>
            </a:solidFill>
            <a:ln w="38100">
              <a:solidFill>
                <a:schemeClr val="tx1"/>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Oval 21"/>
            <p:cNvSpPr/>
            <p:nvPr/>
          </p:nvSpPr>
          <p:spPr>
            <a:xfrm>
              <a:off x="4113545" y="383648"/>
              <a:ext cx="166255" cy="166255"/>
            </a:xfrm>
            <a:prstGeom prst="ellipse">
              <a:avLst/>
            </a:prstGeom>
            <a:solidFill>
              <a:srgbClr val="665E8A"/>
            </a:solidFill>
            <a:ln w="38100">
              <a:solidFill>
                <a:schemeClr val="tx1"/>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32" name="Group 31"/>
          <p:cNvGrpSpPr/>
          <p:nvPr/>
        </p:nvGrpSpPr>
        <p:grpSpPr>
          <a:xfrm>
            <a:off x="6398664" y="4421433"/>
            <a:ext cx="524665" cy="1295138"/>
            <a:chOff x="4648200" y="4248110"/>
            <a:chExt cx="524665" cy="1295138"/>
          </a:xfrm>
        </p:grpSpPr>
        <p:sp>
          <p:nvSpPr>
            <p:cNvPr id="24" name="Multiply 23"/>
            <p:cNvSpPr/>
            <p:nvPr/>
          </p:nvSpPr>
          <p:spPr>
            <a:xfrm>
              <a:off x="4648200" y="5018583"/>
              <a:ext cx="524665" cy="524665"/>
            </a:xfrm>
            <a:prstGeom prst="mathMultiply">
              <a:avLst/>
            </a:prstGeom>
            <a:solidFill>
              <a:srgbClr val="FF0000"/>
            </a:solidFill>
            <a:ln w="3175">
              <a:solidFill>
                <a:schemeClr val="tx1"/>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0" name="Multiply 29"/>
            <p:cNvSpPr/>
            <p:nvPr/>
          </p:nvSpPr>
          <p:spPr>
            <a:xfrm>
              <a:off x="4648200" y="4248110"/>
              <a:ext cx="524665" cy="524665"/>
            </a:xfrm>
            <a:prstGeom prst="mathMultiply">
              <a:avLst/>
            </a:prstGeom>
            <a:solidFill>
              <a:srgbClr val="FF0000"/>
            </a:solidFill>
            <a:ln w="3175">
              <a:solidFill>
                <a:schemeClr val="tx1"/>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grpSp>
        <p:nvGrpSpPr>
          <p:cNvPr id="39" name="Group 38"/>
          <p:cNvGrpSpPr/>
          <p:nvPr/>
        </p:nvGrpSpPr>
        <p:grpSpPr>
          <a:xfrm>
            <a:off x="4621966" y="4121150"/>
            <a:ext cx="1984446" cy="2776139"/>
            <a:chOff x="2871503" y="3947826"/>
            <a:chExt cx="1984446" cy="2776139"/>
          </a:xfrm>
        </p:grpSpPr>
        <p:sp>
          <p:nvSpPr>
            <p:cNvPr id="37" name="TextBox 36"/>
            <p:cNvSpPr txBox="1"/>
            <p:nvPr/>
          </p:nvSpPr>
          <p:spPr>
            <a:xfrm>
              <a:off x="2871503" y="3947826"/>
              <a:ext cx="530915" cy="646331"/>
            </a:xfrm>
            <a:prstGeom prst="rect">
              <a:avLst/>
            </a:prstGeom>
            <a:noFill/>
          </p:spPr>
          <p:txBody>
            <a:bodyPr wrap="none" rtlCol="0">
              <a:spAutoFit/>
            </a:bodyPr>
            <a:lstStyle/>
            <a:p>
              <a:r>
                <a:rPr lang="en-US" sz="3600" dirty="0">
                  <a:solidFill>
                    <a:srgbClr val="00B050"/>
                  </a:solidFill>
                </a:rPr>
                <a:t>✓</a:t>
              </a:r>
            </a:p>
          </p:txBody>
        </p:sp>
        <p:sp>
          <p:nvSpPr>
            <p:cNvPr id="38" name="TextBox 37"/>
            <p:cNvSpPr txBox="1"/>
            <p:nvPr/>
          </p:nvSpPr>
          <p:spPr>
            <a:xfrm>
              <a:off x="2871503" y="4994970"/>
              <a:ext cx="530915" cy="646331"/>
            </a:xfrm>
            <a:prstGeom prst="rect">
              <a:avLst/>
            </a:prstGeom>
            <a:noFill/>
          </p:spPr>
          <p:txBody>
            <a:bodyPr wrap="none" rtlCol="0">
              <a:spAutoFit/>
            </a:bodyPr>
            <a:lstStyle/>
            <a:p>
              <a:r>
                <a:rPr lang="en-US" sz="3600" dirty="0">
                  <a:solidFill>
                    <a:srgbClr val="00B050"/>
                  </a:solidFill>
                </a:rPr>
                <a:t>✓</a:t>
              </a:r>
            </a:p>
          </p:txBody>
        </p:sp>
        <p:sp>
          <p:nvSpPr>
            <p:cNvPr id="41" name="TextBox 40"/>
            <p:cNvSpPr txBox="1"/>
            <p:nvPr/>
          </p:nvSpPr>
          <p:spPr>
            <a:xfrm>
              <a:off x="4325034" y="6077634"/>
              <a:ext cx="530915" cy="646331"/>
            </a:xfrm>
            <a:prstGeom prst="rect">
              <a:avLst/>
            </a:prstGeom>
            <a:noFill/>
          </p:spPr>
          <p:txBody>
            <a:bodyPr wrap="none" rtlCol="0">
              <a:spAutoFit/>
            </a:bodyPr>
            <a:lstStyle/>
            <a:p>
              <a:r>
                <a:rPr lang="en-US" sz="3600" dirty="0">
                  <a:solidFill>
                    <a:srgbClr val="00B050"/>
                  </a:solidFill>
                </a:rPr>
                <a:t>✓</a:t>
              </a:r>
            </a:p>
          </p:txBody>
        </p:sp>
      </p:grpSp>
      <p:grpSp>
        <p:nvGrpSpPr>
          <p:cNvPr id="42" name="Group 41"/>
          <p:cNvGrpSpPr/>
          <p:nvPr/>
        </p:nvGrpSpPr>
        <p:grpSpPr>
          <a:xfrm>
            <a:off x="5023052" y="4128445"/>
            <a:ext cx="2101516" cy="2301365"/>
            <a:chOff x="3272589" y="3955121"/>
            <a:chExt cx="2101516" cy="2301365"/>
          </a:xfrm>
        </p:grpSpPr>
        <p:grpSp>
          <p:nvGrpSpPr>
            <p:cNvPr id="36" name="Group 35"/>
            <p:cNvGrpSpPr/>
            <p:nvPr/>
          </p:nvGrpSpPr>
          <p:grpSpPr>
            <a:xfrm>
              <a:off x="3272589" y="3955121"/>
              <a:ext cx="497306" cy="1884205"/>
              <a:chOff x="3272589" y="3955121"/>
              <a:chExt cx="497306" cy="1884205"/>
            </a:xfrm>
          </p:grpSpPr>
          <p:sp>
            <p:nvSpPr>
              <p:cNvPr id="33" name="Freeform 32"/>
              <p:cNvSpPr/>
              <p:nvPr/>
            </p:nvSpPr>
            <p:spPr>
              <a:xfrm>
                <a:off x="3272589" y="4940968"/>
                <a:ext cx="497306" cy="898358"/>
              </a:xfrm>
              <a:custGeom>
                <a:avLst/>
                <a:gdLst>
                  <a:gd name="connsiteX0" fmla="*/ 497306 w 497306"/>
                  <a:gd name="connsiteY0" fmla="*/ 898358 h 898358"/>
                  <a:gd name="connsiteX1" fmla="*/ 0 w 497306"/>
                  <a:gd name="connsiteY1" fmla="*/ 417095 h 898358"/>
                  <a:gd name="connsiteX2" fmla="*/ 497306 w 497306"/>
                  <a:gd name="connsiteY2" fmla="*/ 0 h 898358"/>
                </a:gdLst>
                <a:ahLst/>
                <a:cxnLst>
                  <a:cxn ang="0">
                    <a:pos x="connsiteX0" y="connsiteY0"/>
                  </a:cxn>
                  <a:cxn ang="0">
                    <a:pos x="connsiteX1" y="connsiteY1"/>
                  </a:cxn>
                  <a:cxn ang="0">
                    <a:pos x="connsiteX2" y="connsiteY2"/>
                  </a:cxn>
                </a:cxnLst>
                <a:rect l="l" t="t" r="r" b="b"/>
                <a:pathLst>
                  <a:path w="497306" h="898358">
                    <a:moveTo>
                      <a:pt x="497306" y="898358"/>
                    </a:moveTo>
                    <a:cubicBezTo>
                      <a:pt x="248653" y="732589"/>
                      <a:pt x="0" y="566821"/>
                      <a:pt x="0" y="417095"/>
                    </a:cubicBezTo>
                    <a:cubicBezTo>
                      <a:pt x="0" y="267369"/>
                      <a:pt x="497306" y="0"/>
                      <a:pt x="497306" y="0"/>
                    </a:cubicBezTo>
                  </a:path>
                </a:pathLst>
              </a:custGeom>
              <a:noFill/>
              <a:ln w="28575">
                <a:solidFill>
                  <a:schemeClr val="tx1"/>
                </a:solidFill>
                <a:prstDash val="lg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Freeform 34"/>
              <p:cNvSpPr/>
              <p:nvPr/>
            </p:nvSpPr>
            <p:spPr>
              <a:xfrm>
                <a:off x="3272589" y="3955121"/>
                <a:ext cx="497306" cy="898358"/>
              </a:xfrm>
              <a:custGeom>
                <a:avLst/>
                <a:gdLst>
                  <a:gd name="connsiteX0" fmla="*/ 497306 w 497306"/>
                  <a:gd name="connsiteY0" fmla="*/ 898358 h 898358"/>
                  <a:gd name="connsiteX1" fmla="*/ 0 w 497306"/>
                  <a:gd name="connsiteY1" fmla="*/ 417095 h 898358"/>
                  <a:gd name="connsiteX2" fmla="*/ 497306 w 497306"/>
                  <a:gd name="connsiteY2" fmla="*/ 0 h 898358"/>
                </a:gdLst>
                <a:ahLst/>
                <a:cxnLst>
                  <a:cxn ang="0">
                    <a:pos x="connsiteX0" y="connsiteY0"/>
                  </a:cxn>
                  <a:cxn ang="0">
                    <a:pos x="connsiteX1" y="connsiteY1"/>
                  </a:cxn>
                  <a:cxn ang="0">
                    <a:pos x="connsiteX2" y="connsiteY2"/>
                  </a:cxn>
                </a:cxnLst>
                <a:rect l="l" t="t" r="r" b="b"/>
                <a:pathLst>
                  <a:path w="497306" h="898358">
                    <a:moveTo>
                      <a:pt x="497306" y="898358"/>
                    </a:moveTo>
                    <a:cubicBezTo>
                      <a:pt x="248653" y="732589"/>
                      <a:pt x="0" y="566821"/>
                      <a:pt x="0" y="417095"/>
                    </a:cubicBezTo>
                    <a:cubicBezTo>
                      <a:pt x="0" y="267369"/>
                      <a:pt x="497306" y="0"/>
                      <a:pt x="497306" y="0"/>
                    </a:cubicBezTo>
                  </a:path>
                </a:pathLst>
              </a:custGeom>
              <a:noFill/>
              <a:ln w="28575">
                <a:solidFill>
                  <a:schemeClr val="tx1"/>
                </a:solidFill>
                <a:prstDash val="lg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0" name="Freeform 39"/>
            <p:cNvSpPr/>
            <p:nvPr/>
          </p:nvSpPr>
          <p:spPr>
            <a:xfrm>
              <a:off x="3818021" y="5903495"/>
              <a:ext cx="1556084" cy="352991"/>
            </a:xfrm>
            <a:custGeom>
              <a:avLst/>
              <a:gdLst>
                <a:gd name="connsiteX0" fmla="*/ 0 w 1556084"/>
                <a:gd name="connsiteY0" fmla="*/ 0 h 352991"/>
                <a:gd name="connsiteX1" fmla="*/ 850232 w 1556084"/>
                <a:gd name="connsiteY1" fmla="*/ 352926 h 352991"/>
                <a:gd name="connsiteX2" fmla="*/ 1556084 w 1556084"/>
                <a:gd name="connsiteY2" fmla="*/ 32084 h 352991"/>
              </a:gdLst>
              <a:ahLst/>
              <a:cxnLst>
                <a:cxn ang="0">
                  <a:pos x="connsiteX0" y="connsiteY0"/>
                </a:cxn>
                <a:cxn ang="0">
                  <a:pos x="connsiteX1" y="connsiteY1"/>
                </a:cxn>
                <a:cxn ang="0">
                  <a:pos x="connsiteX2" y="connsiteY2"/>
                </a:cxn>
              </a:cxnLst>
              <a:rect l="l" t="t" r="r" b="b"/>
              <a:pathLst>
                <a:path w="1556084" h="352991">
                  <a:moveTo>
                    <a:pt x="0" y="0"/>
                  </a:moveTo>
                  <a:cubicBezTo>
                    <a:pt x="295442" y="173789"/>
                    <a:pt x="590885" y="347579"/>
                    <a:pt x="850232" y="352926"/>
                  </a:cubicBezTo>
                  <a:cubicBezTo>
                    <a:pt x="1109579" y="358273"/>
                    <a:pt x="1556084" y="32084"/>
                    <a:pt x="1556084" y="32084"/>
                  </a:cubicBezTo>
                </a:path>
              </a:pathLst>
            </a:custGeom>
            <a:noFill/>
            <a:ln w="28575">
              <a:solidFill>
                <a:schemeClr val="tx1"/>
              </a:solidFill>
              <a:prstDash val="lg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4" name="TextBox 33"/>
          <p:cNvSpPr txBox="1"/>
          <p:nvPr/>
        </p:nvSpPr>
        <p:spPr>
          <a:xfrm>
            <a:off x="5778941" y="3452447"/>
            <a:ext cx="1330814" cy="307777"/>
          </a:xfrm>
          <a:prstGeom prst="rect">
            <a:avLst/>
          </a:prstGeom>
          <a:noFill/>
          <a:ln>
            <a:solidFill>
              <a:schemeClr val="tx1"/>
            </a:solidFill>
          </a:ln>
        </p:spPr>
        <p:txBody>
          <a:bodyPr wrap="none" rtlCol="0">
            <a:spAutoFit/>
          </a:bodyPr>
          <a:lstStyle/>
          <a:p>
            <a:r>
              <a:rPr lang="en-US" sz="1400" b="1" i="1" dirty="0">
                <a:solidFill>
                  <a:srgbClr val="3366CC"/>
                </a:solidFill>
                <a:latin typeface="Century Gothic" panose="020B0502020202020204" pitchFamily="34" charset="0"/>
              </a:rPr>
              <a:t>Intention axis</a:t>
            </a:r>
          </a:p>
        </p:txBody>
      </p:sp>
      <p:sp>
        <p:nvSpPr>
          <p:cNvPr id="43" name="TextBox 42"/>
          <p:cNvSpPr txBox="1"/>
          <p:nvPr/>
        </p:nvSpPr>
        <p:spPr>
          <a:xfrm>
            <a:off x="8435718" y="5943181"/>
            <a:ext cx="1007007" cy="307777"/>
          </a:xfrm>
          <a:prstGeom prst="rect">
            <a:avLst/>
          </a:prstGeom>
          <a:noFill/>
          <a:ln>
            <a:solidFill>
              <a:schemeClr val="tx1"/>
            </a:solidFill>
          </a:ln>
        </p:spPr>
        <p:txBody>
          <a:bodyPr wrap="none" rtlCol="0">
            <a:spAutoFit/>
          </a:bodyPr>
          <a:lstStyle/>
          <a:p>
            <a:r>
              <a:rPr lang="en-US" sz="1400" b="1" i="1" dirty="0">
                <a:solidFill>
                  <a:srgbClr val="3366CC"/>
                </a:solidFill>
                <a:latin typeface="Century Gothic" panose="020B0502020202020204" pitchFamily="34" charset="0"/>
              </a:rPr>
              <a:t>Main axis</a:t>
            </a:r>
          </a:p>
        </p:txBody>
      </p:sp>
      <p:sp>
        <p:nvSpPr>
          <p:cNvPr id="5" name="Slide Number Placeholder 4">
            <a:extLst>
              <a:ext uri="{FF2B5EF4-FFF2-40B4-BE49-F238E27FC236}">
                <a16:creationId xmlns:a16="http://schemas.microsoft.com/office/drawing/2014/main" id="{C9DE0633-E526-4869-AE1A-6A055A9F654F}"/>
              </a:ext>
            </a:extLst>
          </p:cNvPr>
          <p:cNvSpPr>
            <a:spLocks noGrp="1"/>
          </p:cNvSpPr>
          <p:nvPr>
            <p:ph type="sldNum" sz="quarter" idx="11"/>
          </p:nvPr>
        </p:nvSpPr>
        <p:spPr/>
        <p:txBody>
          <a:bodyPr/>
          <a:lstStyle/>
          <a:p>
            <a:fld id="{BDF588C3-71D6-5D45-B118-1C664482E1C2}" type="slidenum">
              <a:rPr lang="en-US" smtClean="0"/>
              <a:t>23</a:t>
            </a:fld>
            <a:endParaRPr lang="en-US"/>
          </a:p>
        </p:txBody>
      </p:sp>
      <p:cxnSp>
        <p:nvCxnSpPr>
          <p:cNvPr id="45" name="Straight Connector 44">
            <a:extLst>
              <a:ext uri="{FF2B5EF4-FFF2-40B4-BE49-F238E27FC236}">
                <a16:creationId xmlns:a16="http://schemas.microsoft.com/office/drawing/2014/main" id="{733F9E6F-871E-4A12-9B00-2B3FE760045D}"/>
              </a:ext>
            </a:extLst>
          </p:cNvPr>
          <p:cNvCxnSpPr>
            <a:cxnSpLocks/>
          </p:cNvCxnSpPr>
          <p:nvPr/>
        </p:nvCxnSpPr>
        <p:spPr>
          <a:xfrm>
            <a:off x="2170924" y="2945363"/>
            <a:ext cx="839753" cy="0"/>
          </a:xfrm>
          <a:prstGeom prst="line">
            <a:avLst/>
          </a:prstGeom>
          <a:ln w="3810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7505C64-C297-44AA-85ED-C27BEA22BFA2}"/>
              </a:ext>
            </a:extLst>
          </p:cNvPr>
          <p:cNvCxnSpPr>
            <a:cxnSpLocks/>
          </p:cNvCxnSpPr>
          <p:nvPr/>
        </p:nvCxnSpPr>
        <p:spPr>
          <a:xfrm>
            <a:off x="7742854" y="2587690"/>
            <a:ext cx="978158" cy="0"/>
          </a:xfrm>
          <a:prstGeom prst="line">
            <a:avLst/>
          </a:prstGeom>
          <a:ln w="3810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7" name="Content Placeholder 2">
            <a:extLst>
              <a:ext uri="{FF2B5EF4-FFF2-40B4-BE49-F238E27FC236}">
                <a16:creationId xmlns:a16="http://schemas.microsoft.com/office/drawing/2014/main" id="{0D2D9543-186F-4F8F-B1A6-6BFE9FAC5768}"/>
              </a:ext>
            </a:extLst>
          </p:cNvPr>
          <p:cNvSpPr txBox="1">
            <a:spLocks/>
          </p:cNvSpPr>
          <p:nvPr/>
        </p:nvSpPr>
        <p:spPr bwMode="auto">
          <a:xfrm>
            <a:off x="7469175" y="3213623"/>
            <a:ext cx="4682399" cy="2636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b="1" kern="0" dirty="0"/>
              <a:t>Result: </a:t>
            </a:r>
            <a:r>
              <a:rPr lang="en-US" kern="0" dirty="0"/>
              <a:t>inter-annotator agreements are much higher.</a:t>
            </a:r>
          </a:p>
          <a:p>
            <a:r>
              <a:rPr lang="en-US" kern="0" dirty="0"/>
              <a:t>Higher quality training data, with significant improvement in temporal relation identification</a:t>
            </a:r>
          </a:p>
          <a:p>
            <a:endParaRPr lang="en-US" kern="0" dirty="0"/>
          </a:p>
          <a:p>
            <a:endParaRPr lang="en-US" kern="0" dirty="0"/>
          </a:p>
        </p:txBody>
      </p:sp>
      <p:sp>
        <p:nvSpPr>
          <p:cNvPr id="48" name="Content Placeholder 2">
            <a:extLst>
              <a:ext uri="{FF2B5EF4-FFF2-40B4-BE49-F238E27FC236}">
                <a16:creationId xmlns:a16="http://schemas.microsoft.com/office/drawing/2014/main" id="{128B9C0A-2F94-4676-AA0E-D111C6432273}"/>
              </a:ext>
            </a:extLst>
          </p:cNvPr>
          <p:cNvSpPr txBox="1">
            <a:spLocks/>
          </p:cNvSpPr>
          <p:nvPr/>
        </p:nvSpPr>
        <p:spPr bwMode="auto">
          <a:xfrm>
            <a:off x="40423" y="3328192"/>
            <a:ext cx="4466317" cy="2922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b="1" kern="0" dirty="0"/>
              <a:t>Events could be actual, hypothetical, intentions</a:t>
            </a:r>
            <a:r>
              <a:rPr lang="en-US" kern="0" dirty="0"/>
              <a:t>,..</a:t>
            </a:r>
          </a:p>
          <a:p>
            <a:pPr lvl="1"/>
            <a:r>
              <a:rPr lang="en-US" kern="0" dirty="0"/>
              <a:t>Not all events are comparable</a:t>
            </a:r>
          </a:p>
          <a:p>
            <a:pPr lvl="1"/>
            <a:endParaRPr lang="en-US" kern="0" dirty="0"/>
          </a:p>
          <a:p>
            <a:endParaRPr lang="en-US" kern="0" dirty="0"/>
          </a:p>
          <a:p>
            <a:r>
              <a:rPr lang="en-US" kern="0" dirty="0"/>
              <a:t>Temporal Relation Annotation should focus on </a:t>
            </a:r>
            <a:r>
              <a:rPr lang="en-US" b="1" kern="0" dirty="0"/>
              <a:t>start points</a:t>
            </a:r>
            <a:r>
              <a:rPr lang="en-US" kern="0" dirty="0"/>
              <a:t>. </a:t>
            </a:r>
          </a:p>
          <a:p>
            <a:endParaRPr lang="en-US" kern="0" dirty="0"/>
          </a:p>
          <a:p>
            <a:endParaRPr lang="en-US" kern="0" dirty="0"/>
          </a:p>
        </p:txBody>
      </p:sp>
    </p:spTree>
    <p:extLst>
      <p:ext uri="{BB962C8B-B14F-4D97-AF65-F5344CB8AC3E}">
        <p14:creationId xmlns:p14="http://schemas.microsoft.com/office/powerpoint/2010/main" val="3032880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dissolve">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dissolv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dissolve">
                                      <p:cBhvr>
                                        <p:cTn id="22" dur="500"/>
                                        <p:tgtEl>
                                          <p:spTgt spid="42"/>
                                        </p:tgtEl>
                                      </p:cBhvr>
                                    </p:animEffect>
                                  </p:childTnLst>
                                </p:cTn>
                              </p:par>
                              <p:par>
                                <p:cTn id="23" presetID="9"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dissolve">
                                      <p:cBhvr>
                                        <p:cTn id="25" dur="5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dissolve">
                                      <p:cBhvr>
                                        <p:cTn id="30" dur="500"/>
                                        <p:tgtEl>
                                          <p:spTgt spid="31"/>
                                        </p:tgtEl>
                                      </p:cBhvr>
                                    </p:animEffect>
                                  </p:childTnLst>
                                </p:cTn>
                              </p:par>
                            </p:childTnLst>
                          </p:cTn>
                        </p:par>
                        <p:par>
                          <p:cTn id="31" fill="hold">
                            <p:stCondLst>
                              <p:cond delay="500"/>
                            </p:stCondLst>
                            <p:childTnLst>
                              <p:par>
                                <p:cTn id="32" presetID="9" presetClass="entr" presetSubtype="0" fill="hold"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dissolve">
                                      <p:cBhvr>
                                        <p:cTn id="34" dur="500"/>
                                        <p:tgtEl>
                                          <p:spTgt spid="32"/>
                                        </p:tgtEl>
                                      </p:cBhvr>
                                    </p:animEffect>
                                  </p:childTnLst>
                                </p:cTn>
                              </p:par>
                              <p:par>
                                <p:cTn id="35" presetID="22" presetClass="entr" presetSubtype="8" fill="hold"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wipe(left)">
                                      <p:cBhvr>
                                        <p:cTn id="37" dur="500"/>
                                        <p:tgtEl>
                                          <p:spTgt spid="45"/>
                                        </p:tgtEl>
                                      </p:cBhvr>
                                    </p:animEffect>
                                  </p:childTnLst>
                                </p:cTn>
                              </p:par>
                              <p:par>
                                <p:cTn id="38" presetID="22" presetClass="entr" presetSubtype="8" fill="hold" nodeType="with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wipe(left)">
                                      <p:cBhvr>
                                        <p:cTn id="40" dur="500"/>
                                        <p:tgtEl>
                                          <p:spTgt spid="46"/>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3" grpId="0" animBg="1"/>
      <p:bldP spid="47" grpId="0"/>
      <p:bldP spid="4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z="3200" b="0" i="0" u="none" strike="noStrike" kern="0" cap="none" spc="0" normalizeH="0" baseline="0" noProof="0" dirty="0" err="1">
                <a:ln>
                  <a:noFill/>
                </a:ln>
                <a:solidFill>
                  <a:srgbClr val="000000">
                    <a:lumMod val="75000"/>
                    <a:lumOff val="25000"/>
                  </a:srgbClr>
                </a:solidFill>
                <a:effectLst/>
                <a:uLnTx/>
                <a:uFillTx/>
                <a:latin typeface="Calibri"/>
              </a:rPr>
              <a:t>TemProb</a:t>
            </a:r>
            <a:r>
              <a:rPr kumimoji="0" lang="en-US" sz="3200" b="0" i="0" u="none" strike="noStrike" kern="0" cap="none" spc="0" normalizeH="0" baseline="0" noProof="0" dirty="0">
                <a:ln>
                  <a:noFill/>
                </a:ln>
                <a:solidFill>
                  <a:srgbClr val="000000">
                    <a:lumMod val="75000"/>
                    <a:lumOff val="25000"/>
                  </a:srgbClr>
                </a:solidFill>
                <a:effectLst/>
                <a:uLnTx/>
                <a:uFillTx/>
                <a:latin typeface="Calibri"/>
              </a:rPr>
              <a:t>: Temporal Relation Probabilistic Knowledge Base</a:t>
            </a:r>
            <a:endParaRPr lang="en-US" dirty="0"/>
          </a:p>
        </p:txBody>
      </p:sp>
      <p:sp>
        <p:nvSpPr>
          <p:cNvPr id="3" name="Content Placeholder 2"/>
          <p:cNvSpPr>
            <a:spLocks noGrp="1"/>
          </p:cNvSpPr>
          <p:nvPr>
            <p:ph idx="1"/>
          </p:nvPr>
        </p:nvSpPr>
        <p:spPr/>
        <p:txBody>
          <a:bodyPr/>
          <a:lstStyle/>
          <a:p>
            <a:r>
              <a:rPr lang="en-US" b="1" dirty="0" err="1"/>
              <a:t>TemProb</a:t>
            </a:r>
            <a:r>
              <a:rPr lang="en-US" b="1" dirty="0"/>
              <a:t>: </a:t>
            </a:r>
            <a:r>
              <a:rPr lang="en-US" dirty="0"/>
              <a:t>Temporal Relation Probabilistic Knowledge Base [Ning et al. NAACL’18]</a:t>
            </a:r>
          </a:p>
          <a:p>
            <a:r>
              <a:rPr lang="en-US" dirty="0"/>
              <a:t>Run initial temporal relations system on New York Times 1987-2007, #Articles~1M</a:t>
            </a:r>
          </a:p>
          <a:p>
            <a:r>
              <a:rPr lang="en-US" dirty="0">
                <a:sym typeface="Wingdings" pitchFamily="2" charset="2"/>
              </a:rPr>
              <a:t>Identify events; identify temporal order</a:t>
            </a:r>
          </a:p>
          <a:p>
            <a:r>
              <a:rPr lang="en-US" dirty="0">
                <a:sym typeface="Wingdings" pitchFamily="2" charset="2"/>
              </a:rPr>
              <a:t>80M temporal relations</a:t>
            </a:r>
          </a:p>
          <a:p>
            <a:r>
              <a:rPr lang="en-US" dirty="0"/>
              <a:t>Noisy statistics is sufficient to give good priors. </a:t>
            </a:r>
          </a:p>
          <a:p>
            <a:pPr lvl="2"/>
            <a:endParaRPr lang="en-US" dirty="0"/>
          </a:p>
          <a:p>
            <a:endParaRPr lang="en-US" dirty="0"/>
          </a:p>
        </p:txBody>
      </p:sp>
      <p:sp>
        <p:nvSpPr>
          <p:cNvPr id="5" name="Slide Number Placeholder 4">
            <a:extLst>
              <a:ext uri="{FF2B5EF4-FFF2-40B4-BE49-F238E27FC236}">
                <a16:creationId xmlns:a16="http://schemas.microsoft.com/office/drawing/2014/main" id="{4794FFDB-DB51-4EA3-B6E3-9711768D363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graphicFrame>
        <p:nvGraphicFramePr>
          <p:cNvPr id="4" name="Table 3">
            <a:extLst>
              <a:ext uri="{FF2B5EF4-FFF2-40B4-BE49-F238E27FC236}">
                <a16:creationId xmlns:a16="http://schemas.microsoft.com/office/drawing/2014/main" id="{3C78FF00-D755-4A8F-936C-5605ADF618FE}"/>
              </a:ext>
            </a:extLst>
          </p:cNvPr>
          <p:cNvGraphicFramePr>
            <a:graphicFrameLocks noGrp="1"/>
          </p:cNvGraphicFramePr>
          <p:nvPr>
            <p:extLst>
              <p:ext uri="{D42A27DB-BD31-4B8C-83A1-F6EECF244321}">
                <p14:modId xmlns:p14="http://schemas.microsoft.com/office/powerpoint/2010/main" val="677439928"/>
              </p:ext>
            </p:extLst>
          </p:nvPr>
        </p:nvGraphicFramePr>
        <p:xfrm>
          <a:off x="2700336" y="3835400"/>
          <a:ext cx="6791328" cy="2225040"/>
        </p:xfrm>
        <a:graphic>
          <a:graphicData uri="http://schemas.openxmlformats.org/drawingml/2006/table">
            <a:tbl>
              <a:tblPr firstRow="1" bandRow="1">
                <a:tableStyleId>{5940675A-B579-460E-94D1-54222C63F5DA}</a:tableStyleId>
              </a:tblPr>
              <a:tblGrid>
                <a:gridCol w="1697832">
                  <a:extLst>
                    <a:ext uri="{9D8B030D-6E8A-4147-A177-3AD203B41FA5}">
                      <a16:colId xmlns:a16="http://schemas.microsoft.com/office/drawing/2014/main" val="2761333320"/>
                    </a:ext>
                  </a:extLst>
                </a:gridCol>
                <a:gridCol w="1697832">
                  <a:extLst>
                    <a:ext uri="{9D8B030D-6E8A-4147-A177-3AD203B41FA5}">
                      <a16:colId xmlns:a16="http://schemas.microsoft.com/office/drawing/2014/main" val="4032749486"/>
                    </a:ext>
                  </a:extLst>
                </a:gridCol>
                <a:gridCol w="1697832">
                  <a:extLst>
                    <a:ext uri="{9D8B030D-6E8A-4147-A177-3AD203B41FA5}">
                      <a16:colId xmlns:a16="http://schemas.microsoft.com/office/drawing/2014/main" val="1662114478"/>
                    </a:ext>
                  </a:extLst>
                </a:gridCol>
                <a:gridCol w="1697832">
                  <a:extLst>
                    <a:ext uri="{9D8B030D-6E8A-4147-A177-3AD203B41FA5}">
                      <a16:colId xmlns:a16="http://schemas.microsoft.com/office/drawing/2014/main" val="118045171"/>
                    </a:ext>
                  </a:extLst>
                </a:gridCol>
              </a:tblGrid>
              <a:tr h="370840">
                <a:tc gridSpan="2">
                  <a:txBody>
                    <a:bodyPr/>
                    <a:lstStyle/>
                    <a:p>
                      <a:pPr algn="ctr"/>
                      <a:r>
                        <a:rPr lang="en-US" dirty="0">
                          <a:solidFill>
                            <a:schemeClr val="tx1"/>
                          </a:solidFill>
                          <a:latin typeface="+mj-lt"/>
                        </a:rPr>
                        <a:t>Example pairs</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FCC">
                        <a:alpha val="74118"/>
                      </a:srgbClr>
                    </a:solidFill>
                  </a:tcPr>
                </a:tc>
                <a:tc hMerge="1">
                  <a:txBody>
                    <a:bodyPr/>
                    <a:lstStyle/>
                    <a:p>
                      <a:endParaRPr lang="en-US" dirty="0"/>
                    </a:p>
                  </a:txBody>
                  <a:tcPr/>
                </a:tc>
                <a:tc rowSpan="2">
                  <a:txBody>
                    <a:bodyPr/>
                    <a:lstStyle/>
                    <a:p>
                      <a:pPr algn="ctr"/>
                      <a:r>
                        <a:rPr lang="en-US" b="1" dirty="0">
                          <a:solidFill>
                            <a:schemeClr val="tx1"/>
                          </a:solidFill>
                          <a:latin typeface="+mj-lt"/>
                        </a:rPr>
                        <a:t>Temporal  Before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FCC">
                        <a:alpha val="74118"/>
                      </a:srgbClr>
                    </a:solidFill>
                  </a:tcPr>
                </a:tc>
                <a:tc rowSpan="2">
                  <a:txBody>
                    <a:bodyPr/>
                    <a:lstStyle/>
                    <a:p>
                      <a:pPr algn="ctr"/>
                      <a:r>
                        <a:rPr lang="en-US" b="1" dirty="0">
                          <a:solidFill>
                            <a:schemeClr val="tx1"/>
                          </a:solidFill>
                          <a:latin typeface="+mj-lt"/>
                        </a:rPr>
                        <a:t>Temporal</a:t>
                      </a:r>
                    </a:p>
                    <a:p>
                      <a:pPr algn="ctr"/>
                      <a:r>
                        <a:rPr lang="en-US" b="1" dirty="0">
                          <a:solidFill>
                            <a:schemeClr val="tx1"/>
                          </a:solidFill>
                          <a:latin typeface="+mj-lt"/>
                        </a:rPr>
                        <a:t> After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FCC">
                        <a:alpha val="74118"/>
                      </a:srgbClr>
                    </a:solidFill>
                  </a:tcPr>
                </a:tc>
                <a:extLst>
                  <a:ext uri="{0D108BD9-81ED-4DB2-BD59-A6C34878D82A}">
                    <a16:rowId xmlns:a16="http://schemas.microsoft.com/office/drawing/2014/main" val="3984453807"/>
                  </a:ext>
                </a:extLst>
              </a:tr>
              <a:tr h="370840">
                <a:tc>
                  <a:txBody>
                    <a:bodyPr/>
                    <a:lstStyle/>
                    <a:p>
                      <a:pPr algn="ctr"/>
                      <a:r>
                        <a:rPr lang="en-US" b="1" dirty="0">
                          <a:solidFill>
                            <a:schemeClr val="tx1"/>
                          </a:solidFill>
                          <a:latin typeface="+mj-lt"/>
                        </a:rPr>
                        <a:t>Text Before</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FCC">
                        <a:alpha val="74118"/>
                      </a:srgbClr>
                    </a:solidFill>
                  </a:tcPr>
                </a:tc>
                <a:tc>
                  <a:txBody>
                    <a:bodyPr/>
                    <a:lstStyle/>
                    <a:p>
                      <a:pPr algn="ctr"/>
                      <a:r>
                        <a:rPr lang="en-US" b="1" dirty="0">
                          <a:solidFill>
                            <a:schemeClr val="tx1"/>
                          </a:solidFill>
                          <a:latin typeface="+mj-lt"/>
                        </a:rPr>
                        <a:t>Text After</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FCC">
                        <a:alpha val="74118"/>
                      </a:srgbClr>
                    </a:solidFill>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10001"/>
                  </a:ext>
                </a:extLst>
              </a:tr>
              <a:tr h="370840">
                <a:tc>
                  <a:txBody>
                    <a:bodyPr/>
                    <a:lstStyle/>
                    <a:p>
                      <a:pPr algn="ctr"/>
                      <a:r>
                        <a:rPr lang="en-US" dirty="0">
                          <a:solidFill>
                            <a:schemeClr val="tx1"/>
                          </a:solidFill>
                          <a:latin typeface="+mj-lt"/>
                        </a:rPr>
                        <a:t>Ask</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dirty="0">
                          <a:solidFill>
                            <a:schemeClr val="tx1"/>
                          </a:solidFill>
                          <a:latin typeface="+mj-lt"/>
                        </a:rPr>
                        <a:t>Help</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dirty="0">
                          <a:solidFill>
                            <a:schemeClr val="tx1"/>
                          </a:solidFill>
                          <a:latin typeface="+mj-lt"/>
                        </a:rPr>
                        <a:t>86</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dirty="0">
                          <a:solidFill>
                            <a:schemeClr val="tx1"/>
                          </a:solidFill>
                          <a:latin typeface="+mj-lt"/>
                        </a:rPr>
                        <a:t>9</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4049109764"/>
                  </a:ext>
                </a:extLst>
              </a:tr>
              <a:tr h="370840">
                <a:tc>
                  <a:txBody>
                    <a:bodyPr/>
                    <a:lstStyle/>
                    <a:p>
                      <a:pPr algn="ctr"/>
                      <a:r>
                        <a:rPr lang="en-US" dirty="0">
                          <a:solidFill>
                            <a:schemeClr val="tx1"/>
                          </a:solidFill>
                          <a:latin typeface="+mj-lt"/>
                        </a:rPr>
                        <a:t>Attend</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dirty="0">
                          <a:solidFill>
                            <a:schemeClr val="tx1"/>
                          </a:solidFill>
                          <a:latin typeface="+mj-lt"/>
                        </a:rPr>
                        <a:t>Schedule</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dirty="0">
                          <a:solidFill>
                            <a:schemeClr val="tx1"/>
                          </a:solidFill>
                          <a:latin typeface="+mj-lt"/>
                        </a:rPr>
                        <a:t>1</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dirty="0">
                          <a:solidFill>
                            <a:schemeClr val="tx1"/>
                          </a:solidFill>
                          <a:latin typeface="+mj-lt"/>
                        </a:rPr>
                        <a:t>82</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722957401"/>
                  </a:ext>
                </a:extLst>
              </a:tr>
              <a:tr h="370840">
                <a:tc>
                  <a:txBody>
                    <a:bodyPr/>
                    <a:lstStyle/>
                    <a:p>
                      <a:pPr algn="ctr"/>
                      <a:r>
                        <a:rPr lang="en-US" dirty="0">
                          <a:solidFill>
                            <a:schemeClr val="tx1"/>
                          </a:solidFill>
                          <a:latin typeface="+mj-lt"/>
                        </a:rPr>
                        <a:t>Accept</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dirty="0">
                          <a:solidFill>
                            <a:schemeClr val="tx1"/>
                          </a:solidFill>
                          <a:latin typeface="+mj-lt"/>
                        </a:rPr>
                        <a:t>Propose</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dirty="0">
                          <a:solidFill>
                            <a:schemeClr val="tx1"/>
                          </a:solidFill>
                          <a:latin typeface="+mj-lt"/>
                        </a:rPr>
                        <a:t>10</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dirty="0">
                          <a:solidFill>
                            <a:schemeClr val="tx1"/>
                          </a:solidFill>
                          <a:latin typeface="+mj-lt"/>
                        </a:rPr>
                        <a:t>77</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582377463"/>
                  </a:ext>
                </a:extLst>
              </a:tr>
              <a:tr h="370840">
                <a:tc>
                  <a:txBody>
                    <a:bodyPr/>
                    <a:lstStyle/>
                    <a:p>
                      <a:pPr algn="ctr"/>
                      <a:r>
                        <a:rPr lang="en-US" dirty="0">
                          <a:solidFill>
                            <a:schemeClr val="tx1"/>
                          </a:solidFill>
                          <a:latin typeface="+mj-lt"/>
                        </a:rPr>
                        <a:t>Die </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dirty="0">
                          <a:solidFill>
                            <a:schemeClr val="tx1"/>
                          </a:solidFill>
                          <a:latin typeface="+mj-lt"/>
                        </a:rPr>
                        <a:t>Explode</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dirty="0">
                          <a:solidFill>
                            <a:schemeClr val="tx1"/>
                          </a:solidFill>
                          <a:latin typeface="+mj-lt"/>
                        </a:rPr>
                        <a:t>14</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dirty="0">
                          <a:solidFill>
                            <a:schemeClr val="tx1"/>
                          </a:solidFill>
                          <a:latin typeface="+mj-lt"/>
                        </a:rPr>
                        <a:t>83</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228930219"/>
                  </a:ext>
                </a:extLst>
              </a:tr>
            </a:tbl>
          </a:graphicData>
        </a:graphic>
      </p:graphicFrame>
      <p:sp>
        <p:nvSpPr>
          <p:cNvPr id="6" name="Arrow: Right 5">
            <a:extLst>
              <a:ext uri="{FF2B5EF4-FFF2-40B4-BE49-F238E27FC236}">
                <a16:creationId xmlns:a16="http://schemas.microsoft.com/office/drawing/2014/main" id="{00A78284-F62A-4CA0-AE61-474E0FC87957}"/>
              </a:ext>
            </a:extLst>
          </p:cNvPr>
          <p:cNvSpPr/>
          <p:nvPr/>
        </p:nvSpPr>
        <p:spPr>
          <a:xfrm>
            <a:off x="2116183" y="5381896"/>
            <a:ext cx="461554" cy="206830"/>
          </a:xfrm>
          <a:prstGeom prst="rightArrow">
            <a:avLst/>
          </a:prstGeom>
          <a:solidFill>
            <a:srgbClr val="FF0000"/>
          </a:solidFill>
          <a:ln w="127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7" name="TextBox 6">
            <a:extLst>
              <a:ext uri="{FF2B5EF4-FFF2-40B4-BE49-F238E27FC236}">
                <a16:creationId xmlns:a16="http://schemas.microsoft.com/office/drawing/2014/main" id="{23915AD6-0031-423F-BDAC-CE829BBE24EF}"/>
              </a:ext>
            </a:extLst>
          </p:cNvPr>
          <p:cNvSpPr txBox="1"/>
          <p:nvPr/>
        </p:nvSpPr>
        <p:spPr>
          <a:xfrm>
            <a:off x="2700336" y="6154589"/>
            <a:ext cx="679132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Arial"/>
              </a:rPr>
              <a:t>Priors on order are often different than order of occurrence in text</a:t>
            </a:r>
          </a:p>
        </p:txBody>
      </p:sp>
      <p:sp>
        <p:nvSpPr>
          <p:cNvPr id="8" name="Arrow: Right 7">
            <a:extLst>
              <a:ext uri="{FF2B5EF4-FFF2-40B4-BE49-F238E27FC236}">
                <a16:creationId xmlns:a16="http://schemas.microsoft.com/office/drawing/2014/main" id="{53DB4135-F2F2-46FF-9324-5A0818178632}"/>
              </a:ext>
            </a:extLst>
          </p:cNvPr>
          <p:cNvSpPr/>
          <p:nvPr/>
        </p:nvSpPr>
        <p:spPr>
          <a:xfrm>
            <a:off x="2116185" y="5017465"/>
            <a:ext cx="461554" cy="206830"/>
          </a:xfrm>
          <a:prstGeom prst="rightArrow">
            <a:avLst/>
          </a:prstGeom>
          <a:solidFill>
            <a:srgbClr val="FF0000"/>
          </a:solidFill>
          <a:ln w="127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cxnSp>
        <p:nvCxnSpPr>
          <p:cNvPr id="10" name="Straight Connector 9">
            <a:extLst>
              <a:ext uri="{FF2B5EF4-FFF2-40B4-BE49-F238E27FC236}">
                <a16:creationId xmlns:a16="http://schemas.microsoft.com/office/drawing/2014/main" id="{D3F289FC-44A7-4662-AFE1-D74F010608C8}"/>
              </a:ext>
            </a:extLst>
          </p:cNvPr>
          <p:cNvCxnSpPr/>
          <p:nvPr/>
        </p:nvCxnSpPr>
        <p:spPr>
          <a:xfrm>
            <a:off x="6738731" y="5257425"/>
            <a:ext cx="390939" cy="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5582192-0099-4E6E-94C4-AF91AE8A3F72}"/>
              </a:ext>
            </a:extLst>
          </p:cNvPr>
          <p:cNvCxnSpPr/>
          <p:nvPr/>
        </p:nvCxnSpPr>
        <p:spPr>
          <a:xfrm>
            <a:off x="8441637" y="5257427"/>
            <a:ext cx="390939" cy="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4741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dissolv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22" presetClass="entr" presetSubtype="8"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256372E4-154A-426F-984B-E68843429810}"/>
              </a:ext>
            </a:extLst>
          </p:cNvPr>
          <p:cNvGrpSpPr/>
          <p:nvPr/>
        </p:nvGrpSpPr>
        <p:grpSpPr>
          <a:xfrm>
            <a:off x="1455420" y="1538143"/>
            <a:ext cx="4648154" cy="2097089"/>
            <a:chOff x="2990850" y="567266"/>
            <a:chExt cx="6257926" cy="5418667"/>
          </a:xfrm>
        </p:grpSpPr>
        <p:graphicFrame>
          <p:nvGraphicFramePr>
            <p:cNvPr id="35" name="Chart 34">
              <a:extLst>
                <a:ext uri="{FF2B5EF4-FFF2-40B4-BE49-F238E27FC236}">
                  <a16:creationId xmlns:a16="http://schemas.microsoft.com/office/drawing/2014/main" id="{A0AEE44E-D9FC-45DF-A88D-ACDA6468085F}"/>
                </a:ext>
              </a:extLst>
            </p:cNvPr>
            <p:cNvGraphicFramePr/>
            <p:nvPr/>
          </p:nvGraphicFramePr>
          <p:xfrm>
            <a:off x="6143626" y="567266"/>
            <a:ext cx="3105150" cy="531611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6" name="Chart 35" title="‰">
              <a:extLst>
                <a:ext uri="{FF2B5EF4-FFF2-40B4-BE49-F238E27FC236}">
                  <a16:creationId xmlns:a16="http://schemas.microsoft.com/office/drawing/2014/main" id="{401D81E2-6BFB-4D12-86A1-BECC96D72668}"/>
                </a:ext>
              </a:extLst>
            </p:cNvPr>
            <p:cNvGraphicFramePr/>
            <p:nvPr/>
          </p:nvGraphicFramePr>
          <p:xfrm>
            <a:off x="2990850" y="567266"/>
            <a:ext cx="3105150" cy="5418667"/>
          </p:xfrm>
          <a:graphic>
            <a:graphicData uri="http://schemas.openxmlformats.org/drawingml/2006/chart">
              <c:chart xmlns:c="http://schemas.openxmlformats.org/drawingml/2006/chart" xmlns:r="http://schemas.openxmlformats.org/officeDocument/2006/relationships" r:id="rId4"/>
            </a:graphicData>
          </a:graphic>
        </p:graphicFrame>
      </p:grpSp>
      <p:sp>
        <p:nvSpPr>
          <p:cNvPr id="2" name="Title 1"/>
          <p:cNvSpPr>
            <a:spLocks noGrp="1"/>
          </p:cNvSpPr>
          <p:nvPr>
            <p:ph type="title"/>
          </p:nvPr>
        </p:nvSpPr>
        <p:spPr/>
        <p:txBody>
          <a:bodyPr>
            <a:normAutofit/>
          </a:bodyPr>
          <a:lstStyle/>
          <a:p>
            <a:r>
              <a:rPr lang="en-US" sz="4000" dirty="0"/>
              <a:t>Event distributions Support Temporal Relations</a:t>
            </a:r>
          </a:p>
        </p:txBody>
      </p:sp>
      <p:grpSp>
        <p:nvGrpSpPr>
          <p:cNvPr id="37" name="Group 36">
            <a:extLst>
              <a:ext uri="{FF2B5EF4-FFF2-40B4-BE49-F238E27FC236}">
                <a16:creationId xmlns:a16="http://schemas.microsoft.com/office/drawing/2014/main" id="{60DBE023-6F6D-4A6A-AD2E-1F4DD648E333}"/>
              </a:ext>
            </a:extLst>
          </p:cNvPr>
          <p:cNvGrpSpPr/>
          <p:nvPr/>
        </p:nvGrpSpPr>
        <p:grpSpPr>
          <a:xfrm>
            <a:off x="5963125" y="1525036"/>
            <a:ext cx="4648154" cy="2123303"/>
            <a:chOff x="2990850" y="567264"/>
            <a:chExt cx="6257926" cy="5486400"/>
          </a:xfrm>
        </p:grpSpPr>
        <p:graphicFrame>
          <p:nvGraphicFramePr>
            <p:cNvPr id="38" name="Chart 37">
              <a:extLst>
                <a:ext uri="{FF2B5EF4-FFF2-40B4-BE49-F238E27FC236}">
                  <a16:creationId xmlns:a16="http://schemas.microsoft.com/office/drawing/2014/main" id="{8E55CE37-515A-4AF3-908E-A9A686DCC65B}"/>
                </a:ext>
              </a:extLst>
            </p:cNvPr>
            <p:cNvGraphicFramePr/>
            <p:nvPr/>
          </p:nvGraphicFramePr>
          <p:xfrm>
            <a:off x="6143626" y="567264"/>
            <a:ext cx="3105150" cy="54864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9" name="Chart 38" title="‰">
              <a:extLst>
                <a:ext uri="{FF2B5EF4-FFF2-40B4-BE49-F238E27FC236}">
                  <a16:creationId xmlns:a16="http://schemas.microsoft.com/office/drawing/2014/main" id="{F3F024C7-EFC7-45B1-A25B-4B19640666AF}"/>
                </a:ext>
              </a:extLst>
            </p:cNvPr>
            <p:cNvGraphicFramePr/>
            <p:nvPr/>
          </p:nvGraphicFramePr>
          <p:xfrm>
            <a:off x="2990850" y="567266"/>
            <a:ext cx="3105150" cy="5418668"/>
          </p:xfrm>
          <a:graphic>
            <a:graphicData uri="http://schemas.openxmlformats.org/drawingml/2006/chart">
              <c:chart xmlns:c="http://schemas.openxmlformats.org/drawingml/2006/chart" xmlns:r="http://schemas.openxmlformats.org/officeDocument/2006/relationships" r:id="rId6"/>
            </a:graphicData>
          </a:graphic>
        </p:graphicFrame>
      </p:grpSp>
      <p:grpSp>
        <p:nvGrpSpPr>
          <p:cNvPr id="40" name="Group 39">
            <a:extLst>
              <a:ext uri="{FF2B5EF4-FFF2-40B4-BE49-F238E27FC236}">
                <a16:creationId xmlns:a16="http://schemas.microsoft.com/office/drawing/2014/main" id="{256372E4-154A-426F-984B-E68843429810}"/>
              </a:ext>
            </a:extLst>
          </p:cNvPr>
          <p:cNvGrpSpPr/>
          <p:nvPr/>
        </p:nvGrpSpPr>
        <p:grpSpPr>
          <a:xfrm>
            <a:off x="1440702" y="3592604"/>
            <a:ext cx="4648154" cy="2210336"/>
            <a:chOff x="2990850" y="567266"/>
            <a:chExt cx="6257926" cy="5711284"/>
          </a:xfrm>
        </p:grpSpPr>
        <p:graphicFrame>
          <p:nvGraphicFramePr>
            <p:cNvPr id="41" name="Chart 40">
              <a:extLst>
                <a:ext uri="{FF2B5EF4-FFF2-40B4-BE49-F238E27FC236}">
                  <a16:creationId xmlns:a16="http://schemas.microsoft.com/office/drawing/2014/main" id="{A0AEE44E-D9FC-45DF-A88D-ACDA6468085F}"/>
                </a:ext>
              </a:extLst>
            </p:cNvPr>
            <p:cNvGraphicFramePr/>
            <p:nvPr/>
          </p:nvGraphicFramePr>
          <p:xfrm>
            <a:off x="6143626" y="567266"/>
            <a:ext cx="3105150" cy="571128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2" name="Chart 41" title="‰">
              <a:extLst>
                <a:ext uri="{FF2B5EF4-FFF2-40B4-BE49-F238E27FC236}">
                  <a16:creationId xmlns:a16="http://schemas.microsoft.com/office/drawing/2014/main" id="{401D81E2-6BFB-4D12-86A1-BECC96D72668}"/>
                </a:ext>
              </a:extLst>
            </p:cNvPr>
            <p:cNvGraphicFramePr/>
            <p:nvPr/>
          </p:nvGraphicFramePr>
          <p:xfrm>
            <a:off x="2990850" y="567266"/>
            <a:ext cx="3105150" cy="5418667"/>
          </p:xfrm>
          <a:graphic>
            <a:graphicData uri="http://schemas.openxmlformats.org/drawingml/2006/chart">
              <c:chart xmlns:c="http://schemas.openxmlformats.org/drawingml/2006/chart" xmlns:r="http://schemas.openxmlformats.org/officeDocument/2006/relationships" r:id="rId8"/>
            </a:graphicData>
          </a:graphic>
        </p:graphicFrame>
      </p:grpSp>
      <p:grpSp>
        <p:nvGrpSpPr>
          <p:cNvPr id="43" name="Group 42">
            <a:extLst>
              <a:ext uri="{FF2B5EF4-FFF2-40B4-BE49-F238E27FC236}">
                <a16:creationId xmlns:a16="http://schemas.microsoft.com/office/drawing/2014/main" id="{256372E4-154A-426F-984B-E68843429810}"/>
              </a:ext>
            </a:extLst>
          </p:cNvPr>
          <p:cNvGrpSpPr/>
          <p:nvPr/>
        </p:nvGrpSpPr>
        <p:grpSpPr>
          <a:xfrm>
            <a:off x="5791200" y="3618817"/>
            <a:ext cx="4876800" cy="2210336"/>
            <a:chOff x="2990850" y="567266"/>
            <a:chExt cx="6257926" cy="5711284"/>
          </a:xfrm>
        </p:grpSpPr>
        <p:graphicFrame>
          <p:nvGraphicFramePr>
            <p:cNvPr id="44" name="Chart 43">
              <a:extLst>
                <a:ext uri="{FF2B5EF4-FFF2-40B4-BE49-F238E27FC236}">
                  <a16:creationId xmlns:a16="http://schemas.microsoft.com/office/drawing/2014/main" id="{A0AEE44E-D9FC-45DF-A88D-ACDA6468085F}"/>
                </a:ext>
              </a:extLst>
            </p:cNvPr>
            <p:cNvGraphicFramePr/>
            <p:nvPr/>
          </p:nvGraphicFramePr>
          <p:xfrm>
            <a:off x="6143626" y="567266"/>
            <a:ext cx="3105150" cy="5711284"/>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45" name="Chart 44" title="‰">
              <a:extLst>
                <a:ext uri="{FF2B5EF4-FFF2-40B4-BE49-F238E27FC236}">
                  <a16:creationId xmlns:a16="http://schemas.microsoft.com/office/drawing/2014/main" id="{401D81E2-6BFB-4D12-86A1-BECC96D72668}"/>
                </a:ext>
              </a:extLst>
            </p:cNvPr>
            <p:cNvGraphicFramePr/>
            <p:nvPr/>
          </p:nvGraphicFramePr>
          <p:xfrm>
            <a:off x="2990850" y="567266"/>
            <a:ext cx="3105150" cy="5418667"/>
          </p:xfrm>
          <a:graphic>
            <a:graphicData uri="http://schemas.openxmlformats.org/drawingml/2006/chart">
              <c:chart xmlns:c="http://schemas.openxmlformats.org/drawingml/2006/chart" xmlns:r="http://schemas.openxmlformats.org/officeDocument/2006/relationships" r:id="rId10"/>
            </a:graphicData>
          </a:graphic>
        </p:graphicFrame>
      </p:grpSp>
      <p:sp>
        <p:nvSpPr>
          <p:cNvPr id="3" name="Slide Number Placeholder 2">
            <a:extLst>
              <a:ext uri="{FF2B5EF4-FFF2-40B4-BE49-F238E27FC236}">
                <a16:creationId xmlns:a16="http://schemas.microsoft.com/office/drawing/2014/main" id="{E3712526-B355-43EA-BF6D-0C79570FCE1B}"/>
              </a:ext>
            </a:extLst>
          </p:cNvPr>
          <p:cNvSpPr>
            <a:spLocks noGrp="1"/>
          </p:cNvSpPr>
          <p:nvPr>
            <p:ph type="sldNum" sz="quarter" idx="4294967295"/>
          </p:nvPr>
        </p:nvSpPr>
        <p:spPr>
          <a:xfrm>
            <a:off x="8737600" y="6265333"/>
            <a:ext cx="2844800" cy="365125"/>
          </a:xfrm>
        </p:spPr>
        <p:txBody>
          <a:bodyPr/>
          <a:lstStyle/>
          <a:p>
            <a:fld id="{8A758EFE-665F-4341-B5B8-2DAEADA52F6C}" type="slidenum">
              <a:rPr lang="en-US" smtClean="0"/>
              <a:pPr/>
              <a:t>25</a:t>
            </a:fld>
            <a:endParaRPr lang="en-US" dirty="0"/>
          </a:p>
        </p:txBody>
      </p:sp>
    </p:spTree>
    <p:extLst>
      <p:ext uri="{BB962C8B-B14F-4D97-AF65-F5344CB8AC3E}">
        <p14:creationId xmlns:p14="http://schemas.microsoft.com/office/powerpoint/2010/main" val="258393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F00F344-24FB-4241-B98A-EA66746672A6}"/>
              </a:ext>
            </a:extLst>
          </p:cNvPr>
          <p:cNvGrpSpPr/>
          <p:nvPr/>
        </p:nvGrpSpPr>
        <p:grpSpPr>
          <a:xfrm>
            <a:off x="1930812" y="2006736"/>
            <a:ext cx="8311325" cy="3952283"/>
            <a:chOff x="2990850" y="567266"/>
            <a:chExt cx="6257926" cy="5711284"/>
          </a:xfrm>
        </p:grpSpPr>
        <p:graphicFrame>
          <p:nvGraphicFramePr>
            <p:cNvPr id="22" name="Chart 21">
              <a:extLst>
                <a:ext uri="{FF2B5EF4-FFF2-40B4-BE49-F238E27FC236}">
                  <a16:creationId xmlns:a16="http://schemas.microsoft.com/office/drawing/2014/main" id="{A7ACD9A5-F34E-7D40-B87A-B72B9A7D1C89}"/>
                </a:ext>
              </a:extLst>
            </p:cNvPr>
            <p:cNvGraphicFramePr/>
            <p:nvPr/>
          </p:nvGraphicFramePr>
          <p:xfrm>
            <a:off x="6143626" y="567266"/>
            <a:ext cx="3105150" cy="57112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Chart 22" title="‰">
              <a:extLst>
                <a:ext uri="{FF2B5EF4-FFF2-40B4-BE49-F238E27FC236}">
                  <a16:creationId xmlns:a16="http://schemas.microsoft.com/office/drawing/2014/main" id="{88CE20C0-8B24-6A49-BDED-1B4E844C855D}"/>
                </a:ext>
              </a:extLst>
            </p:cNvPr>
            <p:cNvGraphicFramePr/>
            <p:nvPr/>
          </p:nvGraphicFramePr>
          <p:xfrm>
            <a:off x="2990850" y="567266"/>
            <a:ext cx="3105150" cy="5418667"/>
          </p:xfrm>
          <a:graphic>
            <a:graphicData uri="http://schemas.openxmlformats.org/drawingml/2006/chart">
              <c:chart xmlns:c="http://schemas.openxmlformats.org/drawingml/2006/chart" xmlns:r="http://schemas.openxmlformats.org/officeDocument/2006/relationships" r:id="rId4"/>
            </a:graphicData>
          </a:graphic>
        </p:graphicFrame>
      </p:grpSp>
      <p:sp>
        <p:nvSpPr>
          <p:cNvPr id="4" name="Rounded Rectangle 3"/>
          <p:cNvSpPr/>
          <p:nvPr/>
        </p:nvSpPr>
        <p:spPr>
          <a:xfrm rot="18692017">
            <a:off x="2421443" y="5019643"/>
            <a:ext cx="739238" cy="324641"/>
          </a:xfrm>
          <a:prstGeom prst="roundRect">
            <a:avLst/>
          </a:prstGeom>
          <a:noFill/>
          <a:ln w="38100">
            <a:solidFill>
              <a:srgbClr val="665E8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a:solidFill>
                <a:prstClr val="white"/>
              </a:solidFill>
              <a:latin typeface="Calibri" panose="020F0502020204030204"/>
            </a:endParaRPr>
          </a:p>
        </p:txBody>
      </p:sp>
      <p:sp>
        <p:nvSpPr>
          <p:cNvPr id="19" name="Rounded Rectangle 18"/>
          <p:cNvSpPr/>
          <p:nvPr/>
        </p:nvSpPr>
        <p:spPr>
          <a:xfrm rot="18692017">
            <a:off x="4061224" y="5107479"/>
            <a:ext cx="869597" cy="368546"/>
          </a:xfrm>
          <a:prstGeom prst="roundRect">
            <a:avLst/>
          </a:prstGeom>
          <a:noFill/>
          <a:ln w="38100">
            <a:solidFill>
              <a:srgbClr val="665E8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a:solidFill>
                <a:prstClr val="white"/>
              </a:solidFill>
              <a:latin typeface="Calibri" panose="020F0502020204030204"/>
            </a:endParaRPr>
          </a:p>
        </p:txBody>
      </p:sp>
      <p:sp>
        <p:nvSpPr>
          <p:cNvPr id="20" name="Rounded Rectangle 19"/>
          <p:cNvSpPr/>
          <p:nvPr/>
        </p:nvSpPr>
        <p:spPr>
          <a:xfrm rot="18692017">
            <a:off x="6562415" y="5160694"/>
            <a:ext cx="860005" cy="368546"/>
          </a:xfrm>
          <a:prstGeom prst="roundRect">
            <a:avLst/>
          </a:prstGeom>
          <a:noFill/>
          <a:ln w="38100">
            <a:solidFill>
              <a:srgbClr val="665E8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a:solidFill>
                <a:prstClr val="white"/>
              </a:solidFill>
              <a:latin typeface="Calibri" panose="020F0502020204030204"/>
            </a:endParaRPr>
          </a:p>
        </p:txBody>
      </p:sp>
      <p:sp>
        <p:nvSpPr>
          <p:cNvPr id="17" name="Rounded Rectangle 16"/>
          <p:cNvSpPr/>
          <p:nvPr/>
        </p:nvSpPr>
        <p:spPr>
          <a:xfrm rot="18692017">
            <a:off x="5118934" y="5058687"/>
            <a:ext cx="739238" cy="368546"/>
          </a:xfrm>
          <a:prstGeom prst="roundRect">
            <a:avLst/>
          </a:prstGeom>
          <a:noFill/>
          <a:ln w="38100">
            <a:solidFill>
              <a:srgbClr val="665E8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a:solidFill>
                <a:prstClr val="white"/>
              </a:solidFill>
              <a:latin typeface="Calibri" panose="020F0502020204030204"/>
            </a:endParaRPr>
          </a:p>
        </p:txBody>
      </p:sp>
      <p:sp>
        <p:nvSpPr>
          <p:cNvPr id="13" name="Title 1"/>
          <p:cNvSpPr>
            <a:spLocks noGrp="1"/>
          </p:cNvSpPr>
          <p:nvPr>
            <p:ph type="title"/>
          </p:nvPr>
        </p:nvSpPr>
        <p:spPr/>
        <p:txBody>
          <a:bodyPr/>
          <a:lstStyle/>
          <a:p>
            <a:r>
              <a:rPr lang="en-US"/>
              <a:t>Event distributions from TemProb</a:t>
            </a:r>
            <a:endParaRPr lang="en-US" dirty="0"/>
          </a:p>
        </p:txBody>
      </p:sp>
      <p:sp>
        <p:nvSpPr>
          <p:cNvPr id="5" name="Content Placeholder 4">
            <a:extLst>
              <a:ext uri="{FF2B5EF4-FFF2-40B4-BE49-F238E27FC236}">
                <a16:creationId xmlns:a16="http://schemas.microsoft.com/office/drawing/2014/main" id="{7DACC8FC-323A-4D10-882B-445E85E03247}"/>
              </a:ext>
            </a:extLst>
          </p:cNvPr>
          <p:cNvSpPr>
            <a:spLocks noGrp="1"/>
          </p:cNvSpPr>
          <p:nvPr>
            <p:ph idx="1"/>
          </p:nvPr>
        </p:nvSpPr>
        <p:spPr>
          <a:xfrm>
            <a:off x="609600" y="839478"/>
            <a:ext cx="10972800" cy="4484915"/>
          </a:xfrm>
        </p:spPr>
        <p:txBody>
          <a:bodyPr/>
          <a:lstStyle/>
          <a:p>
            <a:r>
              <a:rPr lang="en-US" dirty="0"/>
              <a:t>Can be implemented within the same framework, and it’s neural counterpart. </a:t>
            </a:r>
          </a:p>
        </p:txBody>
      </p:sp>
      <p:sp>
        <p:nvSpPr>
          <p:cNvPr id="2" name="Slide Number Placeholder 1">
            <a:extLst>
              <a:ext uri="{FF2B5EF4-FFF2-40B4-BE49-F238E27FC236}">
                <a16:creationId xmlns:a16="http://schemas.microsoft.com/office/drawing/2014/main" id="{347DEA8D-7CE2-493A-ACD0-79C02ADFC251}"/>
              </a:ext>
            </a:extLst>
          </p:cNvPr>
          <p:cNvSpPr>
            <a:spLocks noGrp="1"/>
          </p:cNvSpPr>
          <p:nvPr>
            <p:ph type="sldNum" sz="quarter" idx="11"/>
          </p:nvPr>
        </p:nvSpPr>
        <p:spPr/>
        <p:txBody>
          <a:bodyPr/>
          <a:lstStyle/>
          <a:p>
            <a:fld id="{8A758EFE-665F-4341-B5B8-2DAEADA52F6C}" type="slidenum">
              <a:rPr lang="en-US" smtClean="0"/>
              <a:pPr/>
              <a:t>26</a:t>
            </a:fld>
            <a:endParaRPr lang="en-US" dirty="0"/>
          </a:p>
        </p:txBody>
      </p:sp>
      <p:sp>
        <p:nvSpPr>
          <p:cNvPr id="24" name="Rounded Rectangle 23">
            <a:extLst>
              <a:ext uri="{FF2B5EF4-FFF2-40B4-BE49-F238E27FC236}">
                <a16:creationId xmlns:a16="http://schemas.microsoft.com/office/drawing/2014/main" id="{0364FDA4-BA70-BF43-BCAE-43EE56404990}"/>
              </a:ext>
            </a:extLst>
          </p:cNvPr>
          <p:cNvSpPr/>
          <p:nvPr/>
        </p:nvSpPr>
        <p:spPr>
          <a:xfrm rot="18692017">
            <a:off x="9347399" y="5111071"/>
            <a:ext cx="739238" cy="368546"/>
          </a:xfrm>
          <a:prstGeom prst="roundRect">
            <a:avLst/>
          </a:prstGeom>
          <a:noFill/>
          <a:ln w="38100">
            <a:solidFill>
              <a:srgbClr val="665E8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a:solidFill>
                <a:prstClr val="white"/>
              </a:solidFill>
              <a:latin typeface="Calibri" panose="020F0502020204030204"/>
            </a:endParaRPr>
          </a:p>
        </p:txBody>
      </p:sp>
      <p:sp>
        <p:nvSpPr>
          <p:cNvPr id="25" name="Rounded Rectangle 24">
            <a:extLst>
              <a:ext uri="{FF2B5EF4-FFF2-40B4-BE49-F238E27FC236}">
                <a16:creationId xmlns:a16="http://schemas.microsoft.com/office/drawing/2014/main" id="{A2F9E6C8-867A-AD49-A732-C447D45E119D}"/>
              </a:ext>
            </a:extLst>
          </p:cNvPr>
          <p:cNvSpPr/>
          <p:nvPr/>
        </p:nvSpPr>
        <p:spPr>
          <a:xfrm rot="18692017">
            <a:off x="7137599" y="5111071"/>
            <a:ext cx="739238" cy="368546"/>
          </a:xfrm>
          <a:prstGeom prst="roundRect">
            <a:avLst/>
          </a:prstGeom>
          <a:noFill/>
          <a:ln w="38100">
            <a:solidFill>
              <a:srgbClr val="665E8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a:solidFill>
                <a:prstClr val="white"/>
              </a:solidFill>
              <a:latin typeface="Calibri" panose="020F0502020204030204"/>
            </a:endParaRPr>
          </a:p>
        </p:txBody>
      </p:sp>
      <p:pic>
        <p:nvPicPr>
          <p:cNvPr id="3" name="Picture 2">
            <a:extLst>
              <a:ext uri="{FF2B5EF4-FFF2-40B4-BE49-F238E27FC236}">
                <a16:creationId xmlns:a16="http://schemas.microsoft.com/office/drawing/2014/main" id="{CC149B30-B757-4D9D-8088-CA344FC6421E}"/>
              </a:ext>
            </a:extLst>
          </p:cNvPr>
          <p:cNvPicPr>
            <a:picLocks noChangeAspect="1"/>
          </p:cNvPicPr>
          <p:nvPr/>
        </p:nvPicPr>
        <p:blipFill>
          <a:blip r:embed="rId5"/>
          <a:stretch>
            <a:fillRect/>
          </a:stretch>
        </p:blipFill>
        <p:spPr>
          <a:xfrm>
            <a:off x="4212247" y="1256971"/>
            <a:ext cx="3767506" cy="553900"/>
          </a:xfrm>
          <a:prstGeom prst="rect">
            <a:avLst/>
          </a:prstGeom>
          <a:ln>
            <a:solidFill>
              <a:schemeClr val="accent1"/>
            </a:solidFill>
          </a:ln>
        </p:spPr>
      </p:pic>
    </p:spTree>
    <p:extLst>
      <p:ext uri="{BB962C8B-B14F-4D97-AF65-F5344CB8AC3E}">
        <p14:creationId xmlns:p14="http://schemas.microsoft.com/office/powerpoint/2010/main" val="8010573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2"/>
          <p:cNvSpPr txBox="1">
            <a:spLocks noGrp="1"/>
          </p:cNvSpPr>
          <p:nvPr>
            <p:ph type="title"/>
          </p:nvPr>
        </p:nvSpPr>
        <p:spPr>
          <a:xfrm>
            <a:off x="455357" y="28723"/>
            <a:ext cx="11360700" cy="763500"/>
          </a:xfrm>
        </p:spPr>
        <p:txBody>
          <a:bodyPr/>
          <a:lstStyle/>
          <a:p>
            <a:pPr lvl="0"/>
            <a:r>
              <a:rPr lang="en-US" dirty="0">
                <a:sym typeface="Helvetica Neue"/>
              </a:rPr>
              <a:t>More Reasoning: Event Complexes </a:t>
            </a:r>
            <a:r>
              <a:rPr lang="en-US" sz="2000" dirty="0">
                <a:solidFill>
                  <a:srgbClr val="0070C0"/>
                </a:solidFill>
                <a:sym typeface="Helvetica Neue"/>
              </a:rPr>
              <a:t>[Wang et al. EMNLP’20]</a:t>
            </a:r>
            <a:endParaRPr lang="en-US" dirty="0">
              <a:solidFill>
                <a:srgbClr val="0070C0"/>
              </a:solidFill>
              <a:sym typeface="Helvetica Neue"/>
            </a:endParaRPr>
          </a:p>
        </p:txBody>
      </p:sp>
      <p:sp>
        <p:nvSpPr>
          <p:cNvPr id="106" name="Google Shape;106;p12"/>
          <p:cNvSpPr txBox="1">
            <a:spLocks noGrp="1"/>
          </p:cNvSpPr>
          <p:nvPr>
            <p:ph type="body" idx="1"/>
          </p:nvPr>
        </p:nvSpPr>
        <p:spPr>
          <a:xfrm>
            <a:off x="375843" y="1023749"/>
            <a:ext cx="11360700" cy="4555200"/>
          </a:xfrm>
        </p:spPr>
        <p:txBody>
          <a:bodyPr/>
          <a:lstStyle/>
          <a:p>
            <a:pPr lvl="0">
              <a:buClrTx/>
              <a:buFont typeface="Wingdings" panose="05000000000000000000" pitchFamily="2" charset="2"/>
              <a:buChar char="q"/>
            </a:pPr>
            <a:r>
              <a:rPr lang="en-US" dirty="0"/>
              <a:t>Temporal Relations</a:t>
            </a:r>
          </a:p>
          <a:p>
            <a:pPr>
              <a:buClrTx/>
              <a:buFont typeface="Wingdings" panose="05000000000000000000" pitchFamily="2" charset="2"/>
              <a:buChar char="q"/>
            </a:pPr>
            <a:r>
              <a:rPr lang="en-US" dirty="0"/>
              <a:t>Subevent Relations</a:t>
            </a:r>
          </a:p>
          <a:p>
            <a:pPr lvl="0">
              <a:buClrTx/>
              <a:buFont typeface="Wingdings" panose="05000000000000000000" pitchFamily="2" charset="2"/>
              <a:buChar char="q"/>
            </a:pPr>
            <a:r>
              <a:rPr lang="en-US" dirty="0"/>
              <a:t>Event Coreference</a:t>
            </a:r>
          </a:p>
        </p:txBody>
      </p:sp>
      <p:pic>
        <p:nvPicPr>
          <p:cNvPr id="107" name="Google Shape;107;p12"/>
          <p:cNvPicPr preferRelativeResize="0"/>
          <p:nvPr/>
        </p:nvPicPr>
        <p:blipFill rotWithShape="1">
          <a:blip r:embed="rId3">
            <a:alphaModFix/>
          </a:blip>
          <a:srcRect/>
          <a:stretch/>
        </p:blipFill>
        <p:spPr>
          <a:xfrm>
            <a:off x="1334100" y="2654867"/>
            <a:ext cx="9523800" cy="3934299"/>
          </a:xfrm>
          <a:prstGeom prst="rect">
            <a:avLst/>
          </a:prstGeom>
          <a:noFill/>
          <a:ln>
            <a:noFill/>
          </a:ln>
        </p:spPr>
      </p:pic>
      <p:pic>
        <p:nvPicPr>
          <p:cNvPr id="108" name="Google Shape;108;p12"/>
          <p:cNvPicPr preferRelativeResize="0"/>
          <p:nvPr/>
        </p:nvPicPr>
        <p:blipFill rotWithShape="1">
          <a:blip r:embed="rId4">
            <a:alphaModFix/>
          </a:blip>
          <a:srcRect/>
          <a:stretch/>
        </p:blipFill>
        <p:spPr>
          <a:xfrm>
            <a:off x="6202192" y="1133125"/>
            <a:ext cx="5764966" cy="2960090"/>
          </a:xfrm>
          <a:prstGeom prst="rect">
            <a:avLst/>
          </a:prstGeom>
          <a:noFill/>
          <a:ln>
            <a:noFill/>
          </a:ln>
        </p:spPr>
      </p:pic>
      <p:pic>
        <p:nvPicPr>
          <p:cNvPr id="109" name="Google Shape;109;p12"/>
          <p:cNvPicPr preferRelativeResize="0"/>
          <p:nvPr/>
        </p:nvPicPr>
        <p:blipFill rotWithShape="1">
          <a:blip r:embed="rId5">
            <a:alphaModFix/>
          </a:blip>
          <a:srcRect/>
          <a:stretch/>
        </p:blipFill>
        <p:spPr>
          <a:xfrm>
            <a:off x="964900" y="3141975"/>
            <a:ext cx="5396785" cy="2960100"/>
          </a:xfrm>
          <a:prstGeom prst="rect">
            <a:avLst/>
          </a:prstGeom>
          <a:noFill/>
          <a:ln>
            <a:noFill/>
          </a:ln>
        </p:spPr>
      </p:pic>
      <p:sp>
        <p:nvSpPr>
          <p:cNvPr id="111" name="Google Shape;111;p12"/>
          <p:cNvSpPr/>
          <p:nvPr/>
        </p:nvSpPr>
        <p:spPr>
          <a:xfrm rot="-2273275">
            <a:off x="8133327" y="2914035"/>
            <a:ext cx="466034" cy="272984"/>
          </a:xfrm>
          <a:prstGeom prst="rightArrow">
            <a:avLst>
              <a:gd name="adj1" fmla="val 50000"/>
              <a:gd name="adj2" fmla="val 50000"/>
            </a:avLst>
          </a:prstGeom>
          <a:solidFill>
            <a:schemeClr val="bg1">
              <a:lumMod val="9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12"/>
          <p:cNvSpPr/>
          <p:nvPr/>
        </p:nvSpPr>
        <p:spPr>
          <a:xfrm rot="-2273275">
            <a:off x="10213027" y="2914035"/>
            <a:ext cx="466034" cy="272984"/>
          </a:xfrm>
          <a:prstGeom prst="rightArrow">
            <a:avLst>
              <a:gd name="adj1" fmla="val 50000"/>
              <a:gd name="adj2" fmla="val 50000"/>
            </a:avLst>
          </a:prstGeom>
          <a:solidFill>
            <a:schemeClr val="bg1">
              <a:lumMod val="9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12"/>
          <p:cNvSpPr/>
          <p:nvPr/>
        </p:nvSpPr>
        <p:spPr>
          <a:xfrm rot="-2273275">
            <a:off x="10285127" y="4062985"/>
            <a:ext cx="466034" cy="272984"/>
          </a:xfrm>
          <a:prstGeom prst="rightArrow">
            <a:avLst>
              <a:gd name="adj1" fmla="val 50000"/>
              <a:gd name="adj2" fmla="val 50000"/>
            </a:avLst>
          </a:prstGeom>
          <a:solidFill>
            <a:schemeClr val="bg1">
              <a:lumMod val="9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19" name="Google Shape;119;p12"/>
          <p:cNvPicPr preferRelativeResize="0"/>
          <p:nvPr/>
        </p:nvPicPr>
        <p:blipFill>
          <a:blip r:embed="rId6">
            <a:alphaModFix/>
          </a:blip>
          <a:stretch>
            <a:fillRect/>
          </a:stretch>
        </p:blipFill>
        <p:spPr>
          <a:xfrm>
            <a:off x="4965424" y="1845586"/>
            <a:ext cx="1992740" cy="243200"/>
          </a:xfrm>
          <a:prstGeom prst="rect">
            <a:avLst/>
          </a:prstGeom>
          <a:noFill/>
          <a:ln>
            <a:noFill/>
          </a:ln>
        </p:spPr>
      </p:pic>
      <p:pic>
        <p:nvPicPr>
          <p:cNvPr id="120" name="Google Shape;120;p12"/>
          <p:cNvPicPr preferRelativeResize="0"/>
          <p:nvPr/>
        </p:nvPicPr>
        <p:blipFill>
          <a:blip r:embed="rId7">
            <a:alphaModFix/>
          </a:blip>
          <a:stretch>
            <a:fillRect/>
          </a:stretch>
        </p:blipFill>
        <p:spPr>
          <a:xfrm>
            <a:off x="4965425" y="2132255"/>
            <a:ext cx="3506551" cy="243207"/>
          </a:xfrm>
          <a:prstGeom prst="rect">
            <a:avLst/>
          </a:prstGeom>
          <a:noFill/>
          <a:ln>
            <a:noFill/>
          </a:ln>
        </p:spPr>
      </p:pic>
      <p:pic>
        <p:nvPicPr>
          <p:cNvPr id="121" name="Google Shape;121;p12"/>
          <p:cNvPicPr preferRelativeResize="0"/>
          <p:nvPr/>
        </p:nvPicPr>
        <p:blipFill>
          <a:blip r:embed="rId8">
            <a:alphaModFix/>
          </a:blip>
          <a:stretch>
            <a:fillRect/>
          </a:stretch>
        </p:blipFill>
        <p:spPr>
          <a:xfrm>
            <a:off x="4965425" y="2418938"/>
            <a:ext cx="4354150" cy="243200"/>
          </a:xfrm>
          <a:prstGeom prst="rect">
            <a:avLst/>
          </a:prstGeom>
          <a:noFill/>
          <a:ln>
            <a:noFill/>
          </a:ln>
        </p:spPr>
      </p:pic>
      <p:sp>
        <p:nvSpPr>
          <p:cNvPr id="7" name="Speech Bubble: Rectangle 6">
            <a:extLst>
              <a:ext uri="{FF2B5EF4-FFF2-40B4-BE49-F238E27FC236}">
                <a16:creationId xmlns:a16="http://schemas.microsoft.com/office/drawing/2014/main" id="{FEA9F9F5-8FAC-4B28-875E-FD9EF891BE16}"/>
              </a:ext>
            </a:extLst>
          </p:cNvPr>
          <p:cNvSpPr/>
          <p:nvPr/>
        </p:nvSpPr>
        <p:spPr>
          <a:xfrm>
            <a:off x="3584252" y="925629"/>
            <a:ext cx="4514369" cy="642048"/>
          </a:xfrm>
          <a:prstGeom prst="wedgeRectCallout">
            <a:avLst>
              <a:gd name="adj1" fmla="val 14265"/>
              <a:gd name="adj2" fmla="val 95009"/>
            </a:avLst>
          </a:prstGeom>
          <a:solidFill>
            <a:schemeClr val="bg1">
              <a:lumMod val="95000"/>
            </a:schemeClr>
          </a:solidFill>
          <a:ln w="12700">
            <a:solidFill>
              <a:srgbClr val="3366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Pts val="1067"/>
              <a:buFont typeface="Arial"/>
              <a:buNone/>
              <a:tabLst/>
              <a:defRPr/>
            </a:pPr>
            <a:r>
              <a:rPr kumimoji="0" lang="en-US" sz="1400" b="0" i="0" u="none" strike="noStrike" kern="0" cap="none" spc="0" normalizeH="0" baseline="0" noProof="0" dirty="0">
                <a:ln>
                  <a:noFill/>
                </a:ln>
                <a:solidFill>
                  <a:srgbClr val="000000"/>
                </a:solidFill>
                <a:effectLst/>
                <a:uLnTx/>
                <a:uFillTx/>
                <a:latin typeface="+mj-lt"/>
                <a:ea typeface="Arial"/>
                <a:cs typeface="Arial"/>
                <a:sym typeface="Arial"/>
              </a:rPr>
              <a:t>Enforcing more logical</a:t>
            </a:r>
            <a:r>
              <a:rPr kumimoji="0" lang="en-US" sz="1400" b="0" i="0" u="none" strike="noStrike" kern="0" cap="none" spc="0" normalizeH="0" baseline="0" noProof="0" dirty="0">
                <a:ln>
                  <a:noFill/>
                </a:ln>
                <a:solidFill>
                  <a:srgbClr val="000000"/>
                </a:solidFill>
                <a:effectLst/>
                <a:uLnTx/>
                <a:uFillTx/>
                <a:latin typeface="+mj-lt"/>
                <a:cs typeface="Arial"/>
                <a:sym typeface="Arial"/>
              </a:rPr>
              <a:t> </a:t>
            </a:r>
            <a:r>
              <a:rPr lang="en-US" sz="1400" kern="0" dirty="0">
                <a:solidFill>
                  <a:srgbClr val="000000"/>
                </a:solidFill>
                <a:latin typeface="+mj-lt"/>
                <a:cs typeface="Arial"/>
                <a:sym typeface="Arial"/>
              </a:rPr>
              <a:t>constraints</a:t>
            </a:r>
            <a:r>
              <a:rPr kumimoji="0" lang="en-US" sz="1400" b="0" i="0" u="none" strike="noStrike" kern="0" cap="none" spc="0" normalizeH="0" baseline="0" noProof="0" dirty="0">
                <a:ln>
                  <a:noFill/>
                </a:ln>
                <a:solidFill>
                  <a:srgbClr val="000000"/>
                </a:solidFill>
                <a:effectLst/>
                <a:uLnTx/>
                <a:uFillTx/>
                <a:latin typeface="+mj-lt"/>
                <a:ea typeface="Arial"/>
                <a:cs typeface="Arial"/>
                <a:sym typeface="Arial"/>
              </a:rPr>
              <a:t>: </a:t>
            </a:r>
            <a:r>
              <a:rPr lang="en-US" sz="1400" kern="0" dirty="0">
                <a:solidFill>
                  <a:srgbClr val="000000"/>
                </a:solidFill>
                <a:latin typeface="+mj-lt"/>
                <a:ea typeface="Arial"/>
                <a:cs typeface="Arial"/>
                <a:sym typeface="Arial"/>
              </a:rPr>
              <a:t>Temporal</a:t>
            </a:r>
            <a:r>
              <a:rPr kumimoji="0" lang="en-US" sz="1400" b="0" i="0" u="none" strike="noStrike" kern="0" cap="none" spc="0" normalizeH="0" baseline="0" noProof="0" dirty="0">
                <a:ln>
                  <a:noFill/>
                </a:ln>
                <a:solidFill>
                  <a:srgbClr val="000000"/>
                </a:solidFill>
                <a:effectLst/>
                <a:uLnTx/>
                <a:uFillTx/>
                <a:latin typeface="+mj-lt"/>
                <a:ea typeface="Arial"/>
                <a:cs typeface="Arial"/>
                <a:sym typeface="Arial"/>
              </a:rPr>
              <a:t>, </a:t>
            </a:r>
            <a:r>
              <a:rPr kumimoji="0" lang="en-US" sz="1400" b="0" i="0" u="none" strike="noStrike" kern="0" cap="none" spc="0" normalizeH="0" baseline="0" noProof="0" dirty="0">
                <a:ln>
                  <a:noFill/>
                </a:ln>
                <a:solidFill>
                  <a:srgbClr val="000000"/>
                </a:solidFill>
                <a:effectLst/>
                <a:uLnTx/>
                <a:uFillTx/>
                <a:latin typeface="+mj-lt"/>
                <a:cs typeface="Arial"/>
                <a:sym typeface="Arial"/>
              </a:rPr>
              <a:t>S</a:t>
            </a:r>
            <a:r>
              <a:rPr kumimoji="0" lang="en-US" sz="1400" b="0" i="0" u="none" strike="noStrike" kern="0" cap="none" spc="0" normalizeH="0" baseline="0" noProof="0" dirty="0">
                <a:ln>
                  <a:noFill/>
                </a:ln>
                <a:solidFill>
                  <a:srgbClr val="000000"/>
                </a:solidFill>
                <a:effectLst/>
                <a:uLnTx/>
                <a:uFillTx/>
                <a:latin typeface="+mj-lt"/>
                <a:ea typeface="Arial"/>
                <a:cs typeface="Arial"/>
                <a:sym typeface="Arial"/>
              </a:rPr>
              <a:t>ymm</a:t>
            </a:r>
            <a:r>
              <a:rPr kumimoji="0" lang="en-US" sz="1400" b="0" i="0" u="none" strike="noStrike" kern="0" cap="none" spc="0" normalizeH="0" baseline="0" noProof="0" dirty="0">
                <a:ln>
                  <a:noFill/>
                </a:ln>
                <a:solidFill>
                  <a:srgbClr val="000000"/>
                </a:solidFill>
                <a:effectLst/>
                <a:uLnTx/>
                <a:uFillTx/>
                <a:latin typeface="+mj-lt"/>
                <a:cs typeface="Arial"/>
                <a:sym typeface="Arial"/>
              </a:rPr>
              <a:t>etry, and Conjunctive by </a:t>
            </a:r>
            <a:r>
              <a:rPr kumimoji="0" lang="en-US" sz="1400" b="1" i="0" u="none" strike="noStrike" kern="0" cap="none" spc="0" normalizeH="0" baseline="0" noProof="0" dirty="0">
                <a:ln>
                  <a:noFill/>
                </a:ln>
                <a:solidFill>
                  <a:srgbClr val="000000"/>
                </a:solidFill>
                <a:effectLst/>
                <a:uLnTx/>
                <a:uFillTx/>
                <a:latin typeface="+mj-lt"/>
                <a:cs typeface="Arial"/>
                <a:sym typeface="Arial"/>
              </a:rPr>
              <a:t>converting declarative constraints into differentiable learning objectives  </a:t>
            </a:r>
            <a:r>
              <a:rPr kumimoji="0" lang="en-US" sz="1400" b="0" i="0" u="none" strike="noStrike" kern="0" cap="none" spc="0" normalizeH="0" baseline="0" noProof="0" dirty="0">
                <a:ln>
                  <a:noFill/>
                </a:ln>
                <a:solidFill>
                  <a:srgbClr val="000000"/>
                </a:solidFill>
                <a:effectLst/>
                <a:uLnTx/>
                <a:uFillTx/>
                <a:latin typeface="+mj-lt"/>
                <a:cs typeface="Arial"/>
                <a:sym typeface="Arial"/>
              </a:rPr>
              <a:t>[Li &amp; Srikumar ACL’19]</a:t>
            </a:r>
            <a:endParaRPr kumimoji="0" lang="en-US" sz="1400" b="0" i="0" u="none" strike="noStrike" kern="0" cap="none" spc="0" normalizeH="0" baseline="0" noProof="0" dirty="0">
              <a:ln>
                <a:noFill/>
              </a:ln>
              <a:solidFill>
                <a:srgbClr val="000000"/>
              </a:solidFill>
              <a:effectLst/>
              <a:uLnTx/>
              <a:uFillTx/>
              <a:latin typeface="+mj-lt"/>
              <a:ea typeface="Arial"/>
              <a:cs typeface="Arial"/>
              <a:sym typeface="Arial"/>
            </a:endParaRPr>
          </a:p>
        </p:txBody>
      </p:sp>
      <p:sp>
        <p:nvSpPr>
          <p:cNvPr id="3" name="Slide Number Placeholder 2">
            <a:extLst>
              <a:ext uri="{FF2B5EF4-FFF2-40B4-BE49-F238E27FC236}">
                <a16:creationId xmlns:a16="http://schemas.microsoft.com/office/drawing/2014/main" id="{5D5A8E87-FCFF-48E6-A534-1B26F5EB3F0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27</a:t>
            </a:fld>
            <a:endParaRPr lang="en-US"/>
          </a:p>
        </p:txBody>
      </p:sp>
    </p:spTree>
    <p:extLst>
      <p:ext uri="{BB962C8B-B14F-4D97-AF65-F5344CB8AC3E}">
        <p14:creationId xmlns:p14="http://schemas.microsoft.com/office/powerpoint/2010/main" val="299074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1000"/>
                                        <p:tgtEl>
                                          <p:spTgt spid="1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
                                        </p:tgtEl>
                                        <p:attrNameLst>
                                          <p:attrName>style.visibility</p:attrName>
                                        </p:attrNameLst>
                                      </p:cBhvr>
                                      <p:to>
                                        <p:strVal val="visible"/>
                                      </p:to>
                                    </p:set>
                                    <p:animEffect transition="in" filter="fade">
                                      <p:cBhvr>
                                        <p:cTn id="12" dur="1000"/>
                                        <p:tgtEl>
                                          <p:spTgt spid="112"/>
                                        </p:tgtEl>
                                      </p:cBhvr>
                                    </p:animEffect>
                                  </p:childTnLst>
                                </p:cTn>
                              </p:par>
                              <p:par>
                                <p:cTn id="13" presetID="10" presetClass="exit" presetSubtype="0" fill="hold" nodeType="withEffect">
                                  <p:stCondLst>
                                    <p:cond delay="0"/>
                                  </p:stCondLst>
                                  <p:childTnLst>
                                    <p:animEffect transition="out" filter="fade">
                                      <p:cBhvr>
                                        <p:cTn id="14" dur="1000"/>
                                        <p:tgtEl>
                                          <p:spTgt spid="111"/>
                                        </p:tgtEl>
                                      </p:cBhvr>
                                    </p:animEffect>
                                    <p:set>
                                      <p:cBhvr>
                                        <p:cTn id="15" dur="1" fill="hold">
                                          <p:stCondLst>
                                            <p:cond delay="1000"/>
                                          </p:stCondLst>
                                        </p:cTn>
                                        <p:tgtEl>
                                          <p:spTgt spid="11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3"/>
                                        </p:tgtEl>
                                        <p:attrNameLst>
                                          <p:attrName>style.visibility</p:attrName>
                                        </p:attrNameLst>
                                      </p:cBhvr>
                                      <p:to>
                                        <p:strVal val="visible"/>
                                      </p:to>
                                    </p:set>
                                    <p:animEffect transition="in" filter="fade">
                                      <p:cBhvr>
                                        <p:cTn id="20" dur="1000"/>
                                        <p:tgtEl>
                                          <p:spTgt spid="1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000"/>
                                        <p:tgtEl>
                                          <p:spTgt spid="112"/>
                                        </p:tgtEl>
                                      </p:cBhvr>
                                    </p:animEffect>
                                    <p:set>
                                      <p:cBhvr>
                                        <p:cTn id="25" dur="1" fill="hold">
                                          <p:stCondLst>
                                            <p:cond delay="1000"/>
                                          </p:stCondLst>
                                        </p:cTn>
                                        <p:tgtEl>
                                          <p:spTgt spid="112"/>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111"/>
                                        </p:tgtEl>
                                        <p:attrNameLst>
                                          <p:attrName>style.visibility</p:attrName>
                                        </p:attrNameLst>
                                      </p:cBhvr>
                                      <p:to>
                                        <p:strVal val="visible"/>
                                      </p:to>
                                    </p:set>
                                    <p:animEffect transition="in" filter="fade">
                                      <p:cBhvr>
                                        <p:cTn id="28" dur="1000"/>
                                        <p:tgtEl>
                                          <p:spTgt spid="1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1000"/>
                                        <p:tgtEl>
                                          <p:spTgt spid="113"/>
                                        </p:tgtEl>
                                      </p:cBhvr>
                                    </p:animEffect>
                                    <p:set>
                                      <p:cBhvr>
                                        <p:cTn id="33" dur="1" fill="hold">
                                          <p:stCondLst>
                                            <p:cond delay="1000"/>
                                          </p:stCondLst>
                                        </p:cTn>
                                        <p:tgtEl>
                                          <p:spTgt spid="113"/>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1000"/>
                                        <p:tgtEl>
                                          <p:spTgt spid="111"/>
                                        </p:tgtEl>
                                      </p:cBhvr>
                                    </p:animEffect>
                                    <p:set>
                                      <p:cBhvr>
                                        <p:cTn id="36" dur="1" fill="hold">
                                          <p:stCondLst>
                                            <p:cond delay="1000"/>
                                          </p:stCondLst>
                                        </p:cTn>
                                        <p:tgtEl>
                                          <p:spTgt spid="11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xit" presetSubtype="2" fill="hold" nodeType="clickEffect">
                                  <p:stCondLst>
                                    <p:cond delay="0"/>
                                  </p:stCondLst>
                                  <p:childTnLst>
                                    <p:anim calcmode="lin" valueType="num">
                                      <p:cBhvr additive="base">
                                        <p:cTn id="40" dur="1000"/>
                                        <p:tgtEl>
                                          <p:spTgt spid="108"/>
                                        </p:tgtEl>
                                        <p:attrNameLst>
                                          <p:attrName>ppt_x</p:attrName>
                                        </p:attrNameLst>
                                      </p:cBhvr>
                                      <p:tavLst>
                                        <p:tav tm="0">
                                          <p:val>
                                            <p:strVal val="#ppt_x"/>
                                          </p:val>
                                        </p:tav>
                                        <p:tav tm="100000">
                                          <p:val>
                                            <p:strVal val="#ppt_x+1"/>
                                          </p:val>
                                        </p:tav>
                                      </p:tavLst>
                                    </p:anim>
                                    <p:set>
                                      <p:cBhvr>
                                        <p:cTn id="41" dur="1" fill="hold">
                                          <p:stCondLst>
                                            <p:cond delay="1000"/>
                                          </p:stCondLst>
                                        </p:cTn>
                                        <p:tgtEl>
                                          <p:spTgt spid="108"/>
                                        </p:tgtEl>
                                        <p:attrNameLst>
                                          <p:attrName>style.visibility</p:attrName>
                                        </p:attrNameLst>
                                      </p:cBhvr>
                                      <p:to>
                                        <p:strVal val="hidden"/>
                                      </p:to>
                                    </p:set>
                                  </p:childTnLst>
                                </p:cTn>
                              </p:par>
                              <p:par>
                                <p:cTn id="42" presetID="2" presetClass="exit" presetSubtype="8" fill="hold" nodeType="withEffect">
                                  <p:stCondLst>
                                    <p:cond delay="0"/>
                                  </p:stCondLst>
                                  <p:childTnLst>
                                    <p:anim calcmode="lin" valueType="num">
                                      <p:cBhvr additive="base">
                                        <p:cTn id="43" dur="1000"/>
                                        <p:tgtEl>
                                          <p:spTgt spid="109"/>
                                        </p:tgtEl>
                                        <p:attrNameLst>
                                          <p:attrName>ppt_x</p:attrName>
                                        </p:attrNameLst>
                                      </p:cBhvr>
                                      <p:tavLst>
                                        <p:tav tm="0">
                                          <p:val>
                                            <p:strVal val="#ppt_x"/>
                                          </p:val>
                                        </p:tav>
                                        <p:tav tm="100000">
                                          <p:val>
                                            <p:strVal val="#ppt_x-1"/>
                                          </p:val>
                                        </p:tav>
                                      </p:tavLst>
                                    </p:anim>
                                    <p:set>
                                      <p:cBhvr>
                                        <p:cTn id="44" dur="1" fill="hold">
                                          <p:stCondLst>
                                            <p:cond delay="1000"/>
                                          </p:stCondLst>
                                        </p:cTn>
                                        <p:tgtEl>
                                          <p:spTgt spid="109"/>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107"/>
                                        </p:tgtEl>
                                        <p:attrNameLst>
                                          <p:attrName>style.visibility</p:attrName>
                                        </p:attrNameLst>
                                      </p:cBhvr>
                                      <p:to>
                                        <p:strVal val="visible"/>
                                      </p:to>
                                    </p:set>
                                    <p:animEffect transition="in" filter="fade">
                                      <p:cBhvr>
                                        <p:cTn id="47" dur="1000"/>
                                        <p:tgtEl>
                                          <p:spTgt spid="107"/>
                                        </p:tgtEl>
                                      </p:cBhvr>
                                    </p:animEffect>
                                  </p:childTnLst>
                                </p:cTn>
                              </p:par>
                              <p:par>
                                <p:cTn id="48" presetID="1" presetClass="entr" presetSubtype="0" fill="hold" grpId="0" nodeType="withEffect">
                                  <p:stCondLst>
                                    <p:cond delay="0"/>
                                  </p:stCondLst>
                                  <p:childTnLst>
                                    <p:set>
                                      <p:cBhvr>
                                        <p:cTn id="49" dur="1" fill="hold">
                                          <p:stCondLst>
                                            <p:cond delay="999"/>
                                          </p:stCondLst>
                                        </p:cTn>
                                        <p:tgtEl>
                                          <p:spTgt spid="7"/>
                                        </p:tgtEl>
                                        <p:attrNameLst>
                                          <p:attrName>style.visibility</p:attrName>
                                        </p:attrNameLst>
                                      </p:cBhvr>
                                      <p:to>
                                        <p:strVal val="visible"/>
                                      </p:to>
                                    </p:set>
                                  </p:childTnLst>
                                </p:cTn>
                              </p:par>
                              <p:par>
                                <p:cTn id="50" presetID="10" presetClass="entr" presetSubtype="0" fill="hold" nodeType="withEffect">
                                  <p:stCondLst>
                                    <p:cond delay="0"/>
                                  </p:stCondLst>
                                  <p:childTnLst>
                                    <p:set>
                                      <p:cBhvr>
                                        <p:cTn id="51" dur="1" fill="hold">
                                          <p:stCondLst>
                                            <p:cond delay="0"/>
                                          </p:stCondLst>
                                        </p:cTn>
                                        <p:tgtEl>
                                          <p:spTgt spid="119"/>
                                        </p:tgtEl>
                                        <p:attrNameLst>
                                          <p:attrName>style.visibility</p:attrName>
                                        </p:attrNameLst>
                                      </p:cBhvr>
                                      <p:to>
                                        <p:strVal val="visible"/>
                                      </p:to>
                                    </p:set>
                                    <p:animEffect transition="in" filter="fade">
                                      <p:cBhvr>
                                        <p:cTn id="52" dur="1000"/>
                                        <p:tgtEl>
                                          <p:spTgt spid="119"/>
                                        </p:tgtEl>
                                      </p:cBhvr>
                                    </p:animEffect>
                                  </p:childTnLst>
                                </p:cTn>
                              </p:par>
                              <p:par>
                                <p:cTn id="53" presetID="10" presetClass="entr" presetSubtype="0" fill="hold" nodeType="withEffect">
                                  <p:stCondLst>
                                    <p:cond delay="0"/>
                                  </p:stCondLst>
                                  <p:childTnLst>
                                    <p:set>
                                      <p:cBhvr>
                                        <p:cTn id="54" dur="1" fill="hold">
                                          <p:stCondLst>
                                            <p:cond delay="0"/>
                                          </p:stCondLst>
                                        </p:cTn>
                                        <p:tgtEl>
                                          <p:spTgt spid="121"/>
                                        </p:tgtEl>
                                        <p:attrNameLst>
                                          <p:attrName>style.visibility</p:attrName>
                                        </p:attrNameLst>
                                      </p:cBhvr>
                                      <p:to>
                                        <p:strVal val="visible"/>
                                      </p:to>
                                    </p:set>
                                    <p:animEffect transition="in" filter="fade">
                                      <p:cBhvr>
                                        <p:cTn id="55" dur="1000"/>
                                        <p:tgtEl>
                                          <p:spTgt spid="121"/>
                                        </p:tgtEl>
                                      </p:cBhvr>
                                    </p:animEffect>
                                  </p:childTnLst>
                                </p:cTn>
                              </p:par>
                              <p:par>
                                <p:cTn id="56" presetID="10" presetClass="entr" presetSubtype="0" fill="hold" nodeType="withEffect">
                                  <p:stCondLst>
                                    <p:cond delay="0"/>
                                  </p:stCondLst>
                                  <p:childTnLst>
                                    <p:set>
                                      <p:cBhvr>
                                        <p:cTn id="57" dur="1" fill="hold">
                                          <p:stCondLst>
                                            <p:cond delay="0"/>
                                          </p:stCondLst>
                                        </p:cTn>
                                        <p:tgtEl>
                                          <p:spTgt spid="120"/>
                                        </p:tgtEl>
                                        <p:attrNameLst>
                                          <p:attrName>style.visibility</p:attrName>
                                        </p:attrNameLst>
                                      </p:cBhvr>
                                      <p:to>
                                        <p:strVal val="visible"/>
                                      </p:to>
                                    </p:set>
                                    <p:animEffect transition="in" filter="fade">
                                      <p:cBhvr>
                                        <p:cTn id="58" dur="10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B32C6-F2B1-42C0-9C38-6097B3BB1D5B}"/>
              </a:ext>
            </a:extLst>
          </p:cNvPr>
          <p:cNvSpPr>
            <a:spLocks noGrp="1"/>
          </p:cNvSpPr>
          <p:nvPr>
            <p:ph type="title"/>
          </p:nvPr>
        </p:nvSpPr>
        <p:spPr>
          <a:xfrm>
            <a:off x="2608150" y="2966597"/>
            <a:ext cx="6975701" cy="924806"/>
          </a:xfrm>
        </p:spPr>
        <p:txBody>
          <a:bodyPr>
            <a:normAutofit fontScale="90000"/>
          </a:bodyPr>
          <a:lstStyle/>
          <a:p>
            <a:pPr algn="ctr"/>
            <a:r>
              <a:rPr lang="en-US" dirty="0"/>
              <a:t>The Importance of Structure</a:t>
            </a:r>
            <a:br>
              <a:rPr lang="en-US" dirty="0"/>
            </a:br>
            <a:br>
              <a:rPr lang="en-US" dirty="0"/>
            </a:br>
            <a:r>
              <a:rPr lang="en-US" sz="2700" dirty="0"/>
              <a:t>Structure is knowledge</a:t>
            </a:r>
            <a:br>
              <a:rPr lang="en-US" dirty="0"/>
            </a:br>
            <a:r>
              <a:rPr lang="en-US" sz="2700" dirty="0"/>
              <a:t>Structure is an indirect supervision signal </a:t>
            </a:r>
            <a:endParaRPr lang="en-US" dirty="0"/>
          </a:p>
        </p:txBody>
      </p:sp>
    </p:spTree>
    <p:extLst>
      <p:ext uri="{BB962C8B-B14F-4D97-AF65-F5344CB8AC3E}">
        <p14:creationId xmlns:p14="http://schemas.microsoft.com/office/powerpoint/2010/main" val="21756671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098439F3-F390-4148-9588-07946F1A0586}"/>
              </a:ext>
            </a:extLst>
          </p:cNvPr>
          <p:cNvPicPr>
            <a:picLocks noChangeAspect="1"/>
          </p:cNvPicPr>
          <p:nvPr/>
        </p:nvPicPr>
        <p:blipFill>
          <a:blip r:embed="rId3"/>
          <a:stretch>
            <a:fillRect/>
          </a:stretch>
        </p:blipFill>
        <p:spPr>
          <a:xfrm>
            <a:off x="3709052" y="836748"/>
            <a:ext cx="4003409" cy="3345030"/>
          </a:xfrm>
          <a:prstGeom prst="rect">
            <a:avLst/>
          </a:prstGeom>
        </p:spPr>
      </p:pic>
      <p:sp>
        <p:nvSpPr>
          <p:cNvPr id="16" name="Title 15">
            <a:extLst>
              <a:ext uri="{FF2B5EF4-FFF2-40B4-BE49-F238E27FC236}">
                <a16:creationId xmlns:a16="http://schemas.microsoft.com/office/drawing/2014/main" id="{3FCFDDEE-95A6-5F4D-BD39-1EF9FF25DFDD}"/>
              </a:ext>
            </a:extLst>
          </p:cNvPr>
          <p:cNvSpPr>
            <a:spLocks noGrp="1"/>
          </p:cNvSpPr>
          <p:nvPr>
            <p:ph type="title"/>
          </p:nvPr>
        </p:nvSpPr>
        <p:spPr/>
        <p:txBody>
          <a:bodyPr>
            <a:normAutofit fontScale="90000"/>
          </a:bodyPr>
          <a:lstStyle/>
          <a:p>
            <a:r>
              <a:rPr lang="en-US" sz="3600" dirty="0"/>
              <a:t>Why Does Structure Help? </a:t>
            </a:r>
            <a:r>
              <a:rPr lang="en-US" sz="1800" dirty="0">
                <a:solidFill>
                  <a:schemeClr val="tx1"/>
                </a:solidFill>
              </a:rPr>
              <a:t>[Ning et al. NAACL’19]</a:t>
            </a:r>
            <a:endParaRPr lang="en-US" sz="3600" dirty="0">
              <a:solidFill>
                <a:schemeClr val="tx1"/>
              </a:solidFill>
            </a:endParaRPr>
          </a:p>
        </p:txBody>
      </p:sp>
      <p:sp>
        <p:nvSpPr>
          <p:cNvPr id="30" name="Content Placeholder 29">
            <a:extLst>
              <a:ext uri="{FF2B5EF4-FFF2-40B4-BE49-F238E27FC236}">
                <a16:creationId xmlns:a16="http://schemas.microsoft.com/office/drawing/2014/main" id="{7ECAB96A-9F4F-4907-9D35-D32C66E4D812}"/>
              </a:ext>
            </a:extLst>
          </p:cNvPr>
          <p:cNvSpPr>
            <a:spLocks noGrp="1"/>
          </p:cNvSpPr>
          <p:nvPr>
            <p:ph idx="1"/>
          </p:nvPr>
        </p:nvSpPr>
        <p:spPr>
          <a:xfrm>
            <a:off x="250442" y="1374160"/>
            <a:ext cx="3590640" cy="5088784"/>
          </a:xfrm>
        </p:spPr>
        <p:txBody>
          <a:bodyPr/>
          <a:lstStyle/>
          <a:p>
            <a:r>
              <a:rPr lang="en-US" sz="2000" dirty="0"/>
              <a:t>Information-theoretic considerations support quantifying </a:t>
            </a:r>
            <a:r>
              <a:rPr lang="en-US" sz="2000" dirty="0">
                <a:solidFill>
                  <a:srgbClr val="3366CC"/>
                </a:solidFill>
              </a:rPr>
              <a:t>the benefit of additional labels </a:t>
            </a:r>
          </a:p>
          <a:p>
            <a:r>
              <a:rPr lang="en-US" sz="2000" dirty="0"/>
              <a:t>The tighter the structure is, the smaller the benefit of an additional label is.</a:t>
            </a:r>
          </a:p>
          <a:p>
            <a:endParaRPr lang="en-US" sz="2000" dirty="0"/>
          </a:p>
          <a:p>
            <a:endParaRPr lang="en-US" sz="2000" dirty="0"/>
          </a:p>
          <a:p>
            <a:endParaRPr lang="en-US" sz="2000" dirty="0"/>
          </a:p>
          <a:p>
            <a:endParaRPr lang="en-US" sz="2000" dirty="0"/>
          </a:p>
          <a:p>
            <a:r>
              <a:rPr lang="en-US" sz="2000" dirty="0"/>
              <a:t>Consequently, better generalization even with a partial set of supervision signals.</a:t>
            </a:r>
          </a:p>
        </p:txBody>
      </p:sp>
      <p:sp>
        <p:nvSpPr>
          <p:cNvPr id="29" name="Slide Number Placeholder 28">
            <a:extLst>
              <a:ext uri="{FF2B5EF4-FFF2-40B4-BE49-F238E27FC236}">
                <a16:creationId xmlns:a16="http://schemas.microsoft.com/office/drawing/2014/main" id="{028A5577-FA4E-4E5E-AFEE-74BC47D795C9}"/>
              </a:ext>
            </a:extLst>
          </p:cNvPr>
          <p:cNvSpPr>
            <a:spLocks noGrp="1"/>
          </p:cNvSpPr>
          <p:nvPr>
            <p:ph type="sldNum" sz="quarter" idx="11"/>
          </p:nvPr>
        </p:nvSpPr>
        <p:spPr>
          <a:xfrm>
            <a:off x="11292116" y="6646225"/>
            <a:ext cx="508000" cy="228600"/>
          </a:xfrm>
        </p:spPr>
        <p:txBody>
          <a:bodyPr/>
          <a:lstStyle/>
          <a:p>
            <a:fld id="{8A758EFE-665F-4341-B5B8-2DAEADA52F6C}" type="slidenum">
              <a:rPr lang="en-US" smtClean="0"/>
              <a:pPr/>
              <a:t>29</a:t>
            </a:fld>
            <a:endParaRPr lang="en-US" dirty="0"/>
          </a:p>
        </p:txBody>
      </p:sp>
      <p:grpSp>
        <p:nvGrpSpPr>
          <p:cNvPr id="4" name="Group 3">
            <a:extLst>
              <a:ext uri="{FF2B5EF4-FFF2-40B4-BE49-F238E27FC236}">
                <a16:creationId xmlns:a16="http://schemas.microsoft.com/office/drawing/2014/main" id="{50176F12-6E7E-B744-8C6D-48C8CBC3EA2B}"/>
              </a:ext>
            </a:extLst>
          </p:cNvPr>
          <p:cNvGrpSpPr/>
          <p:nvPr/>
        </p:nvGrpSpPr>
        <p:grpSpPr>
          <a:xfrm>
            <a:off x="7694894" y="1348888"/>
            <a:ext cx="4048126" cy="2560320"/>
            <a:chOff x="2614138" y="852854"/>
            <a:chExt cx="5486400" cy="3657600"/>
          </a:xfrm>
        </p:grpSpPr>
        <p:pic>
          <p:nvPicPr>
            <p:cNvPr id="5" name="Picture 4">
              <a:extLst>
                <a:ext uri="{FF2B5EF4-FFF2-40B4-BE49-F238E27FC236}">
                  <a16:creationId xmlns:a16="http://schemas.microsoft.com/office/drawing/2014/main" id="{56F55D64-D03E-E34D-B9A2-BA74189E4A33}"/>
                </a:ext>
              </a:extLst>
            </p:cNvPr>
            <p:cNvPicPr>
              <a:picLocks noChangeAspect="1"/>
            </p:cNvPicPr>
            <p:nvPr/>
          </p:nvPicPr>
          <p:blipFill>
            <a:blip r:embed="rId4"/>
            <a:stretch>
              <a:fillRect/>
            </a:stretch>
          </p:blipFill>
          <p:spPr>
            <a:xfrm>
              <a:off x="2614138" y="852854"/>
              <a:ext cx="5486400" cy="3657600"/>
            </a:xfrm>
            <a:prstGeom prst="rect">
              <a:avLst/>
            </a:prstGeom>
          </p:spPr>
        </p:pic>
        <p:grpSp>
          <p:nvGrpSpPr>
            <p:cNvPr id="6" name="Group 5">
              <a:extLst>
                <a:ext uri="{FF2B5EF4-FFF2-40B4-BE49-F238E27FC236}">
                  <a16:creationId xmlns:a16="http://schemas.microsoft.com/office/drawing/2014/main" id="{D72F58BB-51FA-7849-A2FF-F0B5286DDD3C}"/>
                </a:ext>
              </a:extLst>
            </p:cNvPr>
            <p:cNvGrpSpPr/>
            <p:nvPr/>
          </p:nvGrpSpPr>
          <p:grpSpPr>
            <a:xfrm>
              <a:off x="3434067" y="3578470"/>
              <a:ext cx="4070558" cy="527618"/>
              <a:chOff x="4176346" y="4721470"/>
              <a:chExt cx="4070558" cy="527618"/>
            </a:xfrm>
          </p:grpSpPr>
          <p:sp>
            <p:nvSpPr>
              <p:cNvPr id="7" name="TextBox 6">
                <a:extLst>
                  <a:ext uri="{FF2B5EF4-FFF2-40B4-BE49-F238E27FC236}">
                    <a16:creationId xmlns:a16="http://schemas.microsoft.com/office/drawing/2014/main" id="{743AE5D1-F5A8-E944-B8D0-67F1AA73F280}"/>
                  </a:ext>
                </a:extLst>
              </p:cNvPr>
              <p:cNvSpPr txBox="1"/>
              <p:nvPr/>
            </p:nvSpPr>
            <p:spPr>
              <a:xfrm>
                <a:off x="4176346" y="4721470"/>
                <a:ext cx="566946" cy="527618"/>
              </a:xfrm>
              <a:prstGeom prst="rect">
                <a:avLst/>
              </a:prstGeom>
              <a:noFill/>
            </p:spPr>
            <p:txBody>
              <a:bodyPr wrap="none" rtlCol="0">
                <a:spAutoFit/>
              </a:bodyPr>
              <a:lstStyle/>
              <a:p>
                <a:pPr algn="l"/>
                <a:r>
                  <a:rPr lang="en-US" b="1" dirty="0">
                    <a:solidFill>
                      <a:srgbClr val="FF0000"/>
                    </a:solidFill>
                    <a:latin typeface="+mj-lt"/>
                  </a:rPr>
                  <a:t>++</a:t>
                </a:r>
              </a:p>
            </p:txBody>
          </p:sp>
          <p:sp>
            <p:nvSpPr>
              <p:cNvPr id="8" name="TextBox 7">
                <a:extLst>
                  <a:ext uri="{FF2B5EF4-FFF2-40B4-BE49-F238E27FC236}">
                    <a16:creationId xmlns:a16="http://schemas.microsoft.com/office/drawing/2014/main" id="{9E19CC3E-9859-6648-8463-2E09409239F3}"/>
                  </a:ext>
                </a:extLst>
              </p:cNvPr>
              <p:cNvSpPr txBox="1"/>
              <p:nvPr/>
            </p:nvSpPr>
            <p:spPr>
              <a:xfrm>
                <a:off x="4624754" y="4721470"/>
                <a:ext cx="566946" cy="527617"/>
              </a:xfrm>
              <a:prstGeom prst="rect">
                <a:avLst/>
              </a:prstGeom>
              <a:noFill/>
            </p:spPr>
            <p:txBody>
              <a:bodyPr wrap="none" rtlCol="0">
                <a:spAutoFit/>
              </a:bodyPr>
              <a:lstStyle/>
              <a:p>
                <a:pPr algn="l"/>
                <a:r>
                  <a:rPr lang="en-US" b="1" dirty="0">
                    <a:solidFill>
                      <a:srgbClr val="FF0000"/>
                    </a:solidFill>
                    <a:latin typeface="+mj-lt"/>
                  </a:rPr>
                  <a:t>++</a:t>
                </a:r>
              </a:p>
            </p:txBody>
          </p:sp>
          <p:sp>
            <p:nvSpPr>
              <p:cNvPr id="9" name="TextBox 8">
                <a:extLst>
                  <a:ext uri="{FF2B5EF4-FFF2-40B4-BE49-F238E27FC236}">
                    <a16:creationId xmlns:a16="http://schemas.microsoft.com/office/drawing/2014/main" id="{8417D14F-0DA1-954C-98B3-5A65A3109DFA}"/>
                  </a:ext>
                </a:extLst>
              </p:cNvPr>
              <p:cNvSpPr txBox="1"/>
              <p:nvPr/>
            </p:nvSpPr>
            <p:spPr>
              <a:xfrm>
                <a:off x="5081955" y="4721470"/>
                <a:ext cx="566946" cy="527617"/>
              </a:xfrm>
              <a:prstGeom prst="rect">
                <a:avLst/>
              </a:prstGeom>
              <a:noFill/>
            </p:spPr>
            <p:txBody>
              <a:bodyPr wrap="none" rtlCol="0">
                <a:spAutoFit/>
              </a:bodyPr>
              <a:lstStyle/>
              <a:p>
                <a:pPr algn="l"/>
                <a:r>
                  <a:rPr lang="en-US" b="1" dirty="0">
                    <a:solidFill>
                      <a:srgbClr val="FF0000"/>
                    </a:solidFill>
                    <a:latin typeface="+mj-lt"/>
                  </a:rPr>
                  <a:t>++</a:t>
                </a:r>
              </a:p>
            </p:txBody>
          </p:sp>
          <p:sp>
            <p:nvSpPr>
              <p:cNvPr id="10" name="TextBox 9">
                <a:extLst>
                  <a:ext uri="{FF2B5EF4-FFF2-40B4-BE49-F238E27FC236}">
                    <a16:creationId xmlns:a16="http://schemas.microsoft.com/office/drawing/2014/main" id="{38ABE982-BADA-EB40-AB3D-CF17583EEFFD}"/>
                  </a:ext>
                </a:extLst>
              </p:cNvPr>
              <p:cNvSpPr txBox="1"/>
              <p:nvPr/>
            </p:nvSpPr>
            <p:spPr>
              <a:xfrm>
                <a:off x="5539153" y="4721470"/>
                <a:ext cx="566946" cy="527617"/>
              </a:xfrm>
              <a:prstGeom prst="rect">
                <a:avLst/>
              </a:prstGeom>
              <a:noFill/>
            </p:spPr>
            <p:txBody>
              <a:bodyPr wrap="none" rtlCol="0">
                <a:spAutoFit/>
              </a:bodyPr>
              <a:lstStyle/>
              <a:p>
                <a:pPr algn="l"/>
                <a:r>
                  <a:rPr lang="en-US" b="1" dirty="0">
                    <a:solidFill>
                      <a:srgbClr val="FF0000"/>
                    </a:solidFill>
                    <a:latin typeface="+mj-lt"/>
                  </a:rPr>
                  <a:t>++</a:t>
                </a:r>
              </a:p>
            </p:txBody>
          </p:sp>
          <p:sp>
            <p:nvSpPr>
              <p:cNvPr id="11" name="TextBox 10">
                <a:extLst>
                  <a:ext uri="{FF2B5EF4-FFF2-40B4-BE49-F238E27FC236}">
                    <a16:creationId xmlns:a16="http://schemas.microsoft.com/office/drawing/2014/main" id="{0C27ACCA-CCB4-B54D-BA2D-FED21716B669}"/>
                  </a:ext>
                </a:extLst>
              </p:cNvPr>
              <p:cNvSpPr txBox="1"/>
              <p:nvPr/>
            </p:nvSpPr>
            <p:spPr>
              <a:xfrm>
                <a:off x="5987562" y="4721470"/>
                <a:ext cx="566946" cy="527617"/>
              </a:xfrm>
              <a:prstGeom prst="rect">
                <a:avLst/>
              </a:prstGeom>
              <a:noFill/>
            </p:spPr>
            <p:txBody>
              <a:bodyPr wrap="none" rtlCol="0">
                <a:spAutoFit/>
              </a:bodyPr>
              <a:lstStyle/>
              <a:p>
                <a:pPr algn="l"/>
                <a:r>
                  <a:rPr lang="en-US" b="1" dirty="0">
                    <a:solidFill>
                      <a:srgbClr val="FF0000"/>
                    </a:solidFill>
                    <a:latin typeface="+mj-lt"/>
                  </a:rPr>
                  <a:t>++</a:t>
                </a:r>
              </a:p>
            </p:txBody>
          </p:sp>
          <p:sp>
            <p:nvSpPr>
              <p:cNvPr id="12" name="TextBox 11">
                <a:extLst>
                  <a:ext uri="{FF2B5EF4-FFF2-40B4-BE49-F238E27FC236}">
                    <a16:creationId xmlns:a16="http://schemas.microsoft.com/office/drawing/2014/main" id="{3FC82353-2590-074D-A7BD-31BA3125FE00}"/>
                  </a:ext>
                </a:extLst>
              </p:cNvPr>
              <p:cNvSpPr txBox="1"/>
              <p:nvPr/>
            </p:nvSpPr>
            <p:spPr>
              <a:xfrm>
                <a:off x="6435970" y="4721470"/>
                <a:ext cx="566946" cy="527617"/>
              </a:xfrm>
              <a:prstGeom prst="rect">
                <a:avLst/>
              </a:prstGeom>
              <a:noFill/>
            </p:spPr>
            <p:txBody>
              <a:bodyPr wrap="none" rtlCol="0">
                <a:spAutoFit/>
              </a:bodyPr>
              <a:lstStyle/>
              <a:p>
                <a:pPr algn="l"/>
                <a:r>
                  <a:rPr lang="en-US" b="1" dirty="0">
                    <a:solidFill>
                      <a:srgbClr val="FF0000"/>
                    </a:solidFill>
                    <a:latin typeface="+mj-lt"/>
                  </a:rPr>
                  <a:t>++</a:t>
                </a:r>
              </a:p>
            </p:txBody>
          </p:sp>
          <p:sp>
            <p:nvSpPr>
              <p:cNvPr id="13" name="TextBox 12">
                <a:extLst>
                  <a:ext uri="{FF2B5EF4-FFF2-40B4-BE49-F238E27FC236}">
                    <a16:creationId xmlns:a16="http://schemas.microsoft.com/office/drawing/2014/main" id="{216C198E-CC55-9841-B61E-846AA69BB897}"/>
                  </a:ext>
                </a:extLst>
              </p:cNvPr>
              <p:cNvSpPr txBox="1"/>
              <p:nvPr/>
            </p:nvSpPr>
            <p:spPr>
              <a:xfrm>
                <a:off x="6875585" y="4721470"/>
                <a:ext cx="566946" cy="527617"/>
              </a:xfrm>
              <a:prstGeom prst="rect">
                <a:avLst/>
              </a:prstGeom>
              <a:noFill/>
            </p:spPr>
            <p:txBody>
              <a:bodyPr wrap="none" rtlCol="0">
                <a:spAutoFit/>
              </a:bodyPr>
              <a:lstStyle/>
              <a:p>
                <a:pPr algn="l"/>
                <a:r>
                  <a:rPr lang="en-US" b="1" dirty="0">
                    <a:solidFill>
                      <a:srgbClr val="FF0000"/>
                    </a:solidFill>
                    <a:latin typeface="+mj-lt"/>
                  </a:rPr>
                  <a:t>++</a:t>
                </a:r>
              </a:p>
            </p:txBody>
          </p:sp>
          <p:sp>
            <p:nvSpPr>
              <p:cNvPr id="14" name="TextBox 13">
                <a:extLst>
                  <a:ext uri="{FF2B5EF4-FFF2-40B4-BE49-F238E27FC236}">
                    <a16:creationId xmlns:a16="http://schemas.microsoft.com/office/drawing/2014/main" id="{DB090768-D7B6-8C40-9CFA-7B301FF85CDA}"/>
                  </a:ext>
                </a:extLst>
              </p:cNvPr>
              <p:cNvSpPr txBox="1"/>
              <p:nvPr/>
            </p:nvSpPr>
            <p:spPr>
              <a:xfrm>
                <a:off x="7341577" y="4721470"/>
                <a:ext cx="566946" cy="527617"/>
              </a:xfrm>
              <a:prstGeom prst="rect">
                <a:avLst/>
              </a:prstGeom>
              <a:noFill/>
            </p:spPr>
            <p:txBody>
              <a:bodyPr wrap="none" rtlCol="0">
                <a:spAutoFit/>
              </a:bodyPr>
              <a:lstStyle/>
              <a:p>
                <a:pPr algn="l"/>
                <a:r>
                  <a:rPr lang="en-US" b="1" dirty="0">
                    <a:solidFill>
                      <a:srgbClr val="FF0000"/>
                    </a:solidFill>
                    <a:latin typeface="+mj-lt"/>
                  </a:rPr>
                  <a:t>++</a:t>
                </a:r>
              </a:p>
            </p:txBody>
          </p:sp>
          <p:sp>
            <p:nvSpPr>
              <p:cNvPr id="15" name="TextBox 14">
                <a:extLst>
                  <a:ext uri="{FF2B5EF4-FFF2-40B4-BE49-F238E27FC236}">
                    <a16:creationId xmlns:a16="http://schemas.microsoft.com/office/drawing/2014/main" id="{D679E805-0512-5C44-9B1A-6E3FB5BF51C4}"/>
                  </a:ext>
                </a:extLst>
              </p:cNvPr>
              <p:cNvSpPr txBox="1"/>
              <p:nvPr/>
            </p:nvSpPr>
            <p:spPr>
              <a:xfrm>
                <a:off x="7840205" y="4721470"/>
                <a:ext cx="406699" cy="527617"/>
              </a:xfrm>
              <a:prstGeom prst="rect">
                <a:avLst/>
              </a:prstGeom>
              <a:noFill/>
            </p:spPr>
            <p:txBody>
              <a:bodyPr wrap="none" rtlCol="0">
                <a:spAutoFit/>
              </a:bodyPr>
              <a:lstStyle/>
              <a:p>
                <a:pPr algn="l"/>
                <a:r>
                  <a:rPr lang="en-US" b="1" dirty="0">
                    <a:solidFill>
                      <a:srgbClr val="FF0000"/>
                    </a:solidFill>
                    <a:latin typeface="+mj-lt"/>
                  </a:rPr>
                  <a:t>+</a:t>
                </a:r>
              </a:p>
            </p:txBody>
          </p:sp>
        </p:grpSp>
      </p:grpSp>
      <p:sp>
        <p:nvSpPr>
          <p:cNvPr id="2" name="TextBox 1"/>
          <p:cNvSpPr txBox="1"/>
          <p:nvPr/>
        </p:nvSpPr>
        <p:spPr>
          <a:xfrm>
            <a:off x="8899391" y="2695479"/>
            <a:ext cx="863313" cy="523220"/>
          </a:xfrm>
          <a:prstGeom prst="rect">
            <a:avLst/>
          </a:prstGeom>
          <a:noFill/>
        </p:spPr>
        <p:txBody>
          <a:bodyPr wrap="none" rtlCol="0">
            <a:spAutoFit/>
          </a:bodyPr>
          <a:lstStyle/>
          <a:p>
            <a:pPr algn="ctr"/>
            <a:r>
              <a:rPr lang="en-US" sz="1400" b="1" i="1" dirty="0">
                <a:solidFill>
                  <a:srgbClr val="FF0000"/>
                </a:solidFill>
                <a:latin typeface="+mj-lt"/>
              </a:rPr>
              <a:t>+: p&lt;5%</a:t>
            </a:r>
          </a:p>
          <a:p>
            <a:pPr algn="ctr"/>
            <a:r>
              <a:rPr lang="en-US" sz="1400" b="1" i="1" dirty="0">
                <a:solidFill>
                  <a:srgbClr val="FF0000"/>
                </a:solidFill>
                <a:latin typeface="+mj-lt"/>
              </a:rPr>
              <a:t>++: p&lt;1%</a:t>
            </a:r>
          </a:p>
        </p:txBody>
      </p:sp>
      <p:grpSp>
        <p:nvGrpSpPr>
          <p:cNvPr id="17" name="Group 16">
            <a:extLst>
              <a:ext uri="{FF2B5EF4-FFF2-40B4-BE49-F238E27FC236}">
                <a16:creationId xmlns:a16="http://schemas.microsoft.com/office/drawing/2014/main" id="{4A1EC23B-8848-6247-929B-3CE3D5C57BF9}"/>
              </a:ext>
            </a:extLst>
          </p:cNvPr>
          <p:cNvGrpSpPr/>
          <p:nvPr/>
        </p:nvGrpSpPr>
        <p:grpSpPr>
          <a:xfrm>
            <a:off x="3496094" y="4360568"/>
            <a:ext cx="4124326" cy="2560320"/>
            <a:chOff x="2275851" y="808891"/>
            <a:chExt cx="5486400" cy="3657600"/>
          </a:xfrm>
        </p:grpSpPr>
        <p:pic>
          <p:nvPicPr>
            <p:cNvPr id="18" name="Picture 17">
              <a:extLst>
                <a:ext uri="{FF2B5EF4-FFF2-40B4-BE49-F238E27FC236}">
                  <a16:creationId xmlns:a16="http://schemas.microsoft.com/office/drawing/2014/main" id="{A6BBA9CD-B220-384A-8A85-1F32ED5C5BA9}"/>
                </a:ext>
              </a:extLst>
            </p:cNvPr>
            <p:cNvPicPr>
              <a:picLocks noChangeAspect="1"/>
            </p:cNvPicPr>
            <p:nvPr/>
          </p:nvPicPr>
          <p:blipFill>
            <a:blip r:embed="rId5"/>
            <a:stretch>
              <a:fillRect/>
            </a:stretch>
          </p:blipFill>
          <p:spPr>
            <a:xfrm>
              <a:off x="2275851" y="808891"/>
              <a:ext cx="5486400" cy="3657600"/>
            </a:xfrm>
            <a:prstGeom prst="rect">
              <a:avLst/>
            </a:prstGeom>
          </p:spPr>
        </p:pic>
        <p:grpSp>
          <p:nvGrpSpPr>
            <p:cNvPr id="19" name="Group 18">
              <a:extLst>
                <a:ext uri="{FF2B5EF4-FFF2-40B4-BE49-F238E27FC236}">
                  <a16:creationId xmlns:a16="http://schemas.microsoft.com/office/drawing/2014/main" id="{13A0C5BF-E287-0847-973E-D3F92D0ECA73}"/>
                </a:ext>
              </a:extLst>
            </p:cNvPr>
            <p:cNvGrpSpPr/>
            <p:nvPr/>
          </p:nvGrpSpPr>
          <p:grpSpPr>
            <a:xfrm>
              <a:off x="3398767" y="3516895"/>
              <a:ext cx="3890421" cy="527618"/>
              <a:chOff x="4682606" y="4721470"/>
              <a:chExt cx="3890421" cy="527618"/>
            </a:xfrm>
          </p:grpSpPr>
          <p:sp>
            <p:nvSpPr>
              <p:cNvPr id="20" name="TextBox 19">
                <a:extLst>
                  <a:ext uri="{FF2B5EF4-FFF2-40B4-BE49-F238E27FC236}">
                    <a16:creationId xmlns:a16="http://schemas.microsoft.com/office/drawing/2014/main" id="{F712CB14-9577-B14C-AE75-DAB9FA5B01D6}"/>
                  </a:ext>
                </a:extLst>
              </p:cNvPr>
              <p:cNvSpPr txBox="1"/>
              <p:nvPr/>
            </p:nvSpPr>
            <p:spPr>
              <a:xfrm>
                <a:off x="4682606" y="4721470"/>
                <a:ext cx="595366" cy="527618"/>
              </a:xfrm>
              <a:prstGeom prst="rect">
                <a:avLst/>
              </a:prstGeom>
              <a:noFill/>
            </p:spPr>
            <p:txBody>
              <a:bodyPr wrap="none" rtlCol="0">
                <a:spAutoFit/>
              </a:bodyPr>
              <a:lstStyle/>
              <a:p>
                <a:pPr algn="l"/>
                <a:r>
                  <a:rPr lang="en-US" b="1" dirty="0">
                    <a:solidFill>
                      <a:srgbClr val="FF0000"/>
                    </a:solidFill>
                    <a:latin typeface="Times" pitchFamily="2" charset="0"/>
                  </a:rPr>
                  <a:t>++</a:t>
                </a:r>
              </a:p>
            </p:txBody>
          </p:sp>
          <p:sp>
            <p:nvSpPr>
              <p:cNvPr id="21" name="TextBox 20">
                <a:extLst>
                  <a:ext uri="{FF2B5EF4-FFF2-40B4-BE49-F238E27FC236}">
                    <a16:creationId xmlns:a16="http://schemas.microsoft.com/office/drawing/2014/main" id="{83C1F2A7-4069-CC42-89F4-16BC1D850AC8}"/>
                  </a:ext>
                </a:extLst>
              </p:cNvPr>
              <p:cNvSpPr txBox="1"/>
              <p:nvPr/>
            </p:nvSpPr>
            <p:spPr>
              <a:xfrm>
                <a:off x="5619728" y="4721470"/>
                <a:ext cx="595366" cy="527617"/>
              </a:xfrm>
              <a:prstGeom prst="rect">
                <a:avLst/>
              </a:prstGeom>
              <a:noFill/>
            </p:spPr>
            <p:txBody>
              <a:bodyPr wrap="none" rtlCol="0">
                <a:spAutoFit/>
              </a:bodyPr>
              <a:lstStyle/>
              <a:p>
                <a:pPr algn="l"/>
                <a:r>
                  <a:rPr lang="en-US" b="1" dirty="0">
                    <a:solidFill>
                      <a:srgbClr val="FF0000"/>
                    </a:solidFill>
                    <a:latin typeface="Times" pitchFamily="2" charset="0"/>
                  </a:rPr>
                  <a:t>++</a:t>
                </a:r>
              </a:p>
            </p:txBody>
          </p:sp>
          <p:sp>
            <p:nvSpPr>
              <p:cNvPr id="22" name="TextBox 21">
                <a:extLst>
                  <a:ext uri="{FF2B5EF4-FFF2-40B4-BE49-F238E27FC236}">
                    <a16:creationId xmlns:a16="http://schemas.microsoft.com/office/drawing/2014/main" id="{87BEDFCE-AD66-D149-B4C9-820DE64A78D7}"/>
                  </a:ext>
                </a:extLst>
              </p:cNvPr>
              <p:cNvSpPr txBox="1"/>
              <p:nvPr/>
            </p:nvSpPr>
            <p:spPr>
              <a:xfrm>
                <a:off x="6109292" y="4721470"/>
                <a:ext cx="595366" cy="527617"/>
              </a:xfrm>
              <a:prstGeom prst="rect">
                <a:avLst/>
              </a:prstGeom>
              <a:noFill/>
            </p:spPr>
            <p:txBody>
              <a:bodyPr wrap="none" rtlCol="0">
                <a:spAutoFit/>
              </a:bodyPr>
              <a:lstStyle/>
              <a:p>
                <a:pPr algn="l"/>
                <a:r>
                  <a:rPr lang="en-US" b="1" dirty="0">
                    <a:solidFill>
                      <a:srgbClr val="FF0000"/>
                    </a:solidFill>
                    <a:latin typeface="Times" pitchFamily="2" charset="0"/>
                  </a:rPr>
                  <a:t>++</a:t>
                </a:r>
              </a:p>
            </p:txBody>
          </p:sp>
          <p:sp>
            <p:nvSpPr>
              <p:cNvPr id="23" name="TextBox 22">
                <a:extLst>
                  <a:ext uri="{FF2B5EF4-FFF2-40B4-BE49-F238E27FC236}">
                    <a16:creationId xmlns:a16="http://schemas.microsoft.com/office/drawing/2014/main" id="{F8B72A27-8C63-5040-A5BC-DB89ED6B2A56}"/>
                  </a:ext>
                </a:extLst>
              </p:cNvPr>
              <p:cNvSpPr txBox="1"/>
              <p:nvPr/>
            </p:nvSpPr>
            <p:spPr>
              <a:xfrm>
                <a:off x="6576250" y="4721470"/>
                <a:ext cx="595366" cy="527617"/>
              </a:xfrm>
              <a:prstGeom prst="rect">
                <a:avLst/>
              </a:prstGeom>
              <a:noFill/>
            </p:spPr>
            <p:txBody>
              <a:bodyPr wrap="none" rtlCol="0">
                <a:spAutoFit/>
              </a:bodyPr>
              <a:lstStyle/>
              <a:p>
                <a:pPr algn="l"/>
                <a:r>
                  <a:rPr lang="en-US" b="1" dirty="0">
                    <a:solidFill>
                      <a:srgbClr val="FF0000"/>
                    </a:solidFill>
                    <a:latin typeface="Times" pitchFamily="2" charset="0"/>
                  </a:rPr>
                  <a:t>++</a:t>
                </a:r>
              </a:p>
            </p:txBody>
          </p:sp>
          <p:sp>
            <p:nvSpPr>
              <p:cNvPr id="24" name="TextBox 23">
                <a:extLst>
                  <a:ext uri="{FF2B5EF4-FFF2-40B4-BE49-F238E27FC236}">
                    <a16:creationId xmlns:a16="http://schemas.microsoft.com/office/drawing/2014/main" id="{928898F7-9C7F-B94C-88F8-F81C95B5649C}"/>
                  </a:ext>
                </a:extLst>
              </p:cNvPr>
              <p:cNvSpPr txBox="1"/>
              <p:nvPr/>
            </p:nvSpPr>
            <p:spPr>
              <a:xfrm>
                <a:off x="7043746" y="4721470"/>
                <a:ext cx="595366" cy="527617"/>
              </a:xfrm>
              <a:prstGeom prst="rect">
                <a:avLst/>
              </a:prstGeom>
              <a:noFill/>
            </p:spPr>
            <p:txBody>
              <a:bodyPr wrap="none" rtlCol="0">
                <a:spAutoFit/>
              </a:bodyPr>
              <a:lstStyle/>
              <a:p>
                <a:pPr algn="l"/>
                <a:r>
                  <a:rPr lang="en-US" b="1" dirty="0">
                    <a:solidFill>
                      <a:srgbClr val="FF0000"/>
                    </a:solidFill>
                    <a:latin typeface="Times" pitchFamily="2" charset="0"/>
                  </a:rPr>
                  <a:t>++</a:t>
                </a:r>
              </a:p>
            </p:txBody>
          </p:sp>
          <p:sp>
            <p:nvSpPr>
              <p:cNvPr id="25" name="TextBox 24">
                <a:extLst>
                  <a:ext uri="{FF2B5EF4-FFF2-40B4-BE49-F238E27FC236}">
                    <a16:creationId xmlns:a16="http://schemas.microsoft.com/office/drawing/2014/main" id="{9EF344F6-796F-A94B-9C4D-8DF2411AD198}"/>
                  </a:ext>
                </a:extLst>
              </p:cNvPr>
              <p:cNvSpPr txBox="1"/>
              <p:nvPr/>
            </p:nvSpPr>
            <p:spPr>
              <a:xfrm>
                <a:off x="7977661" y="4721470"/>
                <a:ext cx="595366" cy="527617"/>
              </a:xfrm>
              <a:prstGeom prst="rect">
                <a:avLst/>
              </a:prstGeom>
              <a:noFill/>
            </p:spPr>
            <p:txBody>
              <a:bodyPr wrap="none" rtlCol="0">
                <a:spAutoFit/>
              </a:bodyPr>
              <a:lstStyle/>
              <a:p>
                <a:pPr algn="l"/>
                <a:r>
                  <a:rPr lang="en-US" b="1" dirty="0">
                    <a:solidFill>
                      <a:srgbClr val="FF0000"/>
                    </a:solidFill>
                    <a:latin typeface="Times" pitchFamily="2" charset="0"/>
                  </a:rPr>
                  <a:t>++</a:t>
                </a:r>
              </a:p>
            </p:txBody>
          </p:sp>
        </p:grpSp>
      </p:grpSp>
      <p:pic>
        <p:nvPicPr>
          <p:cNvPr id="26" name="Picture 25">
            <a:extLst>
              <a:ext uri="{FF2B5EF4-FFF2-40B4-BE49-F238E27FC236}">
                <a16:creationId xmlns:a16="http://schemas.microsoft.com/office/drawing/2014/main" id="{078AE6BA-63AA-BA4D-8AE0-469AE21C4BCC}"/>
              </a:ext>
            </a:extLst>
          </p:cNvPr>
          <p:cNvPicPr>
            <a:picLocks noChangeAspect="1"/>
          </p:cNvPicPr>
          <p:nvPr/>
        </p:nvPicPr>
        <p:blipFill>
          <a:blip r:embed="rId6"/>
          <a:stretch>
            <a:fillRect/>
          </a:stretch>
        </p:blipFill>
        <p:spPr>
          <a:xfrm>
            <a:off x="7746084" y="4360568"/>
            <a:ext cx="4000501" cy="2560320"/>
          </a:xfrm>
          <a:prstGeom prst="rect">
            <a:avLst/>
          </a:prstGeom>
        </p:spPr>
      </p:pic>
      <p:sp>
        <p:nvSpPr>
          <p:cNvPr id="3" name="Rectangle 2"/>
          <p:cNvSpPr/>
          <p:nvPr/>
        </p:nvSpPr>
        <p:spPr>
          <a:xfrm>
            <a:off x="8678983" y="894219"/>
            <a:ext cx="2581604" cy="584775"/>
          </a:xfrm>
          <a:prstGeom prst="rect">
            <a:avLst/>
          </a:prstGeom>
          <a:solidFill>
            <a:schemeClr val="accent1">
              <a:lumMod val="20000"/>
              <a:lumOff val="80000"/>
            </a:schemeClr>
          </a:solidFill>
          <a:ln>
            <a:solidFill>
              <a:srgbClr val="3366CC"/>
            </a:solidFill>
          </a:ln>
        </p:spPr>
        <p:txBody>
          <a:bodyPr wrap="none">
            <a:spAutoFit/>
          </a:bodyPr>
          <a:lstStyle/>
          <a:p>
            <a:pPr algn="ctr"/>
            <a:r>
              <a:rPr lang="en-US" sz="1600" dirty="0">
                <a:latin typeface="+mj-lt"/>
              </a:rPr>
              <a:t>Chain:</a:t>
            </a:r>
          </a:p>
          <a:p>
            <a:pPr algn="ctr"/>
            <a:r>
              <a:rPr lang="en-US" sz="1600" dirty="0">
                <a:latin typeface="+mj-lt"/>
              </a:rPr>
              <a:t>Temporal Relation Extraction</a:t>
            </a:r>
          </a:p>
        </p:txBody>
      </p:sp>
      <p:sp>
        <p:nvSpPr>
          <p:cNvPr id="27" name="Rectangle 26"/>
          <p:cNvSpPr/>
          <p:nvPr/>
        </p:nvSpPr>
        <p:spPr>
          <a:xfrm>
            <a:off x="4383749" y="4116056"/>
            <a:ext cx="2491195" cy="584775"/>
          </a:xfrm>
          <a:prstGeom prst="rect">
            <a:avLst/>
          </a:prstGeom>
          <a:solidFill>
            <a:schemeClr val="accent1">
              <a:lumMod val="20000"/>
              <a:lumOff val="80000"/>
            </a:schemeClr>
          </a:solidFill>
          <a:ln>
            <a:solidFill>
              <a:srgbClr val="3366CC"/>
            </a:solidFill>
          </a:ln>
        </p:spPr>
        <p:txBody>
          <a:bodyPr wrap="none">
            <a:spAutoFit/>
          </a:bodyPr>
          <a:lstStyle/>
          <a:p>
            <a:pPr algn="ctr"/>
            <a:r>
              <a:rPr lang="en-US" sz="1600" dirty="0">
                <a:latin typeface="+mj-lt"/>
              </a:rPr>
              <a:t>Bipartite Graph:</a:t>
            </a:r>
          </a:p>
          <a:p>
            <a:pPr algn="ctr"/>
            <a:r>
              <a:rPr lang="en-US" sz="1600" dirty="0">
                <a:latin typeface="+mj-lt"/>
              </a:rPr>
              <a:t>Semantic Role Classification</a:t>
            </a:r>
          </a:p>
        </p:txBody>
      </p:sp>
      <p:sp>
        <p:nvSpPr>
          <p:cNvPr id="28" name="Rectangle 27"/>
          <p:cNvSpPr/>
          <p:nvPr/>
        </p:nvSpPr>
        <p:spPr>
          <a:xfrm>
            <a:off x="9106677" y="4093757"/>
            <a:ext cx="1477520" cy="584775"/>
          </a:xfrm>
          <a:prstGeom prst="rect">
            <a:avLst/>
          </a:prstGeom>
          <a:solidFill>
            <a:schemeClr val="accent1">
              <a:lumMod val="20000"/>
              <a:lumOff val="80000"/>
            </a:schemeClr>
          </a:solidFill>
          <a:ln>
            <a:solidFill>
              <a:srgbClr val="3366CC"/>
            </a:solidFill>
          </a:ln>
        </p:spPr>
        <p:txBody>
          <a:bodyPr wrap="none">
            <a:spAutoFit/>
          </a:bodyPr>
          <a:lstStyle/>
          <a:p>
            <a:pPr algn="ctr"/>
            <a:r>
              <a:rPr lang="en-US" sz="1600" dirty="0">
                <a:latin typeface="+mj-lt"/>
              </a:rPr>
              <a:t>Seq Tagging</a:t>
            </a:r>
          </a:p>
          <a:p>
            <a:pPr algn="ctr"/>
            <a:r>
              <a:rPr lang="en-US" sz="1600" dirty="0">
                <a:latin typeface="+mj-lt"/>
              </a:rPr>
              <a:t>Shallow Parsing</a:t>
            </a:r>
          </a:p>
        </p:txBody>
      </p:sp>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E356B9E7-83F8-4748-8F4F-6C738ABD1CF3}"/>
                  </a:ext>
                </a:extLst>
              </p:cNvPr>
              <p:cNvSpPr/>
              <p:nvPr/>
            </p:nvSpPr>
            <p:spPr>
              <a:xfrm>
                <a:off x="3714876" y="833225"/>
                <a:ext cx="3882730" cy="338554"/>
              </a:xfrm>
              <a:prstGeom prst="rect">
                <a:avLst/>
              </a:prstGeom>
              <a:solidFill>
                <a:srgbClr val="FFFFFF"/>
              </a:solidFill>
              <a:ln>
                <a:solidFill>
                  <a:srgbClr val="3366CC"/>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b="1" i="1" smtClean="0">
                              <a:solidFill>
                                <a:schemeClr val="tx1"/>
                              </a:solidFill>
                              <a:latin typeface="Cambria Math" panose="02040503050406030204" pitchFamily="18" charset="0"/>
                            </a:rPr>
                          </m:ctrlPr>
                        </m:sSubPr>
                        <m:e>
                          <m:r>
                            <a:rPr lang="en-US" sz="1600" b="1" i="1">
                              <a:solidFill>
                                <a:schemeClr val="tx1"/>
                              </a:solidFill>
                              <a:latin typeface="Cambria Math" panose="02040503050406030204" pitchFamily="18" charset="0"/>
                            </a:rPr>
                            <m:t>𝜟</m:t>
                          </m:r>
                        </m:e>
                        <m:sub>
                          <m:r>
                            <a:rPr lang="en-US" sz="1600" b="1" i="1">
                              <a:solidFill>
                                <a:schemeClr val="tx1"/>
                              </a:solidFill>
                              <a:latin typeface="Cambria Math" panose="02040503050406030204" pitchFamily="18" charset="0"/>
                            </a:rPr>
                            <m:t>𝒌</m:t>
                          </m:r>
                        </m:sub>
                      </m:sSub>
                      <m:r>
                        <a:rPr lang="en-US" sz="1600" b="1" i="1">
                          <a:solidFill>
                            <a:schemeClr val="tx1"/>
                          </a:solidFill>
                          <a:latin typeface="Cambria Math" panose="02040503050406030204" pitchFamily="18" charset="0"/>
                        </a:rPr>
                        <m:t>=</m:t>
                      </m:r>
                      <m:sSub>
                        <m:sSubPr>
                          <m:ctrlPr>
                            <a:rPr lang="en-US" sz="1600" b="1" i="1">
                              <a:solidFill>
                                <a:schemeClr val="tx1"/>
                              </a:solidFill>
                              <a:latin typeface="Cambria Math" panose="02040503050406030204" pitchFamily="18" charset="0"/>
                            </a:rPr>
                          </m:ctrlPr>
                        </m:sSubPr>
                        <m:e>
                          <m:r>
                            <a:rPr lang="en-US" sz="1600" b="1" i="1">
                              <a:solidFill>
                                <a:schemeClr val="tx1"/>
                              </a:solidFill>
                              <a:latin typeface="Cambria Math" panose="02040503050406030204" pitchFamily="18" charset="0"/>
                            </a:rPr>
                            <m:t>𝑰</m:t>
                          </m:r>
                        </m:e>
                        <m:sub>
                          <m:r>
                            <a:rPr lang="en-US" sz="1600" b="1" i="1">
                              <a:solidFill>
                                <a:schemeClr val="tx1"/>
                              </a:solidFill>
                              <a:latin typeface="Cambria Math" panose="02040503050406030204" pitchFamily="18" charset="0"/>
                            </a:rPr>
                            <m:t>𝒌</m:t>
                          </m:r>
                        </m:sub>
                      </m:sSub>
                      <m:r>
                        <a:rPr lang="en-US" sz="1600" b="1" i="1">
                          <a:solidFill>
                            <a:schemeClr val="tx1"/>
                          </a:solidFill>
                          <a:latin typeface="Cambria Math" panose="02040503050406030204" pitchFamily="18" charset="0"/>
                        </a:rPr>
                        <m:t>−</m:t>
                      </m:r>
                      <m:sSub>
                        <m:sSubPr>
                          <m:ctrlPr>
                            <a:rPr lang="en-US" sz="1600" b="1" i="1">
                              <a:solidFill>
                                <a:schemeClr val="tx1"/>
                              </a:solidFill>
                              <a:latin typeface="Cambria Math" panose="02040503050406030204" pitchFamily="18" charset="0"/>
                            </a:rPr>
                          </m:ctrlPr>
                        </m:sSubPr>
                        <m:e>
                          <m:r>
                            <a:rPr lang="en-US" sz="1600" b="1" i="1">
                              <a:solidFill>
                                <a:schemeClr val="tx1"/>
                              </a:solidFill>
                              <a:latin typeface="Cambria Math" panose="02040503050406030204" pitchFamily="18" charset="0"/>
                            </a:rPr>
                            <m:t>𝑰</m:t>
                          </m:r>
                        </m:e>
                        <m:sub>
                          <m:r>
                            <a:rPr lang="en-US" sz="1600" b="1" i="1">
                              <a:solidFill>
                                <a:schemeClr val="tx1"/>
                              </a:solidFill>
                              <a:latin typeface="Cambria Math" panose="02040503050406030204" pitchFamily="18" charset="0"/>
                            </a:rPr>
                            <m:t>𝒌</m:t>
                          </m:r>
                          <m:r>
                            <a:rPr lang="en-US" sz="1600" b="1" i="1">
                              <a:solidFill>
                                <a:schemeClr val="tx1"/>
                              </a:solidFill>
                              <a:latin typeface="Cambria Math" panose="02040503050406030204" pitchFamily="18" charset="0"/>
                            </a:rPr>
                            <m:t>−</m:t>
                          </m:r>
                          <m:r>
                            <a:rPr lang="en-US" sz="1600" b="1" i="1">
                              <a:solidFill>
                                <a:schemeClr val="tx1"/>
                              </a:solidFill>
                              <a:latin typeface="Cambria Math" panose="02040503050406030204" pitchFamily="18" charset="0"/>
                            </a:rPr>
                            <m:t>𝟏</m:t>
                          </m:r>
                        </m:sub>
                      </m:sSub>
                      <m:r>
                        <a:rPr lang="en-US" sz="1600" b="1" i="1">
                          <a:solidFill>
                            <a:schemeClr val="tx1"/>
                          </a:solidFill>
                          <a:latin typeface="Cambria Math" panose="02040503050406030204" pitchFamily="18" charset="0"/>
                        </a:rPr>
                        <m:t> </m:t>
                      </m:r>
                      <m:r>
                        <m:rPr>
                          <m:nor/>
                        </m:rPr>
                        <a:rPr lang="en-US" sz="1600" b="1" dirty="0">
                          <a:solidFill>
                            <a:schemeClr val="tx1"/>
                          </a:solidFill>
                        </a:rPr>
                        <m:t>: </m:t>
                      </m:r>
                      <m:r>
                        <m:rPr>
                          <m:nor/>
                        </m:rPr>
                        <a:rPr lang="en-US" sz="1600" b="1" dirty="0">
                          <a:solidFill>
                            <a:schemeClr val="tx1"/>
                          </a:solidFill>
                        </a:rPr>
                        <m:t>The</m:t>
                      </m:r>
                      <m:r>
                        <m:rPr>
                          <m:nor/>
                        </m:rPr>
                        <a:rPr lang="en-US" sz="1600" b="1" dirty="0">
                          <a:solidFill>
                            <a:schemeClr val="tx1"/>
                          </a:solidFill>
                        </a:rPr>
                        <m:t> </m:t>
                      </m:r>
                      <m:r>
                        <m:rPr>
                          <m:nor/>
                        </m:rPr>
                        <a:rPr lang="en-US" sz="1600" b="1" dirty="0">
                          <a:solidFill>
                            <a:schemeClr val="tx1"/>
                          </a:solidFill>
                        </a:rPr>
                        <m:t>benefit</m:t>
                      </m:r>
                      <m:r>
                        <m:rPr>
                          <m:nor/>
                        </m:rPr>
                        <a:rPr lang="en-US" sz="1600" b="1" dirty="0">
                          <a:solidFill>
                            <a:schemeClr val="tx1"/>
                          </a:solidFill>
                        </a:rPr>
                        <m:t> </m:t>
                      </m:r>
                      <m:r>
                        <m:rPr>
                          <m:nor/>
                        </m:rPr>
                        <a:rPr lang="en-US" sz="1600" b="1" dirty="0">
                          <a:solidFill>
                            <a:schemeClr val="tx1"/>
                          </a:solidFill>
                        </a:rPr>
                        <m:t>of</m:t>
                      </m:r>
                      <m:r>
                        <m:rPr>
                          <m:nor/>
                        </m:rPr>
                        <a:rPr lang="en-US" sz="1600" b="1" dirty="0">
                          <a:solidFill>
                            <a:schemeClr val="tx1"/>
                          </a:solidFill>
                        </a:rPr>
                        <m:t> </m:t>
                      </m:r>
                      <m:r>
                        <m:rPr>
                          <m:nor/>
                        </m:rPr>
                        <a:rPr lang="en-US" sz="1600" b="1" dirty="0">
                          <a:solidFill>
                            <a:schemeClr val="tx1"/>
                          </a:solidFill>
                        </a:rPr>
                        <m:t>a</m:t>
                      </m:r>
                      <m:r>
                        <m:rPr>
                          <m:nor/>
                        </m:rPr>
                        <a:rPr lang="en-US" sz="1600" b="1" dirty="0">
                          <a:solidFill>
                            <a:schemeClr val="tx1"/>
                          </a:solidFill>
                        </a:rPr>
                        <m:t> </m:t>
                      </m:r>
                      <m:r>
                        <m:rPr>
                          <m:nor/>
                        </m:rPr>
                        <a:rPr lang="en-US" sz="1600" b="1" dirty="0">
                          <a:solidFill>
                            <a:schemeClr val="tx1"/>
                          </a:solidFill>
                        </a:rPr>
                        <m:t>new</m:t>
                      </m:r>
                      <m:r>
                        <m:rPr>
                          <m:nor/>
                        </m:rPr>
                        <a:rPr lang="en-US" sz="1600" b="1" dirty="0">
                          <a:solidFill>
                            <a:schemeClr val="tx1"/>
                          </a:solidFill>
                        </a:rPr>
                        <m:t> </m:t>
                      </m:r>
                      <m:r>
                        <m:rPr>
                          <m:nor/>
                        </m:rPr>
                        <a:rPr lang="en-US" sz="1600" b="1" dirty="0">
                          <a:solidFill>
                            <a:schemeClr val="tx1"/>
                          </a:solidFill>
                        </a:rPr>
                        <m:t>label</m:t>
                      </m:r>
                    </m:oMath>
                  </m:oMathPara>
                </a14:m>
                <a:endParaRPr lang="en-US" b="1" dirty="0">
                  <a:solidFill>
                    <a:schemeClr val="tx1"/>
                  </a:solidFill>
                </a:endParaRPr>
              </a:p>
            </p:txBody>
          </p:sp>
        </mc:Choice>
        <mc:Fallback xmlns="">
          <p:sp>
            <p:nvSpPr>
              <p:cNvPr id="32" name="Rectangle 31">
                <a:extLst>
                  <a:ext uri="{FF2B5EF4-FFF2-40B4-BE49-F238E27FC236}">
                    <a16:creationId xmlns:a16="http://schemas.microsoft.com/office/drawing/2014/main" id="{E356B9E7-83F8-4748-8F4F-6C738ABD1CF3}"/>
                  </a:ext>
                </a:extLst>
              </p:cNvPr>
              <p:cNvSpPr>
                <a:spLocks noRot="1" noChangeAspect="1" noMove="1" noResize="1" noEditPoints="1" noAdjustHandles="1" noChangeArrowheads="1" noChangeShapeType="1" noTextEdit="1"/>
              </p:cNvSpPr>
              <p:nvPr/>
            </p:nvSpPr>
            <p:spPr>
              <a:xfrm>
                <a:off x="3714876" y="833225"/>
                <a:ext cx="3882730" cy="338554"/>
              </a:xfrm>
              <a:prstGeom prst="rect">
                <a:avLst/>
              </a:prstGeom>
              <a:blipFill>
                <a:blip r:embed="rId7"/>
                <a:stretch>
                  <a:fillRect/>
                </a:stretch>
              </a:blipFill>
              <a:ln>
                <a:solidFill>
                  <a:srgbClr val="3366CC"/>
                </a:solidFill>
              </a:ln>
            </p:spPr>
            <p:txBody>
              <a:bodyPr/>
              <a:lstStyle/>
              <a:p>
                <a:r>
                  <a:rPr lang="en-US">
                    <a:noFill/>
                  </a:rPr>
                  <a:t> </a:t>
                </a:r>
              </a:p>
            </p:txBody>
          </p:sp>
        </mc:Fallback>
      </mc:AlternateContent>
      <p:grpSp>
        <p:nvGrpSpPr>
          <p:cNvPr id="33" name="Group 32">
            <a:extLst>
              <a:ext uri="{FF2B5EF4-FFF2-40B4-BE49-F238E27FC236}">
                <a16:creationId xmlns:a16="http://schemas.microsoft.com/office/drawing/2014/main" id="{C9AEE886-076B-4D46-90F0-EE515762BFB4}"/>
              </a:ext>
            </a:extLst>
          </p:cNvPr>
          <p:cNvGrpSpPr/>
          <p:nvPr/>
        </p:nvGrpSpPr>
        <p:grpSpPr>
          <a:xfrm>
            <a:off x="6109363" y="2762332"/>
            <a:ext cx="1303562" cy="920822"/>
            <a:chOff x="2558490" y="2470993"/>
            <a:chExt cx="1303562" cy="920822"/>
          </a:xfrm>
        </p:grpSpPr>
        <p:cxnSp>
          <p:nvCxnSpPr>
            <p:cNvPr id="34" name="Straight Arrow Connector 33">
              <a:extLst>
                <a:ext uri="{FF2B5EF4-FFF2-40B4-BE49-F238E27FC236}">
                  <a16:creationId xmlns:a16="http://schemas.microsoft.com/office/drawing/2014/main" id="{359AE2F1-02AE-494E-A7A5-A287D500173A}"/>
                </a:ext>
              </a:extLst>
            </p:cNvPr>
            <p:cNvCxnSpPr>
              <a:cxnSpLocks/>
            </p:cNvCxnSpPr>
            <p:nvPr/>
          </p:nvCxnSpPr>
          <p:spPr>
            <a:xfrm>
              <a:off x="3512140" y="2470993"/>
              <a:ext cx="0" cy="663188"/>
            </a:xfrm>
            <a:prstGeom prst="straightConnector1">
              <a:avLst/>
            </a:prstGeom>
            <a:ln w="38100">
              <a:solidFill>
                <a:schemeClr val="tx1">
                  <a:lumMod val="50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C56F7DFE-E6D8-4425-B5C7-F8FBECF19158}"/>
                </a:ext>
              </a:extLst>
            </p:cNvPr>
            <p:cNvSpPr txBox="1"/>
            <p:nvPr/>
          </p:nvSpPr>
          <p:spPr>
            <a:xfrm>
              <a:off x="2558490" y="3114816"/>
              <a:ext cx="1303562" cy="276999"/>
            </a:xfrm>
            <a:prstGeom prst="rect">
              <a:avLst/>
            </a:prstGeom>
            <a:noFill/>
          </p:spPr>
          <p:txBody>
            <a:bodyPr wrap="none" rtlCol="0">
              <a:spAutoFit/>
            </a:bodyPr>
            <a:lstStyle/>
            <a:p>
              <a:r>
                <a:rPr lang="en-US" sz="1200" dirty="0">
                  <a:latin typeface="Century Gothic" panose="020B0502020202020204" pitchFamily="34" charset="0"/>
                </a:rPr>
                <a:t>more</a:t>
              </a:r>
              <a:r>
                <a:rPr lang="en-US" sz="1200" dirty="0">
                  <a:solidFill>
                    <a:schemeClr val="bg2"/>
                  </a:solidFill>
                  <a:latin typeface="Century Gothic" panose="020B0502020202020204" pitchFamily="34" charset="0"/>
                </a:rPr>
                <a:t> </a:t>
              </a:r>
              <a:r>
                <a:rPr lang="en-US" sz="1200" dirty="0">
                  <a:latin typeface="Century Gothic" panose="020B0502020202020204" pitchFamily="34" charset="0"/>
                </a:rPr>
                <a:t>concave</a:t>
              </a:r>
            </a:p>
          </p:txBody>
        </p:sp>
      </p:grpSp>
      <p:pic>
        <p:nvPicPr>
          <p:cNvPr id="37" name="Picture 36">
            <a:extLst>
              <a:ext uri="{FF2B5EF4-FFF2-40B4-BE49-F238E27FC236}">
                <a16:creationId xmlns:a16="http://schemas.microsoft.com/office/drawing/2014/main" id="{56BBC221-CE91-416B-837E-1890351D2483}"/>
              </a:ext>
            </a:extLst>
          </p:cNvPr>
          <p:cNvPicPr>
            <a:picLocks noChangeAspect="1"/>
          </p:cNvPicPr>
          <p:nvPr/>
        </p:nvPicPr>
        <p:blipFill>
          <a:blip r:embed="rId8"/>
          <a:stretch>
            <a:fillRect/>
          </a:stretch>
        </p:blipFill>
        <p:spPr>
          <a:xfrm>
            <a:off x="749683" y="3726561"/>
            <a:ext cx="2584813" cy="1352161"/>
          </a:xfrm>
          <a:prstGeom prst="rect">
            <a:avLst/>
          </a:prstGeom>
          <a:ln>
            <a:solidFill>
              <a:srgbClr val="3366CC"/>
            </a:solidFill>
          </a:ln>
        </p:spPr>
      </p:pic>
    </p:spTree>
    <p:extLst>
      <p:ext uri="{BB962C8B-B14F-4D97-AF65-F5344CB8AC3E}">
        <p14:creationId xmlns:p14="http://schemas.microsoft.com/office/powerpoint/2010/main" val="25275463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27"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8732A3-43F2-4892-914C-BFBD76CAD0E6}"/>
              </a:ext>
            </a:extLst>
          </p:cNvPr>
          <p:cNvPicPr>
            <a:picLocks noChangeAspect="1"/>
          </p:cNvPicPr>
          <p:nvPr/>
        </p:nvPicPr>
        <p:blipFill>
          <a:blip r:embed="rId3"/>
          <a:stretch>
            <a:fillRect/>
          </a:stretch>
        </p:blipFill>
        <p:spPr>
          <a:xfrm>
            <a:off x="2581275" y="1310503"/>
            <a:ext cx="7268730" cy="3566160"/>
          </a:xfrm>
          <a:prstGeom prst="rect">
            <a:avLst/>
          </a:prstGeom>
          <a:ln>
            <a:solidFill>
              <a:srgbClr val="3366CC"/>
            </a:solidFill>
          </a:ln>
        </p:spPr>
      </p:pic>
      <p:sp>
        <p:nvSpPr>
          <p:cNvPr id="2" name="Title 1">
            <a:extLst>
              <a:ext uri="{FF2B5EF4-FFF2-40B4-BE49-F238E27FC236}">
                <a16:creationId xmlns:a16="http://schemas.microsoft.com/office/drawing/2014/main" id="{1BA9E876-E961-43BC-A628-F765FB4D3179}"/>
              </a:ext>
            </a:extLst>
          </p:cNvPr>
          <p:cNvSpPr>
            <a:spLocks noGrp="1"/>
          </p:cNvSpPr>
          <p:nvPr>
            <p:ph type="title"/>
          </p:nvPr>
        </p:nvSpPr>
        <p:spPr/>
        <p:txBody>
          <a:bodyPr/>
          <a:lstStyle/>
          <a:p>
            <a:r>
              <a:rPr lang="en-US" dirty="0"/>
              <a:t>Ask Google: January 2021</a:t>
            </a:r>
          </a:p>
        </p:txBody>
      </p:sp>
      <p:sp>
        <p:nvSpPr>
          <p:cNvPr id="4" name="Slide Number Placeholder 3">
            <a:extLst>
              <a:ext uri="{FF2B5EF4-FFF2-40B4-BE49-F238E27FC236}">
                <a16:creationId xmlns:a16="http://schemas.microsoft.com/office/drawing/2014/main" id="{BC28933C-18E3-426B-B4E5-626AEB8996F6}"/>
              </a:ext>
            </a:extLst>
          </p:cNvPr>
          <p:cNvSpPr>
            <a:spLocks noGrp="1"/>
          </p:cNvSpPr>
          <p:nvPr>
            <p:ph type="sldNum" sz="quarter" idx="11"/>
          </p:nvPr>
        </p:nvSpPr>
        <p:spPr/>
        <p:txBody>
          <a:bodyPr/>
          <a:lstStyle/>
          <a:p>
            <a:fld id="{BDF588C3-71D6-5D45-B118-1C664482E1C2}" type="slidenum">
              <a:rPr lang="en-US" smtClean="0"/>
              <a:t>3</a:t>
            </a:fld>
            <a:endParaRPr lang="en-US"/>
          </a:p>
        </p:txBody>
      </p:sp>
      <p:pic>
        <p:nvPicPr>
          <p:cNvPr id="6" name="Picture 5">
            <a:extLst>
              <a:ext uri="{FF2B5EF4-FFF2-40B4-BE49-F238E27FC236}">
                <a16:creationId xmlns:a16="http://schemas.microsoft.com/office/drawing/2014/main" id="{0D872536-6C84-4DD1-9F70-28B4087C93B0}"/>
              </a:ext>
            </a:extLst>
          </p:cNvPr>
          <p:cNvPicPr>
            <a:picLocks noChangeAspect="1"/>
          </p:cNvPicPr>
          <p:nvPr/>
        </p:nvPicPr>
        <p:blipFill>
          <a:blip r:embed="rId4"/>
          <a:stretch>
            <a:fillRect/>
          </a:stretch>
        </p:blipFill>
        <p:spPr>
          <a:xfrm>
            <a:off x="2237039" y="1310503"/>
            <a:ext cx="7957202" cy="3566160"/>
          </a:xfrm>
          <a:prstGeom prst="rect">
            <a:avLst/>
          </a:prstGeom>
          <a:ln>
            <a:solidFill>
              <a:srgbClr val="3366CC"/>
            </a:solidFill>
          </a:ln>
        </p:spPr>
      </p:pic>
      <p:pic>
        <p:nvPicPr>
          <p:cNvPr id="10" name="Picture 9">
            <a:extLst>
              <a:ext uri="{FF2B5EF4-FFF2-40B4-BE49-F238E27FC236}">
                <a16:creationId xmlns:a16="http://schemas.microsoft.com/office/drawing/2014/main" id="{B1E7793F-5F80-400E-A94A-7697310A779A}"/>
              </a:ext>
            </a:extLst>
          </p:cNvPr>
          <p:cNvPicPr>
            <a:picLocks noChangeAspect="1"/>
          </p:cNvPicPr>
          <p:nvPr/>
        </p:nvPicPr>
        <p:blipFill>
          <a:blip r:embed="rId5"/>
          <a:stretch>
            <a:fillRect/>
          </a:stretch>
        </p:blipFill>
        <p:spPr>
          <a:xfrm>
            <a:off x="1792675" y="1310503"/>
            <a:ext cx="8845929" cy="3566160"/>
          </a:xfrm>
          <a:prstGeom prst="rect">
            <a:avLst/>
          </a:prstGeom>
          <a:ln>
            <a:solidFill>
              <a:srgbClr val="3366CC"/>
            </a:solidFill>
          </a:ln>
        </p:spPr>
      </p:pic>
    </p:spTree>
    <p:extLst>
      <p:ext uri="{BB962C8B-B14F-4D97-AF65-F5344CB8AC3E}">
        <p14:creationId xmlns:p14="http://schemas.microsoft.com/office/powerpoint/2010/main" val="6567167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g76f89e5e78_10_21"/>
          <p:cNvSpPr txBox="1">
            <a:spLocks noGrp="1"/>
          </p:cNvSpPr>
          <p:nvPr>
            <p:ph type="title"/>
          </p:nvPr>
        </p:nvSpPr>
        <p:spPr>
          <a:xfrm>
            <a:off x="457200" y="206829"/>
            <a:ext cx="9880500" cy="533400"/>
          </a:xfrm>
          <a:prstGeom prst="rect">
            <a:avLst/>
          </a:prstGeom>
        </p:spPr>
        <p:txBody>
          <a:bodyPr spcFirstLastPara="1" wrap="square" lIns="91425" tIns="45700" rIns="91425" bIns="45700" anchor="ctr" anchorCtr="0">
            <a:noAutofit/>
          </a:bodyPr>
          <a:lstStyle/>
          <a:p>
            <a:pPr lvl="0"/>
            <a:r>
              <a:rPr lang="en-US" sz="3200" dirty="0"/>
              <a:t>Learnability with Indirect Supervision Signals</a:t>
            </a:r>
            <a:endParaRPr sz="3200" dirty="0">
              <a:uFillTx/>
            </a:endParaRPr>
          </a:p>
        </p:txBody>
      </p:sp>
      <p:sp>
        <p:nvSpPr>
          <p:cNvPr id="58" name="Google Shape;58;g76f89e5e78_10_21"/>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defPPr>
              <a:defRPr lang="en-US"/>
            </a:defPPr>
            <a:lvl1pPr marL="0" marR="0" lvl="0" indent="0" algn="ctr" defTabSz="914400" rtl="0" eaLnBrk="1" latinLnBrk="0" hangingPunct="1">
              <a:spcBef>
                <a:spcPts val="0"/>
              </a:spcBef>
              <a:buNone/>
              <a:defRPr sz="1200" b="0" i="0" u="none" strike="noStrike" kern="1200" cap="none">
                <a:solidFill>
                  <a:schemeClr val="dk1"/>
                </a:solidFill>
                <a:uFillTx/>
                <a:latin typeface="Arial"/>
                <a:ea typeface="Arial"/>
                <a:cs typeface="Arial"/>
                <a:sym typeface="Arial"/>
              </a:defRPr>
            </a:lvl1pPr>
            <a:lvl2pPr marL="0" marR="0" lvl="1" indent="0" algn="ctr" defTabSz="914400" rtl="0" eaLnBrk="1" latinLnBrk="0" hangingPunct="1">
              <a:spcBef>
                <a:spcPts val="0"/>
              </a:spcBef>
              <a:buNone/>
              <a:defRPr sz="1200" b="0" i="0" u="none" strike="noStrike" kern="1200" cap="none">
                <a:solidFill>
                  <a:schemeClr val="dk1"/>
                </a:solidFill>
                <a:uFillTx/>
                <a:latin typeface="Arial"/>
                <a:ea typeface="Arial"/>
                <a:cs typeface="Arial"/>
                <a:sym typeface="Arial"/>
              </a:defRPr>
            </a:lvl2pPr>
            <a:lvl3pPr marL="0" marR="0" lvl="2" indent="0" algn="ctr" defTabSz="914400" rtl="0" eaLnBrk="1" latinLnBrk="0" hangingPunct="1">
              <a:spcBef>
                <a:spcPts val="0"/>
              </a:spcBef>
              <a:buNone/>
              <a:defRPr sz="1200" b="0" i="0" u="none" strike="noStrike" kern="1200" cap="none">
                <a:solidFill>
                  <a:schemeClr val="dk1"/>
                </a:solidFill>
                <a:uFillTx/>
                <a:latin typeface="Arial"/>
                <a:ea typeface="Arial"/>
                <a:cs typeface="Arial"/>
                <a:sym typeface="Arial"/>
              </a:defRPr>
            </a:lvl3pPr>
            <a:lvl4pPr marL="0" marR="0" lvl="3" indent="0" algn="ctr" defTabSz="914400" rtl="0" eaLnBrk="1" latinLnBrk="0" hangingPunct="1">
              <a:spcBef>
                <a:spcPts val="0"/>
              </a:spcBef>
              <a:buNone/>
              <a:defRPr sz="1200" b="0" i="0" u="none" strike="noStrike" kern="1200" cap="none">
                <a:solidFill>
                  <a:schemeClr val="dk1"/>
                </a:solidFill>
                <a:uFillTx/>
                <a:latin typeface="Arial"/>
                <a:ea typeface="Arial"/>
                <a:cs typeface="Arial"/>
                <a:sym typeface="Arial"/>
              </a:defRPr>
            </a:lvl4pPr>
            <a:lvl5pPr marL="0" marR="0" lvl="4" indent="0" algn="ctr" defTabSz="914400" rtl="0" eaLnBrk="1" latinLnBrk="0" hangingPunct="1">
              <a:spcBef>
                <a:spcPts val="0"/>
              </a:spcBef>
              <a:buNone/>
              <a:defRPr sz="1200" b="0" i="0" u="none" strike="noStrike" kern="1200" cap="none">
                <a:solidFill>
                  <a:schemeClr val="dk1"/>
                </a:solidFill>
                <a:uFillTx/>
                <a:latin typeface="Arial"/>
                <a:ea typeface="Arial"/>
                <a:cs typeface="Arial"/>
                <a:sym typeface="Arial"/>
              </a:defRPr>
            </a:lvl5pPr>
            <a:lvl6pPr marL="0" marR="0" lvl="5" indent="0" algn="ctr" defTabSz="914400" rtl="0" eaLnBrk="1" latinLnBrk="0" hangingPunct="1">
              <a:spcBef>
                <a:spcPts val="0"/>
              </a:spcBef>
              <a:buNone/>
              <a:defRPr sz="1200" b="0" i="0" u="none" strike="noStrike" kern="1200" cap="none">
                <a:solidFill>
                  <a:schemeClr val="dk1"/>
                </a:solidFill>
                <a:uFillTx/>
                <a:latin typeface="Arial"/>
                <a:ea typeface="Arial"/>
                <a:cs typeface="Arial"/>
                <a:sym typeface="Arial"/>
              </a:defRPr>
            </a:lvl6pPr>
            <a:lvl7pPr marL="0" marR="0" lvl="6" indent="0" algn="ctr" defTabSz="914400" rtl="0" eaLnBrk="1" latinLnBrk="0" hangingPunct="1">
              <a:spcBef>
                <a:spcPts val="0"/>
              </a:spcBef>
              <a:buNone/>
              <a:defRPr sz="1200" b="0" i="0" u="none" strike="noStrike" kern="1200" cap="none">
                <a:solidFill>
                  <a:schemeClr val="dk1"/>
                </a:solidFill>
                <a:uFillTx/>
                <a:latin typeface="Arial"/>
                <a:ea typeface="Arial"/>
                <a:cs typeface="Arial"/>
                <a:sym typeface="Arial"/>
              </a:defRPr>
            </a:lvl7pPr>
            <a:lvl8pPr marL="0" marR="0" lvl="7" indent="0" algn="ctr" defTabSz="914400" rtl="0" eaLnBrk="1" latinLnBrk="0" hangingPunct="1">
              <a:spcBef>
                <a:spcPts val="0"/>
              </a:spcBef>
              <a:buNone/>
              <a:defRPr sz="1200" b="0" i="0" u="none" strike="noStrike" kern="1200" cap="none">
                <a:solidFill>
                  <a:schemeClr val="dk1"/>
                </a:solidFill>
                <a:uFillTx/>
                <a:latin typeface="Arial"/>
                <a:ea typeface="Arial"/>
                <a:cs typeface="Arial"/>
                <a:sym typeface="Arial"/>
              </a:defRPr>
            </a:lvl8pPr>
            <a:lvl9pPr marL="0" marR="0" lvl="8" indent="0" algn="ctr" defTabSz="914400" rtl="0" eaLnBrk="1" latinLnBrk="0" hangingPunct="1">
              <a:spcBef>
                <a:spcPts val="0"/>
              </a:spcBef>
              <a:buNone/>
              <a:defRPr sz="1200" b="0" i="0" u="none" strike="noStrike" kern="1200" cap="none">
                <a:solidFill>
                  <a:schemeClr val="dk1"/>
                </a:solidFill>
                <a:uFillTx/>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lang="en-US" smtClean="0"/>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F7F9D739-1128-0146-8A46-43079A87E987}"/>
                  </a:ext>
                </a:extLst>
              </p:cNvPr>
              <p:cNvSpPr>
                <a:spLocks noGrp="1"/>
              </p:cNvSpPr>
              <p:nvPr>
                <p:ph type="body" idx="1"/>
              </p:nvPr>
            </p:nvSpPr>
            <p:spPr>
              <a:xfrm>
                <a:off x="434860" y="1265499"/>
                <a:ext cx="11511975" cy="5003808"/>
              </a:xfrm>
            </p:spPr>
            <p:txBody>
              <a:bodyPr/>
              <a:lstStyle/>
              <a:p>
                <a:r>
                  <a:rPr lang="en-US" sz="2000" dirty="0"/>
                  <a:t>We studied the problem of learning with </a:t>
                </a:r>
                <a:r>
                  <a:rPr lang="en-US" sz="2000" b="1" dirty="0"/>
                  <a:t>general forms of supervision signals </a:t>
                </a:r>
                <a:r>
                  <a:rPr lang="en-US" sz="2000" dirty="0"/>
                  <a:t>(</a:t>
                </a:r>
                <a14:m>
                  <m:oMath xmlns:m="http://schemas.openxmlformats.org/officeDocument/2006/math">
                    <m:r>
                      <a:rPr lang="en-US" sz="2000" i="1">
                        <a:latin typeface="Cambria Math" panose="02040503050406030204" pitchFamily="18" charset="0"/>
                      </a:rPr>
                      <m:t>𝑂</m:t>
                    </m:r>
                  </m:oMath>
                </a14:m>
                <a:r>
                  <a:rPr lang="en-US" sz="2000" dirty="0"/>
                  <a:t>), any signals that contain (partial) information about the true label.</a:t>
                </a:r>
              </a:p>
              <a:p>
                <a:pPr lvl="1"/>
                <a:r>
                  <a:rPr lang="en-US" sz="1800" dirty="0">
                    <a:solidFill>
                      <a:srgbClr val="0070C0"/>
                    </a:solidFill>
                  </a:rPr>
                  <a:t>Examples: noisy/partial labels, constraints, or indirect feedback from the environment.</a:t>
                </a:r>
              </a:p>
              <a:p>
                <a:r>
                  <a:rPr lang="en-US" sz="2000" dirty="0"/>
                  <a:t>We proposed a general learning scheme, which uses the predicted label to induce predictions about </a:t>
                </a:r>
                <a14:m>
                  <m:oMath xmlns:m="http://schemas.openxmlformats.org/officeDocument/2006/math">
                    <m:r>
                      <a:rPr lang="en-US" sz="2000" i="1">
                        <a:latin typeface="Cambria Math" panose="02040503050406030204" pitchFamily="18" charset="0"/>
                      </a:rPr>
                      <m:t>𝑂</m:t>
                    </m:r>
                    <m:r>
                      <a:rPr lang="en-US" sz="2000" b="0" i="0" smtClean="0">
                        <a:latin typeface="Cambria Math" panose="02040503050406030204" pitchFamily="18" charset="0"/>
                      </a:rPr>
                      <m:t>.</m:t>
                    </m:r>
                  </m:oMath>
                </a14:m>
                <a:r>
                  <a:rPr lang="en-US" sz="2000" dirty="0"/>
                  <a:t> The prediction is evaluated by the observed signals (fig. 1).</a:t>
                </a:r>
              </a:p>
            </p:txBody>
          </p:sp>
        </mc:Choice>
        <mc:Fallback xmlns="">
          <p:sp>
            <p:nvSpPr>
              <p:cNvPr id="5" name="Text Placeholder 4">
                <a:extLst>
                  <a:ext uri="{FF2B5EF4-FFF2-40B4-BE49-F238E27FC236}">
                    <a16:creationId xmlns:a16="http://schemas.microsoft.com/office/drawing/2014/main" id="{F7F9D739-1128-0146-8A46-43079A87E987}"/>
                  </a:ext>
                </a:extLst>
              </p:cNvPr>
              <p:cNvSpPr>
                <a:spLocks noGrp="1" noRot="1" noChangeAspect="1" noMove="1" noResize="1" noEditPoints="1" noAdjustHandles="1" noChangeArrowheads="1" noChangeShapeType="1" noTextEdit="1"/>
              </p:cNvSpPr>
              <p:nvPr>
                <p:ph type="body" idx="1"/>
              </p:nvPr>
            </p:nvSpPr>
            <p:spPr>
              <a:xfrm>
                <a:off x="434860" y="1265499"/>
                <a:ext cx="11511975" cy="5003808"/>
              </a:xfrm>
              <a:blipFill>
                <a:blip r:embed="rId3"/>
                <a:stretch>
                  <a:fillRect l="-159" t="-732" r="-1006"/>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BC686316-ECD9-314F-A664-8368B31B8D8E}"/>
              </a:ext>
            </a:extLst>
          </p:cNvPr>
          <p:cNvSpPr txBox="1"/>
          <p:nvPr/>
        </p:nvSpPr>
        <p:spPr>
          <a:xfrm>
            <a:off x="7941316" y="368599"/>
            <a:ext cx="2531343" cy="276999"/>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(Wang, Ning, Roth, </a:t>
            </a:r>
            <a:r>
              <a:rPr kumimoji="0" lang="en-US" sz="1200" b="0" i="0" u="none" strike="noStrike" kern="0" cap="none" spc="0" normalizeH="0" baseline="0" noProof="0" dirty="0" err="1">
                <a:ln>
                  <a:noFill/>
                </a:ln>
                <a:solidFill>
                  <a:srgbClr val="000000"/>
                </a:solidFill>
                <a:effectLst/>
                <a:uLnTx/>
                <a:uFillTx/>
                <a:latin typeface="Arial"/>
                <a:cs typeface="Arial"/>
                <a:sym typeface="Arial"/>
              </a:rPr>
              <a:t>NeurIPS</a:t>
            </a:r>
            <a:r>
              <a:rPr kumimoji="0" lang="en-US" sz="1200" b="0" i="0" u="none" strike="noStrike" kern="0" cap="none" spc="0" normalizeH="0" baseline="0" noProof="0" dirty="0">
                <a:ln>
                  <a:noFill/>
                </a:ln>
                <a:solidFill>
                  <a:srgbClr val="000000"/>
                </a:solidFill>
                <a:effectLst/>
                <a:uLnTx/>
                <a:uFillTx/>
                <a:latin typeface="Arial"/>
                <a:cs typeface="Arial"/>
                <a:sym typeface="Arial"/>
              </a:rPr>
              <a:t> 2020)</a:t>
            </a:r>
          </a:p>
        </p:txBody>
      </p:sp>
      <mc:AlternateContent xmlns:mc="http://schemas.openxmlformats.org/markup-compatibility/2006" xmlns:a14="http://schemas.microsoft.com/office/drawing/2010/main">
        <mc:Choice Requires="a14">
          <p:sp>
            <p:nvSpPr>
              <p:cNvPr id="12" name="Rounded Rectangle 11">
                <a:extLst>
                  <a:ext uri="{FF2B5EF4-FFF2-40B4-BE49-F238E27FC236}">
                    <a16:creationId xmlns:a16="http://schemas.microsoft.com/office/drawing/2014/main" id="{6B730150-C7CB-3E45-8C7D-2A207E0FB60B}"/>
                  </a:ext>
                </a:extLst>
              </p:cNvPr>
              <p:cNvSpPr/>
              <p:nvPr/>
            </p:nvSpPr>
            <p:spPr>
              <a:xfrm>
                <a:off x="1015605" y="5047694"/>
                <a:ext cx="1258182" cy="575514"/>
              </a:xfrm>
              <a:prstGeom prst="round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Arial"/>
                      </a:rPr>
                      <m:t>𝑋</m:t>
                    </m:r>
                  </m:oMath>
                </a14:m>
                <a:r>
                  <a:rPr kumimoji="0" lang="en-US" sz="1400" b="0" i="0" u="none" strike="noStrike" kern="0" cap="none" spc="0" normalizeH="0" baseline="0" noProof="0" dirty="0">
                    <a:ln>
                      <a:noFill/>
                    </a:ln>
                    <a:solidFill>
                      <a:srgbClr val="000000"/>
                    </a:solidFill>
                    <a:effectLst/>
                    <a:uLnTx/>
                    <a:uFillTx/>
                    <a:latin typeface="Arial"/>
                    <a:ea typeface="+mn-ea"/>
                    <a:cs typeface="+mn-cs"/>
                    <a:sym typeface="Arial"/>
                  </a:rPr>
                  <a:t>: input instance</a:t>
                </a:r>
              </a:p>
            </p:txBody>
          </p:sp>
        </mc:Choice>
        <mc:Fallback xmlns="">
          <p:sp>
            <p:nvSpPr>
              <p:cNvPr id="12" name="Rounded Rectangle 11">
                <a:extLst>
                  <a:ext uri="{FF2B5EF4-FFF2-40B4-BE49-F238E27FC236}">
                    <a16:creationId xmlns:a16="http://schemas.microsoft.com/office/drawing/2014/main" id="{6B730150-C7CB-3E45-8C7D-2A207E0FB60B}"/>
                  </a:ext>
                </a:extLst>
              </p:cNvPr>
              <p:cNvSpPr>
                <a:spLocks noRot="1" noChangeAspect="1" noMove="1" noResize="1" noEditPoints="1" noAdjustHandles="1" noChangeArrowheads="1" noChangeShapeType="1" noTextEdit="1"/>
              </p:cNvSpPr>
              <p:nvPr/>
            </p:nvSpPr>
            <p:spPr>
              <a:xfrm>
                <a:off x="1015605" y="5047694"/>
                <a:ext cx="1258182" cy="575514"/>
              </a:xfrm>
              <a:prstGeom prst="roundRect">
                <a:avLst/>
              </a:prstGeom>
              <a:blipFill>
                <a:blip r:embed="rId4"/>
                <a:stretch>
                  <a:fillRect b="-4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ounded Rectangle 18">
                <a:extLst>
                  <a:ext uri="{FF2B5EF4-FFF2-40B4-BE49-F238E27FC236}">
                    <a16:creationId xmlns:a16="http://schemas.microsoft.com/office/drawing/2014/main" id="{7191655B-4349-AB41-8784-69FE30C5F71B}"/>
                  </a:ext>
                </a:extLst>
              </p:cNvPr>
              <p:cNvSpPr/>
              <p:nvPr/>
            </p:nvSpPr>
            <p:spPr>
              <a:xfrm>
                <a:off x="2902879" y="4634287"/>
                <a:ext cx="1276284" cy="1402327"/>
              </a:xfrm>
              <a:prstGeom prst="round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acc>
                      <m:accPr>
                        <m:chr m:val="̂"/>
                        <m:ctrlP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Arial"/>
                          </a:rPr>
                        </m:ctrlPr>
                      </m:accPr>
                      <m:e>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Arial"/>
                          </a:rPr>
                          <m:t>𝑌</m:t>
                        </m:r>
                      </m:e>
                    </m:acc>
                  </m:oMath>
                </a14:m>
                <a:r>
                  <a:rPr kumimoji="0" lang="en-US" sz="1400" b="0" i="0" u="none" strike="noStrike" kern="0" cap="none" spc="0" normalizeH="0" baseline="0" noProof="0" dirty="0">
                    <a:ln>
                      <a:noFill/>
                    </a:ln>
                    <a:solidFill>
                      <a:srgbClr val="000000"/>
                    </a:solidFill>
                    <a:effectLst/>
                    <a:uLnTx/>
                    <a:uFillTx/>
                    <a:latin typeface="Arial"/>
                    <a:ea typeface="+mn-ea"/>
                    <a:cs typeface="+mn-cs"/>
                    <a:sym typeface="Arial"/>
                  </a:rPr>
                  <a:t>: predicted label</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mn-cs"/>
                    <a:sym typeface="Arial"/>
                  </a:rPr>
                  <a:t>(the gold label is not observed)</a:t>
                </a:r>
              </a:p>
            </p:txBody>
          </p:sp>
        </mc:Choice>
        <mc:Fallback xmlns="">
          <p:sp>
            <p:nvSpPr>
              <p:cNvPr id="19" name="Rounded Rectangle 18">
                <a:extLst>
                  <a:ext uri="{FF2B5EF4-FFF2-40B4-BE49-F238E27FC236}">
                    <a16:creationId xmlns:a16="http://schemas.microsoft.com/office/drawing/2014/main" id="{7191655B-4349-AB41-8784-69FE30C5F71B}"/>
                  </a:ext>
                </a:extLst>
              </p:cNvPr>
              <p:cNvSpPr>
                <a:spLocks noRot="1" noChangeAspect="1" noMove="1" noResize="1" noEditPoints="1" noAdjustHandles="1" noChangeArrowheads="1" noChangeShapeType="1" noTextEdit="1"/>
              </p:cNvSpPr>
              <p:nvPr/>
            </p:nvSpPr>
            <p:spPr>
              <a:xfrm>
                <a:off x="2902879" y="4634287"/>
                <a:ext cx="1276284" cy="1402327"/>
              </a:xfrm>
              <a:prstGeom prst="round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ounded Rectangle 19">
                <a:extLst>
                  <a:ext uri="{FF2B5EF4-FFF2-40B4-BE49-F238E27FC236}">
                    <a16:creationId xmlns:a16="http://schemas.microsoft.com/office/drawing/2014/main" id="{C12204FE-5EBF-454F-A973-FCE89AC45A8B}"/>
                  </a:ext>
                </a:extLst>
              </p:cNvPr>
              <p:cNvSpPr/>
              <p:nvPr/>
            </p:nvSpPr>
            <p:spPr>
              <a:xfrm>
                <a:off x="4838402" y="4579860"/>
                <a:ext cx="1532383" cy="1456754"/>
              </a:xfrm>
              <a:prstGeom prst="round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Arial"/>
                      </a:rPr>
                      <m:t>𝑃</m:t>
                    </m:r>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Arial"/>
                      </a:rPr>
                      <m:t>(</m:t>
                    </m:r>
                    <m:acc>
                      <m:accPr>
                        <m:chr m:val="̂"/>
                        <m:ctrlP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Arial"/>
                          </a:rPr>
                        </m:ctrlPr>
                      </m:accPr>
                      <m:e>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Arial"/>
                          </a:rPr>
                          <m:t>𝑂</m:t>
                        </m:r>
                      </m:e>
                    </m:acc>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Arial"/>
                      </a:rPr>
                      <m:t>)</m:t>
                    </m:r>
                    <m:r>
                      <a:rPr kumimoji="0" lang="en-US" sz="1400" b="0" i="1" u="none" strike="noStrike" kern="0" cap="none" spc="0" normalizeH="0" baseline="0" noProof="0">
                        <a:ln>
                          <a:noFill/>
                        </a:ln>
                        <a:solidFill>
                          <a:srgbClr val="000000"/>
                        </a:solidFill>
                        <a:effectLst/>
                        <a:uLnTx/>
                        <a:uFillTx/>
                        <a:latin typeface="Cambria Math" panose="02040503050406030204" pitchFamily="18" charset="0"/>
                        <a:ea typeface="+mn-ea"/>
                        <a:cs typeface="+mn-cs"/>
                        <a:sym typeface="Arial"/>
                      </a:rPr>
                      <m:t> </m:t>
                    </m:r>
                  </m:oMath>
                </a14:m>
                <a:r>
                  <a:rPr kumimoji="0" lang="en-US" sz="1400" b="0" i="0" u="none" strike="noStrike" kern="0" cap="none" spc="0" normalizeH="0" baseline="0" noProof="0" dirty="0">
                    <a:ln>
                      <a:noFill/>
                    </a:ln>
                    <a:solidFill>
                      <a:srgbClr val="000000"/>
                    </a:solidFill>
                    <a:effectLst/>
                    <a:uLnTx/>
                    <a:uFillTx/>
                    <a:latin typeface="Arial"/>
                    <a:ea typeface="+mn-ea"/>
                    <a:cs typeface="+mn-cs"/>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mn-cs"/>
                    <a:sym typeface="Arial"/>
                  </a:rPr>
                  <a:t>induced prediction of the supervision signal</a:t>
                </a:r>
              </a:p>
            </p:txBody>
          </p:sp>
        </mc:Choice>
        <mc:Fallback xmlns="">
          <p:sp>
            <p:nvSpPr>
              <p:cNvPr id="20" name="Rounded Rectangle 19">
                <a:extLst>
                  <a:ext uri="{FF2B5EF4-FFF2-40B4-BE49-F238E27FC236}">
                    <a16:creationId xmlns:a16="http://schemas.microsoft.com/office/drawing/2014/main" id="{C12204FE-5EBF-454F-A973-FCE89AC45A8B}"/>
                  </a:ext>
                </a:extLst>
              </p:cNvPr>
              <p:cNvSpPr>
                <a:spLocks noRot="1" noChangeAspect="1" noMove="1" noResize="1" noEditPoints="1" noAdjustHandles="1" noChangeArrowheads="1" noChangeShapeType="1" noTextEdit="1"/>
              </p:cNvSpPr>
              <p:nvPr/>
            </p:nvSpPr>
            <p:spPr>
              <a:xfrm>
                <a:off x="4838402" y="4579860"/>
                <a:ext cx="1532383" cy="1456754"/>
              </a:xfrm>
              <a:prstGeom prst="roundRect">
                <a:avLst/>
              </a:prstGeom>
              <a:blipFill>
                <a:blip r:embed="rId6"/>
                <a:stretch>
                  <a:fillRect/>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855660A9-36D0-FE41-9FB3-800EC73F5227}"/>
              </a:ext>
            </a:extLst>
          </p:cNvPr>
          <p:cNvSpPr txBox="1"/>
          <p:nvPr/>
        </p:nvSpPr>
        <p:spPr>
          <a:xfrm>
            <a:off x="4176445" y="6414206"/>
            <a:ext cx="2604052" cy="307777"/>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Figure 1: Learning Scheme</a:t>
            </a:r>
          </a:p>
        </p:txBody>
      </p:sp>
      <p:sp>
        <p:nvSpPr>
          <p:cNvPr id="29" name="TextBox 28">
            <a:extLst>
              <a:ext uri="{FF2B5EF4-FFF2-40B4-BE49-F238E27FC236}">
                <a16:creationId xmlns:a16="http://schemas.microsoft.com/office/drawing/2014/main" id="{A06E5A92-F8AF-D44E-A130-668B37064AEC}"/>
              </a:ext>
            </a:extLst>
          </p:cNvPr>
          <p:cNvSpPr txBox="1"/>
          <p:nvPr/>
        </p:nvSpPr>
        <p:spPr>
          <a:xfrm>
            <a:off x="457199" y="957722"/>
            <a:ext cx="11299941" cy="307777"/>
          </a:xfrm>
          <a:prstGeom prst="rect">
            <a:avLst/>
          </a:prstGeom>
          <a:solidFill>
            <a:schemeClr val="bg1">
              <a:lumMod val="95000"/>
            </a:schemeClr>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ea typeface="+mn-ea"/>
                <a:cs typeface="+mn-cs"/>
                <a:sym typeface="Arial"/>
              </a:rPr>
              <a:t>Framework</a:t>
            </a:r>
          </a:p>
        </p:txBody>
      </p:sp>
      <mc:AlternateContent xmlns:mc="http://schemas.openxmlformats.org/markup-compatibility/2006" xmlns:a14="http://schemas.microsoft.com/office/drawing/2010/main">
        <mc:Choice Requires="a14">
          <p:sp>
            <p:nvSpPr>
              <p:cNvPr id="46" name="Rounded Rectangle 45">
                <a:extLst>
                  <a:ext uri="{FF2B5EF4-FFF2-40B4-BE49-F238E27FC236}">
                    <a16:creationId xmlns:a16="http://schemas.microsoft.com/office/drawing/2014/main" id="{97A95CD2-8400-BF48-8F1A-1D71BBAF4350}"/>
                  </a:ext>
                </a:extLst>
              </p:cNvPr>
              <p:cNvSpPr/>
              <p:nvPr/>
            </p:nvSpPr>
            <p:spPr>
              <a:xfrm>
                <a:off x="6745686" y="5097088"/>
                <a:ext cx="1061690" cy="422298"/>
              </a:xfrm>
              <a:prstGeom prst="round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Arial"/>
                      </a:rPr>
                      <m:t>𝐿</m:t>
                    </m:r>
                  </m:oMath>
                </a14:m>
                <a:r>
                  <a:rPr kumimoji="0" lang="en-US" sz="1400" b="0" i="0" u="none" strike="noStrike" kern="0" cap="none" spc="0" normalizeH="0" baseline="0" noProof="0" dirty="0">
                    <a:ln>
                      <a:noFill/>
                    </a:ln>
                    <a:solidFill>
                      <a:srgbClr val="000000"/>
                    </a:solidFill>
                    <a:effectLst/>
                    <a:uLnTx/>
                    <a:uFillTx/>
                    <a:latin typeface="Arial"/>
                    <a:ea typeface="+mn-ea"/>
                    <a:cs typeface="+mn-cs"/>
                    <a:sym typeface="Arial"/>
                  </a:rPr>
                  <a:t>: loss</a:t>
                </a:r>
              </a:p>
            </p:txBody>
          </p:sp>
        </mc:Choice>
        <mc:Fallback xmlns="">
          <p:sp>
            <p:nvSpPr>
              <p:cNvPr id="46" name="Rounded Rectangle 45">
                <a:extLst>
                  <a:ext uri="{FF2B5EF4-FFF2-40B4-BE49-F238E27FC236}">
                    <a16:creationId xmlns:a16="http://schemas.microsoft.com/office/drawing/2014/main" id="{97A95CD2-8400-BF48-8F1A-1D71BBAF4350}"/>
                  </a:ext>
                </a:extLst>
              </p:cNvPr>
              <p:cNvSpPr>
                <a:spLocks noRot="1" noChangeAspect="1" noMove="1" noResize="1" noEditPoints="1" noAdjustHandles="1" noChangeArrowheads="1" noChangeShapeType="1" noTextEdit="1"/>
              </p:cNvSpPr>
              <p:nvPr/>
            </p:nvSpPr>
            <p:spPr>
              <a:xfrm>
                <a:off x="6745686" y="5097088"/>
                <a:ext cx="1061690" cy="422298"/>
              </a:xfrm>
              <a:prstGeom prst="roundRect">
                <a:avLst/>
              </a:prstGeom>
              <a:blipFill>
                <a:blip r:embed="rId7"/>
                <a:stretch>
                  <a:fillRect/>
                </a:stretch>
              </a:blipFill>
            </p:spPr>
            <p:txBody>
              <a:bodyPr/>
              <a:lstStyle/>
              <a:p>
                <a:r>
                  <a:rPr lang="en-US">
                    <a:noFill/>
                  </a:rPr>
                  <a:t> </a:t>
                </a:r>
              </a:p>
            </p:txBody>
          </p:sp>
        </mc:Fallback>
      </mc:AlternateContent>
      <p:cxnSp>
        <p:nvCxnSpPr>
          <p:cNvPr id="47" name="Straight Arrow Connector 46">
            <a:extLst>
              <a:ext uri="{FF2B5EF4-FFF2-40B4-BE49-F238E27FC236}">
                <a16:creationId xmlns:a16="http://schemas.microsoft.com/office/drawing/2014/main" id="{67E9CCA6-6C86-334D-9FB6-C9FF4BC66070}"/>
              </a:ext>
            </a:extLst>
          </p:cNvPr>
          <p:cNvCxnSpPr>
            <a:cxnSpLocks/>
            <a:endCxn id="46" idx="3"/>
          </p:cNvCxnSpPr>
          <p:nvPr/>
        </p:nvCxnSpPr>
        <p:spPr>
          <a:xfrm flipH="1">
            <a:off x="7807376" y="5308237"/>
            <a:ext cx="587417" cy="0"/>
          </a:xfrm>
          <a:prstGeom prst="straightConnector1">
            <a:avLst/>
          </a:prstGeom>
          <a:ln w="19050">
            <a:solidFill>
              <a:schemeClr val="tx1"/>
            </a:solidFill>
            <a:tailEnd type="triangle"/>
          </a:ln>
          <a:effectLst/>
        </p:spPr>
        <p:style>
          <a:lnRef idx="1">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0" name="Rounded Rectangle 49">
                <a:extLst>
                  <a:ext uri="{FF2B5EF4-FFF2-40B4-BE49-F238E27FC236}">
                    <a16:creationId xmlns:a16="http://schemas.microsoft.com/office/drawing/2014/main" id="{3B9E7B8B-812F-024D-B027-64F1A318E1D2}"/>
                  </a:ext>
                </a:extLst>
              </p:cNvPr>
              <p:cNvSpPr/>
              <p:nvPr/>
            </p:nvSpPr>
            <p:spPr>
              <a:xfrm>
                <a:off x="8391338" y="4596949"/>
                <a:ext cx="3213354" cy="1584621"/>
              </a:xfrm>
              <a:prstGeom prst="round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Arial"/>
                      </a:rPr>
                      <m:t>𝑂</m:t>
                    </m:r>
                  </m:oMath>
                </a14:m>
                <a:r>
                  <a:rPr kumimoji="0" lang="en-US" sz="1400" b="0" i="0" u="none" strike="noStrike" kern="0" cap="none" spc="0" normalizeH="0" baseline="0" noProof="0" dirty="0">
                    <a:ln>
                      <a:noFill/>
                    </a:ln>
                    <a:solidFill>
                      <a:srgbClr val="000000"/>
                    </a:solidFill>
                    <a:effectLst/>
                    <a:uLnTx/>
                    <a:uFillTx/>
                    <a:latin typeface="Arial"/>
                    <a:ea typeface="+mn-ea"/>
                    <a:cs typeface="+mn-cs"/>
                    <a:sym typeface="Arial"/>
                  </a:rPr>
                  <a:t>: </a:t>
                </a:r>
                <a:r>
                  <a:rPr kumimoji="0" lang="en-US" sz="1400" b="1" i="0" u="none" strike="noStrike" kern="0" cap="none" spc="0" normalizeH="0" baseline="0" noProof="0" dirty="0">
                    <a:ln>
                      <a:noFill/>
                    </a:ln>
                    <a:solidFill>
                      <a:srgbClr val="000000"/>
                    </a:solidFill>
                    <a:effectLst/>
                    <a:uLnTx/>
                    <a:uFillTx/>
                    <a:latin typeface="Arial"/>
                    <a:ea typeface="+mn-ea"/>
                    <a:cs typeface="+mn-cs"/>
                    <a:sym typeface="Arial"/>
                  </a:rPr>
                  <a:t>observed supervision signal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mn-cs"/>
                    <a:sym typeface="Arial"/>
                  </a:rPr>
                  <a:t>Examples: </a:t>
                </a:r>
              </a:p>
              <a:p>
                <a:pPr marL="285750" marR="0" lvl="0" indent="-28575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1400" b="0" i="0" u="none" strike="noStrike" kern="0" cap="none" spc="0" normalizeH="0" baseline="0" noProof="0" dirty="0">
                    <a:ln>
                      <a:noFill/>
                    </a:ln>
                    <a:solidFill>
                      <a:srgbClr val="000000"/>
                    </a:solidFill>
                    <a:effectLst/>
                    <a:uLnTx/>
                    <a:uFillTx/>
                    <a:latin typeface="Arial"/>
                    <a:ea typeface="+mn-ea"/>
                    <a:cs typeface="+mn-cs"/>
                    <a:sym typeface="Arial"/>
                  </a:rPr>
                  <a:t>partial/noisy annotations from crowdsourcing</a:t>
                </a:r>
              </a:p>
              <a:p>
                <a:pPr marL="285750" marR="0" lvl="0" indent="-28575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1400" b="0" i="0" u="none" strike="noStrike" kern="0" cap="none" spc="0" normalizeH="0" baseline="0" noProof="0" dirty="0">
                    <a:ln>
                      <a:noFill/>
                    </a:ln>
                    <a:solidFill>
                      <a:srgbClr val="000000"/>
                    </a:solidFill>
                    <a:effectLst/>
                    <a:uLnTx/>
                    <a:uFillTx/>
                    <a:latin typeface="Arial"/>
                    <a:ea typeface="+mn-ea"/>
                    <a:cs typeface="+mn-cs"/>
                    <a:sym typeface="Arial"/>
                  </a:rPr>
                  <a:t>feedbacks from the environment, such as the denotation of a question </a:t>
                </a:r>
                <a14:m>
                  <m:oMath xmlns:m="http://schemas.openxmlformats.org/officeDocument/2006/math">
                    <m:r>
                      <a:rPr kumimoji="0" lang="en-US" sz="1400" b="0" i="1" u="none" strike="noStrike" kern="0" cap="none" spc="0" normalizeH="0" baseline="0" noProof="0">
                        <a:ln>
                          <a:noFill/>
                        </a:ln>
                        <a:solidFill>
                          <a:srgbClr val="000000"/>
                        </a:solidFill>
                        <a:effectLst/>
                        <a:uLnTx/>
                        <a:uFillTx/>
                        <a:latin typeface="Cambria Math" panose="02040503050406030204" pitchFamily="18" charset="0"/>
                        <a:ea typeface="+mn-ea"/>
                        <a:cs typeface="+mn-cs"/>
                        <a:sym typeface="Arial"/>
                      </a:rPr>
                      <m:t>𝑋</m:t>
                    </m:r>
                  </m:oMath>
                </a14:m>
                <a:endParaRPr kumimoji="0" lang="en-US" sz="1400" b="0" i="0" u="none" strike="noStrike" kern="0" cap="none" spc="0" normalizeH="0" baseline="0" noProof="0" dirty="0">
                  <a:ln>
                    <a:noFill/>
                  </a:ln>
                  <a:solidFill>
                    <a:srgbClr val="000000"/>
                  </a:solidFill>
                  <a:effectLst/>
                  <a:uLnTx/>
                  <a:uFillTx/>
                  <a:latin typeface="Arial"/>
                  <a:ea typeface="+mn-ea"/>
                  <a:cs typeface="+mn-cs"/>
                  <a:sym typeface="Arial"/>
                </a:endParaRPr>
              </a:p>
            </p:txBody>
          </p:sp>
        </mc:Choice>
        <mc:Fallback xmlns="">
          <p:sp>
            <p:nvSpPr>
              <p:cNvPr id="50" name="Rounded Rectangle 49">
                <a:extLst>
                  <a:ext uri="{FF2B5EF4-FFF2-40B4-BE49-F238E27FC236}">
                    <a16:creationId xmlns:a16="http://schemas.microsoft.com/office/drawing/2014/main" id="{3B9E7B8B-812F-024D-B027-64F1A318E1D2}"/>
                  </a:ext>
                </a:extLst>
              </p:cNvPr>
              <p:cNvSpPr>
                <a:spLocks noRot="1" noChangeAspect="1" noMove="1" noResize="1" noEditPoints="1" noAdjustHandles="1" noChangeArrowheads="1" noChangeShapeType="1" noTextEdit="1"/>
              </p:cNvSpPr>
              <p:nvPr/>
            </p:nvSpPr>
            <p:spPr>
              <a:xfrm>
                <a:off x="8391338" y="4596949"/>
                <a:ext cx="3213354" cy="1584621"/>
              </a:xfrm>
              <a:prstGeom prst="roundRect">
                <a:avLst/>
              </a:prstGeom>
              <a:blipFill>
                <a:blip r:embed="rId8"/>
                <a:stretch>
                  <a:fillRect b="-3409"/>
                </a:stretch>
              </a:blipFill>
            </p:spPr>
            <p:txBody>
              <a:bodyPr/>
              <a:lstStyle/>
              <a:p>
                <a:r>
                  <a:rPr lang="en-US">
                    <a:noFill/>
                  </a:rPr>
                  <a:t> </a:t>
                </a:r>
              </a:p>
            </p:txBody>
          </p:sp>
        </mc:Fallback>
      </mc:AlternateContent>
      <p:cxnSp>
        <p:nvCxnSpPr>
          <p:cNvPr id="42" name="Straight Arrow Connector 41">
            <a:extLst>
              <a:ext uri="{FF2B5EF4-FFF2-40B4-BE49-F238E27FC236}">
                <a16:creationId xmlns:a16="http://schemas.microsoft.com/office/drawing/2014/main" id="{D30EFDE8-4D06-B54D-8924-0B18097A514D}"/>
              </a:ext>
            </a:extLst>
          </p:cNvPr>
          <p:cNvCxnSpPr>
            <a:cxnSpLocks/>
          </p:cNvCxnSpPr>
          <p:nvPr/>
        </p:nvCxnSpPr>
        <p:spPr>
          <a:xfrm>
            <a:off x="2273787" y="5348303"/>
            <a:ext cx="637762" cy="0"/>
          </a:xfrm>
          <a:prstGeom prst="straightConnector1">
            <a:avLst/>
          </a:prstGeom>
          <a:ln w="19050">
            <a:solidFill>
              <a:schemeClr val="tx1"/>
            </a:solidFill>
            <a:tailEnd type="triangle"/>
          </a:ln>
          <a:effectLst/>
        </p:spPr>
        <p:style>
          <a:lnRef idx="1">
            <a:schemeClr val="accent1"/>
          </a:lnRef>
          <a:fillRef idx="0">
            <a:schemeClr val="accent1"/>
          </a:fillRef>
          <a:effectRef idx="1">
            <a:schemeClr val="accent1"/>
          </a:effectRef>
          <a:fontRef idx="minor">
            <a:schemeClr val="tx1"/>
          </a:fontRef>
        </p:style>
      </p:cxnSp>
      <p:cxnSp>
        <p:nvCxnSpPr>
          <p:cNvPr id="68" name="Straight Arrow Connector 67">
            <a:extLst>
              <a:ext uri="{FF2B5EF4-FFF2-40B4-BE49-F238E27FC236}">
                <a16:creationId xmlns:a16="http://schemas.microsoft.com/office/drawing/2014/main" id="{D77A6CF2-F30A-3242-90C3-BF362EB5BA0B}"/>
              </a:ext>
            </a:extLst>
          </p:cNvPr>
          <p:cNvCxnSpPr>
            <a:cxnSpLocks/>
          </p:cNvCxnSpPr>
          <p:nvPr/>
        </p:nvCxnSpPr>
        <p:spPr>
          <a:xfrm>
            <a:off x="4179162" y="5335450"/>
            <a:ext cx="637762" cy="0"/>
          </a:xfrm>
          <a:prstGeom prst="straightConnector1">
            <a:avLst/>
          </a:prstGeom>
          <a:ln w="19050">
            <a:solidFill>
              <a:schemeClr val="tx1"/>
            </a:solidFill>
            <a:tailEnd type="triangle"/>
          </a:ln>
          <a:effectLst/>
        </p:spPr>
        <p:style>
          <a:lnRef idx="1">
            <a:schemeClr val="accent1"/>
          </a:lnRef>
          <a:fillRef idx="0">
            <a:schemeClr val="accent1"/>
          </a:fillRef>
          <a:effectRef idx="1">
            <a:schemeClr val="accent1"/>
          </a:effectRef>
          <a:fontRef idx="minor">
            <a:schemeClr val="tx1"/>
          </a:fontRef>
        </p:style>
      </p:cxnSp>
      <p:cxnSp>
        <p:nvCxnSpPr>
          <p:cNvPr id="69" name="Straight Arrow Connector 68">
            <a:extLst>
              <a:ext uri="{FF2B5EF4-FFF2-40B4-BE49-F238E27FC236}">
                <a16:creationId xmlns:a16="http://schemas.microsoft.com/office/drawing/2014/main" id="{5F777D66-49F2-2A4E-A70A-668A015BE112}"/>
              </a:ext>
            </a:extLst>
          </p:cNvPr>
          <p:cNvCxnSpPr>
            <a:cxnSpLocks/>
            <a:stCxn id="20" idx="3"/>
          </p:cNvCxnSpPr>
          <p:nvPr/>
        </p:nvCxnSpPr>
        <p:spPr>
          <a:xfrm>
            <a:off x="6370785" y="5308237"/>
            <a:ext cx="386788" cy="0"/>
          </a:xfrm>
          <a:prstGeom prst="straightConnector1">
            <a:avLst/>
          </a:prstGeom>
          <a:ln w="19050">
            <a:solidFill>
              <a:schemeClr val="tx1"/>
            </a:solidFill>
            <a:tailEnd type="triangle"/>
          </a:ln>
          <a:effectLst/>
        </p:spPr>
        <p:style>
          <a:lnRef idx="1">
            <a:schemeClr val="accent1"/>
          </a:lnRef>
          <a:fillRef idx="0">
            <a:schemeClr val="accent1"/>
          </a:fillRef>
          <a:effectRef idx="1">
            <a:schemeClr val="accent1"/>
          </a:effectRef>
          <a:fontRef idx="minor">
            <a:schemeClr val="tx1"/>
          </a:fontRef>
        </p:style>
      </p:cxnSp>
      <p:cxnSp>
        <p:nvCxnSpPr>
          <p:cNvPr id="72" name="Elbow Connector 71">
            <a:extLst>
              <a:ext uri="{FF2B5EF4-FFF2-40B4-BE49-F238E27FC236}">
                <a16:creationId xmlns:a16="http://schemas.microsoft.com/office/drawing/2014/main" id="{C32D60CF-579E-AB46-9365-75475F0335A8}"/>
              </a:ext>
            </a:extLst>
          </p:cNvPr>
          <p:cNvCxnSpPr>
            <a:cxnSpLocks/>
            <a:stCxn id="12" idx="2"/>
            <a:endCxn id="20" idx="2"/>
          </p:cNvCxnSpPr>
          <p:nvPr/>
        </p:nvCxnSpPr>
        <p:spPr>
          <a:xfrm rot="16200000" flipH="1">
            <a:off x="3417942" y="3849962"/>
            <a:ext cx="413406" cy="3959898"/>
          </a:xfrm>
          <a:prstGeom prst="bentConnector3">
            <a:avLst>
              <a:gd name="adj1" fmla="val 155297"/>
            </a:avLst>
          </a:prstGeom>
          <a:ln w="19050">
            <a:tailEnd type="triangle"/>
          </a:ln>
          <a:effectLst/>
        </p:spPr>
        <p:style>
          <a:lnRef idx="1">
            <a:schemeClr val="dk1"/>
          </a:lnRef>
          <a:fillRef idx="0">
            <a:schemeClr val="dk1"/>
          </a:fillRef>
          <a:effectRef idx="0">
            <a:schemeClr val="dk1"/>
          </a:effectRef>
          <a:fontRef idx="minor">
            <a:schemeClr val="tx1"/>
          </a:fontRef>
        </p:style>
      </p:cxnSp>
      <p:cxnSp>
        <p:nvCxnSpPr>
          <p:cNvPr id="79" name="Elbow Connector 78">
            <a:extLst>
              <a:ext uri="{FF2B5EF4-FFF2-40B4-BE49-F238E27FC236}">
                <a16:creationId xmlns:a16="http://schemas.microsoft.com/office/drawing/2014/main" id="{5662D985-EA62-1A47-93B4-24FFCC70135B}"/>
              </a:ext>
            </a:extLst>
          </p:cNvPr>
          <p:cNvCxnSpPr>
            <a:cxnSpLocks/>
            <a:stCxn id="46" idx="0"/>
            <a:endCxn id="95" idx="0"/>
          </p:cNvCxnSpPr>
          <p:nvPr/>
        </p:nvCxnSpPr>
        <p:spPr>
          <a:xfrm rot="16200000" flipH="1" flipV="1">
            <a:off x="4806130" y="2861466"/>
            <a:ext cx="234779" cy="4706022"/>
          </a:xfrm>
          <a:prstGeom prst="bentConnector3">
            <a:avLst>
              <a:gd name="adj1" fmla="val -414381"/>
            </a:avLst>
          </a:prstGeom>
          <a:ln w="19050">
            <a:solidFill>
              <a:schemeClr val="tx1"/>
            </a:solidFill>
            <a:tailEnd type="triangle"/>
          </a:ln>
          <a:effectLst/>
        </p:spPr>
        <p:style>
          <a:lnRef idx="1">
            <a:schemeClr val="accent1"/>
          </a:lnRef>
          <a:fillRef idx="0">
            <a:schemeClr val="accent1"/>
          </a:fillRef>
          <a:effectRef idx="1">
            <a:schemeClr val="accent1"/>
          </a:effectRef>
          <a:fontRef idx="minor">
            <a:schemeClr val="tx1"/>
          </a:fontRef>
        </p:style>
      </p:cxnSp>
      <p:cxnSp>
        <p:nvCxnSpPr>
          <p:cNvPr id="84" name="Straight Arrow Connector 83">
            <a:extLst>
              <a:ext uri="{FF2B5EF4-FFF2-40B4-BE49-F238E27FC236}">
                <a16:creationId xmlns:a16="http://schemas.microsoft.com/office/drawing/2014/main" id="{68AFB5C7-2495-0341-BF72-8F064C3E2ACB}"/>
              </a:ext>
            </a:extLst>
          </p:cNvPr>
          <p:cNvCxnSpPr>
            <a:cxnSpLocks/>
          </p:cNvCxnSpPr>
          <p:nvPr/>
        </p:nvCxnSpPr>
        <p:spPr>
          <a:xfrm>
            <a:off x="4498043" y="4116112"/>
            <a:ext cx="0" cy="121933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94" name="TextBox 93">
            <a:extLst>
              <a:ext uri="{FF2B5EF4-FFF2-40B4-BE49-F238E27FC236}">
                <a16:creationId xmlns:a16="http://schemas.microsoft.com/office/drawing/2014/main" id="{51F8CE3B-4431-8F4B-B7D4-A769858254BA}"/>
              </a:ext>
            </a:extLst>
          </p:cNvPr>
          <p:cNvSpPr txBox="1"/>
          <p:nvPr/>
        </p:nvSpPr>
        <p:spPr>
          <a:xfrm>
            <a:off x="3586795" y="3774704"/>
            <a:ext cx="2604052" cy="307777"/>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update parameters</a:t>
            </a:r>
          </a:p>
        </p:txBody>
      </p:sp>
      <p:sp>
        <p:nvSpPr>
          <p:cNvPr id="95" name="TextBox 94">
            <a:extLst>
              <a:ext uri="{FF2B5EF4-FFF2-40B4-BE49-F238E27FC236}">
                <a16:creationId xmlns:a16="http://schemas.microsoft.com/office/drawing/2014/main" id="{BE1A45D8-D47E-4643-BE7E-7A43B929DA50}"/>
              </a:ext>
            </a:extLst>
          </p:cNvPr>
          <p:cNvSpPr txBox="1"/>
          <p:nvPr/>
        </p:nvSpPr>
        <p:spPr>
          <a:xfrm>
            <a:off x="2309809" y="5331867"/>
            <a:ext cx="521399" cy="307777"/>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task</a:t>
            </a:r>
          </a:p>
        </p:txBody>
      </p:sp>
      <p:sp>
        <p:nvSpPr>
          <p:cNvPr id="117" name="TextBox 116">
            <a:extLst>
              <a:ext uri="{FF2B5EF4-FFF2-40B4-BE49-F238E27FC236}">
                <a16:creationId xmlns:a16="http://schemas.microsoft.com/office/drawing/2014/main" id="{B3634B27-EA07-6745-8450-496FB01A56A5}"/>
              </a:ext>
            </a:extLst>
          </p:cNvPr>
          <p:cNvSpPr txBox="1"/>
          <p:nvPr/>
        </p:nvSpPr>
        <p:spPr>
          <a:xfrm>
            <a:off x="4081887" y="5331866"/>
            <a:ext cx="832314" cy="307777"/>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induce</a:t>
            </a:r>
          </a:p>
        </p:txBody>
      </p:sp>
      <p:sp>
        <p:nvSpPr>
          <p:cNvPr id="2" name="TextBox 1">
            <a:extLst>
              <a:ext uri="{FF2B5EF4-FFF2-40B4-BE49-F238E27FC236}">
                <a16:creationId xmlns:a16="http://schemas.microsoft.com/office/drawing/2014/main" id="{C997B4A8-21E9-4B6C-9A7A-A91BFE5BDF31}"/>
              </a:ext>
            </a:extLst>
          </p:cNvPr>
          <p:cNvSpPr txBox="1"/>
          <p:nvPr/>
        </p:nvSpPr>
        <p:spPr>
          <a:xfrm>
            <a:off x="2604907" y="3075057"/>
            <a:ext cx="6982187" cy="707886"/>
          </a:xfrm>
          <a:prstGeom prst="rect">
            <a:avLst/>
          </a:prstGeom>
          <a:solidFill>
            <a:schemeClr val="bg1">
              <a:lumMod val="95000"/>
            </a:schemeClr>
          </a:solidFill>
          <a:ln>
            <a:solidFill>
              <a:srgbClr val="3366CC"/>
            </a:solidFill>
          </a:ln>
        </p:spPr>
        <p:txBody>
          <a:bodyPr wrap="square" rtlCol="0">
            <a:spAutoFit/>
          </a:bodyPr>
          <a:lstStyle/>
          <a:p>
            <a:r>
              <a:rPr lang="en-US" sz="2000" b="1" dirty="0">
                <a:latin typeface="Calibri" panose="020F0502020204030204" pitchFamily="34" charset="0"/>
                <a:cs typeface="Calibri" panose="020F0502020204030204" pitchFamily="34" charset="0"/>
              </a:rPr>
              <a:t>Question: </a:t>
            </a:r>
            <a:r>
              <a:rPr lang="en-US" sz="2000" dirty="0">
                <a:latin typeface="Calibri" panose="020F0502020204030204" pitchFamily="34" charset="0"/>
                <a:cs typeface="Calibri" panose="020F0502020204030204" pitchFamily="34" charset="0"/>
              </a:rPr>
              <a:t>Under what conditions on the indirect supervision can we guarantee learnability of the original classification problem? </a:t>
            </a:r>
            <a:endParaRPr lang="en-US" dirty="0">
              <a:latin typeface="Calibri" panose="020F0502020204030204" pitchFamily="34" charset="0"/>
              <a:cs typeface="Calibri" panose="020F050202020403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g76f89e5e78_10_21"/>
          <p:cNvSpPr txBox="1">
            <a:spLocks noGrp="1"/>
          </p:cNvSpPr>
          <p:nvPr>
            <p:ph type="title"/>
          </p:nvPr>
        </p:nvSpPr>
        <p:spPr>
          <a:xfrm>
            <a:off x="457200" y="206829"/>
            <a:ext cx="9880500" cy="533400"/>
          </a:xfrm>
          <a:prstGeom prst="rect">
            <a:avLst/>
          </a:prstGeom>
        </p:spPr>
        <p:txBody>
          <a:bodyPr spcFirstLastPara="1" wrap="square" lIns="91425" tIns="45700" rIns="91425" bIns="45700" anchor="ctr" anchorCtr="0">
            <a:noAutofit/>
          </a:bodyPr>
          <a:lstStyle/>
          <a:p>
            <a:pPr lvl="0"/>
            <a:r>
              <a:rPr lang="en-US" sz="3200" dirty="0"/>
              <a:t>Learnability with Indirect Supervision Signals</a:t>
            </a:r>
            <a:endParaRPr sz="3200" dirty="0">
              <a:uFillTx/>
            </a:endParaRPr>
          </a:p>
        </p:txBody>
      </p:sp>
      <p:sp>
        <p:nvSpPr>
          <p:cNvPr id="58" name="Google Shape;58;g76f89e5e78_10_21"/>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defPPr>
              <a:defRPr lang="en-US"/>
            </a:defPPr>
            <a:lvl1pPr marL="0" marR="0" lvl="0" indent="0" algn="ctr" defTabSz="914400" rtl="0" eaLnBrk="1" latinLnBrk="0" hangingPunct="1">
              <a:spcBef>
                <a:spcPts val="0"/>
              </a:spcBef>
              <a:buNone/>
              <a:defRPr sz="1200" b="0" i="0" u="none" strike="noStrike" kern="1200" cap="none">
                <a:solidFill>
                  <a:schemeClr val="dk1"/>
                </a:solidFill>
                <a:uFillTx/>
                <a:latin typeface="Arial"/>
                <a:ea typeface="Arial"/>
                <a:cs typeface="Arial"/>
                <a:sym typeface="Arial"/>
              </a:defRPr>
            </a:lvl1pPr>
            <a:lvl2pPr marL="0" marR="0" lvl="1" indent="0" algn="ctr" defTabSz="914400" rtl="0" eaLnBrk="1" latinLnBrk="0" hangingPunct="1">
              <a:spcBef>
                <a:spcPts val="0"/>
              </a:spcBef>
              <a:buNone/>
              <a:defRPr sz="1200" b="0" i="0" u="none" strike="noStrike" kern="1200" cap="none">
                <a:solidFill>
                  <a:schemeClr val="dk1"/>
                </a:solidFill>
                <a:uFillTx/>
                <a:latin typeface="Arial"/>
                <a:ea typeface="Arial"/>
                <a:cs typeface="Arial"/>
                <a:sym typeface="Arial"/>
              </a:defRPr>
            </a:lvl2pPr>
            <a:lvl3pPr marL="0" marR="0" lvl="2" indent="0" algn="ctr" defTabSz="914400" rtl="0" eaLnBrk="1" latinLnBrk="0" hangingPunct="1">
              <a:spcBef>
                <a:spcPts val="0"/>
              </a:spcBef>
              <a:buNone/>
              <a:defRPr sz="1200" b="0" i="0" u="none" strike="noStrike" kern="1200" cap="none">
                <a:solidFill>
                  <a:schemeClr val="dk1"/>
                </a:solidFill>
                <a:uFillTx/>
                <a:latin typeface="Arial"/>
                <a:ea typeface="Arial"/>
                <a:cs typeface="Arial"/>
                <a:sym typeface="Arial"/>
              </a:defRPr>
            </a:lvl3pPr>
            <a:lvl4pPr marL="0" marR="0" lvl="3" indent="0" algn="ctr" defTabSz="914400" rtl="0" eaLnBrk="1" latinLnBrk="0" hangingPunct="1">
              <a:spcBef>
                <a:spcPts val="0"/>
              </a:spcBef>
              <a:buNone/>
              <a:defRPr sz="1200" b="0" i="0" u="none" strike="noStrike" kern="1200" cap="none">
                <a:solidFill>
                  <a:schemeClr val="dk1"/>
                </a:solidFill>
                <a:uFillTx/>
                <a:latin typeface="Arial"/>
                <a:ea typeface="Arial"/>
                <a:cs typeface="Arial"/>
                <a:sym typeface="Arial"/>
              </a:defRPr>
            </a:lvl4pPr>
            <a:lvl5pPr marL="0" marR="0" lvl="4" indent="0" algn="ctr" defTabSz="914400" rtl="0" eaLnBrk="1" latinLnBrk="0" hangingPunct="1">
              <a:spcBef>
                <a:spcPts val="0"/>
              </a:spcBef>
              <a:buNone/>
              <a:defRPr sz="1200" b="0" i="0" u="none" strike="noStrike" kern="1200" cap="none">
                <a:solidFill>
                  <a:schemeClr val="dk1"/>
                </a:solidFill>
                <a:uFillTx/>
                <a:latin typeface="Arial"/>
                <a:ea typeface="Arial"/>
                <a:cs typeface="Arial"/>
                <a:sym typeface="Arial"/>
              </a:defRPr>
            </a:lvl5pPr>
            <a:lvl6pPr marL="0" marR="0" lvl="5" indent="0" algn="ctr" defTabSz="914400" rtl="0" eaLnBrk="1" latinLnBrk="0" hangingPunct="1">
              <a:spcBef>
                <a:spcPts val="0"/>
              </a:spcBef>
              <a:buNone/>
              <a:defRPr sz="1200" b="0" i="0" u="none" strike="noStrike" kern="1200" cap="none">
                <a:solidFill>
                  <a:schemeClr val="dk1"/>
                </a:solidFill>
                <a:uFillTx/>
                <a:latin typeface="Arial"/>
                <a:ea typeface="Arial"/>
                <a:cs typeface="Arial"/>
                <a:sym typeface="Arial"/>
              </a:defRPr>
            </a:lvl6pPr>
            <a:lvl7pPr marL="0" marR="0" lvl="6" indent="0" algn="ctr" defTabSz="914400" rtl="0" eaLnBrk="1" latinLnBrk="0" hangingPunct="1">
              <a:spcBef>
                <a:spcPts val="0"/>
              </a:spcBef>
              <a:buNone/>
              <a:defRPr sz="1200" b="0" i="0" u="none" strike="noStrike" kern="1200" cap="none">
                <a:solidFill>
                  <a:schemeClr val="dk1"/>
                </a:solidFill>
                <a:uFillTx/>
                <a:latin typeface="Arial"/>
                <a:ea typeface="Arial"/>
                <a:cs typeface="Arial"/>
                <a:sym typeface="Arial"/>
              </a:defRPr>
            </a:lvl7pPr>
            <a:lvl8pPr marL="0" marR="0" lvl="7" indent="0" algn="ctr" defTabSz="914400" rtl="0" eaLnBrk="1" latinLnBrk="0" hangingPunct="1">
              <a:spcBef>
                <a:spcPts val="0"/>
              </a:spcBef>
              <a:buNone/>
              <a:defRPr sz="1200" b="0" i="0" u="none" strike="noStrike" kern="1200" cap="none">
                <a:solidFill>
                  <a:schemeClr val="dk1"/>
                </a:solidFill>
                <a:uFillTx/>
                <a:latin typeface="Arial"/>
                <a:ea typeface="Arial"/>
                <a:cs typeface="Arial"/>
                <a:sym typeface="Arial"/>
              </a:defRPr>
            </a:lvl8pPr>
            <a:lvl9pPr marL="0" marR="0" lvl="8" indent="0" algn="ctr" defTabSz="914400" rtl="0" eaLnBrk="1" latinLnBrk="0" hangingPunct="1">
              <a:spcBef>
                <a:spcPts val="0"/>
              </a:spcBef>
              <a:buNone/>
              <a:defRPr sz="1200" b="0" i="0" u="none" strike="noStrike" kern="1200" cap="none">
                <a:solidFill>
                  <a:schemeClr val="dk1"/>
                </a:solidFill>
                <a:uFillTx/>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lang="en-US" smtClean="0"/>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1" name="Picture 10" descr="Diagram, shape&#10;&#10;Description automatically generated">
            <a:extLst>
              <a:ext uri="{FF2B5EF4-FFF2-40B4-BE49-F238E27FC236}">
                <a16:creationId xmlns:a16="http://schemas.microsoft.com/office/drawing/2014/main" id="{105E4D44-3AF8-6C4B-A729-F94ED370C1F1}"/>
              </a:ext>
            </a:extLst>
          </p:cNvPr>
          <p:cNvPicPr>
            <a:picLocks noChangeAspect="1"/>
          </p:cNvPicPr>
          <p:nvPr/>
        </p:nvPicPr>
        <p:blipFill>
          <a:blip r:embed="rId3"/>
          <a:stretch>
            <a:fillRect/>
          </a:stretch>
        </p:blipFill>
        <p:spPr>
          <a:xfrm>
            <a:off x="94248" y="1988820"/>
            <a:ext cx="3560376" cy="2880360"/>
          </a:xfrm>
          <a:prstGeom prst="rect">
            <a:avLst/>
          </a:prstGeom>
        </p:spPr>
      </p:pic>
      <p:sp>
        <p:nvSpPr>
          <p:cNvPr id="28" name="TextBox 27">
            <a:extLst>
              <a:ext uri="{FF2B5EF4-FFF2-40B4-BE49-F238E27FC236}">
                <a16:creationId xmlns:a16="http://schemas.microsoft.com/office/drawing/2014/main" id="{2CF5A2B8-665D-2145-88D4-27DDE725A774}"/>
              </a:ext>
            </a:extLst>
          </p:cNvPr>
          <p:cNvSpPr txBox="1"/>
          <p:nvPr/>
        </p:nvSpPr>
        <p:spPr>
          <a:xfrm>
            <a:off x="364294" y="6000701"/>
            <a:ext cx="3040116" cy="523220"/>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Figure 2: Separation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(4-class Classification Example)</a:t>
            </a:r>
          </a:p>
        </p:txBody>
      </p:sp>
      <mc:AlternateContent xmlns:mc="http://schemas.openxmlformats.org/markup-compatibility/2006" xmlns:a14="http://schemas.microsoft.com/office/drawing/2010/main">
        <mc:Choice Requires="a14">
          <p:sp>
            <p:nvSpPr>
              <p:cNvPr id="30" name="Text Placeholder 4">
                <a:extLst>
                  <a:ext uri="{FF2B5EF4-FFF2-40B4-BE49-F238E27FC236}">
                    <a16:creationId xmlns:a16="http://schemas.microsoft.com/office/drawing/2014/main" id="{C1E00172-D2CB-1149-9C2F-3F70BC9E0D71}"/>
                  </a:ext>
                </a:extLst>
              </p:cNvPr>
              <p:cNvSpPr txBox="1">
                <a:spLocks/>
              </p:cNvSpPr>
              <p:nvPr/>
            </p:nvSpPr>
            <p:spPr>
              <a:xfrm>
                <a:off x="3534366" y="1403772"/>
                <a:ext cx="8180256" cy="88788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480"/>
                  </a:spcBef>
                  <a:spcAft>
                    <a:spcPts val="0"/>
                  </a:spcAft>
                  <a:buClr>
                    <a:srgbClr val="3A3838"/>
                  </a:buClr>
                  <a:buSzPts val="1800"/>
                  <a:buFont typeface="Noto Sans Symbols"/>
                  <a:buChar char="■"/>
                  <a:defRPr sz="2400" b="0" i="0" u="none" strike="noStrike" cap="none">
                    <a:solidFill>
                      <a:schemeClr val="dk1"/>
                    </a:solidFill>
                    <a:uFillTx/>
                    <a:latin typeface="Calibri"/>
                    <a:ea typeface="Calibri"/>
                    <a:cs typeface="Calibri"/>
                    <a:sym typeface="Calibri"/>
                  </a:defRPr>
                </a:lvl1pPr>
                <a:lvl2pPr marL="914400" marR="0" lvl="1" indent="-330200" algn="l" rtl="0">
                  <a:lnSpc>
                    <a:spcPct val="100000"/>
                  </a:lnSpc>
                  <a:spcBef>
                    <a:spcPts val="400"/>
                  </a:spcBef>
                  <a:spcAft>
                    <a:spcPts val="0"/>
                  </a:spcAft>
                  <a:buClr>
                    <a:srgbClr val="3A3838"/>
                  </a:buClr>
                  <a:buSzPts val="1600"/>
                  <a:buFont typeface="Noto Sans Symbols"/>
                  <a:buChar char="◻"/>
                  <a:defRPr sz="2000" b="0" i="0" u="none" strike="noStrike" cap="none">
                    <a:solidFill>
                      <a:schemeClr val="dk1"/>
                    </a:solidFill>
                    <a:uFillTx/>
                    <a:latin typeface="Calibri"/>
                    <a:ea typeface="Calibri"/>
                    <a:cs typeface="Calibri"/>
                    <a:sym typeface="Calibri"/>
                  </a:defRPr>
                </a:lvl2pPr>
                <a:lvl3pPr marL="1371600" marR="0" lvl="2" indent="-302894" algn="l" rtl="0">
                  <a:lnSpc>
                    <a:spcPct val="100000"/>
                  </a:lnSpc>
                  <a:spcBef>
                    <a:spcPts val="360"/>
                  </a:spcBef>
                  <a:spcAft>
                    <a:spcPts val="0"/>
                  </a:spcAft>
                  <a:buClr>
                    <a:srgbClr val="3A3838"/>
                  </a:buClr>
                  <a:buSzPts val="1170"/>
                  <a:buFont typeface="Noto Sans Symbols"/>
                  <a:buChar char="■"/>
                  <a:defRPr sz="1800" b="0" i="0" u="none" strike="noStrike" cap="none">
                    <a:solidFill>
                      <a:schemeClr val="dk1"/>
                    </a:solidFill>
                    <a:uFillTx/>
                    <a:latin typeface="Calibri"/>
                    <a:ea typeface="Calibri"/>
                    <a:cs typeface="Calibri"/>
                    <a:sym typeface="Calibri"/>
                  </a:defRPr>
                </a:lvl3pPr>
                <a:lvl4pPr marL="1828800" marR="0" lvl="3" indent="-299719" algn="l" rtl="0">
                  <a:lnSpc>
                    <a:spcPct val="100000"/>
                  </a:lnSpc>
                  <a:spcBef>
                    <a:spcPts val="320"/>
                  </a:spcBef>
                  <a:spcAft>
                    <a:spcPts val="0"/>
                  </a:spcAft>
                  <a:buClr>
                    <a:srgbClr val="3A3838"/>
                  </a:buClr>
                  <a:buSzPts val="1120"/>
                  <a:buFont typeface="Noto Sans Symbols"/>
                  <a:buChar char="◻"/>
                  <a:defRPr sz="1600" b="0" i="0" u="none" strike="noStrike" cap="none">
                    <a:solidFill>
                      <a:schemeClr val="dk1"/>
                    </a:solidFill>
                    <a:uFillTx/>
                    <a:latin typeface="Calibri"/>
                    <a:ea typeface="Calibri"/>
                    <a:cs typeface="Calibri"/>
                    <a:sym typeface="Calibri"/>
                  </a:defRPr>
                </a:lvl4pPr>
                <a:lvl5pPr marL="2286000" marR="0" lvl="4" indent="-330200" algn="l" rtl="0">
                  <a:lnSpc>
                    <a:spcPct val="100000"/>
                  </a:lnSpc>
                  <a:spcBef>
                    <a:spcPts val="320"/>
                  </a:spcBef>
                  <a:spcAft>
                    <a:spcPts val="0"/>
                  </a:spcAft>
                  <a:buClr>
                    <a:srgbClr val="3A3838"/>
                  </a:buClr>
                  <a:buSzPts val="1600"/>
                  <a:buFont typeface="Noto Sans Symbols"/>
                  <a:buChar char="▪"/>
                  <a:defRPr sz="1600" b="0" i="0" u="none" strike="noStrike" cap="none">
                    <a:solidFill>
                      <a:schemeClr val="dk1"/>
                    </a:solidFill>
                    <a:uFillTx/>
                    <a:latin typeface="Calibri"/>
                    <a:ea typeface="Calibri"/>
                    <a:cs typeface="Calibri"/>
                    <a:sym typeface="Calibri"/>
                  </a:defRPr>
                </a:lvl5pPr>
                <a:lvl6pPr marL="2743200" marR="0" lvl="5"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uFillTx/>
                    <a:latin typeface="Calibri"/>
                    <a:ea typeface="Calibri"/>
                    <a:cs typeface="Calibri"/>
                    <a:sym typeface="Calibri"/>
                  </a:defRPr>
                </a:lvl6pPr>
                <a:lvl7pPr marL="3200400" marR="0" lvl="6"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uFillTx/>
                    <a:latin typeface="Calibri"/>
                    <a:ea typeface="Calibri"/>
                    <a:cs typeface="Calibri"/>
                    <a:sym typeface="Calibri"/>
                  </a:defRPr>
                </a:lvl7pPr>
                <a:lvl8pPr marL="3657600" marR="0" lvl="7"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uFillTx/>
                    <a:latin typeface="Calibri"/>
                    <a:ea typeface="Calibri"/>
                    <a:cs typeface="Calibri"/>
                    <a:sym typeface="Calibri"/>
                  </a:defRPr>
                </a:lvl8pPr>
                <a:lvl9pPr marL="4114800" marR="0" lvl="8"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uFillTx/>
                    <a:latin typeface="Calibri"/>
                    <a:ea typeface="Calibri"/>
                    <a:cs typeface="Calibri"/>
                    <a:sym typeface="Calibri"/>
                  </a:defRPr>
                </a:lvl9pPr>
              </a:lstStyle>
              <a:p>
                <a:pPr marL="457200" marR="0" lvl="0" indent="-342900" algn="l" defTabSz="914400" rtl="0" eaLnBrk="1" fontAlgn="auto" latinLnBrk="0" hangingPunct="1">
                  <a:lnSpc>
                    <a:spcPct val="100000"/>
                  </a:lnSpc>
                  <a:spcBef>
                    <a:spcPts val="480"/>
                  </a:spcBef>
                  <a:spcAft>
                    <a:spcPts val="0"/>
                  </a:spcAft>
                  <a:buClr>
                    <a:srgbClr val="3A3838"/>
                  </a:buClr>
                  <a:buSzPts val="1800"/>
                  <a:buFont typeface="Noto Sans Symbols"/>
                  <a:buChar char="■"/>
                  <a:tabLst/>
                  <a:defRPr/>
                </a:pPr>
                <a:r>
                  <a:rPr kumimoji="0" lang="en-US" sz="2400" b="0" i="0" u="none" strike="noStrike" kern="0" cap="none" spc="0" normalizeH="0" baseline="0" noProof="0" dirty="0">
                    <a:ln>
                      <a:noFill/>
                    </a:ln>
                    <a:solidFill>
                      <a:srgbClr val="000000"/>
                    </a:solidFill>
                    <a:effectLst/>
                    <a:uLnTx/>
                    <a:uFillTx/>
                    <a:latin typeface="Calibri"/>
                    <a:cs typeface="Calibri"/>
                    <a:sym typeface="Calibri"/>
                  </a:rPr>
                  <a:t>We proved: if the predictions induced by different labels are </a:t>
                </a:r>
                <a:r>
                  <a:rPr kumimoji="0" lang="en-US" sz="2400" b="1" i="0" u="none" strike="noStrike" kern="0" cap="none" spc="0" normalizeH="0" baseline="0" noProof="0" dirty="0">
                    <a:ln>
                      <a:noFill/>
                    </a:ln>
                    <a:solidFill>
                      <a:srgbClr val="000000"/>
                    </a:solidFill>
                    <a:effectLst/>
                    <a:uLnTx/>
                    <a:uFillTx/>
                    <a:latin typeface="Calibri"/>
                    <a:cs typeface="Calibri"/>
                    <a:sym typeface="Calibri"/>
                  </a:rPr>
                  <a:t>separated</a:t>
                </a:r>
                <a:r>
                  <a:rPr kumimoji="0" lang="en-US" sz="2400" b="0" i="0" u="none" strike="noStrike" kern="0" cap="none" spc="0" normalizeH="0" baseline="0" noProof="0" dirty="0">
                    <a:ln>
                      <a:noFill/>
                    </a:ln>
                    <a:solidFill>
                      <a:srgbClr val="000000"/>
                    </a:solidFill>
                    <a:effectLst/>
                    <a:uLnTx/>
                    <a:uFillTx/>
                    <a:latin typeface="Calibri"/>
                    <a:cs typeface="Calibri"/>
                    <a:sym typeface="Calibri"/>
                  </a:rPr>
                  <a:t>, then the original classification problem will be learnable</a:t>
                </a:r>
                <a:r>
                  <a:rPr kumimoji="0" lang="zh-CN" altLang="en-US" sz="2400" b="0" i="0" u="none" strike="noStrike" kern="0" cap="none" spc="0" normalizeH="0" baseline="0" noProof="0" dirty="0">
                    <a:ln>
                      <a:noFill/>
                    </a:ln>
                    <a:solidFill>
                      <a:srgbClr val="000000"/>
                    </a:solidFill>
                    <a:effectLst/>
                    <a:uLnTx/>
                    <a:uFillTx/>
                    <a:latin typeface="Calibri"/>
                    <a:cs typeface="Calibri"/>
                    <a:sym typeface="Calibri"/>
                  </a:rPr>
                  <a:t> </a:t>
                </a:r>
                <a:r>
                  <a:rPr kumimoji="0" lang="en-US" altLang="zh-CN" sz="2400" b="0" i="0" u="none" strike="noStrike" kern="0" cap="none" spc="0" normalizeH="0" baseline="0" noProof="0" dirty="0">
                    <a:ln>
                      <a:noFill/>
                    </a:ln>
                    <a:solidFill>
                      <a:srgbClr val="000000"/>
                    </a:solidFill>
                    <a:effectLst/>
                    <a:uLnTx/>
                    <a:uFillTx/>
                    <a:latin typeface="Calibri"/>
                    <a:cs typeface="Calibri"/>
                    <a:sym typeface="Calibri"/>
                  </a:rPr>
                  <a:t>(fig. 2)</a:t>
                </a:r>
                <a:r>
                  <a:rPr kumimoji="0" lang="en-US" sz="2400" b="0" i="0" u="none" strike="noStrike" kern="0" cap="none" spc="0" normalizeH="0" baseline="0" noProof="0" dirty="0">
                    <a:ln>
                      <a:noFill/>
                    </a:ln>
                    <a:solidFill>
                      <a:srgbClr val="000000"/>
                    </a:solidFill>
                    <a:effectLst/>
                    <a:uLnTx/>
                    <a:uFillTx/>
                    <a:latin typeface="Calibri"/>
                    <a:cs typeface="Calibri"/>
                    <a:sym typeface="Calibri"/>
                  </a:rPr>
                  <a:t>.</a:t>
                </a:r>
              </a:p>
              <a:p>
                <a:pPr marL="457200" marR="0" lvl="0" indent="-342900" algn="l" defTabSz="914400" rtl="0" eaLnBrk="1" fontAlgn="auto" latinLnBrk="0" hangingPunct="1">
                  <a:lnSpc>
                    <a:spcPct val="100000"/>
                  </a:lnSpc>
                  <a:spcBef>
                    <a:spcPts val="480"/>
                  </a:spcBef>
                  <a:spcAft>
                    <a:spcPts val="0"/>
                  </a:spcAft>
                  <a:buClr>
                    <a:srgbClr val="3A3838"/>
                  </a:buClr>
                  <a:buSzPts val="1800"/>
                  <a:buFont typeface="Noto Sans Symbols"/>
                  <a:buChar char="■"/>
                  <a:tabLst/>
                  <a:defRPr/>
                </a:pPr>
                <a:r>
                  <a:rPr kumimoji="0" lang="en-US" sz="2400" b="0" i="0" u="none" strike="noStrike" kern="0" cap="none" spc="0" normalizeH="0" baseline="0" noProof="0" dirty="0">
                    <a:ln>
                      <a:noFill/>
                    </a:ln>
                    <a:solidFill>
                      <a:srgbClr val="000000"/>
                    </a:solidFill>
                    <a:effectLst/>
                    <a:uLnTx/>
                    <a:uFillTx/>
                    <a:latin typeface="Calibri"/>
                    <a:cs typeface="Calibri"/>
                    <a:sym typeface="Calibri"/>
                  </a:rPr>
                  <a:t>We also derived a unified generalization bound for learning with indirect supervisions using the separation degree </a:t>
                </a:r>
                <a14:m>
                  <m:oMath xmlns:m="http://schemas.openxmlformats.org/officeDocument/2006/math">
                    <m:r>
                      <a:rPr kumimoji="0" lang="en-US" sz="24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Calibri"/>
                      </a:rPr>
                      <m:t>𝛾</m:t>
                    </m:r>
                  </m:oMath>
                </a14:m>
                <a:r>
                  <a:rPr kumimoji="0" lang="en-US" sz="2400" b="0" i="0" u="none" strike="noStrike" kern="0" cap="none" spc="0" normalizeH="0" baseline="0" noProof="0" dirty="0">
                    <a:ln>
                      <a:noFill/>
                    </a:ln>
                    <a:solidFill>
                      <a:srgbClr val="000000"/>
                    </a:solidFill>
                    <a:effectLst/>
                    <a:uLnTx/>
                    <a:uFillTx/>
                    <a:latin typeface="Calibri"/>
                    <a:cs typeface="Calibri"/>
                    <a:sym typeface="Calibri"/>
                  </a:rPr>
                  <a:t>.</a:t>
                </a:r>
              </a:p>
            </p:txBody>
          </p:sp>
        </mc:Choice>
        <mc:Fallback xmlns="">
          <p:sp>
            <p:nvSpPr>
              <p:cNvPr id="30" name="Text Placeholder 4">
                <a:extLst>
                  <a:ext uri="{FF2B5EF4-FFF2-40B4-BE49-F238E27FC236}">
                    <a16:creationId xmlns:a16="http://schemas.microsoft.com/office/drawing/2014/main" id="{C1E00172-D2CB-1149-9C2F-3F70BC9E0D71}"/>
                  </a:ext>
                </a:extLst>
              </p:cNvPr>
              <p:cNvSpPr txBox="1">
                <a:spLocks noRot="1" noChangeAspect="1" noMove="1" noResize="1" noEditPoints="1" noAdjustHandles="1" noChangeArrowheads="1" noChangeShapeType="1" noTextEdit="1"/>
              </p:cNvSpPr>
              <p:nvPr/>
            </p:nvSpPr>
            <p:spPr>
              <a:xfrm>
                <a:off x="3534366" y="1403772"/>
                <a:ext cx="8180256" cy="887885"/>
              </a:xfrm>
              <a:prstGeom prst="rect">
                <a:avLst/>
              </a:prstGeom>
              <a:blipFill>
                <a:blip r:embed="rId4"/>
                <a:stretch>
                  <a:fillRect r="-1085" b="-143662"/>
                </a:stretch>
              </a:blipFill>
              <a:ln>
                <a:noFill/>
              </a:ln>
            </p:spPr>
            <p:txBody>
              <a:bodyPr/>
              <a:lstStyle/>
              <a:p>
                <a:r>
                  <a:rPr lang="en-US">
                    <a:noFill/>
                  </a:rPr>
                  <a:t> </a:t>
                </a:r>
              </a:p>
            </p:txBody>
          </p:sp>
        </mc:Fallback>
      </mc:AlternateContent>
      <p:sp>
        <p:nvSpPr>
          <p:cNvPr id="31" name="Text Placeholder 4">
            <a:extLst>
              <a:ext uri="{FF2B5EF4-FFF2-40B4-BE49-F238E27FC236}">
                <a16:creationId xmlns:a16="http://schemas.microsoft.com/office/drawing/2014/main" id="{543B2B08-95AA-CE4B-998B-BD89A2F89AE1}"/>
              </a:ext>
            </a:extLst>
          </p:cNvPr>
          <p:cNvSpPr txBox="1">
            <a:spLocks/>
          </p:cNvSpPr>
          <p:nvPr/>
        </p:nvSpPr>
        <p:spPr>
          <a:xfrm>
            <a:off x="3514569" y="4099499"/>
            <a:ext cx="8021159" cy="162775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480"/>
              </a:spcBef>
              <a:spcAft>
                <a:spcPts val="0"/>
              </a:spcAft>
              <a:buClr>
                <a:srgbClr val="3A3838"/>
              </a:buClr>
              <a:buSzPts val="1800"/>
              <a:buFont typeface="Noto Sans Symbols"/>
              <a:buChar char="■"/>
              <a:defRPr sz="2400" b="0" i="0" u="none" strike="noStrike" cap="none">
                <a:solidFill>
                  <a:schemeClr val="dk1"/>
                </a:solidFill>
                <a:uFillTx/>
                <a:latin typeface="Calibri"/>
                <a:ea typeface="Calibri"/>
                <a:cs typeface="Calibri"/>
                <a:sym typeface="Calibri"/>
              </a:defRPr>
            </a:lvl1pPr>
            <a:lvl2pPr marL="914400" marR="0" lvl="1" indent="-330200" algn="l" rtl="0">
              <a:lnSpc>
                <a:spcPct val="100000"/>
              </a:lnSpc>
              <a:spcBef>
                <a:spcPts val="400"/>
              </a:spcBef>
              <a:spcAft>
                <a:spcPts val="0"/>
              </a:spcAft>
              <a:buClr>
                <a:srgbClr val="3A3838"/>
              </a:buClr>
              <a:buSzPts val="1600"/>
              <a:buFont typeface="Noto Sans Symbols"/>
              <a:buChar char="◻"/>
              <a:defRPr sz="2000" b="0" i="0" u="none" strike="noStrike" cap="none">
                <a:solidFill>
                  <a:schemeClr val="dk1"/>
                </a:solidFill>
                <a:uFillTx/>
                <a:latin typeface="Calibri"/>
                <a:ea typeface="Calibri"/>
                <a:cs typeface="Calibri"/>
                <a:sym typeface="Calibri"/>
              </a:defRPr>
            </a:lvl2pPr>
            <a:lvl3pPr marL="1371600" marR="0" lvl="2" indent="-302894" algn="l" rtl="0">
              <a:lnSpc>
                <a:spcPct val="100000"/>
              </a:lnSpc>
              <a:spcBef>
                <a:spcPts val="360"/>
              </a:spcBef>
              <a:spcAft>
                <a:spcPts val="0"/>
              </a:spcAft>
              <a:buClr>
                <a:srgbClr val="3A3838"/>
              </a:buClr>
              <a:buSzPts val="1170"/>
              <a:buFont typeface="Noto Sans Symbols"/>
              <a:buChar char="■"/>
              <a:defRPr sz="1800" b="0" i="0" u="none" strike="noStrike" cap="none">
                <a:solidFill>
                  <a:schemeClr val="dk1"/>
                </a:solidFill>
                <a:uFillTx/>
                <a:latin typeface="Calibri"/>
                <a:ea typeface="Calibri"/>
                <a:cs typeface="Calibri"/>
                <a:sym typeface="Calibri"/>
              </a:defRPr>
            </a:lvl3pPr>
            <a:lvl4pPr marL="1828800" marR="0" lvl="3" indent="-299719" algn="l" rtl="0">
              <a:lnSpc>
                <a:spcPct val="100000"/>
              </a:lnSpc>
              <a:spcBef>
                <a:spcPts val="320"/>
              </a:spcBef>
              <a:spcAft>
                <a:spcPts val="0"/>
              </a:spcAft>
              <a:buClr>
                <a:srgbClr val="3A3838"/>
              </a:buClr>
              <a:buSzPts val="1120"/>
              <a:buFont typeface="Noto Sans Symbols"/>
              <a:buChar char="◻"/>
              <a:defRPr sz="1600" b="0" i="0" u="none" strike="noStrike" cap="none">
                <a:solidFill>
                  <a:schemeClr val="dk1"/>
                </a:solidFill>
                <a:uFillTx/>
                <a:latin typeface="Calibri"/>
                <a:ea typeface="Calibri"/>
                <a:cs typeface="Calibri"/>
                <a:sym typeface="Calibri"/>
              </a:defRPr>
            </a:lvl4pPr>
            <a:lvl5pPr marL="2286000" marR="0" lvl="4" indent="-330200" algn="l" rtl="0">
              <a:lnSpc>
                <a:spcPct val="100000"/>
              </a:lnSpc>
              <a:spcBef>
                <a:spcPts val="320"/>
              </a:spcBef>
              <a:spcAft>
                <a:spcPts val="0"/>
              </a:spcAft>
              <a:buClr>
                <a:srgbClr val="3A3838"/>
              </a:buClr>
              <a:buSzPts val="1600"/>
              <a:buFont typeface="Noto Sans Symbols"/>
              <a:buChar char="▪"/>
              <a:defRPr sz="1600" b="0" i="0" u="none" strike="noStrike" cap="none">
                <a:solidFill>
                  <a:schemeClr val="dk1"/>
                </a:solidFill>
                <a:uFillTx/>
                <a:latin typeface="Calibri"/>
                <a:ea typeface="Calibri"/>
                <a:cs typeface="Calibri"/>
                <a:sym typeface="Calibri"/>
              </a:defRPr>
            </a:lvl5pPr>
            <a:lvl6pPr marL="2743200" marR="0" lvl="5"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uFillTx/>
                <a:latin typeface="Calibri"/>
                <a:ea typeface="Calibri"/>
                <a:cs typeface="Calibri"/>
                <a:sym typeface="Calibri"/>
              </a:defRPr>
            </a:lvl6pPr>
            <a:lvl7pPr marL="3200400" marR="0" lvl="6"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uFillTx/>
                <a:latin typeface="Calibri"/>
                <a:ea typeface="Calibri"/>
                <a:cs typeface="Calibri"/>
                <a:sym typeface="Calibri"/>
              </a:defRPr>
            </a:lvl7pPr>
            <a:lvl8pPr marL="3657600" marR="0" lvl="7"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uFillTx/>
                <a:latin typeface="Calibri"/>
                <a:ea typeface="Calibri"/>
                <a:cs typeface="Calibri"/>
                <a:sym typeface="Calibri"/>
              </a:defRPr>
            </a:lvl8pPr>
            <a:lvl9pPr marL="4114800" marR="0" lvl="8"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uFillTx/>
                <a:latin typeface="Calibri"/>
                <a:ea typeface="Calibri"/>
                <a:cs typeface="Calibri"/>
                <a:sym typeface="Calibri"/>
              </a:defRPr>
            </a:lvl9pPr>
          </a:lstStyle>
          <a:p>
            <a:pPr marL="457200" marR="0" lvl="0" indent="-342900" algn="l" defTabSz="914400" rtl="0" eaLnBrk="1" fontAlgn="auto" latinLnBrk="0" hangingPunct="1">
              <a:lnSpc>
                <a:spcPct val="100000"/>
              </a:lnSpc>
              <a:spcBef>
                <a:spcPts val="480"/>
              </a:spcBef>
              <a:spcAft>
                <a:spcPts val="0"/>
              </a:spcAft>
              <a:buClr>
                <a:srgbClr val="3A3838"/>
              </a:buClr>
              <a:buSzPts val="1800"/>
              <a:buFont typeface="Noto Sans Symbols"/>
              <a:buChar char="■"/>
              <a:tabLst/>
              <a:defRPr/>
            </a:pPr>
            <a:r>
              <a:rPr kumimoji="0" lang="en-US" sz="2400" b="0" i="0" u="none" strike="noStrike" kern="0" cap="none" spc="0" normalizeH="0" baseline="0" noProof="0" dirty="0">
                <a:ln>
                  <a:noFill/>
                </a:ln>
                <a:solidFill>
                  <a:srgbClr val="000000"/>
                </a:solidFill>
                <a:effectLst/>
                <a:uLnTx/>
                <a:uFillTx/>
                <a:latin typeface="Calibri"/>
                <a:cs typeface="Calibri"/>
                <a:sym typeface="Calibri"/>
              </a:rPr>
              <a:t>Our result can be applied to recover the previous results about learnability with noisy and partial labels.</a:t>
            </a:r>
          </a:p>
          <a:p>
            <a:pPr marL="457200" marR="0" lvl="0" indent="-342900" algn="l" defTabSz="914400" rtl="0" eaLnBrk="1" fontAlgn="auto" latinLnBrk="0" hangingPunct="1">
              <a:lnSpc>
                <a:spcPct val="100000"/>
              </a:lnSpc>
              <a:spcBef>
                <a:spcPts val="480"/>
              </a:spcBef>
              <a:spcAft>
                <a:spcPts val="0"/>
              </a:spcAft>
              <a:buClr>
                <a:srgbClr val="3A3838"/>
              </a:buClr>
              <a:buSzPts val="1800"/>
              <a:buFont typeface="Noto Sans Symbols"/>
              <a:buChar char="■"/>
              <a:tabLst/>
              <a:defRPr/>
            </a:pPr>
            <a:r>
              <a:rPr kumimoji="0" lang="en-US" sz="2400" b="0" i="0" u="none" strike="noStrike" kern="0" cap="none" spc="0" normalizeH="0" baseline="0" noProof="0" dirty="0">
                <a:ln>
                  <a:noFill/>
                </a:ln>
                <a:solidFill>
                  <a:srgbClr val="000000"/>
                </a:solidFill>
                <a:effectLst/>
                <a:uLnTx/>
                <a:uFillTx/>
                <a:latin typeface="Calibri"/>
                <a:cs typeface="Calibri"/>
                <a:sym typeface="Calibri"/>
              </a:rPr>
              <a:t>It will also help us to find and combine supervision signals that is easier to collect and ensures learnability.</a:t>
            </a:r>
          </a:p>
        </p:txBody>
      </p:sp>
      <p:sp>
        <p:nvSpPr>
          <p:cNvPr id="32" name="TextBox 31">
            <a:extLst>
              <a:ext uri="{FF2B5EF4-FFF2-40B4-BE49-F238E27FC236}">
                <a16:creationId xmlns:a16="http://schemas.microsoft.com/office/drawing/2014/main" id="{9C46721A-FCD4-2C44-83F5-E3D65FB53A76}"/>
              </a:ext>
            </a:extLst>
          </p:cNvPr>
          <p:cNvSpPr txBox="1"/>
          <p:nvPr/>
        </p:nvSpPr>
        <p:spPr>
          <a:xfrm>
            <a:off x="3713261" y="1057491"/>
            <a:ext cx="7822467" cy="307777"/>
          </a:xfrm>
          <a:prstGeom prst="rect">
            <a:avLst/>
          </a:prstGeom>
          <a:solidFill>
            <a:schemeClr val="bg1">
              <a:lumMod val="95000"/>
            </a:schemeClr>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ea typeface="+mn-ea"/>
                <a:cs typeface="+mn-cs"/>
                <a:sym typeface="Arial"/>
              </a:rPr>
              <a:t>Theory</a:t>
            </a:r>
          </a:p>
        </p:txBody>
      </p:sp>
      <p:sp>
        <p:nvSpPr>
          <p:cNvPr id="33" name="TextBox 32">
            <a:extLst>
              <a:ext uri="{FF2B5EF4-FFF2-40B4-BE49-F238E27FC236}">
                <a16:creationId xmlns:a16="http://schemas.microsoft.com/office/drawing/2014/main" id="{7C4F92D6-7056-5744-B73F-B9AED784CF16}"/>
              </a:ext>
            </a:extLst>
          </p:cNvPr>
          <p:cNvSpPr txBox="1"/>
          <p:nvPr/>
        </p:nvSpPr>
        <p:spPr>
          <a:xfrm>
            <a:off x="3654624" y="3729402"/>
            <a:ext cx="7829505" cy="307777"/>
          </a:xfrm>
          <a:prstGeom prst="rect">
            <a:avLst/>
          </a:prstGeom>
          <a:solidFill>
            <a:schemeClr val="bg1">
              <a:lumMod val="95000"/>
            </a:schemeClr>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ea typeface="+mn-ea"/>
                <a:cs typeface="+mn-cs"/>
                <a:sym typeface="Arial"/>
              </a:rPr>
              <a:t>Applications</a:t>
            </a:r>
          </a:p>
        </p:txBody>
      </p:sp>
      <p:sp>
        <p:nvSpPr>
          <p:cNvPr id="44" name="Rectangle 43">
            <a:extLst>
              <a:ext uri="{FF2B5EF4-FFF2-40B4-BE49-F238E27FC236}">
                <a16:creationId xmlns:a16="http://schemas.microsoft.com/office/drawing/2014/main" id="{06CFF65E-EA15-5B49-BCF3-78E2C9768C80}"/>
              </a:ext>
            </a:extLst>
          </p:cNvPr>
          <p:cNvSpPr/>
          <p:nvPr/>
        </p:nvSpPr>
        <p:spPr>
          <a:xfrm>
            <a:off x="1567996" y="2805631"/>
            <a:ext cx="569123" cy="253036"/>
          </a:xfrm>
          <a:prstGeom prst="rect">
            <a:avLst/>
          </a:prstGeom>
          <a:solidFill>
            <a:schemeClr val="bg1"/>
          </a:solidFill>
          <a:ln>
            <a:noFill/>
          </a:ln>
          <a:effectLst/>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5" name="Rectangle 54">
            <a:extLst>
              <a:ext uri="{FF2B5EF4-FFF2-40B4-BE49-F238E27FC236}">
                <a16:creationId xmlns:a16="http://schemas.microsoft.com/office/drawing/2014/main" id="{41634FD6-50C7-2147-B33F-60FE2B96D9EF}"/>
              </a:ext>
            </a:extLst>
          </p:cNvPr>
          <p:cNvSpPr/>
          <p:nvPr/>
        </p:nvSpPr>
        <p:spPr>
          <a:xfrm>
            <a:off x="1873512" y="3384436"/>
            <a:ext cx="569123" cy="253036"/>
          </a:xfrm>
          <a:prstGeom prst="rect">
            <a:avLst/>
          </a:prstGeom>
          <a:solidFill>
            <a:schemeClr val="bg1"/>
          </a:solidFill>
          <a:ln>
            <a:noFill/>
          </a:ln>
          <a:effectLst/>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2" name="Rectangle 61">
            <a:extLst>
              <a:ext uri="{FF2B5EF4-FFF2-40B4-BE49-F238E27FC236}">
                <a16:creationId xmlns:a16="http://schemas.microsoft.com/office/drawing/2014/main" id="{C0655DD8-7171-8340-A54F-4072D92B59A4}"/>
              </a:ext>
            </a:extLst>
          </p:cNvPr>
          <p:cNvSpPr/>
          <p:nvPr/>
        </p:nvSpPr>
        <p:spPr>
          <a:xfrm>
            <a:off x="1036436" y="3742923"/>
            <a:ext cx="569123" cy="253036"/>
          </a:xfrm>
          <a:prstGeom prst="rect">
            <a:avLst/>
          </a:prstGeom>
          <a:solidFill>
            <a:schemeClr val="bg1"/>
          </a:solidFill>
          <a:ln>
            <a:noFill/>
          </a:ln>
          <a:effectLst/>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3" name="Rectangle 62">
            <a:extLst>
              <a:ext uri="{FF2B5EF4-FFF2-40B4-BE49-F238E27FC236}">
                <a16:creationId xmlns:a16="http://schemas.microsoft.com/office/drawing/2014/main" id="{102F6B0F-419F-FA48-A81A-F56796C0EDCE}"/>
              </a:ext>
            </a:extLst>
          </p:cNvPr>
          <p:cNvSpPr/>
          <p:nvPr/>
        </p:nvSpPr>
        <p:spPr>
          <a:xfrm>
            <a:off x="2317818" y="3911653"/>
            <a:ext cx="530551" cy="256102"/>
          </a:xfrm>
          <a:prstGeom prst="rect">
            <a:avLst/>
          </a:prstGeom>
          <a:solidFill>
            <a:schemeClr val="bg1"/>
          </a:solidFill>
          <a:ln>
            <a:noFill/>
          </a:ln>
          <a:effectLst/>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C376CFF7-8661-F44D-AF7C-474EB345F2E6}"/>
                  </a:ext>
                </a:extLst>
              </p:cNvPr>
              <p:cNvSpPr txBox="1"/>
              <p:nvPr/>
            </p:nvSpPr>
            <p:spPr>
              <a:xfrm>
                <a:off x="1570813" y="2756329"/>
                <a:ext cx="522813" cy="335476"/>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m:t>
                      </m:r>
                      <m:sSub>
                        <m:sSubPr>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𝑃</m:t>
                          </m:r>
                        </m:e>
                        <m:sub>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1</m:t>
                          </m:r>
                        </m:sub>
                      </m:sSub>
                      <m:d>
                        <m:dPr>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acc>
                            <m:accPr>
                              <m:chr m:val="̂"/>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accPr>
                            <m:e>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𝑂</m:t>
                              </m:r>
                            </m:e>
                          </m:acc>
                        </m:e>
                      </m:d>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m:t>
                      </m:r>
                    </m:oMath>
                  </m:oMathPara>
                </a14:m>
                <a:endParaRPr kumimoji="0" lang="en-US" sz="1400" b="1"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64" name="TextBox 63">
                <a:extLst>
                  <a:ext uri="{FF2B5EF4-FFF2-40B4-BE49-F238E27FC236}">
                    <a16:creationId xmlns:a16="http://schemas.microsoft.com/office/drawing/2014/main" id="{C376CFF7-8661-F44D-AF7C-474EB345F2E6}"/>
                  </a:ext>
                </a:extLst>
              </p:cNvPr>
              <p:cNvSpPr txBox="1">
                <a:spLocks noRot="1" noChangeAspect="1" noMove="1" noResize="1" noEditPoints="1" noAdjustHandles="1" noChangeArrowheads="1" noChangeShapeType="1" noTextEdit="1"/>
              </p:cNvSpPr>
              <p:nvPr/>
            </p:nvSpPr>
            <p:spPr>
              <a:xfrm>
                <a:off x="1570813" y="2756329"/>
                <a:ext cx="522813" cy="335476"/>
              </a:xfrm>
              <a:prstGeom prst="rect">
                <a:avLst/>
              </a:prstGeom>
              <a:blipFill>
                <a:blip r:embed="rId5"/>
                <a:stretch>
                  <a:fillRect l="-26190" r="-19048" b="-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D85F61DB-E6ED-A449-BC40-8196D68F825E}"/>
                  </a:ext>
                </a:extLst>
              </p:cNvPr>
              <p:cNvSpPr txBox="1"/>
              <p:nvPr/>
            </p:nvSpPr>
            <p:spPr>
              <a:xfrm>
                <a:off x="1873510" y="3317570"/>
                <a:ext cx="522813" cy="335476"/>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b>
                        <m:sSubPr>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𝑃</m:t>
                          </m:r>
                        </m:e>
                        <m:sub>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b>
                      </m:sSub>
                      <m:d>
                        <m:dPr>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acc>
                            <m:accPr>
                              <m:chr m:val="̂"/>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accPr>
                            <m:e>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𝑂</m:t>
                              </m:r>
                            </m:e>
                          </m:acc>
                        </m:e>
                      </m:d>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m:t>
                      </m:r>
                    </m:oMath>
                  </m:oMathPara>
                </a14:m>
                <a:endParaRPr kumimoji="0" lang="en-US" sz="1400" b="1"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65" name="TextBox 64">
                <a:extLst>
                  <a:ext uri="{FF2B5EF4-FFF2-40B4-BE49-F238E27FC236}">
                    <a16:creationId xmlns:a16="http://schemas.microsoft.com/office/drawing/2014/main" id="{D85F61DB-E6ED-A449-BC40-8196D68F825E}"/>
                  </a:ext>
                </a:extLst>
              </p:cNvPr>
              <p:cNvSpPr txBox="1">
                <a:spLocks noRot="1" noChangeAspect="1" noMove="1" noResize="1" noEditPoints="1" noAdjustHandles="1" noChangeArrowheads="1" noChangeShapeType="1" noTextEdit="1"/>
              </p:cNvSpPr>
              <p:nvPr/>
            </p:nvSpPr>
            <p:spPr>
              <a:xfrm>
                <a:off x="1873510" y="3317570"/>
                <a:ext cx="522813" cy="335476"/>
              </a:xfrm>
              <a:prstGeom prst="rect">
                <a:avLst/>
              </a:prstGeom>
              <a:blipFill>
                <a:blip r:embed="rId6"/>
                <a:stretch>
                  <a:fillRect l="-28571" r="-19048" b="-74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6CCBEE78-7A2B-2F46-954B-6241FF440DC9}"/>
                  </a:ext>
                </a:extLst>
              </p:cNvPr>
              <p:cNvSpPr txBox="1"/>
              <p:nvPr/>
            </p:nvSpPr>
            <p:spPr>
              <a:xfrm>
                <a:off x="1082746" y="3701703"/>
                <a:ext cx="522813" cy="335476"/>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b>
                        <m:sSubPr>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𝑃</m:t>
                          </m:r>
                        </m:e>
                        <m:sub>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3</m:t>
                          </m:r>
                        </m:sub>
                      </m:sSub>
                      <m:d>
                        <m:dPr>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acc>
                            <m:accPr>
                              <m:chr m:val="̂"/>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accPr>
                            <m:e>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𝑂</m:t>
                              </m:r>
                            </m:e>
                          </m:acc>
                        </m:e>
                      </m:d>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m:t>
                      </m:r>
                    </m:oMath>
                  </m:oMathPara>
                </a14:m>
                <a:endParaRPr kumimoji="0" lang="en-US" sz="1400" b="1"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66" name="TextBox 65">
                <a:extLst>
                  <a:ext uri="{FF2B5EF4-FFF2-40B4-BE49-F238E27FC236}">
                    <a16:creationId xmlns:a16="http://schemas.microsoft.com/office/drawing/2014/main" id="{6CCBEE78-7A2B-2F46-954B-6241FF440DC9}"/>
                  </a:ext>
                </a:extLst>
              </p:cNvPr>
              <p:cNvSpPr txBox="1">
                <a:spLocks noRot="1" noChangeAspect="1" noMove="1" noResize="1" noEditPoints="1" noAdjustHandles="1" noChangeArrowheads="1" noChangeShapeType="1" noTextEdit="1"/>
              </p:cNvSpPr>
              <p:nvPr/>
            </p:nvSpPr>
            <p:spPr>
              <a:xfrm>
                <a:off x="1082746" y="3701703"/>
                <a:ext cx="522813" cy="335476"/>
              </a:xfrm>
              <a:prstGeom prst="rect">
                <a:avLst/>
              </a:prstGeom>
              <a:blipFill>
                <a:blip r:embed="rId7"/>
                <a:stretch>
                  <a:fillRect l="-28571" r="-16667" b="-74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B4EAD5D3-4893-B040-9756-758AF87F7543}"/>
                  </a:ext>
                </a:extLst>
              </p:cNvPr>
              <p:cNvSpPr txBox="1"/>
              <p:nvPr/>
            </p:nvSpPr>
            <p:spPr>
              <a:xfrm>
                <a:off x="2339199" y="3828221"/>
                <a:ext cx="522813" cy="335476"/>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b>
                        <m:sSubPr>
                          <m:ctrlP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bPr>
                        <m:e>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𝑃</m:t>
                          </m:r>
                        </m:e>
                        <m:sub>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4</m:t>
                          </m:r>
                        </m:sub>
                      </m:sSub>
                      <m:d>
                        <m:dPr>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acc>
                            <m:accPr>
                              <m:chr m:val="̂"/>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accPr>
                            <m:e>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𝑂</m:t>
                              </m:r>
                            </m:e>
                          </m:acc>
                        </m:e>
                      </m:d>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m:t>
                      </m:r>
                    </m:oMath>
                  </m:oMathPara>
                </a14:m>
                <a:endParaRPr kumimoji="0" lang="en-US" sz="1400" b="1"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67" name="TextBox 66">
                <a:extLst>
                  <a:ext uri="{FF2B5EF4-FFF2-40B4-BE49-F238E27FC236}">
                    <a16:creationId xmlns:a16="http://schemas.microsoft.com/office/drawing/2014/main" id="{B4EAD5D3-4893-B040-9756-758AF87F7543}"/>
                  </a:ext>
                </a:extLst>
              </p:cNvPr>
              <p:cNvSpPr txBox="1">
                <a:spLocks noRot="1" noChangeAspect="1" noMove="1" noResize="1" noEditPoints="1" noAdjustHandles="1" noChangeArrowheads="1" noChangeShapeType="1" noTextEdit="1"/>
              </p:cNvSpPr>
              <p:nvPr/>
            </p:nvSpPr>
            <p:spPr>
              <a:xfrm>
                <a:off x="2339199" y="3828221"/>
                <a:ext cx="522813" cy="335476"/>
              </a:xfrm>
              <a:prstGeom prst="rect">
                <a:avLst/>
              </a:prstGeom>
              <a:blipFill>
                <a:blip r:embed="rId8"/>
                <a:stretch>
                  <a:fillRect l="-28571" r="-16667" b="-74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76BCA264-E5B6-2344-A668-245422B723C2}"/>
                  </a:ext>
                </a:extLst>
              </p:cNvPr>
              <p:cNvSpPr txBox="1"/>
              <p:nvPr/>
            </p:nvSpPr>
            <p:spPr>
              <a:xfrm>
                <a:off x="807422" y="1047406"/>
                <a:ext cx="2079128" cy="981807"/>
              </a:xfrm>
              <a:prstGeom prst="rect">
                <a:avLst/>
              </a:prstGeom>
              <a:solidFill>
                <a:schemeClr val="bg1">
                  <a:lumMod val="95000"/>
                </a:schemeClr>
              </a:solidFill>
              <a:ln w="12700">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d>
                      <m:dPr>
                        <m:begChr m:val="{"/>
                        <m:endChr m:val="}"/>
                        <m:ctrlP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Arial"/>
                          </a:rPr>
                        </m:ctrlPr>
                      </m:dPr>
                      <m:e>
                        <m:sSub>
                          <m:sSubPr>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ea typeface="+mn-ea"/>
                                <a:cs typeface="+mn-cs"/>
                                <a:sym typeface="Arial"/>
                              </a:rPr>
                            </m:ctrlPr>
                          </m:sSubPr>
                          <m:e>
                            <m:r>
                              <a:rPr kumimoji="0" lang="en-US" sz="1400" b="0" i="1" u="none" strike="noStrike" kern="0" cap="none" spc="0" normalizeH="0" baseline="0" noProof="0">
                                <a:ln>
                                  <a:noFill/>
                                </a:ln>
                                <a:solidFill>
                                  <a:srgbClr val="000000"/>
                                </a:solidFill>
                                <a:effectLst/>
                                <a:uLnTx/>
                                <a:uFillTx/>
                                <a:latin typeface="Cambria Math" panose="02040503050406030204" pitchFamily="18" charset="0"/>
                                <a:ea typeface="+mn-ea"/>
                                <a:cs typeface="+mn-cs"/>
                                <a:sym typeface="Arial"/>
                              </a:rPr>
                              <m:t>𝑃</m:t>
                            </m:r>
                          </m:e>
                          <m:sub>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Arial"/>
                              </a:rPr>
                              <m:t>𝑖</m:t>
                            </m:r>
                          </m:sub>
                        </m:sSub>
                        <m:d>
                          <m:dPr>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ea typeface="+mn-ea"/>
                                <a:cs typeface="+mn-cs"/>
                                <a:sym typeface="Arial"/>
                              </a:rPr>
                            </m:ctrlPr>
                          </m:dPr>
                          <m:e>
                            <m:acc>
                              <m:accPr>
                                <m:chr m:val="̂"/>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ea typeface="+mn-ea"/>
                                    <a:cs typeface="+mn-cs"/>
                                    <a:sym typeface="Arial"/>
                                  </a:rPr>
                                </m:ctrlPr>
                              </m:accPr>
                              <m:e>
                                <m:r>
                                  <a:rPr kumimoji="0" lang="en-US" sz="1400" b="0" i="1" u="none" strike="noStrike" kern="0" cap="none" spc="0" normalizeH="0" baseline="0" noProof="0">
                                    <a:ln>
                                      <a:noFill/>
                                    </a:ln>
                                    <a:solidFill>
                                      <a:srgbClr val="000000"/>
                                    </a:solidFill>
                                    <a:effectLst/>
                                    <a:uLnTx/>
                                    <a:uFillTx/>
                                    <a:latin typeface="Cambria Math" panose="02040503050406030204" pitchFamily="18" charset="0"/>
                                    <a:ea typeface="+mn-ea"/>
                                    <a:cs typeface="+mn-cs"/>
                                    <a:sym typeface="Arial"/>
                                  </a:rPr>
                                  <m:t>𝑂</m:t>
                                </m:r>
                              </m:e>
                            </m:acc>
                          </m:e>
                        </m:d>
                      </m:e>
                    </m:d>
                  </m:oMath>
                </a14:m>
                <a:r>
                  <a:rPr kumimoji="0" lang="en-US" sz="1400" b="0" i="0" u="none" strike="noStrike" kern="0" cap="none" spc="0" normalizeH="0" baseline="0" noProof="0" dirty="0">
                    <a:ln>
                      <a:noFill/>
                    </a:ln>
                    <a:solidFill>
                      <a:srgbClr val="000000"/>
                    </a:solidFill>
                    <a:effectLst/>
                    <a:uLnTx/>
                    <a:uFillTx/>
                    <a:latin typeface="Arial"/>
                    <a:ea typeface="+mn-ea"/>
                    <a:cs typeface="+mn-cs"/>
                    <a:sym typeface="Arial"/>
                  </a:rPr>
                  <a:t> is the set of possible induced predictions given the label </a:t>
                </a:r>
                <a14:m>
                  <m:oMath xmlns:m="http://schemas.openxmlformats.org/officeDocument/2006/math">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Arial"/>
                      </a:rPr>
                      <m:t>𝑌</m:t>
                    </m:r>
                  </m:oMath>
                </a14:m>
                <a:r>
                  <a:rPr kumimoji="0" lang="en-US" sz="1400" b="0" i="0" u="none" strike="noStrike" kern="0" cap="none" spc="0" normalizeH="0" baseline="0" noProof="0" dirty="0">
                    <a:ln>
                      <a:noFill/>
                    </a:ln>
                    <a:solidFill>
                      <a:srgbClr val="000000"/>
                    </a:solidFill>
                    <a:effectLst/>
                    <a:uLnTx/>
                    <a:uFillTx/>
                    <a:latin typeface="Arial"/>
                    <a:ea typeface="+mn-ea"/>
                    <a:cs typeface="+mn-cs"/>
                    <a:sym typeface="Arial"/>
                  </a:rPr>
                  <a:t> is classified as </a:t>
                </a:r>
                <a14:m>
                  <m:oMath xmlns:m="http://schemas.openxmlformats.org/officeDocument/2006/math">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Arial"/>
                      </a:rPr>
                      <m:t>𝑖</m:t>
                    </m:r>
                  </m:oMath>
                </a14:m>
                <a:endParaRPr kumimoji="0" lang="en-US" sz="1400" b="0" i="0" u="none" strike="noStrike" kern="0" cap="none" spc="0" normalizeH="0" baseline="0" noProof="0" dirty="0">
                  <a:ln>
                    <a:noFill/>
                  </a:ln>
                  <a:solidFill>
                    <a:srgbClr val="000000"/>
                  </a:solidFill>
                  <a:effectLst/>
                  <a:uLnTx/>
                  <a:uFillTx/>
                  <a:latin typeface="Arial"/>
                  <a:ea typeface="+mn-ea"/>
                  <a:cs typeface="+mn-cs"/>
                  <a:sym typeface="Arial"/>
                </a:endParaRPr>
              </a:p>
            </p:txBody>
          </p:sp>
        </mc:Choice>
        <mc:Fallback xmlns="">
          <p:sp>
            <p:nvSpPr>
              <p:cNvPr id="36" name="TextBox 35">
                <a:extLst>
                  <a:ext uri="{FF2B5EF4-FFF2-40B4-BE49-F238E27FC236}">
                    <a16:creationId xmlns:a16="http://schemas.microsoft.com/office/drawing/2014/main" id="{76BCA264-E5B6-2344-A668-245422B723C2}"/>
                  </a:ext>
                </a:extLst>
              </p:cNvPr>
              <p:cNvSpPr txBox="1">
                <a:spLocks noRot="1" noChangeAspect="1" noMove="1" noResize="1" noEditPoints="1" noAdjustHandles="1" noChangeArrowheads="1" noChangeShapeType="1" noTextEdit="1"/>
              </p:cNvSpPr>
              <p:nvPr/>
            </p:nvSpPr>
            <p:spPr>
              <a:xfrm>
                <a:off x="807422" y="1047406"/>
                <a:ext cx="2079128" cy="981807"/>
              </a:xfrm>
              <a:prstGeom prst="rect">
                <a:avLst/>
              </a:prstGeom>
              <a:blipFill>
                <a:blip r:embed="rId9"/>
                <a:stretch>
                  <a:fillRect b="-5590"/>
                </a:stretch>
              </a:blipFill>
              <a:ln w="12700">
                <a:noFill/>
              </a:ln>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10">
            <p14:nvContentPartPr>
              <p14:cNvPr id="15" name="Ink 14">
                <a:extLst>
                  <a:ext uri="{FF2B5EF4-FFF2-40B4-BE49-F238E27FC236}">
                    <a16:creationId xmlns:a16="http://schemas.microsoft.com/office/drawing/2014/main" id="{E8689344-784D-A348-98D7-B204EB935AD5}"/>
                  </a:ext>
                </a:extLst>
              </p14:cNvPr>
              <p14:cNvContentPartPr/>
              <p14:nvPr/>
            </p14:nvContentPartPr>
            <p14:xfrm>
              <a:off x="3042554" y="3046396"/>
              <a:ext cx="430920" cy="302400"/>
            </p14:xfrm>
          </p:contentPart>
        </mc:Choice>
        <mc:Fallback xmlns="">
          <p:pic>
            <p:nvPicPr>
              <p:cNvPr id="15" name="Ink 14">
                <a:extLst>
                  <a:ext uri="{FF2B5EF4-FFF2-40B4-BE49-F238E27FC236}">
                    <a16:creationId xmlns:a16="http://schemas.microsoft.com/office/drawing/2014/main" id="{E8689344-784D-A348-98D7-B204EB935AD5}"/>
                  </a:ext>
                </a:extLst>
              </p:cNvPr>
              <p:cNvPicPr/>
              <p:nvPr/>
            </p:nvPicPr>
            <p:blipFill>
              <a:blip r:embed="rId11"/>
              <a:stretch>
                <a:fillRect/>
              </a:stretch>
            </p:blipFill>
            <p:spPr>
              <a:xfrm>
                <a:off x="3033554" y="3037396"/>
                <a:ext cx="448560" cy="3200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1" name="Ink 20">
                <a:extLst>
                  <a:ext uri="{FF2B5EF4-FFF2-40B4-BE49-F238E27FC236}">
                    <a16:creationId xmlns:a16="http://schemas.microsoft.com/office/drawing/2014/main" id="{465488EC-7110-8745-B07A-BE5AE3D6190A}"/>
                  </a:ext>
                </a:extLst>
              </p14:cNvPr>
              <p14:cNvContentPartPr/>
              <p14:nvPr/>
            </p14:nvContentPartPr>
            <p14:xfrm>
              <a:off x="2735760" y="2709409"/>
              <a:ext cx="360" cy="360"/>
            </p14:xfrm>
          </p:contentPart>
        </mc:Choice>
        <mc:Fallback xmlns="">
          <p:pic>
            <p:nvPicPr>
              <p:cNvPr id="21" name="Ink 20">
                <a:extLst>
                  <a:ext uri="{FF2B5EF4-FFF2-40B4-BE49-F238E27FC236}">
                    <a16:creationId xmlns:a16="http://schemas.microsoft.com/office/drawing/2014/main" id="{465488EC-7110-8745-B07A-BE5AE3D6190A}"/>
                  </a:ext>
                </a:extLst>
              </p:cNvPr>
              <p:cNvPicPr/>
              <p:nvPr/>
            </p:nvPicPr>
            <p:blipFill>
              <a:blip r:embed="rId13"/>
              <a:stretch>
                <a:fillRect/>
              </a:stretch>
            </p:blipFill>
            <p:spPr>
              <a:xfrm>
                <a:off x="2673120" y="2646409"/>
                <a:ext cx="126000" cy="126000"/>
              </a:xfrm>
              <a:prstGeom prst="rect">
                <a:avLst/>
              </a:prstGeom>
            </p:spPr>
          </p:pic>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1516B815-1073-0646-A525-26087A30BDFC}"/>
                  </a:ext>
                </a:extLst>
              </p:cNvPr>
              <p:cNvSpPr txBox="1"/>
              <p:nvPr/>
            </p:nvSpPr>
            <p:spPr>
              <a:xfrm>
                <a:off x="730138" y="4783883"/>
                <a:ext cx="2233696" cy="981807"/>
              </a:xfrm>
              <a:prstGeom prst="rect">
                <a:avLst/>
              </a:prstGeom>
              <a:solidFill>
                <a:schemeClr val="bg1">
                  <a:lumMod val="95000"/>
                </a:schemeClr>
              </a:solidFill>
              <a:ln w="12700">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ea typeface="+mn-ea"/>
                    <a:cs typeface="+mn-cs"/>
                    <a:sym typeface="Arial"/>
                  </a:rPr>
                  <a:t>Separation condition: </a:t>
                </a:r>
                <a:r>
                  <a:rPr kumimoji="0" lang="en-US" sz="1400" b="0" i="0" u="none" strike="noStrike" kern="0" cap="none" spc="0" normalizeH="0" baseline="0" noProof="0" dirty="0">
                    <a:ln>
                      <a:noFill/>
                    </a:ln>
                    <a:solidFill>
                      <a:srgbClr val="000000"/>
                    </a:solidFill>
                    <a:effectLst/>
                    <a:uLnTx/>
                    <a:uFillTx/>
                    <a:latin typeface="Arial"/>
                    <a:ea typeface="+mn-ea"/>
                    <a:cs typeface="+mn-cs"/>
                    <a:sym typeface="Arial"/>
                  </a:rPr>
                  <a:t>different</a:t>
                </a:r>
                <a:r>
                  <a:rPr kumimoji="0" lang="en-US" sz="1400" b="1" i="0" u="none" strike="noStrike" kern="0" cap="none" spc="0" normalizeH="0" baseline="0" noProof="0" dirty="0">
                    <a:ln>
                      <a:noFill/>
                    </a:ln>
                    <a:solidFill>
                      <a:srgbClr val="000000"/>
                    </a:solidFill>
                    <a:effectLst/>
                    <a:uLnTx/>
                    <a:uFillTx/>
                    <a:latin typeface="Arial"/>
                    <a:ea typeface="+mn-ea"/>
                    <a:cs typeface="+mn-cs"/>
                    <a:sym typeface="Arial"/>
                  </a:rPr>
                  <a:t> </a:t>
                </a:r>
                <a14:m>
                  <m:oMath xmlns:m="http://schemas.openxmlformats.org/officeDocument/2006/math">
                    <m:d>
                      <m:dPr>
                        <m:begChr m:val="{"/>
                        <m:endChr m:val="}"/>
                        <m:ctrlP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Arial"/>
                          </a:rPr>
                        </m:ctrlPr>
                      </m:dPr>
                      <m:e>
                        <m:sSub>
                          <m:sSubPr>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ea typeface="+mn-ea"/>
                                <a:cs typeface="+mn-cs"/>
                                <a:sym typeface="Arial"/>
                              </a:rPr>
                            </m:ctrlPr>
                          </m:sSubPr>
                          <m:e>
                            <m:r>
                              <a:rPr kumimoji="0" lang="en-US" sz="1400" b="0" i="1" u="none" strike="noStrike" kern="0" cap="none" spc="0" normalizeH="0" baseline="0" noProof="0">
                                <a:ln>
                                  <a:noFill/>
                                </a:ln>
                                <a:solidFill>
                                  <a:srgbClr val="000000"/>
                                </a:solidFill>
                                <a:effectLst/>
                                <a:uLnTx/>
                                <a:uFillTx/>
                                <a:latin typeface="Cambria Math" panose="02040503050406030204" pitchFamily="18" charset="0"/>
                                <a:ea typeface="+mn-ea"/>
                                <a:cs typeface="+mn-cs"/>
                                <a:sym typeface="Arial"/>
                              </a:rPr>
                              <m:t>𝑃</m:t>
                            </m:r>
                          </m:e>
                          <m:sub>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Arial"/>
                              </a:rPr>
                              <m:t>𝑖</m:t>
                            </m:r>
                          </m:sub>
                        </m:sSub>
                        <m:d>
                          <m:dPr>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ea typeface="+mn-ea"/>
                                <a:cs typeface="+mn-cs"/>
                                <a:sym typeface="Arial"/>
                              </a:rPr>
                            </m:ctrlPr>
                          </m:dPr>
                          <m:e>
                            <m:acc>
                              <m:accPr>
                                <m:chr m:val="̂"/>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ea typeface="+mn-ea"/>
                                    <a:cs typeface="+mn-cs"/>
                                    <a:sym typeface="Arial"/>
                                  </a:rPr>
                                </m:ctrlPr>
                              </m:accPr>
                              <m:e>
                                <m:r>
                                  <a:rPr kumimoji="0" lang="en-US" sz="1400" b="0" i="1" u="none" strike="noStrike" kern="0" cap="none" spc="0" normalizeH="0" baseline="0" noProof="0">
                                    <a:ln>
                                      <a:noFill/>
                                    </a:ln>
                                    <a:solidFill>
                                      <a:srgbClr val="000000"/>
                                    </a:solidFill>
                                    <a:effectLst/>
                                    <a:uLnTx/>
                                    <a:uFillTx/>
                                    <a:latin typeface="Cambria Math" panose="02040503050406030204" pitchFamily="18" charset="0"/>
                                    <a:ea typeface="+mn-ea"/>
                                    <a:cs typeface="+mn-cs"/>
                                    <a:sym typeface="Arial"/>
                                  </a:rPr>
                                  <m:t>𝑂</m:t>
                                </m:r>
                              </m:e>
                            </m:acc>
                          </m:e>
                        </m:d>
                      </m:e>
                    </m:d>
                  </m:oMath>
                </a14:m>
                <a:r>
                  <a:rPr kumimoji="0" lang="en-US" sz="1400" b="0" i="0" u="none" strike="noStrike" kern="0" cap="none" spc="0" normalizeH="0" baseline="0" noProof="0" dirty="0">
                    <a:ln>
                      <a:noFill/>
                    </a:ln>
                    <a:solidFill>
                      <a:srgbClr val="000000"/>
                    </a:solidFill>
                    <a:effectLst/>
                    <a:uLnTx/>
                    <a:uFillTx/>
                    <a:latin typeface="Arial"/>
                    <a:ea typeface="+mn-ea"/>
                    <a:cs typeface="+mn-cs"/>
                    <a:sym typeface="Arial"/>
                  </a:rPr>
                  <a:t> are separated by a minimum distance </a:t>
                </a:r>
                <a14:m>
                  <m:oMath xmlns:m="http://schemas.openxmlformats.org/officeDocument/2006/math">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sym typeface="Arial"/>
                      </a:rPr>
                      <m:t>𝛾</m:t>
                    </m:r>
                  </m:oMath>
                </a14:m>
                <a:endParaRPr kumimoji="0" lang="en-US" sz="1400" b="0" i="0" u="none" strike="noStrike" kern="0" cap="none" spc="0" normalizeH="0" baseline="0" noProof="0" dirty="0">
                  <a:ln>
                    <a:noFill/>
                  </a:ln>
                  <a:solidFill>
                    <a:srgbClr val="000000"/>
                  </a:solidFill>
                  <a:effectLst/>
                  <a:uLnTx/>
                  <a:uFillTx/>
                  <a:latin typeface="Arial"/>
                  <a:ea typeface="+mn-ea"/>
                  <a:cs typeface="+mn-cs"/>
                  <a:sym typeface="Arial"/>
                </a:endParaRPr>
              </a:p>
            </p:txBody>
          </p:sp>
        </mc:Choice>
        <mc:Fallback xmlns="">
          <p:sp>
            <p:nvSpPr>
              <p:cNvPr id="48" name="TextBox 47">
                <a:extLst>
                  <a:ext uri="{FF2B5EF4-FFF2-40B4-BE49-F238E27FC236}">
                    <a16:creationId xmlns:a16="http://schemas.microsoft.com/office/drawing/2014/main" id="{1516B815-1073-0646-A525-26087A30BDFC}"/>
                  </a:ext>
                </a:extLst>
              </p:cNvPr>
              <p:cNvSpPr txBox="1">
                <a:spLocks noRot="1" noChangeAspect="1" noMove="1" noResize="1" noEditPoints="1" noAdjustHandles="1" noChangeArrowheads="1" noChangeShapeType="1" noTextEdit="1"/>
              </p:cNvSpPr>
              <p:nvPr/>
            </p:nvSpPr>
            <p:spPr>
              <a:xfrm>
                <a:off x="730138" y="4783883"/>
                <a:ext cx="2233696" cy="981807"/>
              </a:xfrm>
              <a:prstGeom prst="rect">
                <a:avLst/>
              </a:prstGeom>
              <a:blipFill>
                <a:blip r:embed="rId14"/>
                <a:stretch>
                  <a:fillRect t="-1242" b="-5590"/>
                </a:stretch>
              </a:blipFill>
              <a:ln w="12700">
                <a:noFill/>
              </a:ln>
            </p:spPr>
            <p:txBody>
              <a:bodyPr/>
              <a:lstStyle/>
              <a:p>
                <a:r>
                  <a:rPr lang="en-US">
                    <a:noFill/>
                  </a:rPr>
                  <a:t> </a:t>
                </a:r>
              </a:p>
            </p:txBody>
          </p:sp>
        </mc:Fallback>
      </mc:AlternateContent>
      <p:sp>
        <p:nvSpPr>
          <p:cNvPr id="2" name="TextBox 1">
            <a:extLst>
              <a:ext uri="{FF2B5EF4-FFF2-40B4-BE49-F238E27FC236}">
                <a16:creationId xmlns:a16="http://schemas.microsoft.com/office/drawing/2014/main" id="{9DDB9DA4-1C9E-4C6A-A1FA-70219A54BCB4}"/>
              </a:ext>
            </a:extLst>
          </p:cNvPr>
          <p:cNvSpPr txBox="1"/>
          <p:nvPr/>
        </p:nvSpPr>
        <p:spPr>
          <a:xfrm>
            <a:off x="8079355" y="242697"/>
            <a:ext cx="2393304" cy="461665"/>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(Wang, Ning, Roth,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To appear in </a:t>
            </a:r>
            <a:r>
              <a:rPr kumimoji="0" lang="en-US" sz="1200" b="0" i="0" u="none" strike="noStrike" kern="0" cap="none" spc="0" normalizeH="0" baseline="0" noProof="0" dirty="0" err="1">
                <a:ln>
                  <a:noFill/>
                </a:ln>
                <a:solidFill>
                  <a:srgbClr val="000000"/>
                </a:solidFill>
                <a:effectLst/>
                <a:uLnTx/>
                <a:uFillTx/>
                <a:latin typeface="Arial"/>
                <a:cs typeface="Arial"/>
                <a:sym typeface="Arial"/>
              </a:rPr>
              <a:t>NeurIPS</a:t>
            </a:r>
            <a:r>
              <a:rPr kumimoji="0" lang="en-US" sz="1200" b="0" i="0" u="none" strike="noStrike" kern="0" cap="none" spc="0" normalizeH="0" baseline="0" noProof="0" dirty="0">
                <a:ln>
                  <a:noFill/>
                </a:ln>
                <a:solidFill>
                  <a:srgbClr val="000000"/>
                </a:solidFill>
                <a:effectLst/>
                <a:uLnTx/>
                <a:uFillTx/>
                <a:latin typeface="Arial"/>
                <a:cs typeface="Arial"/>
                <a:sym typeface="Arial"/>
              </a:rPr>
              <a:t> 2020)</a:t>
            </a:r>
          </a:p>
        </p:txBody>
      </p:sp>
    </p:spTree>
    <p:extLst>
      <p:ext uri="{BB962C8B-B14F-4D97-AF65-F5344CB8AC3E}">
        <p14:creationId xmlns:p14="http://schemas.microsoft.com/office/powerpoint/2010/main" val="3216935738"/>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diagram&#10;&#10;Description automatically generated with medium confidence">
            <a:extLst>
              <a:ext uri="{FF2B5EF4-FFF2-40B4-BE49-F238E27FC236}">
                <a16:creationId xmlns:a16="http://schemas.microsoft.com/office/drawing/2014/main" id="{9834D84D-1643-7140-9B9E-F5A77959FF90}"/>
              </a:ext>
            </a:extLst>
          </p:cNvPr>
          <p:cNvPicPr>
            <a:picLocks noChangeAspect="1"/>
          </p:cNvPicPr>
          <p:nvPr/>
        </p:nvPicPr>
        <p:blipFill>
          <a:blip r:embed="rId2"/>
          <a:stretch>
            <a:fillRect/>
          </a:stretch>
        </p:blipFill>
        <p:spPr>
          <a:xfrm>
            <a:off x="762000" y="1994042"/>
            <a:ext cx="10048973" cy="3614680"/>
          </a:xfrm>
          <a:prstGeom prst="rect">
            <a:avLst/>
          </a:prstGeom>
        </p:spPr>
      </p:pic>
      <p:sp>
        <p:nvSpPr>
          <p:cNvPr id="2" name="Title 1">
            <a:extLst>
              <a:ext uri="{FF2B5EF4-FFF2-40B4-BE49-F238E27FC236}">
                <a16:creationId xmlns:a16="http://schemas.microsoft.com/office/drawing/2014/main" id="{D471E3DD-471A-D54C-BA14-ACF68FC05DB8}"/>
              </a:ext>
            </a:extLst>
          </p:cNvPr>
          <p:cNvSpPr>
            <a:spLocks noGrp="1"/>
          </p:cNvSpPr>
          <p:nvPr>
            <p:ph type="title"/>
          </p:nvPr>
        </p:nvSpPr>
        <p:spPr>
          <a:xfrm>
            <a:off x="457200" y="206829"/>
            <a:ext cx="9880600" cy="533400"/>
          </a:xfrm>
        </p:spPr>
        <p:txBody>
          <a:bodyPr/>
          <a:lstStyle/>
          <a:p>
            <a:r>
              <a:rPr lang="en-US" dirty="0"/>
              <a:t>Separation: Illustration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89EFB34-1351-1D4C-8421-1AF6D556B2AE}"/>
                  </a:ext>
                </a:extLst>
              </p:cNvPr>
              <p:cNvSpPr>
                <a:spLocks noGrp="1"/>
              </p:cNvSpPr>
              <p:nvPr>
                <p:ph idx="1"/>
              </p:nvPr>
            </p:nvSpPr>
            <p:spPr>
              <a:xfrm>
                <a:off x="609600" y="1251856"/>
                <a:ext cx="10972800" cy="4484915"/>
              </a:xfrm>
            </p:spPr>
            <p:txBody>
              <a:bodyPr/>
              <a:lstStyle/>
              <a:p>
                <a:r>
                  <a:rPr lang="en-US" dirty="0"/>
                  <a:t>Consider the example of partial label </a:t>
                </a:r>
                <a14:m>
                  <m:oMath xmlns:m="http://schemas.openxmlformats.org/officeDocument/2006/math">
                    <m:r>
                      <a:rPr lang="en-US">
                        <a:latin typeface="Cambria Math" panose="02040503050406030204" pitchFamily="18" charset="0"/>
                      </a:rPr>
                      <m:t>𝑂</m:t>
                    </m:r>
                  </m:oMath>
                </a14:m>
                <a:r>
                  <a:rPr lang="en-US" dirty="0"/>
                  <a:t> for a 3-class classification problem where </a:t>
                </a:r>
                <a14:m>
                  <m:oMath xmlns:m="http://schemas.openxmlformats.org/officeDocument/2006/math">
                    <m:r>
                      <a:rPr lang="en-US">
                        <a:latin typeface="Cambria Math" panose="02040503050406030204" pitchFamily="18" charset="0"/>
                      </a:rPr>
                      <m:t>𝑂</m:t>
                    </m:r>
                    <m:r>
                      <a:rPr lang="en-US">
                        <a:latin typeface="Cambria Math" panose="02040503050406030204" pitchFamily="18" charset="0"/>
                      </a:rPr>
                      <m:t> </m:t>
                    </m:r>
                  </m:oMath>
                </a14:m>
                <a:r>
                  <a:rPr lang="en-US" dirty="0"/>
                  <a:t>is identified as a subset of the label space {1,2,3}.</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A (predicted) label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r>
                      <a:rPr lang="en-US" i="1">
                        <a:latin typeface="Cambria Math" panose="02040503050406030204" pitchFamily="18" charset="0"/>
                      </a:rPr>
                      <m:t> </m:t>
                    </m:r>
                  </m:oMath>
                </a14:m>
                <a:r>
                  <a:rPr lang="en-US" dirty="0"/>
                  <a:t>will induce a distribution family on the annotation space</a:t>
                </a:r>
                <a14:m>
                  <m:oMath xmlns:m="http://schemas.openxmlformats.org/officeDocument/2006/math">
                    <m:r>
                      <a:rPr lang="en-US" b="0" i="0" dirty="0" smtClean="0">
                        <a:latin typeface="Cambria Math" panose="02040503050406030204" pitchFamily="18" charset="0"/>
                        <a:ea typeface="Cambria Math" panose="02040503050406030204" pitchFamily="18" charset="0"/>
                      </a:rPr>
                      <m:t> </m:t>
                    </m:r>
                    <m:r>
                      <a:rPr lang="en-US" i="1" dirty="0">
                        <a:latin typeface="Cambria Math" panose="02040503050406030204" pitchFamily="18" charset="0"/>
                        <a:ea typeface="Cambria Math" panose="02040503050406030204" pitchFamily="18" charset="0"/>
                      </a:rPr>
                      <m:t>𝒪</m:t>
                    </m:r>
                  </m:oMath>
                </a14:m>
                <a:r>
                  <a:rPr lang="en-US" dirty="0"/>
                  <a:t>, denoted as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𝒟</m:t>
                        </m:r>
                      </m:e>
                      <m:sub>
                        <m:r>
                          <a:rPr lang="en-US" i="1">
                            <a:latin typeface="Cambria Math" panose="02040503050406030204" pitchFamily="18" charset="0"/>
                            <a:ea typeface="Cambria Math" panose="02040503050406030204" pitchFamily="18" charset="0"/>
                          </a:rPr>
                          <m:t>𝑖</m:t>
                        </m:r>
                      </m:sub>
                    </m:sSub>
                    <m:r>
                      <a:rPr lang="en-US">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𝑥</m:t>
                    </m:r>
                    <m:r>
                      <a:rPr lang="en-US">
                        <a:latin typeface="Cambria Math" panose="02040503050406030204" pitchFamily="18" charset="0"/>
                        <a:ea typeface="Cambria Math" panose="02040503050406030204" pitchFamily="18" charset="0"/>
                      </a:rPr>
                      <m:t>)</m:t>
                    </m:r>
                  </m:oMath>
                </a14:m>
                <a:r>
                  <a:rPr lang="en-US" dirty="0"/>
                  <a:t>. </a:t>
                </a:r>
                <a:r>
                  <a:rPr lang="en-US" b="1" dirty="0"/>
                  <a:t>Separation</a:t>
                </a:r>
                <a:r>
                  <a:rPr lang="en-US" dirty="0"/>
                  <a:t> condition requires different families are separated by a minimal </a:t>
                </a:r>
                <a:r>
                  <a:rPr lang="en-US" i="1" dirty="0"/>
                  <a:t>distance </a:t>
                </a:r>
                <a14:m>
                  <m:oMath xmlns:m="http://schemas.openxmlformats.org/officeDocument/2006/math">
                    <m:r>
                      <a:rPr lang="en-US" i="1" smtClean="0">
                        <a:latin typeface="Cambria Math" panose="02040503050406030204" pitchFamily="18" charset="0"/>
                        <a:ea typeface="Cambria Math" panose="02040503050406030204" pitchFamily="18" charset="0"/>
                      </a:rPr>
                      <m:t>𝛾</m:t>
                    </m:r>
                    <m:r>
                      <a:rPr lang="en-US" b="0" i="1" smtClean="0">
                        <a:latin typeface="Cambria Math" panose="02040503050406030204" pitchFamily="18" charset="0"/>
                        <a:ea typeface="Cambria Math" panose="02040503050406030204" pitchFamily="18" charset="0"/>
                      </a:rPr>
                      <m:t>&gt;0</m:t>
                    </m:r>
                  </m:oMath>
                </a14:m>
                <a:r>
                  <a:rPr lang="en-US" dirty="0"/>
                  <a:t>.</a:t>
                </a:r>
              </a:p>
              <a:p>
                <a:endParaRPr lang="en-US" dirty="0"/>
              </a:p>
              <a:p>
                <a:endParaRPr lang="en-US" dirty="0"/>
              </a:p>
            </p:txBody>
          </p:sp>
        </mc:Choice>
        <mc:Fallback xmlns="">
          <p:sp>
            <p:nvSpPr>
              <p:cNvPr id="3" name="Content Placeholder 2">
                <a:extLst>
                  <a:ext uri="{FF2B5EF4-FFF2-40B4-BE49-F238E27FC236}">
                    <a16:creationId xmlns:a16="http://schemas.microsoft.com/office/drawing/2014/main" id="{989EFB34-1351-1D4C-8421-1AF6D556B2AE}"/>
                  </a:ext>
                </a:extLst>
              </p:cNvPr>
              <p:cNvSpPr>
                <a:spLocks noGrp="1" noRot="1" noChangeAspect="1" noMove="1" noResize="1" noEditPoints="1" noAdjustHandles="1" noChangeArrowheads="1" noChangeShapeType="1" noTextEdit="1"/>
              </p:cNvSpPr>
              <p:nvPr>
                <p:ph idx="1"/>
              </p:nvPr>
            </p:nvSpPr>
            <p:spPr>
              <a:xfrm>
                <a:off x="609600" y="1251856"/>
                <a:ext cx="10972800" cy="4484915"/>
              </a:xfrm>
              <a:blipFill>
                <a:blip r:embed="rId3"/>
                <a:stretch>
                  <a:fillRect l="-333" t="-1087" r="-944" b="-2581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381A11AB-2AE1-BF4E-A593-10738CAC2EDC}"/>
              </a:ext>
            </a:extLst>
          </p:cNvPr>
          <p:cNvSpPr>
            <a:spLocks noGrp="1"/>
          </p:cNvSpPr>
          <p:nvPr>
            <p:ph type="sldNum" sz="quarter" idx="11"/>
          </p:nvPr>
        </p:nvSpPr>
        <p:spPr>
          <a:xfrm>
            <a:off x="11292116" y="6523921"/>
            <a:ext cx="508000" cy="228600"/>
          </a:xfrm>
        </p:spPr>
        <p:txBody>
          <a:bodyPr/>
          <a:lstStyle/>
          <a:p>
            <a:fld id="{BDF588C3-71D6-5D45-B118-1C664482E1C2}" type="slidenum">
              <a:rPr lang="en-US" smtClean="0"/>
              <a:pPr/>
              <a:t>32</a:t>
            </a:fld>
            <a:endParaRPr lang="en-US"/>
          </a:p>
        </p:txBody>
      </p:sp>
    </p:spTree>
    <p:extLst>
      <p:ext uri="{BB962C8B-B14F-4D97-AF65-F5344CB8AC3E}">
        <p14:creationId xmlns:p14="http://schemas.microsoft.com/office/powerpoint/2010/main" val="243647286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22C5F-E9E7-4183-B627-E35D824FAA99}"/>
              </a:ext>
            </a:extLst>
          </p:cNvPr>
          <p:cNvSpPr>
            <a:spLocks noGrp="1"/>
          </p:cNvSpPr>
          <p:nvPr>
            <p:ph type="title"/>
          </p:nvPr>
        </p:nvSpPr>
        <p:spPr/>
        <p:txBody>
          <a:bodyPr/>
          <a:lstStyle/>
          <a:p>
            <a:r>
              <a:rPr lang="en-US" dirty="0"/>
              <a:t>It’s Time to Reason: </a:t>
            </a:r>
          </a:p>
        </p:txBody>
      </p:sp>
      <p:sp>
        <p:nvSpPr>
          <p:cNvPr id="3" name="Content Placeholder 2">
            <a:extLst>
              <a:ext uri="{FF2B5EF4-FFF2-40B4-BE49-F238E27FC236}">
                <a16:creationId xmlns:a16="http://schemas.microsoft.com/office/drawing/2014/main" id="{27FBF72F-7B58-4769-B5EF-E898653ACE43}"/>
              </a:ext>
            </a:extLst>
          </p:cNvPr>
          <p:cNvSpPr>
            <a:spLocks noGrp="1"/>
          </p:cNvSpPr>
          <p:nvPr>
            <p:ph idx="1"/>
          </p:nvPr>
        </p:nvSpPr>
        <p:spPr>
          <a:xfrm>
            <a:off x="573316" y="968169"/>
            <a:ext cx="10972800" cy="4484915"/>
          </a:xfrm>
        </p:spPr>
        <p:txBody>
          <a:bodyPr/>
          <a:lstStyle/>
          <a:p>
            <a:r>
              <a:rPr lang="en-US" sz="2000" dirty="0"/>
              <a:t>Addressing “sparse” challenges</a:t>
            </a:r>
            <a:endParaRPr lang="en-US" sz="2000" b="1" dirty="0"/>
          </a:p>
          <a:p>
            <a:pPr lvl="1"/>
            <a:r>
              <a:rPr lang="en-US" sz="1800" b="1" dirty="0"/>
              <a:t>Decomposition and Composition (and some more)</a:t>
            </a:r>
          </a:p>
          <a:p>
            <a:endParaRPr lang="en-US" sz="2000" dirty="0"/>
          </a:p>
          <a:p>
            <a:r>
              <a:rPr lang="en-US" sz="2000" dirty="0"/>
              <a:t>Assigning values to multiple interrelated variables</a:t>
            </a:r>
          </a:p>
          <a:p>
            <a:pPr lvl="1"/>
            <a:r>
              <a:rPr lang="en-US" sz="1800" dirty="0"/>
              <a:t>Given observations and knowledge</a:t>
            </a:r>
          </a:p>
          <a:p>
            <a:pPr lvl="1"/>
            <a:r>
              <a:rPr lang="en-US" sz="1800" dirty="0"/>
              <a:t>Most likely assignment: Abduction</a:t>
            </a:r>
          </a:p>
          <a:p>
            <a:endParaRPr lang="en-US" sz="2000" dirty="0"/>
          </a:p>
          <a:p>
            <a:r>
              <a:rPr lang="en-US" sz="2000" dirty="0"/>
              <a:t>Decisions over a dynamic set of interrelated variables </a:t>
            </a:r>
          </a:p>
          <a:p>
            <a:pPr lvl="1"/>
            <a:r>
              <a:rPr lang="en-US" sz="1800" dirty="0"/>
              <a:t>The Aristotle example </a:t>
            </a:r>
          </a:p>
          <a:p>
            <a:pPr lvl="2"/>
            <a:r>
              <a:rPr lang="en-US" sz="1600" dirty="0"/>
              <a:t>Need a strategy to decide what the variables are &amp; a function computed over it </a:t>
            </a:r>
          </a:p>
          <a:p>
            <a:pPr lvl="1"/>
            <a:r>
              <a:rPr lang="en-US" sz="1800" dirty="0"/>
              <a:t>Temporal Commonsense</a:t>
            </a:r>
          </a:p>
          <a:p>
            <a:endParaRPr lang="en-US" sz="2000" dirty="0"/>
          </a:p>
          <a:p>
            <a:r>
              <a:rPr lang="en-US" sz="2000" dirty="0"/>
              <a:t>Computing functions over multiple interrelated inferred variables</a:t>
            </a:r>
          </a:p>
          <a:p>
            <a:pPr lvl="1"/>
            <a:r>
              <a:rPr lang="en-US" sz="1800" dirty="0"/>
              <a:t>Last; longest, frequency, etc.</a:t>
            </a:r>
          </a:p>
          <a:p>
            <a:endParaRPr lang="en-US" dirty="0"/>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DB1134EB-B3CC-4A39-985E-D11F630A1B59}"/>
              </a:ext>
            </a:extLst>
          </p:cNvPr>
          <p:cNvSpPr>
            <a:spLocks noGrp="1"/>
          </p:cNvSpPr>
          <p:nvPr>
            <p:ph type="sldNum" sz="quarter" idx="11"/>
          </p:nvPr>
        </p:nvSpPr>
        <p:spPr/>
        <p:txBody>
          <a:bodyPr/>
          <a:lstStyle/>
          <a:p>
            <a:fld id="{BDF588C3-71D6-5D45-B118-1C664482E1C2}" type="slidenum">
              <a:rPr lang="en-US" smtClean="0"/>
              <a:t>33</a:t>
            </a:fld>
            <a:endParaRPr lang="en-US"/>
          </a:p>
        </p:txBody>
      </p:sp>
      <p:pic>
        <p:nvPicPr>
          <p:cNvPr id="5" name="Content Placeholder 5">
            <a:extLst>
              <a:ext uri="{FF2B5EF4-FFF2-40B4-BE49-F238E27FC236}">
                <a16:creationId xmlns:a16="http://schemas.microsoft.com/office/drawing/2014/main" id="{A3FFC64A-CCBE-473D-8562-A642EE3BB7BA}"/>
              </a:ext>
            </a:extLst>
          </p:cNvPr>
          <p:cNvPicPr>
            <a:picLocks noChangeAspect="1"/>
          </p:cNvPicPr>
          <p:nvPr/>
        </p:nvPicPr>
        <p:blipFill>
          <a:blip r:embed="rId2"/>
          <a:stretch>
            <a:fillRect/>
          </a:stretch>
        </p:blipFill>
        <p:spPr bwMode="auto">
          <a:xfrm>
            <a:off x="10534323" y="1230057"/>
            <a:ext cx="1515586" cy="1442701"/>
          </a:xfrm>
          <a:prstGeom prst="rect">
            <a:avLst/>
          </a:prstGeom>
          <a:noFill/>
          <a:ln w="9525">
            <a:solidFill>
              <a:srgbClr val="33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023FB418-9198-4701-A311-518902F1E8E1}"/>
              </a:ext>
            </a:extLst>
          </p:cNvPr>
          <p:cNvSpPr/>
          <p:nvPr/>
        </p:nvSpPr>
        <p:spPr>
          <a:xfrm>
            <a:off x="8582571" y="4773041"/>
            <a:ext cx="3467338" cy="523220"/>
          </a:xfrm>
          <a:prstGeom prst="rect">
            <a:avLst/>
          </a:prstGeom>
          <a:solidFill>
            <a:schemeClr val="bg1">
              <a:lumMod val="95000"/>
            </a:schemeClr>
          </a:solidFill>
          <a:ln>
            <a:solidFill>
              <a:srgbClr val="3366CC"/>
            </a:solidFill>
          </a:ln>
        </p:spPr>
        <p:txBody>
          <a:bodyPr wrap="square">
            <a:spAutoFit/>
          </a:bodyPr>
          <a:lstStyle/>
          <a:p>
            <a:r>
              <a:rPr lang="en-US" sz="1400" dirty="0"/>
              <a:t>Who scored the last field goal for the Eagles?</a:t>
            </a:r>
          </a:p>
          <a:p>
            <a:r>
              <a:rPr lang="en-US" sz="1400" dirty="0"/>
              <a:t>[given a recap of the game] </a:t>
            </a:r>
          </a:p>
        </p:txBody>
      </p:sp>
      <p:pic>
        <p:nvPicPr>
          <p:cNvPr id="7" name="Picture 2" descr="Aristotle">
            <a:extLst>
              <a:ext uri="{FF2B5EF4-FFF2-40B4-BE49-F238E27FC236}">
                <a16:creationId xmlns:a16="http://schemas.microsoft.com/office/drawing/2014/main" id="{3389A7C3-F599-46AA-A1DB-7029568788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2252" y="3131507"/>
            <a:ext cx="1437657" cy="86259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6EA90F34-1E49-4E9A-8462-F0C34D203658}"/>
              </a:ext>
            </a:extLst>
          </p:cNvPr>
          <p:cNvPicPr>
            <a:picLocks noChangeAspect="1"/>
          </p:cNvPicPr>
          <p:nvPr/>
        </p:nvPicPr>
        <p:blipFill>
          <a:blip r:embed="rId4"/>
          <a:stretch>
            <a:fillRect/>
          </a:stretch>
        </p:blipFill>
        <p:spPr>
          <a:xfrm>
            <a:off x="7469809" y="1461720"/>
            <a:ext cx="2710701" cy="1211038"/>
          </a:xfrm>
          <a:prstGeom prst="rect">
            <a:avLst/>
          </a:prstGeom>
          <a:ln>
            <a:solidFill>
              <a:srgbClr val="3366CC"/>
            </a:solidFill>
          </a:ln>
        </p:spPr>
      </p:pic>
      <p:sp>
        <p:nvSpPr>
          <p:cNvPr id="10" name="Rectangle 9">
            <a:extLst>
              <a:ext uri="{FF2B5EF4-FFF2-40B4-BE49-F238E27FC236}">
                <a16:creationId xmlns:a16="http://schemas.microsoft.com/office/drawing/2014/main" id="{C35ACE2F-5E97-4EE7-B56A-7C06F78F012B}"/>
              </a:ext>
            </a:extLst>
          </p:cNvPr>
          <p:cNvSpPr/>
          <p:nvPr/>
        </p:nvSpPr>
        <p:spPr>
          <a:xfrm>
            <a:off x="8439862" y="3470881"/>
            <a:ext cx="2072635" cy="523220"/>
          </a:xfrm>
          <a:prstGeom prst="rect">
            <a:avLst/>
          </a:prstGeom>
          <a:solidFill>
            <a:schemeClr val="bg1">
              <a:lumMod val="95000"/>
            </a:schemeClr>
          </a:solidFill>
          <a:ln>
            <a:solidFill>
              <a:srgbClr val="3366CC"/>
            </a:solidFill>
          </a:ln>
        </p:spPr>
        <p:txBody>
          <a:bodyPr wrap="square">
            <a:spAutoFit/>
          </a:bodyPr>
          <a:lstStyle/>
          <a:p>
            <a:r>
              <a:rPr lang="en-US" sz="1400" dirty="0"/>
              <a:t>Will we make it to dinner before the movie? </a:t>
            </a:r>
          </a:p>
        </p:txBody>
      </p:sp>
      <p:sp>
        <p:nvSpPr>
          <p:cNvPr id="9" name="Rectangle 8">
            <a:extLst>
              <a:ext uri="{FF2B5EF4-FFF2-40B4-BE49-F238E27FC236}">
                <a16:creationId xmlns:a16="http://schemas.microsoft.com/office/drawing/2014/main" id="{B8E4E20C-D68F-4BDB-9470-0F0B1935CC53}"/>
              </a:ext>
            </a:extLst>
          </p:cNvPr>
          <p:cNvSpPr/>
          <p:nvPr/>
        </p:nvSpPr>
        <p:spPr>
          <a:xfrm>
            <a:off x="4814267" y="150129"/>
            <a:ext cx="1771639" cy="707886"/>
          </a:xfrm>
          <a:prstGeom prst="rect">
            <a:avLst/>
          </a:prstGeom>
        </p:spPr>
        <p:txBody>
          <a:bodyPr wrap="none">
            <a:spAutoFit/>
          </a:bodyPr>
          <a:lstStyle/>
          <a:p>
            <a:r>
              <a:rPr lang="en-US" sz="4000" kern="0" dirty="0">
                <a:solidFill>
                  <a:srgbClr val="3366CC"/>
                </a:solidFill>
              </a:rPr>
              <a:t>Outline</a:t>
            </a:r>
            <a:endParaRPr lang="en-US" dirty="0">
              <a:solidFill>
                <a:srgbClr val="3366CC"/>
              </a:solidFill>
            </a:endParaRPr>
          </a:p>
        </p:txBody>
      </p:sp>
      <p:sp>
        <p:nvSpPr>
          <p:cNvPr id="15" name="Rectangle 14">
            <a:extLst>
              <a:ext uri="{FF2B5EF4-FFF2-40B4-BE49-F238E27FC236}">
                <a16:creationId xmlns:a16="http://schemas.microsoft.com/office/drawing/2014/main" id="{C70A420E-ECF1-4439-84FA-4FD3A4A95F98}"/>
              </a:ext>
            </a:extLst>
          </p:cNvPr>
          <p:cNvSpPr/>
          <p:nvPr/>
        </p:nvSpPr>
        <p:spPr>
          <a:xfrm>
            <a:off x="7707291" y="5764154"/>
            <a:ext cx="4342618" cy="954107"/>
          </a:xfrm>
          <a:prstGeom prst="rect">
            <a:avLst/>
          </a:prstGeom>
          <a:solidFill>
            <a:schemeClr val="bg1">
              <a:lumMod val="95000"/>
            </a:schemeClr>
          </a:solidFill>
          <a:ln>
            <a:solidFill>
              <a:srgbClr val="3366CC"/>
            </a:solidFill>
          </a:ln>
        </p:spPr>
        <p:txBody>
          <a:bodyPr wrap="square">
            <a:spAutoFit/>
          </a:bodyPr>
          <a:lstStyle/>
          <a:p>
            <a:r>
              <a:rPr lang="en-US" sz="1400" dirty="0"/>
              <a:t>She reports worsened seizure frequency, seizures now occurring up to 10/week, in clusters about 2-3 day/week. Previously reported seizures occurring about 2-3 times per month, often around the time of menses,…</a:t>
            </a:r>
          </a:p>
        </p:txBody>
      </p:sp>
      <p:pic>
        <p:nvPicPr>
          <p:cNvPr id="12" name="Picture 4" descr="Check Mark PNG Images &amp; PSDs for Download | PixelSquid - S11184536A">
            <a:extLst>
              <a:ext uri="{FF2B5EF4-FFF2-40B4-BE49-F238E27FC236}">
                <a16:creationId xmlns:a16="http://schemas.microsoft.com/office/drawing/2014/main" id="{F0A1A0AA-5F9D-4057-9001-60D8CFD18C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76" y="1890217"/>
            <a:ext cx="946507" cy="94650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D721B1ED-0572-45D1-832F-638D0F270915}"/>
              </a:ext>
            </a:extLst>
          </p:cNvPr>
          <p:cNvSpPr/>
          <p:nvPr/>
        </p:nvSpPr>
        <p:spPr>
          <a:xfrm>
            <a:off x="4277715" y="6379707"/>
            <a:ext cx="3274327" cy="338554"/>
          </a:xfrm>
          <a:prstGeom prst="rect">
            <a:avLst/>
          </a:prstGeom>
        </p:spPr>
        <p:txBody>
          <a:bodyPr wrap="square">
            <a:spAutoFit/>
          </a:bodyPr>
          <a:lstStyle/>
          <a:p>
            <a:pPr algn="ctr"/>
            <a:r>
              <a:rPr lang="en-US" sz="1600" dirty="0"/>
              <a:t>[Example courtesy of Brian </a:t>
            </a:r>
            <a:r>
              <a:rPr lang="en-US" sz="1600" dirty="0" err="1"/>
              <a:t>Litt’s</a:t>
            </a:r>
            <a:r>
              <a:rPr lang="en-US" sz="1600" dirty="0"/>
              <a:t> Lab]</a:t>
            </a:r>
          </a:p>
        </p:txBody>
      </p:sp>
    </p:spTree>
    <p:extLst>
      <p:ext uri="{BB962C8B-B14F-4D97-AF65-F5344CB8AC3E}">
        <p14:creationId xmlns:p14="http://schemas.microsoft.com/office/powerpoint/2010/main" val="29856596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7A4FAC3-123D-874C-B501-8CB7ACEABEFA}"/>
              </a:ext>
            </a:extLst>
          </p:cNvPr>
          <p:cNvPicPr>
            <a:picLocks noChangeAspect="1"/>
          </p:cNvPicPr>
          <p:nvPr/>
        </p:nvPicPr>
        <p:blipFill>
          <a:blip r:embed="rId3"/>
          <a:stretch>
            <a:fillRect/>
          </a:stretch>
        </p:blipFill>
        <p:spPr>
          <a:xfrm>
            <a:off x="6526140" y="1821954"/>
            <a:ext cx="3430142" cy="2982732"/>
          </a:xfrm>
          <a:prstGeom prst="rect">
            <a:avLst/>
          </a:prstGeom>
        </p:spPr>
      </p:pic>
      <p:sp>
        <p:nvSpPr>
          <p:cNvPr id="2" name="Title 1">
            <a:extLst>
              <a:ext uri="{FF2B5EF4-FFF2-40B4-BE49-F238E27FC236}">
                <a16:creationId xmlns:a16="http://schemas.microsoft.com/office/drawing/2014/main" id="{E5259A10-9446-294D-A387-3F9BCDFA1BCD}"/>
              </a:ext>
            </a:extLst>
          </p:cNvPr>
          <p:cNvSpPr>
            <a:spLocks noGrp="1"/>
          </p:cNvSpPr>
          <p:nvPr>
            <p:ph type="title"/>
          </p:nvPr>
        </p:nvSpPr>
        <p:spPr/>
        <p:txBody>
          <a:bodyPr>
            <a:normAutofit/>
          </a:bodyPr>
          <a:lstStyle/>
          <a:p>
            <a:r>
              <a:rPr lang="en-US" dirty="0"/>
              <a:t>Temporal Commonsense </a:t>
            </a:r>
            <a:r>
              <a:rPr lang="en-US" sz="1600" dirty="0">
                <a:solidFill>
                  <a:schemeClr val="tx1"/>
                </a:solidFill>
              </a:rPr>
              <a:t>[Zhou et al. 18’, 19’,20’]</a:t>
            </a:r>
            <a:endParaRPr lang="en-US" dirty="0">
              <a:solidFill>
                <a:schemeClr val="tx1"/>
              </a:solidFill>
            </a:endParaRPr>
          </a:p>
        </p:txBody>
      </p:sp>
      <p:sp>
        <p:nvSpPr>
          <p:cNvPr id="3" name="Content Placeholder 2">
            <a:extLst>
              <a:ext uri="{FF2B5EF4-FFF2-40B4-BE49-F238E27FC236}">
                <a16:creationId xmlns:a16="http://schemas.microsoft.com/office/drawing/2014/main" id="{C735C524-F5D2-2B49-B04C-5748391C1D67}"/>
              </a:ext>
            </a:extLst>
          </p:cNvPr>
          <p:cNvSpPr>
            <a:spLocks noGrp="1"/>
          </p:cNvSpPr>
          <p:nvPr>
            <p:ph idx="4294967295"/>
          </p:nvPr>
        </p:nvSpPr>
        <p:spPr>
          <a:xfrm>
            <a:off x="0" y="1252538"/>
            <a:ext cx="10972800" cy="4484687"/>
          </a:xfrm>
        </p:spPr>
        <p:txBody>
          <a:bodyPr/>
          <a:lstStyle/>
          <a:p>
            <a:r>
              <a:rPr lang="en-US" dirty="0"/>
              <a:t>“</a:t>
            </a:r>
            <a:r>
              <a:rPr lang="en-US" i="1" dirty="0"/>
              <a:t>will</a:t>
            </a:r>
            <a:r>
              <a:rPr lang="en-US" dirty="0"/>
              <a:t>” or “</a:t>
            </a:r>
            <a:r>
              <a:rPr lang="en-US" i="1" dirty="0"/>
              <a:t>will not</a:t>
            </a:r>
            <a:r>
              <a:rPr lang="en-US" dirty="0"/>
              <a:t>”?</a:t>
            </a:r>
          </a:p>
          <a:p>
            <a:endParaRPr lang="en-US" dirty="0"/>
          </a:p>
        </p:txBody>
      </p:sp>
      <p:sp>
        <p:nvSpPr>
          <p:cNvPr id="4" name="Slide Number Placeholder 3">
            <a:extLst>
              <a:ext uri="{FF2B5EF4-FFF2-40B4-BE49-F238E27FC236}">
                <a16:creationId xmlns:a16="http://schemas.microsoft.com/office/drawing/2014/main" id="{7725D454-74E6-A748-A6E4-594ED3A83128}"/>
              </a:ext>
            </a:extLst>
          </p:cNvPr>
          <p:cNvSpPr>
            <a:spLocks noGrp="1"/>
          </p:cNvSpPr>
          <p:nvPr>
            <p:ph type="sldNum" sz="quarter" idx="4294967295"/>
          </p:nvPr>
        </p:nvSpPr>
        <p:spPr>
          <a:xfrm>
            <a:off x="11684000" y="6524625"/>
            <a:ext cx="508000"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srgbClr val="000000"/>
              </a:solidFill>
              <a:effectLst/>
              <a:uLnTx/>
              <a:uFillTx/>
              <a:latin typeface="Arial" pitchFamily="34" charset="0"/>
              <a:ea typeface="Arial Unicode MS" pitchFamily="34" charset="-128"/>
            </a:endParaRPr>
          </a:p>
        </p:txBody>
      </p:sp>
      <p:pic>
        <p:nvPicPr>
          <p:cNvPr id="8" name="Picture 7">
            <a:extLst>
              <a:ext uri="{FF2B5EF4-FFF2-40B4-BE49-F238E27FC236}">
                <a16:creationId xmlns:a16="http://schemas.microsoft.com/office/drawing/2014/main" id="{47FD624B-EF53-DC4B-AC08-49BF7BB37DC5}"/>
              </a:ext>
            </a:extLst>
          </p:cNvPr>
          <p:cNvPicPr>
            <a:picLocks noChangeAspect="1"/>
          </p:cNvPicPr>
          <p:nvPr/>
        </p:nvPicPr>
        <p:blipFill>
          <a:blip r:embed="rId4"/>
          <a:stretch>
            <a:fillRect/>
          </a:stretch>
        </p:blipFill>
        <p:spPr>
          <a:xfrm>
            <a:off x="1648823" y="1803400"/>
            <a:ext cx="3251200" cy="3251200"/>
          </a:xfrm>
          <a:prstGeom prst="rect">
            <a:avLst/>
          </a:prstGeom>
        </p:spPr>
      </p:pic>
      <p:sp>
        <p:nvSpPr>
          <p:cNvPr id="10" name="TextBox 9">
            <a:extLst>
              <a:ext uri="{FF2B5EF4-FFF2-40B4-BE49-F238E27FC236}">
                <a16:creationId xmlns:a16="http://schemas.microsoft.com/office/drawing/2014/main" id="{6D01EBB4-4107-E548-A8F4-2ADACCFDD95C}"/>
              </a:ext>
            </a:extLst>
          </p:cNvPr>
          <p:cNvSpPr txBox="1"/>
          <p:nvPr/>
        </p:nvSpPr>
        <p:spPr>
          <a:xfrm>
            <a:off x="1034143" y="4775147"/>
            <a:ext cx="44805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Arial"/>
              </a:rPr>
              <a:t>Dr. Porter is </a:t>
            </a:r>
            <a:r>
              <a:rPr kumimoji="0" lang="en-US" sz="2400" b="1" i="0" u="none" strike="noStrike" kern="1200" cap="none" spc="0" normalizeH="0" baseline="0" noProof="0" dirty="0">
                <a:ln>
                  <a:noFill/>
                </a:ln>
                <a:solidFill>
                  <a:srgbClr val="000000"/>
                </a:solidFill>
                <a:effectLst/>
                <a:uLnTx/>
                <a:uFillTx/>
                <a:latin typeface="Calibri"/>
                <a:ea typeface="+mn-ea"/>
                <a:cs typeface="Arial"/>
              </a:rPr>
              <a:t>taking a vacation </a:t>
            </a:r>
            <a:r>
              <a:rPr kumimoji="0" lang="en-US" sz="2400" b="0" i="0" u="none" strike="noStrike" kern="1200" cap="none" spc="0" normalizeH="0" baseline="0" noProof="0" dirty="0">
                <a:ln>
                  <a:noFill/>
                </a:ln>
                <a:solidFill>
                  <a:srgbClr val="000000"/>
                </a:solidFill>
                <a:effectLst/>
                <a:uLnTx/>
                <a:uFillTx/>
                <a:latin typeface="Calibri"/>
                <a:ea typeface="+mn-ea"/>
                <a:cs typeface="Arial"/>
              </a:rPr>
              <a:t>and </a:t>
            </a:r>
            <a:r>
              <a:rPr kumimoji="0" lang="en-US" sz="2400" b="0" i="0" u="sng" strike="noStrike" kern="1200" cap="none" spc="0" normalizeH="0" baseline="0" noProof="0" dirty="0">
                <a:ln>
                  <a:noFill/>
                </a:ln>
                <a:solidFill>
                  <a:srgbClr val="000000"/>
                </a:solidFill>
                <a:effectLst/>
                <a:uLnTx/>
                <a:uFillTx/>
                <a:latin typeface="Calibri"/>
                <a:ea typeface="+mn-ea"/>
                <a:cs typeface="Arial"/>
              </a:rPr>
              <a:t>will not</a:t>
            </a:r>
            <a:r>
              <a:rPr kumimoji="0" lang="en-US" sz="2400" b="0" i="0" u="none" strike="noStrike" kern="1200" cap="none" spc="0" normalizeH="0" baseline="0" noProof="0" dirty="0">
                <a:ln>
                  <a:noFill/>
                </a:ln>
                <a:solidFill>
                  <a:srgbClr val="000000"/>
                </a:solidFill>
                <a:effectLst/>
                <a:uLnTx/>
                <a:uFillTx/>
                <a:latin typeface="Calibri"/>
                <a:ea typeface="+mn-ea"/>
                <a:cs typeface="Arial"/>
              </a:rPr>
              <a:t> be able to see you soon.</a:t>
            </a:r>
          </a:p>
        </p:txBody>
      </p:sp>
      <p:sp>
        <p:nvSpPr>
          <p:cNvPr id="11" name="TextBox 10">
            <a:extLst>
              <a:ext uri="{FF2B5EF4-FFF2-40B4-BE49-F238E27FC236}">
                <a16:creationId xmlns:a16="http://schemas.microsoft.com/office/drawing/2014/main" id="{89CB94FF-8F18-AA4C-AD2A-1838B105BF44}"/>
              </a:ext>
            </a:extLst>
          </p:cNvPr>
          <p:cNvSpPr txBox="1"/>
          <p:nvPr/>
        </p:nvSpPr>
        <p:spPr>
          <a:xfrm>
            <a:off x="6424749" y="4804686"/>
            <a:ext cx="44805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Arial"/>
              </a:rPr>
              <a:t>Dr. Porter is </a:t>
            </a:r>
            <a:r>
              <a:rPr kumimoji="0" lang="en-US" sz="2400" b="1" i="0" u="none" strike="noStrike" kern="1200" cap="none" spc="0" normalizeH="0" baseline="0" noProof="0" dirty="0">
                <a:ln>
                  <a:noFill/>
                </a:ln>
                <a:solidFill>
                  <a:srgbClr val="000000"/>
                </a:solidFill>
                <a:effectLst/>
                <a:uLnTx/>
                <a:uFillTx/>
                <a:latin typeface="Calibri"/>
                <a:ea typeface="+mn-ea"/>
                <a:cs typeface="Arial"/>
              </a:rPr>
              <a:t>taking a walk </a:t>
            </a:r>
            <a:r>
              <a:rPr kumimoji="0" lang="en-US" sz="2400" b="0" i="0" u="none" strike="noStrike" kern="1200" cap="none" spc="0" normalizeH="0" baseline="0" noProof="0" dirty="0">
                <a:ln>
                  <a:noFill/>
                </a:ln>
                <a:solidFill>
                  <a:srgbClr val="000000"/>
                </a:solidFill>
                <a:effectLst/>
                <a:uLnTx/>
                <a:uFillTx/>
                <a:latin typeface="Calibri"/>
                <a:ea typeface="+mn-ea"/>
                <a:cs typeface="Arial"/>
              </a:rPr>
              <a:t>and    </a:t>
            </a:r>
            <a:r>
              <a:rPr kumimoji="0" lang="en-US" sz="2400" b="0" i="0" u="sng" strike="noStrike" kern="1200" cap="none" spc="0" normalizeH="0" baseline="0" noProof="0" dirty="0">
                <a:ln>
                  <a:noFill/>
                </a:ln>
                <a:solidFill>
                  <a:srgbClr val="000000"/>
                </a:solidFill>
                <a:effectLst/>
                <a:uLnTx/>
                <a:uFillTx/>
                <a:latin typeface="Calibri"/>
                <a:ea typeface="+mn-ea"/>
                <a:cs typeface="Arial"/>
              </a:rPr>
              <a:t>will</a:t>
            </a:r>
            <a:r>
              <a:rPr kumimoji="0" lang="en-US" sz="2400" b="0" i="0" u="none" strike="noStrike" kern="1200" cap="none" spc="0" normalizeH="0" baseline="0" noProof="0" dirty="0">
                <a:ln>
                  <a:noFill/>
                </a:ln>
                <a:solidFill>
                  <a:srgbClr val="000000"/>
                </a:solidFill>
                <a:effectLst/>
                <a:uLnTx/>
                <a:uFillTx/>
                <a:latin typeface="Calibri"/>
                <a:ea typeface="+mn-ea"/>
                <a:cs typeface="Arial"/>
              </a:rPr>
              <a:t> be able to see you soon.</a:t>
            </a:r>
          </a:p>
        </p:txBody>
      </p:sp>
      <p:sp>
        <p:nvSpPr>
          <p:cNvPr id="14" name="Rectangle 13">
            <a:extLst>
              <a:ext uri="{FF2B5EF4-FFF2-40B4-BE49-F238E27FC236}">
                <a16:creationId xmlns:a16="http://schemas.microsoft.com/office/drawing/2014/main" id="{099C9189-94AD-4A2A-A685-3E0873852874}"/>
              </a:ext>
            </a:extLst>
          </p:cNvPr>
          <p:cNvSpPr/>
          <p:nvPr/>
        </p:nvSpPr>
        <p:spPr>
          <a:xfrm>
            <a:off x="4524359" y="3124612"/>
            <a:ext cx="683004" cy="491234"/>
          </a:xfrm>
          <a:prstGeom prst="rect">
            <a:avLst/>
          </a:prstGeom>
          <a:solidFill>
            <a:schemeClr val="bg1">
              <a:lumMod val="95000"/>
            </a:schemeClr>
          </a:solidFill>
          <a:ln>
            <a:noFill/>
          </a:ln>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Pts val="2000"/>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Days</a:t>
            </a:r>
            <a:endParaRPr kumimoji="0" lang="en-US" sz="2000" b="1" i="0" u="none" strike="noStrike" kern="1200" cap="none" spc="0" normalizeH="0" baseline="0" noProof="0" dirty="0">
              <a:ln>
                <a:noFill/>
              </a:ln>
              <a:solidFill>
                <a:srgbClr val="3366CC"/>
              </a:solidFill>
              <a:effectLst/>
              <a:uLnTx/>
              <a:uFillTx/>
              <a:latin typeface="Calibri" panose="020F0502020204030204" pitchFamily="34" charset="0"/>
              <a:ea typeface="+mn-ea"/>
              <a:cs typeface="Calibri" panose="020F0502020204030204" pitchFamily="34" charset="0"/>
            </a:endParaRPr>
          </a:p>
        </p:txBody>
      </p:sp>
      <p:sp>
        <p:nvSpPr>
          <p:cNvPr id="15" name="Rectangle 14">
            <a:extLst>
              <a:ext uri="{FF2B5EF4-FFF2-40B4-BE49-F238E27FC236}">
                <a16:creationId xmlns:a16="http://schemas.microsoft.com/office/drawing/2014/main" id="{A6B4F154-A43F-4DFA-9C3F-CD8BAF781F2B}"/>
              </a:ext>
            </a:extLst>
          </p:cNvPr>
          <p:cNvSpPr/>
          <p:nvPr/>
        </p:nvSpPr>
        <p:spPr>
          <a:xfrm>
            <a:off x="9222261" y="3117988"/>
            <a:ext cx="1041547" cy="491234"/>
          </a:xfrm>
          <a:prstGeom prst="rect">
            <a:avLst/>
          </a:prstGeom>
          <a:solidFill>
            <a:schemeClr val="bg1">
              <a:lumMod val="95000"/>
            </a:schemeClr>
          </a:solidFill>
          <a:ln>
            <a:noFill/>
          </a:ln>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Pts val="2000"/>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Minutes</a:t>
            </a:r>
            <a:endParaRPr kumimoji="0" lang="en-US" sz="2000" b="1" i="0" u="none" strike="noStrike" kern="1200" cap="none" spc="0" normalizeH="0" baseline="0" noProof="0" dirty="0">
              <a:ln>
                <a:noFill/>
              </a:ln>
              <a:solidFill>
                <a:srgbClr val="3366CC"/>
              </a:solidFill>
              <a:effectLst/>
              <a:uLnTx/>
              <a:uFillTx/>
              <a:latin typeface="Calibri" panose="020F0502020204030204" pitchFamily="34" charset="0"/>
              <a:ea typeface="+mn-ea"/>
              <a:cs typeface="Calibri" panose="020F0502020204030204" pitchFamily="34" charset="0"/>
            </a:endParaRPr>
          </a:p>
        </p:txBody>
      </p:sp>
      <p:sp>
        <p:nvSpPr>
          <p:cNvPr id="16" name="Rectangle 15">
            <a:extLst>
              <a:ext uri="{FF2B5EF4-FFF2-40B4-BE49-F238E27FC236}">
                <a16:creationId xmlns:a16="http://schemas.microsoft.com/office/drawing/2014/main" id="{8F279642-23F4-4945-9B61-621F891B1B73}"/>
              </a:ext>
            </a:extLst>
          </p:cNvPr>
          <p:cNvSpPr/>
          <p:nvPr/>
        </p:nvSpPr>
        <p:spPr>
          <a:xfrm>
            <a:off x="1123408" y="5232710"/>
            <a:ext cx="914400" cy="245617"/>
          </a:xfrm>
          <a:prstGeom prst="rect">
            <a:avLst/>
          </a:prstGeom>
          <a:solidFill>
            <a:schemeClr val="bg1"/>
          </a:solidFill>
          <a:ln>
            <a:noFill/>
          </a:ln>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Pts val="2000"/>
              <a:buFontTx/>
              <a:buNone/>
              <a:tabLst/>
              <a:defRPr/>
            </a:pPr>
            <a:endParaRPr kumimoji="0" lang="en-US" sz="2000" b="1" i="0" u="none" strike="noStrike" kern="1200" cap="none" spc="0" normalizeH="0" baseline="0" noProof="0" dirty="0">
              <a:ln>
                <a:noFill/>
              </a:ln>
              <a:solidFill>
                <a:srgbClr val="3366CC"/>
              </a:solidFill>
              <a:effectLst/>
              <a:uLnTx/>
              <a:uFillTx/>
              <a:latin typeface="Calibri" panose="020F050202020403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CC703967-51EA-4E85-8613-8737AA009F36}"/>
              </a:ext>
            </a:extLst>
          </p:cNvPr>
          <p:cNvSpPr/>
          <p:nvPr/>
        </p:nvSpPr>
        <p:spPr>
          <a:xfrm>
            <a:off x="6305003" y="5254483"/>
            <a:ext cx="640080" cy="245617"/>
          </a:xfrm>
          <a:prstGeom prst="rect">
            <a:avLst/>
          </a:prstGeom>
          <a:solidFill>
            <a:schemeClr val="bg1"/>
          </a:solidFill>
          <a:ln>
            <a:noFill/>
          </a:ln>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Pts val="2000"/>
              <a:buFontTx/>
              <a:buNone/>
              <a:tabLst/>
              <a:defRPr/>
            </a:pPr>
            <a:endParaRPr kumimoji="0" lang="en-US" sz="2000" b="1" i="0" u="none" strike="noStrike" kern="1200" cap="none" spc="0" normalizeH="0" baseline="0" noProof="0" dirty="0">
              <a:ln>
                <a:noFill/>
              </a:ln>
              <a:solidFill>
                <a:srgbClr val="3366CC"/>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9031777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43E0D-5A65-E549-9082-4CE58F70075F}"/>
              </a:ext>
            </a:extLst>
          </p:cNvPr>
          <p:cNvSpPr>
            <a:spLocks noGrp="1"/>
          </p:cNvSpPr>
          <p:nvPr>
            <p:ph type="title"/>
          </p:nvPr>
        </p:nvSpPr>
        <p:spPr/>
        <p:txBody>
          <a:bodyPr/>
          <a:lstStyle/>
          <a:p>
            <a:r>
              <a:rPr lang="en-US" dirty="0">
                <a:latin typeface="+mj-lt"/>
              </a:rPr>
              <a:t>The Temporal Commonsense Challenge</a:t>
            </a:r>
          </a:p>
        </p:txBody>
      </p:sp>
      <p:sp>
        <p:nvSpPr>
          <p:cNvPr id="3" name="Content Placeholder 2">
            <a:extLst>
              <a:ext uri="{FF2B5EF4-FFF2-40B4-BE49-F238E27FC236}">
                <a16:creationId xmlns:a16="http://schemas.microsoft.com/office/drawing/2014/main" id="{9812785B-1A45-E04C-A67C-D45977DDA9D9}"/>
              </a:ext>
            </a:extLst>
          </p:cNvPr>
          <p:cNvSpPr>
            <a:spLocks noGrp="1"/>
          </p:cNvSpPr>
          <p:nvPr>
            <p:ph idx="1"/>
          </p:nvPr>
        </p:nvSpPr>
        <p:spPr>
          <a:xfrm>
            <a:off x="609600" y="1251857"/>
            <a:ext cx="4876800" cy="3951510"/>
          </a:xfrm>
        </p:spPr>
        <p:txBody>
          <a:bodyPr/>
          <a:lstStyle/>
          <a:p>
            <a:pPr marL="0" indent="0">
              <a:buNone/>
            </a:pPr>
            <a:r>
              <a:rPr lang="en-US" dirty="0"/>
              <a:t>My friend Bill went to Duke University in North Carolina. With a degree in CS, he joined Google MTV as a software engineer. As a huge basketball fan, he has attended all 3 NBA finals since then. He also plans to visit Duke regularly as an alumnus to attend their home games.</a:t>
            </a:r>
          </a:p>
        </p:txBody>
      </p:sp>
      <p:sp>
        <p:nvSpPr>
          <p:cNvPr id="4" name="Slide Number Placeholder 3">
            <a:extLst>
              <a:ext uri="{FF2B5EF4-FFF2-40B4-BE49-F238E27FC236}">
                <a16:creationId xmlns:a16="http://schemas.microsoft.com/office/drawing/2014/main" id="{D3A87E33-E4F2-2C44-9B01-48BD06AE2E1E}"/>
              </a:ext>
            </a:extLst>
          </p:cNvPr>
          <p:cNvSpPr>
            <a:spLocks noGrp="1"/>
          </p:cNvSpPr>
          <p:nvPr>
            <p:ph type="sldNum" sz="quarter" idx="11"/>
          </p:nvPr>
        </p:nvSpPr>
        <p:spPr>
          <a:xfrm>
            <a:off x="11684000" y="6629400"/>
            <a:ext cx="508000"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srgbClr val="000000"/>
              </a:solidFill>
              <a:effectLst/>
              <a:uLnTx/>
              <a:uFillTx/>
              <a:latin typeface="Arial" pitchFamily="34" charset="0"/>
              <a:ea typeface="Arial Unicode MS" pitchFamily="34" charset="-128"/>
            </a:endParaRPr>
          </a:p>
        </p:txBody>
      </p:sp>
    </p:spTree>
    <p:extLst>
      <p:ext uri="{BB962C8B-B14F-4D97-AF65-F5344CB8AC3E}">
        <p14:creationId xmlns:p14="http://schemas.microsoft.com/office/powerpoint/2010/main" val="977784699"/>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43E0D-5A65-E549-9082-4CE58F70075F}"/>
              </a:ext>
            </a:extLst>
          </p:cNvPr>
          <p:cNvSpPr>
            <a:spLocks noGrp="1"/>
          </p:cNvSpPr>
          <p:nvPr>
            <p:ph type="title"/>
          </p:nvPr>
        </p:nvSpPr>
        <p:spPr/>
        <p:txBody>
          <a:bodyPr/>
          <a:lstStyle/>
          <a:p>
            <a:r>
              <a:rPr lang="en-US" dirty="0">
                <a:latin typeface="+mj-lt"/>
              </a:rPr>
              <a:t>The Temporal Commonsense Challenge</a:t>
            </a:r>
          </a:p>
        </p:txBody>
      </p:sp>
      <p:sp>
        <p:nvSpPr>
          <p:cNvPr id="3" name="Content Placeholder 2">
            <a:extLst>
              <a:ext uri="{FF2B5EF4-FFF2-40B4-BE49-F238E27FC236}">
                <a16:creationId xmlns:a16="http://schemas.microsoft.com/office/drawing/2014/main" id="{9812785B-1A45-E04C-A67C-D45977DDA9D9}"/>
              </a:ext>
            </a:extLst>
          </p:cNvPr>
          <p:cNvSpPr>
            <a:spLocks noGrp="1"/>
          </p:cNvSpPr>
          <p:nvPr>
            <p:ph idx="1"/>
          </p:nvPr>
        </p:nvSpPr>
        <p:spPr>
          <a:xfrm>
            <a:off x="609600" y="1251857"/>
            <a:ext cx="4876800" cy="3951510"/>
          </a:xfrm>
        </p:spPr>
        <p:txBody>
          <a:bodyPr/>
          <a:lstStyle/>
          <a:p>
            <a:pPr marL="0" indent="0">
              <a:buNone/>
            </a:pPr>
            <a:r>
              <a:rPr lang="en-US" dirty="0"/>
              <a:t>My friend Bill </a:t>
            </a:r>
            <a:r>
              <a:rPr lang="en-US" dirty="0">
                <a:solidFill>
                  <a:srgbClr val="C00000"/>
                </a:solidFill>
              </a:rPr>
              <a:t>went</a:t>
            </a:r>
            <a:r>
              <a:rPr lang="en-US" dirty="0"/>
              <a:t> to Duke University </a:t>
            </a:r>
            <a:r>
              <a:rPr lang="en-US" dirty="0">
                <a:solidFill>
                  <a:srgbClr val="00B050"/>
                </a:solidFill>
              </a:rPr>
              <a:t>in North Carolina</a:t>
            </a:r>
            <a:r>
              <a:rPr lang="en-US" dirty="0"/>
              <a:t>. </a:t>
            </a:r>
            <a:r>
              <a:rPr lang="en-US" dirty="0">
                <a:solidFill>
                  <a:schemeClr val="bg1">
                    <a:lumMod val="85000"/>
                  </a:schemeClr>
                </a:solidFill>
              </a:rPr>
              <a:t>With a degree in CS, he joined Google MTV as a software engineer. As a huge basketball fan, he has attended all 3 NBA finals since then. He also plans to visit Duke regularly as an alumnus to attend their home games.</a:t>
            </a:r>
          </a:p>
        </p:txBody>
      </p:sp>
      <p:sp>
        <p:nvSpPr>
          <p:cNvPr id="14" name="Rounded Rectangle 13">
            <a:extLst>
              <a:ext uri="{FF2B5EF4-FFF2-40B4-BE49-F238E27FC236}">
                <a16:creationId xmlns:a16="http://schemas.microsoft.com/office/drawing/2014/main" id="{68F17BD7-6F0A-7342-990D-D824EB26F54A}"/>
              </a:ext>
            </a:extLst>
          </p:cNvPr>
          <p:cNvSpPr/>
          <p:nvPr/>
        </p:nvSpPr>
        <p:spPr>
          <a:xfrm>
            <a:off x="6040337" y="1193845"/>
            <a:ext cx="4973283"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Helvetica Neue" charset="0"/>
                <a:ea typeface="Helvetica Neue" charset="0"/>
                <a:cs typeface="Helvetica Neue" charset="0"/>
              </a:rPr>
              <a:t>College</a:t>
            </a:r>
            <a:r>
              <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about 4 years, starts at the age of 18</a:t>
            </a:r>
          </a:p>
        </p:txBody>
      </p:sp>
      <p:sp>
        <p:nvSpPr>
          <p:cNvPr id="29" name="Rounded Rectangle 28">
            <a:extLst>
              <a:ext uri="{FF2B5EF4-FFF2-40B4-BE49-F238E27FC236}">
                <a16:creationId xmlns:a16="http://schemas.microsoft.com/office/drawing/2014/main" id="{630ED753-3DED-184E-8FFE-2C090739F3FC}"/>
              </a:ext>
            </a:extLst>
          </p:cNvPr>
          <p:cNvSpPr/>
          <p:nvPr/>
        </p:nvSpPr>
        <p:spPr>
          <a:xfrm>
            <a:off x="6040338" y="1975250"/>
            <a:ext cx="409651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Helvetica Neue" charset="0"/>
                <a:ea typeface="Helvetica Neue" charset="0"/>
                <a:cs typeface="Helvetica Neue" charset="0"/>
              </a:rPr>
              <a:t>Bill in North Carolina</a:t>
            </a:r>
            <a:r>
              <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about 4 years</a:t>
            </a:r>
          </a:p>
        </p:txBody>
      </p:sp>
      <p:sp>
        <p:nvSpPr>
          <p:cNvPr id="30" name="Rounded Rectangle 29">
            <a:extLst>
              <a:ext uri="{FF2B5EF4-FFF2-40B4-BE49-F238E27FC236}">
                <a16:creationId xmlns:a16="http://schemas.microsoft.com/office/drawing/2014/main" id="{AC0B167A-2E0F-3E48-9967-CB438C5BD858}"/>
              </a:ext>
            </a:extLst>
          </p:cNvPr>
          <p:cNvSpPr/>
          <p:nvPr/>
        </p:nvSpPr>
        <p:spPr>
          <a:xfrm>
            <a:off x="6040338" y="2788123"/>
            <a:ext cx="3608759"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Helvetica Neue" charset="0"/>
                <a:ea typeface="Helvetica Neue" charset="0"/>
                <a:cs typeface="Helvetica Neue" charset="0"/>
              </a:rPr>
              <a:t>Duke in North Carolina</a:t>
            </a:r>
            <a:r>
              <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always</a:t>
            </a:r>
          </a:p>
        </p:txBody>
      </p:sp>
      <p:cxnSp>
        <p:nvCxnSpPr>
          <p:cNvPr id="36" name="Straight Arrow Connector 35">
            <a:extLst>
              <a:ext uri="{FF2B5EF4-FFF2-40B4-BE49-F238E27FC236}">
                <a16:creationId xmlns:a16="http://schemas.microsoft.com/office/drawing/2014/main" id="{8AA8D7BA-3BCD-BE4E-8BC5-C52DFE6B5733}"/>
              </a:ext>
            </a:extLst>
          </p:cNvPr>
          <p:cNvCxnSpPr>
            <a:cxnSpLocks/>
            <a:endCxn id="14" idx="1"/>
          </p:cNvCxnSpPr>
          <p:nvPr/>
        </p:nvCxnSpPr>
        <p:spPr>
          <a:xfrm flipV="1">
            <a:off x="3107386" y="1471431"/>
            <a:ext cx="2932951" cy="19910"/>
          </a:xfrm>
          <a:prstGeom prst="straightConnector1">
            <a:avLst/>
          </a:prstGeom>
          <a:ln w="38100" cap="flat" cmpd="sng" algn="ctr">
            <a:solidFill>
              <a:srgbClr val="505050">
                <a:alpha val="50196"/>
              </a:srgbClr>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8" name="Straight Arrow Connector 47">
            <a:extLst>
              <a:ext uri="{FF2B5EF4-FFF2-40B4-BE49-F238E27FC236}">
                <a16:creationId xmlns:a16="http://schemas.microsoft.com/office/drawing/2014/main" id="{880F4B0B-3F5A-2B47-A012-C88728D691DC}"/>
              </a:ext>
            </a:extLst>
          </p:cNvPr>
          <p:cNvCxnSpPr>
            <a:cxnSpLocks/>
            <a:endCxn id="29" idx="1"/>
          </p:cNvCxnSpPr>
          <p:nvPr/>
        </p:nvCxnSpPr>
        <p:spPr>
          <a:xfrm>
            <a:off x="4134434" y="1858780"/>
            <a:ext cx="1905904" cy="394056"/>
          </a:xfrm>
          <a:prstGeom prst="straightConnector1">
            <a:avLst/>
          </a:prstGeom>
          <a:ln w="38100" cap="flat" cmpd="sng" algn="ctr">
            <a:solidFill>
              <a:srgbClr val="505050">
                <a:alpha val="50196"/>
              </a:srgbClr>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1" name="Straight Arrow Connector 50">
            <a:extLst>
              <a:ext uri="{FF2B5EF4-FFF2-40B4-BE49-F238E27FC236}">
                <a16:creationId xmlns:a16="http://schemas.microsoft.com/office/drawing/2014/main" id="{247BC394-B23C-8848-A8E0-D54851EBB091}"/>
              </a:ext>
            </a:extLst>
          </p:cNvPr>
          <p:cNvCxnSpPr>
            <a:cxnSpLocks/>
            <a:endCxn id="30" idx="1"/>
          </p:cNvCxnSpPr>
          <p:nvPr/>
        </p:nvCxnSpPr>
        <p:spPr>
          <a:xfrm>
            <a:off x="4134434" y="1858780"/>
            <a:ext cx="1905904" cy="1206929"/>
          </a:xfrm>
          <a:prstGeom prst="straightConnector1">
            <a:avLst/>
          </a:prstGeom>
          <a:ln w="38100" cap="flat" cmpd="sng" algn="ctr">
            <a:solidFill>
              <a:srgbClr val="505050">
                <a:alpha val="50196"/>
              </a:srgbClr>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4" name="Snip Diagonal Corner Rectangle 63">
            <a:extLst>
              <a:ext uri="{FF2B5EF4-FFF2-40B4-BE49-F238E27FC236}">
                <a16:creationId xmlns:a16="http://schemas.microsoft.com/office/drawing/2014/main" id="{598A132A-A498-4D46-B1D5-802C18D4B74E}"/>
              </a:ext>
            </a:extLst>
          </p:cNvPr>
          <p:cNvSpPr/>
          <p:nvPr/>
        </p:nvSpPr>
        <p:spPr>
          <a:xfrm>
            <a:off x="9233748" y="1605499"/>
            <a:ext cx="1104052"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C000">
                    <a:lumMod val="75000"/>
                  </a:srgbClr>
                </a:solidFill>
                <a:effectLst/>
                <a:uLnTx/>
                <a:uFillTx/>
                <a:latin typeface="Helvetica Neue" charset="0"/>
                <a:ea typeface="Helvetica Neue" charset="0"/>
                <a:cs typeface="Helvetica Neue" charset="0"/>
              </a:rPr>
              <a:t>Typical Time</a:t>
            </a:r>
          </a:p>
        </p:txBody>
      </p:sp>
      <p:sp>
        <p:nvSpPr>
          <p:cNvPr id="68" name="Snip Diagonal Corner Rectangle 67">
            <a:extLst>
              <a:ext uri="{FF2B5EF4-FFF2-40B4-BE49-F238E27FC236}">
                <a16:creationId xmlns:a16="http://schemas.microsoft.com/office/drawing/2014/main" id="{4B6C3DCD-08C0-744E-9DB7-AF7AED1E9AF2}"/>
              </a:ext>
            </a:extLst>
          </p:cNvPr>
          <p:cNvSpPr/>
          <p:nvPr/>
        </p:nvSpPr>
        <p:spPr>
          <a:xfrm>
            <a:off x="8422521" y="2388043"/>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D7D31">
                    <a:lumMod val="75000"/>
                  </a:srgbClr>
                </a:solidFill>
                <a:effectLst/>
                <a:uLnTx/>
                <a:uFillTx/>
                <a:latin typeface="Helvetica Neue" charset="0"/>
                <a:ea typeface="Helvetica Neue" charset="0"/>
                <a:cs typeface="Helvetica Neue" charset="0"/>
              </a:rPr>
              <a:t>Duration</a:t>
            </a:r>
          </a:p>
        </p:txBody>
      </p:sp>
      <p:sp>
        <p:nvSpPr>
          <p:cNvPr id="69" name="Snip Diagonal Corner Rectangle 68">
            <a:extLst>
              <a:ext uri="{FF2B5EF4-FFF2-40B4-BE49-F238E27FC236}">
                <a16:creationId xmlns:a16="http://schemas.microsoft.com/office/drawing/2014/main" id="{3FEB9F80-32B4-4340-B77D-98B96AD0BD11}"/>
              </a:ext>
            </a:extLst>
          </p:cNvPr>
          <p:cNvSpPr/>
          <p:nvPr/>
        </p:nvSpPr>
        <p:spPr>
          <a:xfrm>
            <a:off x="9276644" y="2389052"/>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030A0"/>
                </a:solidFill>
                <a:effectLst/>
                <a:uLnTx/>
                <a:uFillTx/>
                <a:latin typeface="Helvetica Neue" charset="0"/>
                <a:ea typeface="Helvetica Neue" charset="0"/>
                <a:cs typeface="Helvetica Neue" charset="0"/>
              </a:rPr>
              <a:t>Stationarity</a:t>
            </a:r>
          </a:p>
        </p:txBody>
      </p:sp>
      <p:sp>
        <p:nvSpPr>
          <p:cNvPr id="70" name="Snip Diagonal Corner Rectangle 69">
            <a:extLst>
              <a:ext uri="{FF2B5EF4-FFF2-40B4-BE49-F238E27FC236}">
                <a16:creationId xmlns:a16="http://schemas.microsoft.com/office/drawing/2014/main" id="{19F33307-E25B-E94E-9D9B-568F59E940FF}"/>
              </a:ext>
            </a:extLst>
          </p:cNvPr>
          <p:cNvSpPr/>
          <p:nvPr/>
        </p:nvSpPr>
        <p:spPr>
          <a:xfrm>
            <a:off x="7190772" y="3200944"/>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030A0"/>
                </a:solidFill>
                <a:effectLst/>
                <a:uLnTx/>
                <a:uFillTx/>
                <a:latin typeface="Helvetica Neue" charset="0"/>
                <a:ea typeface="Helvetica Neue" charset="0"/>
                <a:cs typeface="Helvetica Neue" charset="0"/>
              </a:rPr>
              <a:t>Stationarity</a:t>
            </a:r>
          </a:p>
        </p:txBody>
      </p:sp>
      <p:sp>
        <p:nvSpPr>
          <p:cNvPr id="76" name="Snip Diagonal Corner Rectangle 75">
            <a:extLst>
              <a:ext uri="{FF2B5EF4-FFF2-40B4-BE49-F238E27FC236}">
                <a16:creationId xmlns:a16="http://schemas.microsoft.com/office/drawing/2014/main" id="{A1174F5B-1DD5-6147-98A7-8017AAAE15C0}"/>
              </a:ext>
            </a:extLst>
          </p:cNvPr>
          <p:cNvSpPr/>
          <p:nvPr/>
        </p:nvSpPr>
        <p:spPr>
          <a:xfrm>
            <a:off x="7491984" y="1611599"/>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D7D31">
                    <a:lumMod val="75000"/>
                  </a:srgbClr>
                </a:solidFill>
                <a:effectLst/>
                <a:uLnTx/>
                <a:uFillTx/>
                <a:latin typeface="Helvetica Neue" charset="0"/>
                <a:ea typeface="Helvetica Neue" charset="0"/>
                <a:cs typeface="Helvetica Neue" charset="0"/>
              </a:rPr>
              <a:t>Duration</a:t>
            </a:r>
          </a:p>
        </p:txBody>
      </p:sp>
      <p:sp>
        <p:nvSpPr>
          <p:cNvPr id="15" name="Slide Number Placeholder 3">
            <a:extLst>
              <a:ext uri="{FF2B5EF4-FFF2-40B4-BE49-F238E27FC236}">
                <a16:creationId xmlns:a16="http://schemas.microsoft.com/office/drawing/2014/main" id="{7CA65458-011A-0245-B78F-F9C709B1D553}"/>
              </a:ext>
            </a:extLst>
          </p:cNvPr>
          <p:cNvSpPr>
            <a:spLocks noGrp="1"/>
          </p:cNvSpPr>
          <p:nvPr>
            <p:ph type="sldNum" sz="quarter" idx="11"/>
          </p:nvPr>
        </p:nvSpPr>
        <p:spPr>
          <a:xfrm>
            <a:off x="11684000" y="6629400"/>
            <a:ext cx="508000"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srgbClr val="000000"/>
              </a:solidFill>
              <a:effectLst/>
              <a:uLnTx/>
              <a:uFillTx/>
              <a:latin typeface="Arial" pitchFamily="34" charset="0"/>
              <a:ea typeface="Arial Unicode MS" pitchFamily="34" charset="-128"/>
            </a:endParaRPr>
          </a:p>
        </p:txBody>
      </p:sp>
    </p:spTree>
    <p:extLst>
      <p:ext uri="{BB962C8B-B14F-4D97-AF65-F5344CB8AC3E}">
        <p14:creationId xmlns:p14="http://schemas.microsoft.com/office/powerpoint/2010/main" val="3644485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68" grpId="0" animBg="1"/>
      <p:bldP spid="69" grpId="0" animBg="1"/>
      <p:bldP spid="7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43E0D-5A65-E549-9082-4CE58F70075F}"/>
              </a:ext>
            </a:extLst>
          </p:cNvPr>
          <p:cNvSpPr>
            <a:spLocks noGrp="1"/>
          </p:cNvSpPr>
          <p:nvPr>
            <p:ph type="title"/>
          </p:nvPr>
        </p:nvSpPr>
        <p:spPr/>
        <p:txBody>
          <a:bodyPr/>
          <a:lstStyle/>
          <a:p>
            <a:r>
              <a:rPr lang="en-US" dirty="0">
                <a:latin typeface="+mj-lt"/>
              </a:rPr>
              <a:t>The Temporal Commonsense Challenge</a:t>
            </a:r>
          </a:p>
        </p:txBody>
      </p:sp>
      <p:sp>
        <p:nvSpPr>
          <p:cNvPr id="3" name="Content Placeholder 2">
            <a:extLst>
              <a:ext uri="{FF2B5EF4-FFF2-40B4-BE49-F238E27FC236}">
                <a16:creationId xmlns:a16="http://schemas.microsoft.com/office/drawing/2014/main" id="{9812785B-1A45-E04C-A67C-D45977DDA9D9}"/>
              </a:ext>
            </a:extLst>
          </p:cNvPr>
          <p:cNvSpPr>
            <a:spLocks noGrp="1"/>
          </p:cNvSpPr>
          <p:nvPr>
            <p:ph idx="1"/>
          </p:nvPr>
        </p:nvSpPr>
        <p:spPr>
          <a:xfrm>
            <a:off x="609600" y="1251857"/>
            <a:ext cx="4876800" cy="3951510"/>
          </a:xfrm>
        </p:spPr>
        <p:txBody>
          <a:bodyPr/>
          <a:lstStyle/>
          <a:p>
            <a:pPr marL="0" indent="0">
              <a:buNone/>
            </a:pPr>
            <a:r>
              <a:rPr lang="en-US" dirty="0">
                <a:solidFill>
                  <a:schemeClr val="bg1">
                    <a:lumMod val="85000"/>
                  </a:schemeClr>
                </a:solidFill>
              </a:rPr>
              <a:t>My friend Bill went to Duke University in North Carolina.</a:t>
            </a:r>
            <a:r>
              <a:rPr lang="en-US" dirty="0"/>
              <a:t> With a degree in CS, he </a:t>
            </a:r>
            <a:r>
              <a:rPr lang="en-US" dirty="0">
                <a:solidFill>
                  <a:srgbClr val="C00000"/>
                </a:solidFill>
              </a:rPr>
              <a:t>joined</a:t>
            </a:r>
            <a:r>
              <a:rPr lang="en-US" dirty="0"/>
              <a:t> Google MTV as a software engineer. </a:t>
            </a:r>
            <a:r>
              <a:rPr lang="en-US" dirty="0">
                <a:solidFill>
                  <a:schemeClr val="bg1">
                    <a:lumMod val="85000"/>
                  </a:schemeClr>
                </a:solidFill>
              </a:rPr>
              <a:t>As a huge basketball fan, he has attended all 3 NBA finals since then. He also plans to visit Duke regularly as an alumnus to attend their home games.</a:t>
            </a:r>
          </a:p>
        </p:txBody>
      </p:sp>
      <p:sp>
        <p:nvSpPr>
          <p:cNvPr id="14" name="Rounded Rectangle 13">
            <a:extLst>
              <a:ext uri="{FF2B5EF4-FFF2-40B4-BE49-F238E27FC236}">
                <a16:creationId xmlns:a16="http://schemas.microsoft.com/office/drawing/2014/main" id="{68F17BD7-6F0A-7342-990D-D824EB26F54A}"/>
              </a:ext>
            </a:extLst>
          </p:cNvPr>
          <p:cNvSpPr/>
          <p:nvPr/>
        </p:nvSpPr>
        <p:spPr>
          <a:xfrm>
            <a:off x="6040338" y="1193845"/>
            <a:ext cx="4981448"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College</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about 4 years, starts at the age of 18</a:t>
            </a:r>
          </a:p>
        </p:txBody>
      </p:sp>
      <p:sp>
        <p:nvSpPr>
          <p:cNvPr id="29" name="Rounded Rectangle 28">
            <a:extLst>
              <a:ext uri="{FF2B5EF4-FFF2-40B4-BE49-F238E27FC236}">
                <a16:creationId xmlns:a16="http://schemas.microsoft.com/office/drawing/2014/main" id="{630ED753-3DED-184E-8FFE-2C090739F3FC}"/>
              </a:ext>
            </a:extLst>
          </p:cNvPr>
          <p:cNvSpPr/>
          <p:nvPr/>
        </p:nvSpPr>
        <p:spPr>
          <a:xfrm>
            <a:off x="6040338" y="1975250"/>
            <a:ext cx="409651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Bill in North Carolina</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about 4 years</a:t>
            </a:r>
          </a:p>
        </p:txBody>
      </p:sp>
      <p:sp>
        <p:nvSpPr>
          <p:cNvPr id="30" name="Rounded Rectangle 29">
            <a:extLst>
              <a:ext uri="{FF2B5EF4-FFF2-40B4-BE49-F238E27FC236}">
                <a16:creationId xmlns:a16="http://schemas.microsoft.com/office/drawing/2014/main" id="{AC0B167A-2E0F-3E48-9967-CB438C5BD858}"/>
              </a:ext>
            </a:extLst>
          </p:cNvPr>
          <p:cNvSpPr/>
          <p:nvPr/>
        </p:nvSpPr>
        <p:spPr>
          <a:xfrm>
            <a:off x="6040338" y="2788123"/>
            <a:ext cx="470611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Duke in North Carolina</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always (expected)</a:t>
            </a:r>
          </a:p>
        </p:txBody>
      </p:sp>
      <p:sp>
        <p:nvSpPr>
          <p:cNvPr id="64" name="Snip Diagonal Corner Rectangle 63">
            <a:extLst>
              <a:ext uri="{FF2B5EF4-FFF2-40B4-BE49-F238E27FC236}">
                <a16:creationId xmlns:a16="http://schemas.microsoft.com/office/drawing/2014/main" id="{598A132A-A498-4D46-B1D5-802C18D4B74E}"/>
              </a:ext>
            </a:extLst>
          </p:cNvPr>
          <p:cNvSpPr/>
          <p:nvPr/>
        </p:nvSpPr>
        <p:spPr>
          <a:xfrm>
            <a:off x="9233748" y="1605499"/>
            <a:ext cx="1104052"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Typical Time</a:t>
            </a:r>
          </a:p>
        </p:txBody>
      </p:sp>
      <p:sp>
        <p:nvSpPr>
          <p:cNvPr id="68" name="Snip Diagonal Corner Rectangle 67">
            <a:extLst>
              <a:ext uri="{FF2B5EF4-FFF2-40B4-BE49-F238E27FC236}">
                <a16:creationId xmlns:a16="http://schemas.microsoft.com/office/drawing/2014/main" id="{4B6C3DCD-08C0-744E-9DB7-AF7AED1E9AF2}"/>
              </a:ext>
            </a:extLst>
          </p:cNvPr>
          <p:cNvSpPr/>
          <p:nvPr/>
        </p:nvSpPr>
        <p:spPr>
          <a:xfrm>
            <a:off x="8422521" y="2388043"/>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Duration</a:t>
            </a:r>
          </a:p>
        </p:txBody>
      </p:sp>
      <p:sp>
        <p:nvSpPr>
          <p:cNvPr id="69" name="Snip Diagonal Corner Rectangle 68">
            <a:extLst>
              <a:ext uri="{FF2B5EF4-FFF2-40B4-BE49-F238E27FC236}">
                <a16:creationId xmlns:a16="http://schemas.microsoft.com/office/drawing/2014/main" id="{3FEB9F80-32B4-4340-B77D-98B96AD0BD11}"/>
              </a:ext>
            </a:extLst>
          </p:cNvPr>
          <p:cNvSpPr/>
          <p:nvPr/>
        </p:nvSpPr>
        <p:spPr>
          <a:xfrm>
            <a:off x="9276644" y="2389052"/>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Stationarity</a:t>
            </a:r>
          </a:p>
        </p:txBody>
      </p:sp>
      <p:sp>
        <p:nvSpPr>
          <p:cNvPr id="70" name="Snip Diagonal Corner Rectangle 69">
            <a:extLst>
              <a:ext uri="{FF2B5EF4-FFF2-40B4-BE49-F238E27FC236}">
                <a16:creationId xmlns:a16="http://schemas.microsoft.com/office/drawing/2014/main" id="{19F33307-E25B-E94E-9D9B-568F59E940FF}"/>
              </a:ext>
            </a:extLst>
          </p:cNvPr>
          <p:cNvSpPr/>
          <p:nvPr/>
        </p:nvSpPr>
        <p:spPr>
          <a:xfrm>
            <a:off x="9245999" y="3200944"/>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Stationarity</a:t>
            </a:r>
          </a:p>
        </p:txBody>
      </p:sp>
      <p:sp>
        <p:nvSpPr>
          <p:cNvPr id="76" name="Snip Diagonal Corner Rectangle 75">
            <a:extLst>
              <a:ext uri="{FF2B5EF4-FFF2-40B4-BE49-F238E27FC236}">
                <a16:creationId xmlns:a16="http://schemas.microsoft.com/office/drawing/2014/main" id="{A1174F5B-1DD5-6147-98A7-8017AAAE15C0}"/>
              </a:ext>
            </a:extLst>
          </p:cNvPr>
          <p:cNvSpPr/>
          <p:nvPr/>
        </p:nvSpPr>
        <p:spPr>
          <a:xfrm>
            <a:off x="7491984" y="1611599"/>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Duration</a:t>
            </a:r>
          </a:p>
        </p:txBody>
      </p:sp>
      <p:sp>
        <p:nvSpPr>
          <p:cNvPr id="77" name="Rounded Rectangle 76">
            <a:extLst>
              <a:ext uri="{FF2B5EF4-FFF2-40B4-BE49-F238E27FC236}">
                <a16:creationId xmlns:a16="http://schemas.microsoft.com/office/drawing/2014/main" id="{F25DDD15-AE86-8745-BB91-AAEFD8F0AB94}"/>
              </a:ext>
            </a:extLst>
          </p:cNvPr>
          <p:cNvSpPr/>
          <p:nvPr/>
        </p:nvSpPr>
        <p:spPr>
          <a:xfrm>
            <a:off x="6040338" y="3594712"/>
            <a:ext cx="4139980"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Helvetica Neue" charset="0"/>
                <a:ea typeface="Helvetica Neue" charset="0"/>
                <a:cs typeface="Helvetica Neue" charset="0"/>
              </a:rPr>
              <a:t>Join Google</a:t>
            </a:r>
            <a:r>
              <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after college graduation</a:t>
            </a:r>
          </a:p>
        </p:txBody>
      </p:sp>
      <p:sp>
        <p:nvSpPr>
          <p:cNvPr id="78" name="Snip Diagonal Corner Rectangle 77">
            <a:extLst>
              <a:ext uri="{FF2B5EF4-FFF2-40B4-BE49-F238E27FC236}">
                <a16:creationId xmlns:a16="http://schemas.microsoft.com/office/drawing/2014/main" id="{AB7C0746-0994-2E4E-9DA2-B90E5A6D9134}"/>
              </a:ext>
            </a:extLst>
          </p:cNvPr>
          <p:cNvSpPr/>
          <p:nvPr/>
        </p:nvSpPr>
        <p:spPr>
          <a:xfrm>
            <a:off x="8478738" y="4016178"/>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9BD5">
                    <a:lumMod val="75000"/>
                  </a:srgbClr>
                </a:solidFill>
                <a:effectLst/>
                <a:uLnTx/>
                <a:uFillTx/>
                <a:latin typeface="Helvetica Neue" charset="0"/>
                <a:ea typeface="Helvetica Neue" charset="0"/>
                <a:cs typeface="Helvetica Neue" charset="0"/>
              </a:rPr>
              <a:t>Ordering</a:t>
            </a:r>
          </a:p>
        </p:txBody>
      </p:sp>
      <p:cxnSp>
        <p:nvCxnSpPr>
          <p:cNvPr id="79" name="Straight Arrow Connector 78">
            <a:extLst>
              <a:ext uri="{FF2B5EF4-FFF2-40B4-BE49-F238E27FC236}">
                <a16:creationId xmlns:a16="http://schemas.microsoft.com/office/drawing/2014/main" id="{0867D59B-BBE0-B44B-89C1-83C522B5586C}"/>
              </a:ext>
            </a:extLst>
          </p:cNvPr>
          <p:cNvCxnSpPr>
            <a:cxnSpLocks/>
            <a:endCxn id="77" idx="1"/>
          </p:cNvCxnSpPr>
          <p:nvPr/>
        </p:nvCxnSpPr>
        <p:spPr>
          <a:xfrm>
            <a:off x="3566269" y="2232730"/>
            <a:ext cx="2474069" cy="1639568"/>
          </a:xfrm>
          <a:prstGeom prst="straightConnector1">
            <a:avLst/>
          </a:prstGeom>
          <a:ln w="38100" cap="flat" cmpd="sng" algn="ctr">
            <a:solidFill>
              <a:srgbClr val="505050">
                <a:alpha val="50196"/>
              </a:srgbClr>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5" name="Slide Number Placeholder 3">
            <a:extLst>
              <a:ext uri="{FF2B5EF4-FFF2-40B4-BE49-F238E27FC236}">
                <a16:creationId xmlns:a16="http://schemas.microsoft.com/office/drawing/2014/main" id="{E0EFA56F-86D8-3D47-9C7E-5B1391DBD5F2}"/>
              </a:ext>
            </a:extLst>
          </p:cNvPr>
          <p:cNvSpPr>
            <a:spLocks noGrp="1"/>
          </p:cNvSpPr>
          <p:nvPr>
            <p:ph type="sldNum" sz="quarter" idx="11"/>
          </p:nvPr>
        </p:nvSpPr>
        <p:spPr>
          <a:xfrm>
            <a:off x="11684000" y="6629400"/>
            <a:ext cx="508000"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srgbClr val="000000"/>
              </a:solidFill>
              <a:effectLst/>
              <a:uLnTx/>
              <a:uFillTx/>
              <a:latin typeface="Arial" pitchFamily="34" charset="0"/>
              <a:ea typeface="Arial Unicode MS" pitchFamily="34" charset="-128"/>
            </a:endParaRPr>
          </a:p>
        </p:txBody>
      </p:sp>
    </p:spTree>
    <p:extLst>
      <p:ext uri="{BB962C8B-B14F-4D97-AF65-F5344CB8AC3E}">
        <p14:creationId xmlns:p14="http://schemas.microsoft.com/office/powerpoint/2010/main" val="25171410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43E0D-5A65-E549-9082-4CE58F70075F}"/>
              </a:ext>
            </a:extLst>
          </p:cNvPr>
          <p:cNvSpPr>
            <a:spLocks noGrp="1"/>
          </p:cNvSpPr>
          <p:nvPr>
            <p:ph type="title"/>
          </p:nvPr>
        </p:nvSpPr>
        <p:spPr/>
        <p:txBody>
          <a:bodyPr/>
          <a:lstStyle/>
          <a:p>
            <a:r>
              <a:rPr lang="en-US" dirty="0">
                <a:latin typeface="+mj-lt"/>
              </a:rPr>
              <a:t>The Temporal Commonsense Challenge</a:t>
            </a:r>
          </a:p>
        </p:txBody>
      </p:sp>
      <p:sp>
        <p:nvSpPr>
          <p:cNvPr id="3" name="Content Placeholder 2">
            <a:extLst>
              <a:ext uri="{FF2B5EF4-FFF2-40B4-BE49-F238E27FC236}">
                <a16:creationId xmlns:a16="http://schemas.microsoft.com/office/drawing/2014/main" id="{9812785B-1A45-E04C-A67C-D45977DDA9D9}"/>
              </a:ext>
            </a:extLst>
          </p:cNvPr>
          <p:cNvSpPr>
            <a:spLocks noGrp="1"/>
          </p:cNvSpPr>
          <p:nvPr>
            <p:ph idx="1"/>
          </p:nvPr>
        </p:nvSpPr>
        <p:spPr>
          <a:xfrm>
            <a:off x="609600" y="1251857"/>
            <a:ext cx="4876800" cy="3951510"/>
          </a:xfrm>
        </p:spPr>
        <p:txBody>
          <a:bodyPr/>
          <a:lstStyle/>
          <a:p>
            <a:pPr marL="0" indent="0">
              <a:buNone/>
            </a:pPr>
            <a:r>
              <a:rPr lang="en-US" dirty="0">
                <a:solidFill>
                  <a:schemeClr val="bg1">
                    <a:lumMod val="85000"/>
                  </a:schemeClr>
                </a:solidFill>
              </a:rPr>
              <a:t>My friend Bill went to Duke University in North Carolina. With a degree in CS, he joined Google MTV as a software engineer. </a:t>
            </a:r>
            <a:r>
              <a:rPr lang="en-US" dirty="0"/>
              <a:t>As a huge basketball fan, he has attended all </a:t>
            </a:r>
            <a:r>
              <a:rPr lang="en-US" dirty="0">
                <a:solidFill>
                  <a:srgbClr val="C00000"/>
                </a:solidFill>
              </a:rPr>
              <a:t>3 NBA finals</a:t>
            </a:r>
            <a:r>
              <a:rPr lang="en-US" dirty="0"/>
              <a:t> since then. </a:t>
            </a:r>
            <a:r>
              <a:rPr lang="en-US" dirty="0">
                <a:solidFill>
                  <a:schemeClr val="bg1">
                    <a:lumMod val="85000"/>
                  </a:schemeClr>
                </a:solidFill>
              </a:rPr>
              <a:t>He also plans to visit Duke regularly as an alumnus to attend their home games.</a:t>
            </a:r>
          </a:p>
        </p:txBody>
      </p:sp>
      <p:sp>
        <p:nvSpPr>
          <p:cNvPr id="11" name="Rounded Rectangle 10">
            <a:extLst>
              <a:ext uri="{FF2B5EF4-FFF2-40B4-BE49-F238E27FC236}">
                <a16:creationId xmlns:a16="http://schemas.microsoft.com/office/drawing/2014/main" id="{5CBD7023-F94C-9A4F-99A5-4FDE7F849A09}"/>
              </a:ext>
            </a:extLst>
          </p:cNvPr>
          <p:cNvSpPr/>
          <p:nvPr/>
        </p:nvSpPr>
        <p:spPr>
          <a:xfrm>
            <a:off x="6040338" y="4407337"/>
            <a:ext cx="260647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Helvetica Neue" charset="0"/>
                <a:ea typeface="Helvetica Neue" charset="0"/>
                <a:cs typeface="Helvetica Neue" charset="0"/>
              </a:rPr>
              <a:t>NBA Finals</a:t>
            </a:r>
            <a:r>
              <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every year</a:t>
            </a:r>
          </a:p>
        </p:txBody>
      </p:sp>
      <p:sp>
        <p:nvSpPr>
          <p:cNvPr id="14" name="Rounded Rectangle 13">
            <a:extLst>
              <a:ext uri="{FF2B5EF4-FFF2-40B4-BE49-F238E27FC236}">
                <a16:creationId xmlns:a16="http://schemas.microsoft.com/office/drawing/2014/main" id="{68F17BD7-6F0A-7342-990D-D824EB26F54A}"/>
              </a:ext>
            </a:extLst>
          </p:cNvPr>
          <p:cNvSpPr/>
          <p:nvPr/>
        </p:nvSpPr>
        <p:spPr>
          <a:xfrm>
            <a:off x="6040338" y="1193845"/>
            <a:ext cx="4876800"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College</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about 4 years, start at the age of 18</a:t>
            </a:r>
          </a:p>
        </p:txBody>
      </p:sp>
      <p:sp>
        <p:nvSpPr>
          <p:cNvPr id="29" name="Rounded Rectangle 28">
            <a:extLst>
              <a:ext uri="{FF2B5EF4-FFF2-40B4-BE49-F238E27FC236}">
                <a16:creationId xmlns:a16="http://schemas.microsoft.com/office/drawing/2014/main" id="{630ED753-3DED-184E-8FFE-2C090739F3FC}"/>
              </a:ext>
            </a:extLst>
          </p:cNvPr>
          <p:cNvSpPr/>
          <p:nvPr/>
        </p:nvSpPr>
        <p:spPr>
          <a:xfrm>
            <a:off x="6040338" y="1975250"/>
            <a:ext cx="409651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Bill in North Carolina</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about 4 years</a:t>
            </a:r>
          </a:p>
        </p:txBody>
      </p:sp>
      <p:sp>
        <p:nvSpPr>
          <p:cNvPr id="30" name="Rounded Rectangle 29">
            <a:extLst>
              <a:ext uri="{FF2B5EF4-FFF2-40B4-BE49-F238E27FC236}">
                <a16:creationId xmlns:a16="http://schemas.microsoft.com/office/drawing/2014/main" id="{AC0B167A-2E0F-3E48-9967-CB438C5BD858}"/>
              </a:ext>
            </a:extLst>
          </p:cNvPr>
          <p:cNvSpPr/>
          <p:nvPr/>
        </p:nvSpPr>
        <p:spPr>
          <a:xfrm>
            <a:off x="6040338" y="2788123"/>
            <a:ext cx="470611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Duke in North Carolina</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always (expected)</a:t>
            </a:r>
          </a:p>
        </p:txBody>
      </p:sp>
      <p:cxnSp>
        <p:nvCxnSpPr>
          <p:cNvPr id="18" name="Straight Arrow Connector 17">
            <a:extLst>
              <a:ext uri="{FF2B5EF4-FFF2-40B4-BE49-F238E27FC236}">
                <a16:creationId xmlns:a16="http://schemas.microsoft.com/office/drawing/2014/main" id="{DE9E89A9-D263-954B-BEEB-DA5A164676CE}"/>
              </a:ext>
            </a:extLst>
          </p:cNvPr>
          <p:cNvCxnSpPr>
            <a:cxnSpLocks/>
            <a:endCxn id="11" idx="1"/>
          </p:cNvCxnSpPr>
          <p:nvPr/>
        </p:nvCxnSpPr>
        <p:spPr>
          <a:xfrm>
            <a:off x="1980265" y="3303970"/>
            <a:ext cx="4060073" cy="1380953"/>
          </a:xfrm>
          <a:prstGeom prst="straightConnector1">
            <a:avLst/>
          </a:prstGeom>
          <a:ln w="38100" cap="flat" cmpd="sng" algn="ctr">
            <a:solidFill>
              <a:srgbClr val="505050">
                <a:alpha val="50196"/>
              </a:srgbClr>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4" name="Snip Diagonal Corner Rectangle 63">
            <a:extLst>
              <a:ext uri="{FF2B5EF4-FFF2-40B4-BE49-F238E27FC236}">
                <a16:creationId xmlns:a16="http://schemas.microsoft.com/office/drawing/2014/main" id="{598A132A-A498-4D46-B1D5-802C18D4B74E}"/>
              </a:ext>
            </a:extLst>
          </p:cNvPr>
          <p:cNvSpPr/>
          <p:nvPr/>
        </p:nvSpPr>
        <p:spPr>
          <a:xfrm>
            <a:off x="9233748" y="1605499"/>
            <a:ext cx="1104052"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Typical Time</a:t>
            </a:r>
          </a:p>
        </p:txBody>
      </p:sp>
      <p:sp>
        <p:nvSpPr>
          <p:cNvPr id="65" name="Snip Diagonal Corner Rectangle 64">
            <a:extLst>
              <a:ext uri="{FF2B5EF4-FFF2-40B4-BE49-F238E27FC236}">
                <a16:creationId xmlns:a16="http://schemas.microsoft.com/office/drawing/2014/main" id="{607DC6A3-DCD7-2744-8070-1D8D74FA4CBE}"/>
              </a:ext>
            </a:extLst>
          </p:cNvPr>
          <p:cNvSpPr/>
          <p:nvPr/>
        </p:nvSpPr>
        <p:spPr>
          <a:xfrm>
            <a:off x="7613542" y="4830149"/>
            <a:ext cx="963167"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0AD47">
                    <a:lumMod val="75000"/>
                  </a:srgbClr>
                </a:solidFill>
                <a:effectLst/>
                <a:uLnTx/>
                <a:uFillTx/>
                <a:latin typeface="Helvetica Neue" charset="0"/>
                <a:ea typeface="Helvetica Neue" charset="0"/>
                <a:cs typeface="Helvetica Neue" charset="0"/>
              </a:rPr>
              <a:t>Frequency</a:t>
            </a:r>
          </a:p>
        </p:txBody>
      </p:sp>
      <p:sp>
        <p:nvSpPr>
          <p:cNvPr id="68" name="Snip Diagonal Corner Rectangle 67">
            <a:extLst>
              <a:ext uri="{FF2B5EF4-FFF2-40B4-BE49-F238E27FC236}">
                <a16:creationId xmlns:a16="http://schemas.microsoft.com/office/drawing/2014/main" id="{4B6C3DCD-08C0-744E-9DB7-AF7AED1E9AF2}"/>
              </a:ext>
            </a:extLst>
          </p:cNvPr>
          <p:cNvSpPr/>
          <p:nvPr/>
        </p:nvSpPr>
        <p:spPr>
          <a:xfrm>
            <a:off x="8422521" y="2388043"/>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Duration</a:t>
            </a:r>
          </a:p>
        </p:txBody>
      </p:sp>
      <p:sp>
        <p:nvSpPr>
          <p:cNvPr id="69" name="Snip Diagonal Corner Rectangle 68">
            <a:extLst>
              <a:ext uri="{FF2B5EF4-FFF2-40B4-BE49-F238E27FC236}">
                <a16:creationId xmlns:a16="http://schemas.microsoft.com/office/drawing/2014/main" id="{3FEB9F80-32B4-4340-B77D-98B96AD0BD11}"/>
              </a:ext>
            </a:extLst>
          </p:cNvPr>
          <p:cNvSpPr/>
          <p:nvPr/>
        </p:nvSpPr>
        <p:spPr>
          <a:xfrm>
            <a:off x="9276644" y="2389052"/>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Stationarity</a:t>
            </a:r>
          </a:p>
        </p:txBody>
      </p:sp>
      <p:sp>
        <p:nvSpPr>
          <p:cNvPr id="70" name="Snip Diagonal Corner Rectangle 69">
            <a:extLst>
              <a:ext uri="{FF2B5EF4-FFF2-40B4-BE49-F238E27FC236}">
                <a16:creationId xmlns:a16="http://schemas.microsoft.com/office/drawing/2014/main" id="{19F33307-E25B-E94E-9D9B-568F59E940FF}"/>
              </a:ext>
            </a:extLst>
          </p:cNvPr>
          <p:cNvSpPr/>
          <p:nvPr/>
        </p:nvSpPr>
        <p:spPr>
          <a:xfrm>
            <a:off x="9245999" y="3200944"/>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Stationarity</a:t>
            </a:r>
          </a:p>
        </p:txBody>
      </p:sp>
      <p:sp>
        <p:nvSpPr>
          <p:cNvPr id="76" name="Snip Diagonal Corner Rectangle 75">
            <a:extLst>
              <a:ext uri="{FF2B5EF4-FFF2-40B4-BE49-F238E27FC236}">
                <a16:creationId xmlns:a16="http://schemas.microsoft.com/office/drawing/2014/main" id="{A1174F5B-1DD5-6147-98A7-8017AAAE15C0}"/>
              </a:ext>
            </a:extLst>
          </p:cNvPr>
          <p:cNvSpPr/>
          <p:nvPr/>
        </p:nvSpPr>
        <p:spPr>
          <a:xfrm>
            <a:off x="7491984" y="1611599"/>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Duration</a:t>
            </a:r>
          </a:p>
        </p:txBody>
      </p:sp>
      <p:sp>
        <p:nvSpPr>
          <p:cNvPr id="77" name="Rounded Rectangle 76">
            <a:extLst>
              <a:ext uri="{FF2B5EF4-FFF2-40B4-BE49-F238E27FC236}">
                <a16:creationId xmlns:a16="http://schemas.microsoft.com/office/drawing/2014/main" id="{F25DDD15-AE86-8745-BB91-AAEFD8F0AB94}"/>
              </a:ext>
            </a:extLst>
          </p:cNvPr>
          <p:cNvSpPr/>
          <p:nvPr/>
        </p:nvSpPr>
        <p:spPr>
          <a:xfrm>
            <a:off x="6040338" y="3594712"/>
            <a:ext cx="4139980"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Join Google</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after college graduation</a:t>
            </a:r>
          </a:p>
        </p:txBody>
      </p:sp>
      <p:sp>
        <p:nvSpPr>
          <p:cNvPr id="78" name="Snip Diagonal Corner Rectangle 77">
            <a:extLst>
              <a:ext uri="{FF2B5EF4-FFF2-40B4-BE49-F238E27FC236}">
                <a16:creationId xmlns:a16="http://schemas.microsoft.com/office/drawing/2014/main" id="{AB7C0746-0994-2E4E-9DA2-B90E5A6D9134}"/>
              </a:ext>
            </a:extLst>
          </p:cNvPr>
          <p:cNvSpPr/>
          <p:nvPr/>
        </p:nvSpPr>
        <p:spPr>
          <a:xfrm>
            <a:off x="8478738" y="4016178"/>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Ordering</a:t>
            </a:r>
          </a:p>
        </p:txBody>
      </p:sp>
      <p:sp>
        <p:nvSpPr>
          <p:cNvPr id="17" name="Slide Number Placeholder 3">
            <a:extLst>
              <a:ext uri="{FF2B5EF4-FFF2-40B4-BE49-F238E27FC236}">
                <a16:creationId xmlns:a16="http://schemas.microsoft.com/office/drawing/2014/main" id="{22166CDB-9589-AC4E-ABAC-6ADCAF94E5B8}"/>
              </a:ext>
            </a:extLst>
          </p:cNvPr>
          <p:cNvSpPr>
            <a:spLocks noGrp="1"/>
          </p:cNvSpPr>
          <p:nvPr>
            <p:ph type="sldNum" sz="quarter" idx="11"/>
          </p:nvPr>
        </p:nvSpPr>
        <p:spPr>
          <a:xfrm>
            <a:off x="11684000" y="6629400"/>
            <a:ext cx="508000"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srgbClr val="000000"/>
              </a:solidFill>
              <a:effectLst/>
              <a:uLnTx/>
              <a:uFillTx/>
              <a:latin typeface="Arial" pitchFamily="34" charset="0"/>
              <a:ea typeface="Arial Unicode MS" pitchFamily="34" charset="-128"/>
            </a:endParaRPr>
          </a:p>
        </p:txBody>
      </p:sp>
    </p:spTree>
    <p:extLst>
      <p:ext uri="{BB962C8B-B14F-4D97-AF65-F5344CB8AC3E}">
        <p14:creationId xmlns:p14="http://schemas.microsoft.com/office/powerpoint/2010/main" val="2545376737"/>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43E0D-5A65-E549-9082-4CE58F70075F}"/>
              </a:ext>
            </a:extLst>
          </p:cNvPr>
          <p:cNvSpPr>
            <a:spLocks noGrp="1"/>
          </p:cNvSpPr>
          <p:nvPr>
            <p:ph type="title"/>
          </p:nvPr>
        </p:nvSpPr>
        <p:spPr/>
        <p:txBody>
          <a:bodyPr/>
          <a:lstStyle/>
          <a:p>
            <a:r>
              <a:rPr lang="en-US" dirty="0">
                <a:latin typeface="+mj-lt"/>
              </a:rPr>
              <a:t>The Temporal Commonsense Challenge</a:t>
            </a:r>
          </a:p>
        </p:txBody>
      </p:sp>
      <p:sp>
        <p:nvSpPr>
          <p:cNvPr id="3" name="Content Placeholder 2">
            <a:extLst>
              <a:ext uri="{FF2B5EF4-FFF2-40B4-BE49-F238E27FC236}">
                <a16:creationId xmlns:a16="http://schemas.microsoft.com/office/drawing/2014/main" id="{9812785B-1A45-E04C-A67C-D45977DDA9D9}"/>
              </a:ext>
            </a:extLst>
          </p:cNvPr>
          <p:cNvSpPr>
            <a:spLocks noGrp="1"/>
          </p:cNvSpPr>
          <p:nvPr>
            <p:ph idx="1"/>
          </p:nvPr>
        </p:nvSpPr>
        <p:spPr>
          <a:xfrm>
            <a:off x="609600" y="1251857"/>
            <a:ext cx="4876800" cy="3951510"/>
          </a:xfrm>
        </p:spPr>
        <p:txBody>
          <a:bodyPr/>
          <a:lstStyle/>
          <a:p>
            <a:pPr marL="0" indent="0">
              <a:buNone/>
            </a:pPr>
            <a:r>
              <a:rPr lang="en-US" dirty="0">
                <a:solidFill>
                  <a:schemeClr val="bg1">
                    <a:lumMod val="85000"/>
                  </a:schemeClr>
                </a:solidFill>
              </a:rPr>
              <a:t>My friend Bill went to Duke University in North Carolina. With a degree in CS, he joined Google MTV as a software engineer. As a huge basketball fan, he has attended all 3 NBA finals since then. </a:t>
            </a:r>
            <a:r>
              <a:rPr lang="en-US" dirty="0"/>
              <a:t>He also plans to </a:t>
            </a:r>
            <a:r>
              <a:rPr lang="en-US" dirty="0">
                <a:solidFill>
                  <a:srgbClr val="C00000"/>
                </a:solidFill>
              </a:rPr>
              <a:t>visit </a:t>
            </a:r>
            <a:r>
              <a:rPr lang="en-US" dirty="0"/>
              <a:t>Duke regularly as an alumnus to </a:t>
            </a:r>
            <a:r>
              <a:rPr lang="en-US" dirty="0">
                <a:solidFill>
                  <a:srgbClr val="00B050"/>
                </a:solidFill>
              </a:rPr>
              <a:t>attend</a:t>
            </a:r>
            <a:r>
              <a:rPr lang="en-US" dirty="0"/>
              <a:t> their home games.</a:t>
            </a:r>
          </a:p>
        </p:txBody>
      </p:sp>
      <p:sp>
        <p:nvSpPr>
          <p:cNvPr id="11" name="Rounded Rectangle 10">
            <a:extLst>
              <a:ext uri="{FF2B5EF4-FFF2-40B4-BE49-F238E27FC236}">
                <a16:creationId xmlns:a16="http://schemas.microsoft.com/office/drawing/2014/main" id="{5CBD7023-F94C-9A4F-99A5-4FDE7F849A09}"/>
              </a:ext>
            </a:extLst>
          </p:cNvPr>
          <p:cNvSpPr/>
          <p:nvPr/>
        </p:nvSpPr>
        <p:spPr>
          <a:xfrm>
            <a:off x="6040338" y="4407337"/>
            <a:ext cx="260647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NBA Finals</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every year</a:t>
            </a:r>
          </a:p>
        </p:txBody>
      </p:sp>
      <p:sp>
        <p:nvSpPr>
          <p:cNvPr id="14" name="Rounded Rectangle 13">
            <a:extLst>
              <a:ext uri="{FF2B5EF4-FFF2-40B4-BE49-F238E27FC236}">
                <a16:creationId xmlns:a16="http://schemas.microsoft.com/office/drawing/2014/main" id="{68F17BD7-6F0A-7342-990D-D824EB26F54A}"/>
              </a:ext>
            </a:extLst>
          </p:cNvPr>
          <p:cNvSpPr/>
          <p:nvPr/>
        </p:nvSpPr>
        <p:spPr>
          <a:xfrm>
            <a:off x="6040338" y="1193845"/>
            <a:ext cx="4876800"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College</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about 4 years, start at the age of 18</a:t>
            </a:r>
          </a:p>
        </p:txBody>
      </p:sp>
      <p:sp>
        <p:nvSpPr>
          <p:cNvPr id="27" name="Rounded Rectangle 26">
            <a:extLst>
              <a:ext uri="{FF2B5EF4-FFF2-40B4-BE49-F238E27FC236}">
                <a16:creationId xmlns:a16="http://schemas.microsoft.com/office/drawing/2014/main" id="{D698180F-4B70-D346-88E7-89C33197DF4B}"/>
              </a:ext>
            </a:extLst>
          </p:cNvPr>
          <p:cNvSpPr/>
          <p:nvPr/>
        </p:nvSpPr>
        <p:spPr>
          <a:xfrm>
            <a:off x="6030036" y="5206822"/>
            <a:ext cx="615166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Helvetica Neue" charset="0"/>
                <a:ea typeface="Helvetica Neue" charset="0"/>
                <a:cs typeface="Helvetica Neue" charset="0"/>
              </a:rPr>
              <a:t>Visit Alma Mater</a:t>
            </a:r>
            <a:r>
              <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a few times a year, 1-2 days each time</a:t>
            </a:r>
          </a:p>
        </p:txBody>
      </p:sp>
      <p:sp>
        <p:nvSpPr>
          <p:cNvPr id="28" name="Rounded Rectangle 27">
            <a:extLst>
              <a:ext uri="{FF2B5EF4-FFF2-40B4-BE49-F238E27FC236}">
                <a16:creationId xmlns:a16="http://schemas.microsoft.com/office/drawing/2014/main" id="{FC2AB8DE-2C80-BD4F-B6D1-29443503E9F3}"/>
              </a:ext>
            </a:extLst>
          </p:cNvPr>
          <p:cNvSpPr/>
          <p:nvPr/>
        </p:nvSpPr>
        <p:spPr>
          <a:xfrm>
            <a:off x="6030036" y="6014888"/>
            <a:ext cx="4376928"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Helvetica Neue" charset="0"/>
                <a:ea typeface="Helvetica Neue" charset="0"/>
                <a:cs typeface="Helvetica Neue" charset="0"/>
              </a:rPr>
              <a:t>Attend basketball games</a:t>
            </a:r>
            <a:r>
              <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a few hours</a:t>
            </a:r>
          </a:p>
        </p:txBody>
      </p:sp>
      <p:sp>
        <p:nvSpPr>
          <p:cNvPr id="29" name="Rounded Rectangle 28">
            <a:extLst>
              <a:ext uri="{FF2B5EF4-FFF2-40B4-BE49-F238E27FC236}">
                <a16:creationId xmlns:a16="http://schemas.microsoft.com/office/drawing/2014/main" id="{630ED753-3DED-184E-8FFE-2C090739F3FC}"/>
              </a:ext>
            </a:extLst>
          </p:cNvPr>
          <p:cNvSpPr/>
          <p:nvPr/>
        </p:nvSpPr>
        <p:spPr>
          <a:xfrm>
            <a:off x="6040338" y="1975250"/>
            <a:ext cx="409651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Bill in North Carolina</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about 4 years</a:t>
            </a:r>
          </a:p>
        </p:txBody>
      </p:sp>
      <p:sp>
        <p:nvSpPr>
          <p:cNvPr id="30" name="Rounded Rectangle 29">
            <a:extLst>
              <a:ext uri="{FF2B5EF4-FFF2-40B4-BE49-F238E27FC236}">
                <a16:creationId xmlns:a16="http://schemas.microsoft.com/office/drawing/2014/main" id="{AC0B167A-2E0F-3E48-9967-CB438C5BD858}"/>
              </a:ext>
            </a:extLst>
          </p:cNvPr>
          <p:cNvSpPr/>
          <p:nvPr/>
        </p:nvSpPr>
        <p:spPr>
          <a:xfrm>
            <a:off x="6040338" y="2788123"/>
            <a:ext cx="470611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Duke in North Carolina</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always (expected)</a:t>
            </a:r>
          </a:p>
        </p:txBody>
      </p:sp>
      <p:cxnSp>
        <p:nvCxnSpPr>
          <p:cNvPr id="38" name="Straight Arrow Connector 37">
            <a:extLst>
              <a:ext uri="{FF2B5EF4-FFF2-40B4-BE49-F238E27FC236}">
                <a16:creationId xmlns:a16="http://schemas.microsoft.com/office/drawing/2014/main" id="{160836DD-BB7F-D34E-B04C-AC847C917F70}"/>
              </a:ext>
            </a:extLst>
          </p:cNvPr>
          <p:cNvCxnSpPr>
            <a:cxnSpLocks/>
            <a:endCxn id="27" idx="1"/>
          </p:cNvCxnSpPr>
          <p:nvPr/>
        </p:nvCxnSpPr>
        <p:spPr>
          <a:xfrm>
            <a:off x="1565139" y="3673693"/>
            <a:ext cx="4464897" cy="1810715"/>
          </a:xfrm>
          <a:prstGeom prst="straightConnector1">
            <a:avLst/>
          </a:prstGeom>
          <a:ln w="38100" cap="flat" cmpd="sng" algn="ctr">
            <a:solidFill>
              <a:srgbClr val="505050">
                <a:alpha val="50196"/>
              </a:srgbClr>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4" name="Straight Arrow Connector 43">
            <a:extLst>
              <a:ext uri="{FF2B5EF4-FFF2-40B4-BE49-F238E27FC236}">
                <a16:creationId xmlns:a16="http://schemas.microsoft.com/office/drawing/2014/main" id="{6C95F769-F40A-BE45-81BF-7D3FAFB24A54}"/>
              </a:ext>
            </a:extLst>
          </p:cNvPr>
          <p:cNvCxnSpPr>
            <a:cxnSpLocks/>
            <a:endCxn id="28" idx="1"/>
          </p:cNvCxnSpPr>
          <p:nvPr/>
        </p:nvCxnSpPr>
        <p:spPr>
          <a:xfrm>
            <a:off x="1872062" y="4034651"/>
            <a:ext cx="4157974" cy="2257823"/>
          </a:xfrm>
          <a:prstGeom prst="straightConnector1">
            <a:avLst/>
          </a:prstGeom>
          <a:ln w="38100" cap="flat" cmpd="sng" algn="ctr">
            <a:solidFill>
              <a:srgbClr val="505050">
                <a:alpha val="50196"/>
              </a:srgbClr>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4" name="Snip Diagonal Corner Rectangle 63">
            <a:extLst>
              <a:ext uri="{FF2B5EF4-FFF2-40B4-BE49-F238E27FC236}">
                <a16:creationId xmlns:a16="http://schemas.microsoft.com/office/drawing/2014/main" id="{598A132A-A498-4D46-B1D5-802C18D4B74E}"/>
              </a:ext>
            </a:extLst>
          </p:cNvPr>
          <p:cNvSpPr/>
          <p:nvPr/>
        </p:nvSpPr>
        <p:spPr>
          <a:xfrm>
            <a:off x="9233748" y="1605499"/>
            <a:ext cx="1104052"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Typical</a:t>
            </a:r>
            <a:r>
              <a:rPr kumimoji="0" lang="en-US" sz="1200" b="0" i="0" u="none" strike="noStrike" kern="1200" cap="none" spc="0" normalizeH="0" baseline="0" noProof="0" dirty="0">
                <a:ln>
                  <a:noFill/>
                </a:ln>
                <a:solidFill>
                  <a:srgbClr val="FFC000">
                    <a:lumMod val="75000"/>
                  </a:srgbClr>
                </a:solidFill>
                <a:effectLst/>
                <a:uLnTx/>
                <a:uFillTx/>
                <a:latin typeface="Helvetica Neue" charset="0"/>
                <a:ea typeface="Helvetica Neue" charset="0"/>
                <a:cs typeface="Helvetica Neue" charset="0"/>
              </a:rPr>
              <a:t> </a:t>
            </a: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Time</a:t>
            </a:r>
          </a:p>
        </p:txBody>
      </p:sp>
      <p:sp>
        <p:nvSpPr>
          <p:cNvPr id="65" name="Snip Diagonal Corner Rectangle 64">
            <a:extLst>
              <a:ext uri="{FF2B5EF4-FFF2-40B4-BE49-F238E27FC236}">
                <a16:creationId xmlns:a16="http://schemas.microsoft.com/office/drawing/2014/main" id="{607DC6A3-DCD7-2744-8070-1D8D74FA4CBE}"/>
              </a:ext>
            </a:extLst>
          </p:cNvPr>
          <p:cNvSpPr/>
          <p:nvPr/>
        </p:nvSpPr>
        <p:spPr>
          <a:xfrm>
            <a:off x="7515571" y="4830149"/>
            <a:ext cx="963167"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Frequency</a:t>
            </a:r>
          </a:p>
        </p:txBody>
      </p:sp>
      <p:sp>
        <p:nvSpPr>
          <p:cNvPr id="66" name="Snip Diagonal Corner Rectangle 65">
            <a:extLst>
              <a:ext uri="{FF2B5EF4-FFF2-40B4-BE49-F238E27FC236}">
                <a16:creationId xmlns:a16="http://schemas.microsoft.com/office/drawing/2014/main" id="{5C514E29-9A76-D041-81CE-2273B5E25F62}"/>
              </a:ext>
            </a:extLst>
          </p:cNvPr>
          <p:cNvSpPr/>
          <p:nvPr/>
        </p:nvSpPr>
        <p:spPr>
          <a:xfrm>
            <a:off x="8646810" y="5636651"/>
            <a:ext cx="963167"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0AD47">
                    <a:lumMod val="75000"/>
                  </a:srgbClr>
                </a:solidFill>
                <a:effectLst/>
                <a:uLnTx/>
                <a:uFillTx/>
                <a:latin typeface="Helvetica Neue" charset="0"/>
                <a:ea typeface="Helvetica Neue" charset="0"/>
                <a:cs typeface="Helvetica Neue" charset="0"/>
              </a:rPr>
              <a:t>Frequency</a:t>
            </a:r>
          </a:p>
        </p:txBody>
      </p:sp>
      <p:sp>
        <p:nvSpPr>
          <p:cNvPr id="67" name="Snip Diagonal Corner Rectangle 66">
            <a:extLst>
              <a:ext uri="{FF2B5EF4-FFF2-40B4-BE49-F238E27FC236}">
                <a16:creationId xmlns:a16="http://schemas.microsoft.com/office/drawing/2014/main" id="{703D2D66-E654-F44C-9029-C41FCE64841D}"/>
              </a:ext>
            </a:extLst>
          </p:cNvPr>
          <p:cNvSpPr/>
          <p:nvPr/>
        </p:nvSpPr>
        <p:spPr>
          <a:xfrm>
            <a:off x="9276644" y="6440792"/>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D7D31">
                    <a:lumMod val="75000"/>
                  </a:srgbClr>
                </a:solidFill>
                <a:effectLst/>
                <a:uLnTx/>
                <a:uFillTx/>
                <a:latin typeface="Helvetica Neue" charset="0"/>
                <a:ea typeface="Helvetica Neue" charset="0"/>
                <a:cs typeface="Helvetica Neue" charset="0"/>
              </a:rPr>
              <a:t>Duration</a:t>
            </a:r>
          </a:p>
        </p:txBody>
      </p:sp>
      <p:sp>
        <p:nvSpPr>
          <p:cNvPr id="68" name="Snip Diagonal Corner Rectangle 67">
            <a:extLst>
              <a:ext uri="{FF2B5EF4-FFF2-40B4-BE49-F238E27FC236}">
                <a16:creationId xmlns:a16="http://schemas.microsoft.com/office/drawing/2014/main" id="{4B6C3DCD-08C0-744E-9DB7-AF7AED1E9AF2}"/>
              </a:ext>
            </a:extLst>
          </p:cNvPr>
          <p:cNvSpPr/>
          <p:nvPr/>
        </p:nvSpPr>
        <p:spPr>
          <a:xfrm>
            <a:off x="8422521" y="2388043"/>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Duration</a:t>
            </a:r>
          </a:p>
        </p:txBody>
      </p:sp>
      <p:sp>
        <p:nvSpPr>
          <p:cNvPr id="69" name="Snip Diagonal Corner Rectangle 68">
            <a:extLst>
              <a:ext uri="{FF2B5EF4-FFF2-40B4-BE49-F238E27FC236}">
                <a16:creationId xmlns:a16="http://schemas.microsoft.com/office/drawing/2014/main" id="{3FEB9F80-32B4-4340-B77D-98B96AD0BD11}"/>
              </a:ext>
            </a:extLst>
          </p:cNvPr>
          <p:cNvSpPr/>
          <p:nvPr/>
        </p:nvSpPr>
        <p:spPr>
          <a:xfrm>
            <a:off x="9276644" y="2389052"/>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Stationarity</a:t>
            </a:r>
          </a:p>
        </p:txBody>
      </p:sp>
      <p:sp>
        <p:nvSpPr>
          <p:cNvPr id="70" name="Snip Diagonal Corner Rectangle 69">
            <a:extLst>
              <a:ext uri="{FF2B5EF4-FFF2-40B4-BE49-F238E27FC236}">
                <a16:creationId xmlns:a16="http://schemas.microsoft.com/office/drawing/2014/main" id="{19F33307-E25B-E94E-9D9B-568F59E940FF}"/>
              </a:ext>
            </a:extLst>
          </p:cNvPr>
          <p:cNvSpPr/>
          <p:nvPr/>
        </p:nvSpPr>
        <p:spPr>
          <a:xfrm>
            <a:off x="9245999" y="3200944"/>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Stationarity</a:t>
            </a:r>
          </a:p>
        </p:txBody>
      </p:sp>
      <p:sp>
        <p:nvSpPr>
          <p:cNvPr id="76" name="Snip Diagonal Corner Rectangle 75">
            <a:extLst>
              <a:ext uri="{FF2B5EF4-FFF2-40B4-BE49-F238E27FC236}">
                <a16:creationId xmlns:a16="http://schemas.microsoft.com/office/drawing/2014/main" id="{A1174F5B-1DD5-6147-98A7-8017AAAE15C0}"/>
              </a:ext>
            </a:extLst>
          </p:cNvPr>
          <p:cNvSpPr/>
          <p:nvPr/>
        </p:nvSpPr>
        <p:spPr>
          <a:xfrm>
            <a:off x="7491984" y="1611599"/>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Duration</a:t>
            </a:r>
          </a:p>
        </p:txBody>
      </p:sp>
      <p:sp>
        <p:nvSpPr>
          <p:cNvPr id="77" name="Rounded Rectangle 76">
            <a:extLst>
              <a:ext uri="{FF2B5EF4-FFF2-40B4-BE49-F238E27FC236}">
                <a16:creationId xmlns:a16="http://schemas.microsoft.com/office/drawing/2014/main" id="{F25DDD15-AE86-8745-BB91-AAEFD8F0AB94}"/>
              </a:ext>
            </a:extLst>
          </p:cNvPr>
          <p:cNvSpPr/>
          <p:nvPr/>
        </p:nvSpPr>
        <p:spPr>
          <a:xfrm>
            <a:off x="6040338" y="3594712"/>
            <a:ext cx="4139980"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Join Google</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after college graduation</a:t>
            </a:r>
          </a:p>
        </p:txBody>
      </p:sp>
      <p:sp>
        <p:nvSpPr>
          <p:cNvPr id="78" name="Snip Diagonal Corner Rectangle 77">
            <a:extLst>
              <a:ext uri="{FF2B5EF4-FFF2-40B4-BE49-F238E27FC236}">
                <a16:creationId xmlns:a16="http://schemas.microsoft.com/office/drawing/2014/main" id="{AB7C0746-0994-2E4E-9DA2-B90E5A6D9134}"/>
              </a:ext>
            </a:extLst>
          </p:cNvPr>
          <p:cNvSpPr/>
          <p:nvPr/>
        </p:nvSpPr>
        <p:spPr>
          <a:xfrm>
            <a:off x="8478738" y="4016178"/>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Ordering</a:t>
            </a:r>
          </a:p>
        </p:txBody>
      </p:sp>
      <p:sp>
        <p:nvSpPr>
          <p:cNvPr id="91" name="Snip Diagonal Corner Rectangle 90">
            <a:extLst>
              <a:ext uri="{FF2B5EF4-FFF2-40B4-BE49-F238E27FC236}">
                <a16:creationId xmlns:a16="http://schemas.microsoft.com/office/drawing/2014/main" id="{747C1309-AAA4-F140-9FA2-D826F0C2614E}"/>
              </a:ext>
            </a:extLst>
          </p:cNvPr>
          <p:cNvSpPr/>
          <p:nvPr/>
        </p:nvSpPr>
        <p:spPr>
          <a:xfrm>
            <a:off x="10611834" y="5645881"/>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D7D31">
                    <a:lumMod val="75000"/>
                  </a:srgbClr>
                </a:solidFill>
                <a:effectLst/>
                <a:uLnTx/>
                <a:uFillTx/>
                <a:latin typeface="Helvetica Neue" charset="0"/>
                <a:ea typeface="Helvetica Neue" charset="0"/>
                <a:cs typeface="Helvetica Neue" charset="0"/>
              </a:rPr>
              <a:t>Duration</a:t>
            </a:r>
          </a:p>
        </p:txBody>
      </p:sp>
      <p:sp>
        <p:nvSpPr>
          <p:cNvPr id="23" name="Slide Number Placeholder 3">
            <a:extLst>
              <a:ext uri="{FF2B5EF4-FFF2-40B4-BE49-F238E27FC236}">
                <a16:creationId xmlns:a16="http://schemas.microsoft.com/office/drawing/2014/main" id="{96559777-8F32-E741-B06E-46DB3DC4FF6B}"/>
              </a:ext>
            </a:extLst>
          </p:cNvPr>
          <p:cNvSpPr>
            <a:spLocks noGrp="1"/>
          </p:cNvSpPr>
          <p:nvPr>
            <p:ph type="sldNum" sz="quarter" idx="11"/>
          </p:nvPr>
        </p:nvSpPr>
        <p:spPr>
          <a:xfrm>
            <a:off x="11684000" y="6629400"/>
            <a:ext cx="508000"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srgbClr val="000000"/>
              </a:solidFill>
              <a:effectLst/>
              <a:uLnTx/>
              <a:uFillTx/>
              <a:latin typeface="Arial" pitchFamily="34" charset="0"/>
              <a:ea typeface="Arial Unicode MS" pitchFamily="34" charset="-128"/>
            </a:endParaRPr>
          </a:p>
        </p:txBody>
      </p:sp>
    </p:spTree>
    <p:extLst>
      <p:ext uri="{BB962C8B-B14F-4D97-AF65-F5344CB8AC3E}">
        <p14:creationId xmlns:p14="http://schemas.microsoft.com/office/powerpoint/2010/main" val="14565131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SHRDLU (Terry </a:t>
            </a:r>
            <a:r>
              <a:rPr lang="en-US" dirty="0" err="1"/>
              <a:t>Winograd</a:t>
            </a:r>
            <a:r>
              <a:rPr lang="en-US" dirty="0"/>
              <a:t>, 1968)</a:t>
            </a:r>
          </a:p>
        </p:txBody>
      </p:sp>
      <p:sp>
        <p:nvSpPr>
          <p:cNvPr id="3" name="Content Placeholder 2"/>
          <p:cNvSpPr>
            <a:spLocks noGrp="1"/>
          </p:cNvSpPr>
          <p:nvPr>
            <p:ph idx="1"/>
          </p:nvPr>
        </p:nvSpPr>
        <p:spPr/>
        <p:txBody>
          <a:bodyPr/>
          <a:lstStyle/>
          <a:p>
            <a:r>
              <a:rPr lang="en-US" sz="1800" b="1" dirty="0">
                <a:solidFill>
                  <a:srgbClr val="FF0000"/>
                </a:solidFill>
              </a:rPr>
              <a:t>Person:</a:t>
            </a:r>
            <a:r>
              <a:rPr lang="en-US" sz="1800" dirty="0"/>
              <a:t> Pick up a big red block.</a:t>
            </a:r>
          </a:p>
          <a:p>
            <a:r>
              <a:rPr lang="en-US" sz="1800" b="1" dirty="0">
                <a:solidFill>
                  <a:srgbClr val="00B050"/>
                </a:solidFill>
              </a:rPr>
              <a:t>Computer:</a:t>
            </a:r>
            <a:r>
              <a:rPr lang="en-US" sz="1800" dirty="0"/>
              <a:t> OK.</a:t>
            </a:r>
          </a:p>
          <a:p>
            <a:r>
              <a:rPr lang="en-US" sz="1800" b="1" dirty="0">
                <a:solidFill>
                  <a:srgbClr val="FF0000"/>
                </a:solidFill>
              </a:rPr>
              <a:t>Person:</a:t>
            </a:r>
            <a:r>
              <a:rPr lang="en-US" sz="1800" dirty="0"/>
              <a:t> Grasp the pyramid.</a:t>
            </a:r>
          </a:p>
          <a:p>
            <a:r>
              <a:rPr lang="en-US" sz="1800" b="1" dirty="0">
                <a:solidFill>
                  <a:srgbClr val="00B050"/>
                </a:solidFill>
              </a:rPr>
              <a:t>Computer:</a:t>
            </a:r>
            <a:r>
              <a:rPr lang="en-US" sz="1800" dirty="0"/>
              <a:t> I DON'T UNDERSTAND WHICH PYRAMID YOU MEAN.</a:t>
            </a:r>
          </a:p>
          <a:p>
            <a:r>
              <a:rPr lang="en-US" sz="1800" b="1" dirty="0">
                <a:solidFill>
                  <a:srgbClr val="FF0000"/>
                </a:solidFill>
              </a:rPr>
              <a:t>Person:</a:t>
            </a:r>
            <a:r>
              <a:rPr lang="en-US" sz="1800" dirty="0"/>
              <a:t>  Find a taller block than the one you are holding and put it into the box.</a:t>
            </a:r>
          </a:p>
          <a:p>
            <a:r>
              <a:rPr lang="en-US" sz="1800" b="1" dirty="0">
                <a:solidFill>
                  <a:srgbClr val="00B050"/>
                </a:solidFill>
              </a:rPr>
              <a:t>Computer:</a:t>
            </a:r>
            <a:r>
              <a:rPr lang="en-US" sz="1800" dirty="0"/>
              <a:t> BY "IT", I ASSUME YOU MEAN…..</a:t>
            </a:r>
          </a:p>
          <a:p>
            <a:r>
              <a:rPr lang="en-US" sz="1800" b="1" dirty="0">
                <a:solidFill>
                  <a:srgbClr val="00B050"/>
                </a:solidFill>
              </a:rPr>
              <a:t>Computer:</a:t>
            </a:r>
            <a:r>
              <a:rPr lang="en-US" sz="1800" dirty="0"/>
              <a:t> OK.</a:t>
            </a:r>
          </a:p>
          <a:p>
            <a:r>
              <a:rPr lang="en-US" sz="1800" b="1" dirty="0">
                <a:solidFill>
                  <a:srgbClr val="FF0000"/>
                </a:solidFill>
              </a:rPr>
              <a:t>Person:</a:t>
            </a:r>
            <a:r>
              <a:rPr lang="en-US" sz="1800" dirty="0"/>
              <a:t> What does the box contain?</a:t>
            </a:r>
          </a:p>
          <a:p>
            <a:r>
              <a:rPr lang="en-US" sz="1800" b="1" dirty="0">
                <a:solidFill>
                  <a:srgbClr val="00B050"/>
                </a:solidFill>
              </a:rPr>
              <a:t>Computer:</a:t>
            </a:r>
            <a:r>
              <a:rPr lang="en-US" sz="1800" dirty="0"/>
              <a:t> THE BLUE PYRAMID AND THE BLUE BLOCK.</a:t>
            </a:r>
          </a:p>
          <a:p>
            <a:r>
              <a:rPr lang="en-US" sz="1800" b="1" dirty="0">
                <a:solidFill>
                  <a:srgbClr val="FF0000"/>
                </a:solidFill>
              </a:rPr>
              <a:t>Person:</a:t>
            </a:r>
            <a:r>
              <a:rPr lang="en-US" sz="1800" dirty="0"/>
              <a:t> What is the pyramid supported by?</a:t>
            </a:r>
          </a:p>
          <a:p>
            <a:r>
              <a:rPr lang="en-US" sz="1800" b="1" dirty="0">
                <a:solidFill>
                  <a:srgbClr val="00B050"/>
                </a:solidFill>
              </a:rPr>
              <a:t>Computer:</a:t>
            </a:r>
            <a:r>
              <a:rPr lang="en-US" sz="1800" dirty="0"/>
              <a:t> </a:t>
            </a:r>
            <a:r>
              <a:rPr lang="en-US" sz="1800" dirty="0">
                <a:solidFill>
                  <a:srgbClr val="FF0000"/>
                </a:solidFill>
              </a:rPr>
              <a:t>**</a:t>
            </a:r>
            <a:r>
              <a:rPr lang="en-US" sz="1800" cap="all" dirty="0"/>
              <a:t>What do you mean by “supported”?</a:t>
            </a:r>
          </a:p>
          <a:p>
            <a:r>
              <a:rPr lang="en-US" sz="1800" cap="all" dirty="0"/>
              <a:t>……….</a:t>
            </a:r>
          </a:p>
          <a:p>
            <a:r>
              <a:rPr lang="en-US" sz="1800" b="1" dirty="0">
                <a:solidFill>
                  <a:srgbClr val="FF0000"/>
                </a:solidFill>
              </a:rPr>
              <a:t>Person:</a:t>
            </a:r>
            <a:r>
              <a:rPr lang="en-US" sz="1800" dirty="0"/>
              <a:t> How many blocks are not in the box?</a:t>
            </a:r>
          </a:p>
          <a:p>
            <a:r>
              <a:rPr lang="en-US" sz="1800" b="1" dirty="0">
                <a:solidFill>
                  <a:srgbClr val="00B050"/>
                </a:solidFill>
              </a:rPr>
              <a:t>Computer:</a:t>
            </a:r>
            <a:r>
              <a:rPr lang="en-US" sz="1800" dirty="0"/>
              <a:t> FOUR OF THEM.</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6801" y="152401"/>
            <a:ext cx="1665195" cy="2143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http://science.slc.edu/~jmarshall/courses/cs30/Lectures/week10/BlocksWorld.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4756" y="3048000"/>
            <a:ext cx="3153245" cy="1676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61475" y="5874602"/>
            <a:ext cx="11069056" cy="830997"/>
          </a:xfrm>
          <a:prstGeom prst="rect">
            <a:avLst/>
          </a:prstGeom>
          <a:solidFill>
            <a:schemeClr val="bg1">
              <a:lumMod val="95000"/>
            </a:schemeClr>
          </a:solidFill>
          <a:ln w="28575">
            <a:solidFill>
              <a:schemeClr val="accent1"/>
            </a:solidFill>
          </a:ln>
        </p:spPr>
        <p:txBody>
          <a:bodyPr wrap="none" rtlCol="0">
            <a:spAutoFit/>
          </a:bodyPr>
          <a:lstStyle/>
          <a:p>
            <a:pPr algn="ctr"/>
            <a:r>
              <a:rPr lang="en-US" sz="2400" dirty="0"/>
              <a:t>Understanding, executing and interacting requires language understanding &amp; reasoning </a:t>
            </a:r>
          </a:p>
          <a:p>
            <a:pPr algn="ctr"/>
            <a:r>
              <a:rPr lang="en-US" sz="2400" dirty="0"/>
              <a:t>to recognize and understand the domain, the goals and to advance the task</a:t>
            </a:r>
          </a:p>
        </p:txBody>
      </p:sp>
      <p:sp>
        <p:nvSpPr>
          <p:cNvPr id="4" name="Slide Number Placeholder 3">
            <a:extLst>
              <a:ext uri="{FF2B5EF4-FFF2-40B4-BE49-F238E27FC236}">
                <a16:creationId xmlns:a16="http://schemas.microsoft.com/office/drawing/2014/main" id="{27E31281-9AE2-4B0D-995B-C2A9C11C3BB2}"/>
              </a:ext>
            </a:extLst>
          </p:cNvPr>
          <p:cNvSpPr>
            <a:spLocks noGrp="1"/>
          </p:cNvSpPr>
          <p:nvPr>
            <p:ph type="sldNum" sz="quarter" idx="11"/>
          </p:nvPr>
        </p:nvSpPr>
        <p:spPr/>
        <p:txBody>
          <a:bodyPr/>
          <a:lstStyle/>
          <a:p>
            <a:fld id="{BDF588C3-71D6-5D45-B118-1C664482E1C2}" type="slidenum">
              <a:rPr lang="en-US" smtClean="0"/>
              <a:t>4</a:t>
            </a:fld>
            <a:endParaRPr lang="en-US"/>
          </a:p>
        </p:txBody>
      </p:sp>
    </p:spTree>
    <p:extLst>
      <p:ext uri="{BB962C8B-B14F-4D97-AF65-F5344CB8AC3E}">
        <p14:creationId xmlns:p14="http://schemas.microsoft.com/office/powerpoint/2010/main" val="15117766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B7CBD-FFFC-44C6-8A7E-9C10AE24CB9E}"/>
              </a:ext>
            </a:extLst>
          </p:cNvPr>
          <p:cNvSpPr>
            <a:spLocks noGrp="1"/>
          </p:cNvSpPr>
          <p:nvPr>
            <p:ph type="title"/>
          </p:nvPr>
        </p:nvSpPr>
        <p:spPr/>
        <p:txBody>
          <a:bodyPr/>
          <a:lstStyle/>
          <a:p>
            <a:r>
              <a:rPr lang="en-US"/>
              <a:t>Temporal Common Sense</a:t>
            </a:r>
            <a:endParaRPr lang="en-US" dirty="0"/>
          </a:p>
        </p:txBody>
      </p:sp>
      <p:sp>
        <p:nvSpPr>
          <p:cNvPr id="3" name="Content Placeholder 2">
            <a:extLst>
              <a:ext uri="{FF2B5EF4-FFF2-40B4-BE49-F238E27FC236}">
                <a16:creationId xmlns:a16="http://schemas.microsoft.com/office/drawing/2014/main" id="{0F7B52DE-FB7D-4CBF-868B-FD0C020EC3A6}"/>
              </a:ext>
            </a:extLst>
          </p:cNvPr>
          <p:cNvSpPr>
            <a:spLocks noGrp="1"/>
          </p:cNvSpPr>
          <p:nvPr>
            <p:ph idx="1"/>
          </p:nvPr>
        </p:nvSpPr>
        <p:spPr>
          <a:xfrm>
            <a:off x="573316" y="955840"/>
            <a:ext cx="10972800" cy="4484915"/>
          </a:xfrm>
        </p:spPr>
        <p:txBody>
          <a:bodyPr/>
          <a:lstStyle/>
          <a:p>
            <a:r>
              <a:rPr lang="en-US"/>
              <a:t>Two efforts: </a:t>
            </a:r>
          </a:p>
          <a:p>
            <a:pPr lvl="1"/>
            <a:r>
              <a:rPr lang="en-US"/>
              <a:t>A dataset MC-TACO [Zhou et al. EMNLP’19] </a:t>
            </a:r>
          </a:p>
          <a:p>
            <a:pPr lvl="1"/>
            <a:r>
              <a:rPr lang="en-US"/>
              <a:t>Acquisition + Representation [Zhou et al. ACL’20]: </a:t>
            </a:r>
            <a:r>
              <a:rPr lang="en-US">
                <a:solidFill>
                  <a:srgbClr val="0070C0"/>
                </a:solidFill>
              </a:rPr>
              <a:t>Duration, typical time, frequency</a:t>
            </a:r>
            <a:r>
              <a:rPr lang="en-US"/>
              <a:t>. </a:t>
            </a:r>
          </a:p>
          <a:p>
            <a:pPr marL="3200400" lvl="7" indent="0">
              <a:buNone/>
            </a:pPr>
            <a:endParaRPr lang="en-US" dirty="0"/>
          </a:p>
        </p:txBody>
      </p:sp>
      <p:sp>
        <p:nvSpPr>
          <p:cNvPr id="4" name="Slide Number Placeholder 3">
            <a:extLst>
              <a:ext uri="{FF2B5EF4-FFF2-40B4-BE49-F238E27FC236}">
                <a16:creationId xmlns:a16="http://schemas.microsoft.com/office/drawing/2014/main" id="{3D06963F-A013-4D1D-AD5F-A61490468844}"/>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grpSp>
        <p:nvGrpSpPr>
          <p:cNvPr id="8" name="Group 7">
            <a:extLst>
              <a:ext uri="{FF2B5EF4-FFF2-40B4-BE49-F238E27FC236}">
                <a16:creationId xmlns:a16="http://schemas.microsoft.com/office/drawing/2014/main" id="{4CC81E92-B88C-4023-A42D-53E318C5F00B}"/>
              </a:ext>
            </a:extLst>
          </p:cNvPr>
          <p:cNvGrpSpPr/>
          <p:nvPr/>
        </p:nvGrpSpPr>
        <p:grpSpPr>
          <a:xfrm>
            <a:off x="7822738" y="3429000"/>
            <a:ext cx="3881101" cy="1657752"/>
            <a:chOff x="3304404" y="567266"/>
            <a:chExt cx="5944372" cy="5711284"/>
          </a:xfrm>
          <a:solidFill>
            <a:srgbClr val="FF0000"/>
          </a:solidFill>
        </p:grpSpPr>
        <p:graphicFrame>
          <p:nvGraphicFramePr>
            <p:cNvPr id="9" name="Chart 8">
              <a:extLst>
                <a:ext uri="{FF2B5EF4-FFF2-40B4-BE49-F238E27FC236}">
                  <a16:creationId xmlns:a16="http://schemas.microsoft.com/office/drawing/2014/main" id="{6F74BB6D-D149-4D58-BCF0-8548B4B3B7FB}"/>
                </a:ext>
              </a:extLst>
            </p:cNvPr>
            <p:cNvGraphicFramePr/>
            <p:nvPr/>
          </p:nvGraphicFramePr>
          <p:xfrm>
            <a:off x="6143626" y="567266"/>
            <a:ext cx="3105150" cy="571128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title="‰">
              <a:extLst>
                <a:ext uri="{FF2B5EF4-FFF2-40B4-BE49-F238E27FC236}">
                  <a16:creationId xmlns:a16="http://schemas.microsoft.com/office/drawing/2014/main" id="{5FFFC612-40CA-4CC6-94AB-B974760BF663}"/>
                </a:ext>
              </a:extLst>
            </p:cNvPr>
            <p:cNvGraphicFramePr/>
            <p:nvPr/>
          </p:nvGraphicFramePr>
          <p:xfrm>
            <a:off x="3304404" y="567266"/>
            <a:ext cx="3105148" cy="5418666"/>
          </p:xfrm>
          <a:graphic>
            <a:graphicData uri="http://schemas.openxmlformats.org/drawingml/2006/chart">
              <c:chart xmlns:c="http://schemas.openxmlformats.org/drawingml/2006/chart" xmlns:r="http://schemas.openxmlformats.org/officeDocument/2006/relationships" r:id="rId3"/>
            </a:graphicData>
          </a:graphic>
        </p:graphicFrame>
      </p:grpSp>
      <p:pic>
        <p:nvPicPr>
          <p:cNvPr id="11" name="Picture 10">
            <a:extLst>
              <a:ext uri="{FF2B5EF4-FFF2-40B4-BE49-F238E27FC236}">
                <a16:creationId xmlns:a16="http://schemas.microsoft.com/office/drawing/2014/main" id="{9EA2DEF5-52F7-431F-8F2C-2DEE697056CB}"/>
              </a:ext>
            </a:extLst>
          </p:cNvPr>
          <p:cNvPicPr>
            <a:picLocks noChangeAspect="1"/>
          </p:cNvPicPr>
          <p:nvPr/>
        </p:nvPicPr>
        <p:blipFill rotWithShape="1">
          <a:blip r:embed="rId4"/>
          <a:srcRect l="4458" t="5842" r="7150" b="2125"/>
          <a:stretch/>
        </p:blipFill>
        <p:spPr>
          <a:xfrm>
            <a:off x="3959687" y="2590230"/>
            <a:ext cx="3520635" cy="3431128"/>
          </a:xfrm>
          <a:prstGeom prst="rect">
            <a:avLst/>
          </a:prstGeom>
          <a:ln>
            <a:solidFill>
              <a:srgbClr val="FF0000"/>
            </a:solidFill>
          </a:ln>
        </p:spPr>
      </p:pic>
      <p:pic>
        <p:nvPicPr>
          <p:cNvPr id="12" name="Picture 11">
            <a:extLst>
              <a:ext uri="{FF2B5EF4-FFF2-40B4-BE49-F238E27FC236}">
                <a16:creationId xmlns:a16="http://schemas.microsoft.com/office/drawing/2014/main" id="{1A049644-446F-427E-BC8E-9318211046A4}"/>
              </a:ext>
            </a:extLst>
          </p:cNvPr>
          <p:cNvPicPr>
            <a:picLocks noChangeAspect="1"/>
          </p:cNvPicPr>
          <p:nvPr/>
        </p:nvPicPr>
        <p:blipFill>
          <a:blip r:embed="rId5"/>
          <a:stretch>
            <a:fillRect/>
          </a:stretch>
        </p:blipFill>
        <p:spPr>
          <a:xfrm>
            <a:off x="488161" y="2465449"/>
            <a:ext cx="2743200" cy="1992574"/>
          </a:xfrm>
          <a:prstGeom prst="rect">
            <a:avLst/>
          </a:prstGeom>
        </p:spPr>
      </p:pic>
      <p:pic>
        <p:nvPicPr>
          <p:cNvPr id="13" name="Picture 12">
            <a:extLst>
              <a:ext uri="{FF2B5EF4-FFF2-40B4-BE49-F238E27FC236}">
                <a16:creationId xmlns:a16="http://schemas.microsoft.com/office/drawing/2014/main" id="{48BCD102-FFEB-41F4-A517-E9D8E7DA925A}"/>
              </a:ext>
            </a:extLst>
          </p:cNvPr>
          <p:cNvPicPr>
            <a:picLocks noChangeAspect="1"/>
          </p:cNvPicPr>
          <p:nvPr/>
        </p:nvPicPr>
        <p:blipFill>
          <a:blip r:embed="rId6"/>
          <a:stretch>
            <a:fillRect/>
          </a:stretch>
        </p:blipFill>
        <p:spPr>
          <a:xfrm>
            <a:off x="488161" y="4673634"/>
            <a:ext cx="2743200" cy="1846150"/>
          </a:xfrm>
          <a:prstGeom prst="rect">
            <a:avLst/>
          </a:prstGeom>
        </p:spPr>
      </p:pic>
      <p:sp>
        <p:nvSpPr>
          <p:cNvPr id="14" name="Rectangle 18">
            <a:extLst>
              <a:ext uri="{FF2B5EF4-FFF2-40B4-BE49-F238E27FC236}">
                <a16:creationId xmlns:a16="http://schemas.microsoft.com/office/drawing/2014/main" id="{C38A9CD3-8F80-48E3-80B6-B2D9EAB701E9}"/>
              </a:ext>
            </a:extLst>
          </p:cNvPr>
          <p:cNvSpPr>
            <a:spLocks noChangeArrowheads="1"/>
          </p:cNvSpPr>
          <p:nvPr/>
        </p:nvSpPr>
        <p:spPr bwMode="auto">
          <a:xfrm>
            <a:off x="1299932" y="4300266"/>
            <a:ext cx="1119658" cy="300082"/>
          </a:xfrm>
          <a:prstGeom prst="rect">
            <a:avLst/>
          </a:prstGeom>
          <a:solidFill>
            <a:schemeClr val="bg1">
              <a:lumMod val="95000"/>
            </a:schemeClr>
          </a:solidFill>
          <a:ln w="9525">
            <a:solidFill>
              <a:schemeClr val="accent1"/>
            </a:solid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Calibri"/>
                <a:ea typeface="+mn-ea"/>
                <a:cs typeface="Arial" charset="0"/>
              </a:rPr>
              <a:t>Typical Time</a:t>
            </a:r>
          </a:p>
        </p:txBody>
      </p:sp>
      <p:sp>
        <p:nvSpPr>
          <p:cNvPr id="15" name="Rectangle 18">
            <a:extLst>
              <a:ext uri="{FF2B5EF4-FFF2-40B4-BE49-F238E27FC236}">
                <a16:creationId xmlns:a16="http://schemas.microsoft.com/office/drawing/2014/main" id="{026DFDE6-3652-45EF-BBB3-FEED896DC6F8}"/>
              </a:ext>
            </a:extLst>
          </p:cNvPr>
          <p:cNvSpPr>
            <a:spLocks noChangeArrowheads="1"/>
          </p:cNvSpPr>
          <p:nvPr/>
        </p:nvSpPr>
        <p:spPr bwMode="auto">
          <a:xfrm>
            <a:off x="1461975" y="6395287"/>
            <a:ext cx="795572" cy="300082"/>
          </a:xfrm>
          <a:prstGeom prst="rect">
            <a:avLst/>
          </a:prstGeom>
          <a:solidFill>
            <a:schemeClr val="bg1">
              <a:lumMod val="95000"/>
            </a:schemeClr>
          </a:solidFill>
          <a:ln w="9525">
            <a:solidFill>
              <a:schemeClr val="accent1"/>
            </a:solid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Calibri"/>
                <a:ea typeface="+mn-ea"/>
                <a:cs typeface="Arial" charset="0"/>
              </a:rPr>
              <a:t>Duration</a:t>
            </a:r>
          </a:p>
        </p:txBody>
      </p:sp>
      <p:sp>
        <p:nvSpPr>
          <p:cNvPr id="17" name="Rectangle 16">
            <a:extLst>
              <a:ext uri="{FF2B5EF4-FFF2-40B4-BE49-F238E27FC236}">
                <a16:creationId xmlns:a16="http://schemas.microsoft.com/office/drawing/2014/main" id="{B0A445ED-BFCA-4C9A-B38B-A5A5261C443D}"/>
              </a:ext>
            </a:extLst>
          </p:cNvPr>
          <p:cNvSpPr/>
          <p:nvPr/>
        </p:nvSpPr>
        <p:spPr>
          <a:xfrm>
            <a:off x="7887454" y="3037113"/>
            <a:ext cx="3912662" cy="2139186"/>
          </a:xfrm>
          <a:prstGeom prst="rect">
            <a:avLst/>
          </a:prstGeom>
          <a:noFill/>
          <a:ln w="12700">
            <a:solidFill>
              <a:srgbClr val="0000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16" name="Rectangle 18">
            <a:extLst>
              <a:ext uri="{FF2B5EF4-FFF2-40B4-BE49-F238E27FC236}">
                <a16:creationId xmlns:a16="http://schemas.microsoft.com/office/drawing/2014/main" id="{E2985173-38BC-46E3-B47A-E8DBB8D405AF}"/>
              </a:ext>
            </a:extLst>
          </p:cNvPr>
          <p:cNvSpPr>
            <a:spLocks noChangeArrowheads="1"/>
          </p:cNvSpPr>
          <p:nvPr/>
        </p:nvSpPr>
        <p:spPr bwMode="auto">
          <a:xfrm>
            <a:off x="9210694" y="5121323"/>
            <a:ext cx="1505556" cy="507831"/>
          </a:xfrm>
          <a:prstGeom prst="rect">
            <a:avLst/>
          </a:prstGeom>
          <a:solidFill>
            <a:schemeClr val="bg1">
              <a:lumMod val="95000"/>
            </a:schemeClr>
          </a:solidFill>
          <a:ln w="9525">
            <a:solidFill>
              <a:schemeClr val="accent1"/>
            </a:solid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Calibri"/>
                <a:ea typeface="+mn-ea"/>
                <a:cs typeface="Arial" charset="0"/>
              </a:rPr>
              <a:t>Typical Temporal Relations</a:t>
            </a:r>
          </a:p>
        </p:txBody>
      </p:sp>
      <p:sp>
        <p:nvSpPr>
          <p:cNvPr id="5" name="Rectangle 4">
            <a:extLst>
              <a:ext uri="{FF2B5EF4-FFF2-40B4-BE49-F238E27FC236}">
                <a16:creationId xmlns:a16="http://schemas.microsoft.com/office/drawing/2014/main" id="{9F2EA1FF-1FC9-4427-B73F-63AF98E733D2}"/>
              </a:ext>
            </a:extLst>
          </p:cNvPr>
          <p:cNvSpPr/>
          <p:nvPr/>
        </p:nvSpPr>
        <p:spPr>
          <a:xfrm>
            <a:off x="3325438" y="6281839"/>
            <a:ext cx="213148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rPr>
              <a:t>[Elazar et al. ACL’19] </a:t>
            </a:r>
          </a:p>
        </p:txBody>
      </p:sp>
      <p:sp>
        <p:nvSpPr>
          <p:cNvPr id="19" name="Rectangle 18">
            <a:extLst>
              <a:ext uri="{FF2B5EF4-FFF2-40B4-BE49-F238E27FC236}">
                <a16:creationId xmlns:a16="http://schemas.microsoft.com/office/drawing/2014/main" id="{FE8E9E04-2E4F-4815-A336-C7ACD09E525C}"/>
              </a:ext>
            </a:extLst>
          </p:cNvPr>
          <p:cNvSpPr/>
          <p:nvPr/>
        </p:nvSpPr>
        <p:spPr>
          <a:xfrm>
            <a:off x="5616884" y="6099506"/>
            <a:ext cx="205036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rPr>
              <a:t>[Zhou et al. ACL’20] </a:t>
            </a:r>
          </a:p>
        </p:txBody>
      </p:sp>
      <p:sp>
        <p:nvSpPr>
          <p:cNvPr id="20" name="Rectangle 19">
            <a:extLst>
              <a:ext uri="{FF2B5EF4-FFF2-40B4-BE49-F238E27FC236}">
                <a16:creationId xmlns:a16="http://schemas.microsoft.com/office/drawing/2014/main" id="{69106E38-4881-4DFA-AA3B-46ACDC8D4296}"/>
              </a:ext>
            </a:extLst>
          </p:cNvPr>
          <p:cNvSpPr/>
          <p:nvPr/>
        </p:nvSpPr>
        <p:spPr>
          <a:xfrm>
            <a:off x="9715361" y="5715785"/>
            <a:ext cx="209846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rPr>
              <a:t>Ning et al. NAACL’18</a:t>
            </a:r>
          </a:p>
        </p:txBody>
      </p:sp>
      <p:sp>
        <p:nvSpPr>
          <p:cNvPr id="24" name="Rectangle 23">
            <a:extLst>
              <a:ext uri="{FF2B5EF4-FFF2-40B4-BE49-F238E27FC236}">
                <a16:creationId xmlns:a16="http://schemas.microsoft.com/office/drawing/2014/main" id="{F96FEE61-D2E6-42FF-8480-531A5EA784F6}"/>
              </a:ext>
            </a:extLst>
          </p:cNvPr>
          <p:cNvSpPr/>
          <p:nvPr/>
        </p:nvSpPr>
        <p:spPr>
          <a:xfrm>
            <a:off x="9727481" y="1158481"/>
            <a:ext cx="2072635" cy="523220"/>
          </a:xfrm>
          <a:prstGeom prst="rect">
            <a:avLst/>
          </a:prstGeom>
          <a:solidFill>
            <a:schemeClr val="bg1">
              <a:lumMod val="95000"/>
            </a:schemeClr>
          </a:solidFill>
          <a:ln>
            <a:solidFill>
              <a:srgbClr val="3366CC"/>
            </a:solidFill>
          </a:ln>
        </p:spPr>
        <p:txBody>
          <a:bodyPr wrap="square">
            <a:spAutoFit/>
          </a:bodyPr>
          <a:lstStyle/>
          <a:p>
            <a:r>
              <a:rPr lang="en-US" sz="1400" dirty="0"/>
              <a:t>Will we make it to dinner before the movie? </a:t>
            </a:r>
          </a:p>
        </p:txBody>
      </p:sp>
    </p:spTree>
    <p:extLst>
      <p:ext uri="{BB962C8B-B14F-4D97-AF65-F5344CB8AC3E}">
        <p14:creationId xmlns:p14="http://schemas.microsoft.com/office/powerpoint/2010/main" val="1619010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43E0D-5A65-E549-9082-4CE58F70075F}"/>
              </a:ext>
            </a:extLst>
          </p:cNvPr>
          <p:cNvSpPr>
            <a:spLocks noGrp="1"/>
          </p:cNvSpPr>
          <p:nvPr>
            <p:ph type="title"/>
          </p:nvPr>
        </p:nvSpPr>
        <p:spPr/>
        <p:txBody>
          <a:bodyPr/>
          <a:lstStyle/>
          <a:p>
            <a:r>
              <a:rPr lang="en-US" sz="3600" dirty="0"/>
              <a:t>Defining the Temporal Commonsense Challenge</a:t>
            </a:r>
          </a:p>
        </p:txBody>
      </p:sp>
      <p:sp>
        <p:nvSpPr>
          <p:cNvPr id="4" name="Content Placeholder 3">
            <a:extLst>
              <a:ext uri="{FF2B5EF4-FFF2-40B4-BE49-F238E27FC236}">
                <a16:creationId xmlns:a16="http://schemas.microsoft.com/office/drawing/2014/main" id="{BD14CFDD-FDA3-DA49-91BA-E9879730B797}"/>
              </a:ext>
            </a:extLst>
          </p:cNvPr>
          <p:cNvSpPr>
            <a:spLocks noGrp="1"/>
          </p:cNvSpPr>
          <p:nvPr>
            <p:ph idx="1"/>
          </p:nvPr>
        </p:nvSpPr>
        <p:spPr>
          <a:xfrm>
            <a:off x="609600" y="1251856"/>
            <a:ext cx="6598998" cy="4484915"/>
          </a:xfrm>
        </p:spPr>
        <p:txBody>
          <a:bodyPr/>
          <a:lstStyle/>
          <a:p>
            <a:r>
              <a:rPr lang="en-US" dirty="0"/>
              <a:t>MC-TACO [Zhou et al. EMNLP 2019]</a:t>
            </a:r>
          </a:p>
          <a:p>
            <a:pPr lvl="1"/>
            <a:r>
              <a:rPr lang="en-US" b="1" dirty="0"/>
              <a:t>M</a:t>
            </a:r>
            <a:r>
              <a:rPr lang="en-US" dirty="0"/>
              <a:t>ultiple </a:t>
            </a:r>
            <a:r>
              <a:rPr lang="en-US" b="1" dirty="0"/>
              <a:t>C</a:t>
            </a:r>
            <a:r>
              <a:rPr lang="en-US" dirty="0"/>
              <a:t>hoice </a:t>
            </a:r>
            <a:r>
              <a:rPr lang="en-US" b="1" dirty="0" err="1"/>
              <a:t>T</a:t>
            </a:r>
            <a:r>
              <a:rPr lang="en-US" dirty="0" err="1"/>
              <a:t>empor</a:t>
            </a:r>
            <a:r>
              <a:rPr lang="en-US" b="1" dirty="0" err="1"/>
              <a:t>A</a:t>
            </a:r>
            <a:r>
              <a:rPr lang="en-US" dirty="0" err="1"/>
              <a:t>l</a:t>
            </a:r>
            <a:r>
              <a:rPr lang="en-US" dirty="0"/>
              <a:t> </a:t>
            </a:r>
            <a:r>
              <a:rPr lang="en-US" b="1" dirty="0" err="1"/>
              <a:t>CO</a:t>
            </a:r>
            <a:r>
              <a:rPr lang="en-US" dirty="0" err="1"/>
              <a:t>mmon-sense</a:t>
            </a:r>
            <a:endParaRPr lang="en-US" dirty="0"/>
          </a:p>
          <a:p>
            <a:pPr lvl="1"/>
            <a:r>
              <a:rPr lang="en-US" dirty="0"/>
              <a:t>1,893 questions; 13,225 question-answer pairs</a:t>
            </a:r>
          </a:p>
          <a:p>
            <a:pPr lvl="1"/>
            <a:r>
              <a:rPr lang="en-US" dirty="0"/>
              <a:t>Querying at least one of the five dimensions:</a:t>
            </a:r>
          </a:p>
          <a:p>
            <a:pPr lvl="2"/>
            <a:r>
              <a:rPr lang="en-US" sz="1351" dirty="0"/>
              <a:t>Duration</a:t>
            </a:r>
          </a:p>
          <a:p>
            <a:pPr lvl="2"/>
            <a:r>
              <a:rPr lang="en-US" sz="1351" dirty="0"/>
              <a:t>Frequency</a:t>
            </a:r>
          </a:p>
          <a:p>
            <a:pPr lvl="2"/>
            <a:r>
              <a:rPr lang="en-US" sz="1351" dirty="0"/>
              <a:t>Typical Occurring Time</a:t>
            </a:r>
          </a:p>
          <a:p>
            <a:pPr lvl="2"/>
            <a:r>
              <a:rPr lang="en-US" sz="1351" dirty="0"/>
              <a:t>Stationarity</a:t>
            </a:r>
          </a:p>
          <a:p>
            <a:pPr lvl="2"/>
            <a:r>
              <a:rPr lang="en-US" sz="1351" dirty="0"/>
              <a:t>Ordering</a:t>
            </a:r>
          </a:p>
          <a:p>
            <a:pPr lvl="2"/>
            <a:endParaRPr lang="en-US" sz="1351" dirty="0"/>
          </a:p>
          <a:p>
            <a:pPr lvl="2"/>
            <a:endParaRPr lang="en-US" sz="1351" dirty="0"/>
          </a:p>
          <a:p>
            <a:pPr marL="685783" lvl="2" indent="0">
              <a:buNone/>
            </a:pPr>
            <a:endParaRPr lang="en-US" sz="1351" dirty="0"/>
          </a:p>
          <a:p>
            <a:pPr lvl="1"/>
            <a:endParaRPr lang="en-US" sz="1551" dirty="0">
              <a:solidFill>
                <a:srgbClr val="FF0000"/>
              </a:solidFill>
            </a:endParaRPr>
          </a:p>
          <a:p>
            <a:pPr lvl="1"/>
            <a:r>
              <a:rPr lang="en-US" dirty="0">
                <a:solidFill>
                  <a:srgbClr val="FF0000"/>
                </a:solidFill>
              </a:rPr>
              <a:t>Exact Match: </a:t>
            </a:r>
            <a:r>
              <a:rPr lang="en-US" dirty="0"/>
              <a:t>the percentage of questions of which </a:t>
            </a:r>
            <a:r>
              <a:rPr lang="en-US" b="1" dirty="0"/>
              <a:t>all</a:t>
            </a:r>
            <a:r>
              <a:rPr lang="en-US" dirty="0"/>
              <a:t> candidates are predicted correctly (here: 0.0) </a:t>
            </a:r>
          </a:p>
          <a:p>
            <a:pPr lvl="1"/>
            <a:r>
              <a:rPr lang="en-US" dirty="0"/>
              <a:t>F1: Gives partial credit (credits “accidental” correct perditions (here: 66.7%)</a:t>
            </a:r>
          </a:p>
          <a:p>
            <a:pPr lvl="1"/>
            <a:endParaRPr lang="en-US" sz="1500" dirty="0"/>
          </a:p>
          <a:p>
            <a:pPr lvl="1"/>
            <a:endParaRPr lang="en-US" sz="1500" dirty="0"/>
          </a:p>
          <a:p>
            <a:endParaRPr lang="en-US" dirty="0"/>
          </a:p>
          <a:p>
            <a:pPr lvl="1"/>
            <a:endParaRPr lang="en-US" sz="1500" dirty="0"/>
          </a:p>
          <a:p>
            <a:endParaRPr lang="en-US" dirty="0"/>
          </a:p>
          <a:p>
            <a:endParaRPr lang="en-US" dirty="0"/>
          </a:p>
          <a:p>
            <a:endParaRPr lang="en-US" dirty="0"/>
          </a:p>
          <a:p>
            <a:endParaRPr lang="en-US" dirty="0"/>
          </a:p>
          <a:p>
            <a:pPr marL="0" indent="0">
              <a:buNone/>
            </a:pPr>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63412D91-7617-46DD-8F6E-5B24ECE0B5B0}"/>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
        <p:nvSpPr>
          <p:cNvPr id="9" name="Rounded Rectangle 8">
            <a:extLst>
              <a:ext uri="{FF2B5EF4-FFF2-40B4-BE49-F238E27FC236}">
                <a16:creationId xmlns:a16="http://schemas.microsoft.com/office/drawing/2014/main" id="{84BB0999-16CB-8541-8582-FF42D891FD15}"/>
              </a:ext>
            </a:extLst>
          </p:cNvPr>
          <p:cNvSpPr/>
          <p:nvPr/>
        </p:nvSpPr>
        <p:spPr>
          <a:xfrm>
            <a:off x="2602079" y="4036268"/>
            <a:ext cx="2034540" cy="310896"/>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a:ea typeface="+mn-ea"/>
                <a:cs typeface="Arial"/>
              </a:rPr>
              <a:t>He went to Duke University.</a:t>
            </a:r>
            <a:endPar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Helvetica Neue" charset="0"/>
              <a:ea typeface="Helvetica Neue" charset="0"/>
              <a:cs typeface="Helvetica Neue" charset="0"/>
            </a:endParaRPr>
          </a:p>
        </p:txBody>
      </p:sp>
      <p:sp>
        <p:nvSpPr>
          <p:cNvPr id="10" name="Rounded Rectangle 9">
            <a:extLst>
              <a:ext uri="{FF2B5EF4-FFF2-40B4-BE49-F238E27FC236}">
                <a16:creationId xmlns:a16="http://schemas.microsoft.com/office/drawing/2014/main" id="{98F1BCC2-A8D7-8047-BEF3-A62470180AFC}"/>
              </a:ext>
            </a:extLst>
          </p:cNvPr>
          <p:cNvSpPr/>
          <p:nvPr/>
        </p:nvSpPr>
        <p:spPr>
          <a:xfrm>
            <a:off x="4741775" y="4036268"/>
            <a:ext cx="2606040" cy="310896"/>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a:ea typeface="+mn-ea"/>
                <a:cs typeface="Arial"/>
              </a:rPr>
              <a:t>How long did it take him to graduate?</a:t>
            </a:r>
            <a:endPar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Helvetica Neue" charset="0"/>
              <a:ea typeface="Helvetica Neue" charset="0"/>
              <a:cs typeface="Helvetica Neue" charset="0"/>
            </a:endParaRPr>
          </a:p>
        </p:txBody>
      </p:sp>
      <p:sp>
        <p:nvSpPr>
          <p:cNvPr id="11" name="Rounded Rectangle 10">
            <a:extLst>
              <a:ext uri="{FF2B5EF4-FFF2-40B4-BE49-F238E27FC236}">
                <a16:creationId xmlns:a16="http://schemas.microsoft.com/office/drawing/2014/main" id="{7FE94924-4DF2-894F-BD6C-51B61C28824F}"/>
              </a:ext>
            </a:extLst>
          </p:cNvPr>
          <p:cNvSpPr/>
          <p:nvPr/>
        </p:nvSpPr>
        <p:spPr>
          <a:xfrm>
            <a:off x="7452971" y="4036268"/>
            <a:ext cx="1385316" cy="310896"/>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a:ea typeface="+mn-ea"/>
                <a:cs typeface="Arial"/>
              </a:rPr>
              <a:t>4 years</a:t>
            </a:r>
            <a:endPar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Helvetica Neue" charset="0"/>
              <a:ea typeface="Helvetica Neue" charset="0"/>
              <a:cs typeface="Helvetica Neue" charset="0"/>
            </a:endParaRPr>
          </a:p>
        </p:txBody>
      </p:sp>
      <p:sp>
        <p:nvSpPr>
          <p:cNvPr id="14" name="Rounded Rectangle 13">
            <a:extLst>
              <a:ext uri="{FF2B5EF4-FFF2-40B4-BE49-F238E27FC236}">
                <a16:creationId xmlns:a16="http://schemas.microsoft.com/office/drawing/2014/main" id="{77A9DCA7-B792-5544-9E5A-1D2E4A0242AB}"/>
              </a:ext>
            </a:extLst>
          </p:cNvPr>
          <p:cNvSpPr/>
          <p:nvPr/>
        </p:nvSpPr>
        <p:spPr>
          <a:xfrm>
            <a:off x="7452971" y="4419988"/>
            <a:ext cx="1385316" cy="310896"/>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a:ea typeface="+mn-ea"/>
                <a:cs typeface="Arial"/>
              </a:rPr>
              <a:t>10 days</a:t>
            </a:r>
            <a:endPar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Helvetica Neue" charset="0"/>
              <a:ea typeface="Helvetica Neue" charset="0"/>
              <a:cs typeface="Helvetica Neue" charset="0"/>
            </a:endParaRPr>
          </a:p>
        </p:txBody>
      </p:sp>
      <p:sp>
        <p:nvSpPr>
          <p:cNvPr id="15" name="Rectangle 14">
            <a:extLst>
              <a:ext uri="{FF2B5EF4-FFF2-40B4-BE49-F238E27FC236}">
                <a16:creationId xmlns:a16="http://schemas.microsoft.com/office/drawing/2014/main" id="{2B6E73DC-46E2-F74F-BEF6-6FB2AE069A98}"/>
              </a:ext>
            </a:extLst>
          </p:cNvPr>
          <p:cNvSpPr/>
          <p:nvPr/>
        </p:nvSpPr>
        <p:spPr>
          <a:xfrm>
            <a:off x="8943445" y="4121504"/>
            <a:ext cx="149921" cy="140913"/>
          </a:xfrm>
          <a:prstGeom prst="rect">
            <a:avLst/>
          </a:prstGeom>
          <a:solidFill>
            <a:schemeClr val="accent6"/>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16" name="Rectangle 15">
            <a:extLst>
              <a:ext uri="{FF2B5EF4-FFF2-40B4-BE49-F238E27FC236}">
                <a16:creationId xmlns:a16="http://schemas.microsoft.com/office/drawing/2014/main" id="{FDDA552E-1831-6348-A088-275AB127D4CD}"/>
              </a:ext>
            </a:extLst>
          </p:cNvPr>
          <p:cNvSpPr/>
          <p:nvPr/>
        </p:nvSpPr>
        <p:spPr>
          <a:xfrm>
            <a:off x="8943445" y="4505224"/>
            <a:ext cx="149921" cy="140913"/>
          </a:xfrm>
          <a:prstGeom prst="rect">
            <a:avLst/>
          </a:prstGeom>
          <a:solidFill>
            <a:srgbClr val="FF00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17" name="Rounded Rectangle 16">
            <a:extLst>
              <a:ext uri="{FF2B5EF4-FFF2-40B4-BE49-F238E27FC236}">
                <a16:creationId xmlns:a16="http://schemas.microsoft.com/office/drawing/2014/main" id="{71CCB85F-8DB4-9041-8A31-B5EBEE6A0061}"/>
              </a:ext>
            </a:extLst>
          </p:cNvPr>
          <p:cNvSpPr/>
          <p:nvPr/>
        </p:nvSpPr>
        <p:spPr>
          <a:xfrm>
            <a:off x="7452971" y="4815795"/>
            <a:ext cx="1385316" cy="310896"/>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a:ea typeface="+mn-ea"/>
                <a:cs typeface="Arial"/>
              </a:rPr>
              <a:t>3.5 years</a:t>
            </a:r>
            <a:endPar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Helvetica Neue" charset="0"/>
              <a:ea typeface="Helvetica Neue" charset="0"/>
              <a:cs typeface="Helvetica Neue" charset="0"/>
            </a:endParaRPr>
          </a:p>
        </p:txBody>
      </p:sp>
      <p:sp>
        <p:nvSpPr>
          <p:cNvPr id="18" name="Rounded Rectangle 17">
            <a:extLst>
              <a:ext uri="{FF2B5EF4-FFF2-40B4-BE49-F238E27FC236}">
                <a16:creationId xmlns:a16="http://schemas.microsoft.com/office/drawing/2014/main" id="{B5A829E2-F5DF-9349-9E6C-C8F31C50B09F}"/>
              </a:ext>
            </a:extLst>
          </p:cNvPr>
          <p:cNvSpPr/>
          <p:nvPr/>
        </p:nvSpPr>
        <p:spPr>
          <a:xfrm>
            <a:off x="7452971" y="5211600"/>
            <a:ext cx="1385316" cy="310896"/>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a:ea typeface="+mn-ea"/>
                <a:cs typeface="Arial"/>
              </a:rPr>
              <a:t>16 hours</a:t>
            </a:r>
            <a:endPar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Helvetica Neue" charset="0"/>
              <a:ea typeface="Helvetica Neue" charset="0"/>
              <a:cs typeface="Helvetica Neue" charset="0"/>
            </a:endParaRPr>
          </a:p>
        </p:txBody>
      </p:sp>
      <p:sp>
        <p:nvSpPr>
          <p:cNvPr id="19" name="Rectangle 18">
            <a:extLst>
              <a:ext uri="{FF2B5EF4-FFF2-40B4-BE49-F238E27FC236}">
                <a16:creationId xmlns:a16="http://schemas.microsoft.com/office/drawing/2014/main" id="{7D7F5302-99EC-7D4C-AA87-31219167D509}"/>
              </a:ext>
            </a:extLst>
          </p:cNvPr>
          <p:cNvSpPr/>
          <p:nvPr/>
        </p:nvSpPr>
        <p:spPr>
          <a:xfrm>
            <a:off x="8943445" y="4888944"/>
            <a:ext cx="149921" cy="140913"/>
          </a:xfrm>
          <a:prstGeom prst="rect">
            <a:avLst/>
          </a:prstGeom>
          <a:solidFill>
            <a:schemeClr val="accent6"/>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0" name="Rectangle 19">
            <a:extLst>
              <a:ext uri="{FF2B5EF4-FFF2-40B4-BE49-F238E27FC236}">
                <a16:creationId xmlns:a16="http://schemas.microsoft.com/office/drawing/2014/main" id="{34FBD7BF-630D-6F43-A50B-C5892AC622B9}"/>
              </a:ext>
            </a:extLst>
          </p:cNvPr>
          <p:cNvSpPr/>
          <p:nvPr/>
        </p:nvSpPr>
        <p:spPr>
          <a:xfrm>
            <a:off x="8943445" y="5272665"/>
            <a:ext cx="149921" cy="140913"/>
          </a:xfrm>
          <a:prstGeom prst="rect">
            <a:avLst/>
          </a:prstGeom>
          <a:solidFill>
            <a:srgbClr val="FF00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1" name="TextBox 20">
            <a:extLst>
              <a:ext uri="{FF2B5EF4-FFF2-40B4-BE49-F238E27FC236}">
                <a16:creationId xmlns:a16="http://schemas.microsoft.com/office/drawing/2014/main" id="{473E5745-88E1-BE46-A4D8-47B168BD2E29}"/>
              </a:ext>
            </a:extLst>
          </p:cNvPr>
          <p:cNvSpPr txBox="1"/>
          <p:nvPr/>
        </p:nvSpPr>
        <p:spPr>
          <a:xfrm>
            <a:off x="9322157" y="3703194"/>
            <a:ext cx="1012668" cy="25404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dirty="0">
                <a:ln>
                  <a:noFill/>
                </a:ln>
                <a:solidFill>
                  <a:srgbClr val="000000"/>
                </a:solidFill>
                <a:effectLst/>
                <a:uLnTx/>
                <a:uFillTx/>
                <a:latin typeface="Calibri"/>
                <a:ea typeface="+mn-ea"/>
                <a:cs typeface="Arial"/>
              </a:rPr>
              <a:t>Prediction</a:t>
            </a:r>
          </a:p>
        </p:txBody>
      </p:sp>
      <p:sp>
        <p:nvSpPr>
          <p:cNvPr id="22" name="Rectangle 21">
            <a:extLst>
              <a:ext uri="{FF2B5EF4-FFF2-40B4-BE49-F238E27FC236}">
                <a16:creationId xmlns:a16="http://schemas.microsoft.com/office/drawing/2014/main" id="{F08776E4-BF39-5B47-9F04-B76E5B27ECF0}"/>
              </a:ext>
            </a:extLst>
          </p:cNvPr>
          <p:cNvSpPr/>
          <p:nvPr/>
        </p:nvSpPr>
        <p:spPr>
          <a:xfrm>
            <a:off x="9645644" y="4121504"/>
            <a:ext cx="149921" cy="140913"/>
          </a:xfrm>
          <a:prstGeom prst="rect">
            <a:avLst/>
          </a:prstGeom>
          <a:solidFill>
            <a:schemeClr val="accent6"/>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3" name="Rectangle 22">
            <a:extLst>
              <a:ext uri="{FF2B5EF4-FFF2-40B4-BE49-F238E27FC236}">
                <a16:creationId xmlns:a16="http://schemas.microsoft.com/office/drawing/2014/main" id="{D6C49E4E-1A16-EB43-B09A-E3A4E5ADDB4A}"/>
              </a:ext>
            </a:extLst>
          </p:cNvPr>
          <p:cNvSpPr/>
          <p:nvPr/>
        </p:nvSpPr>
        <p:spPr>
          <a:xfrm>
            <a:off x="9643285" y="4505224"/>
            <a:ext cx="149921" cy="140913"/>
          </a:xfrm>
          <a:prstGeom prst="rect">
            <a:avLst/>
          </a:prstGeom>
          <a:solidFill>
            <a:srgbClr val="FF00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4" name="Rectangle 23">
            <a:extLst>
              <a:ext uri="{FF2B5EF4-FFF2-40B4-BE49-F238E27FC236}">
                <a16:creationId xmlns:a16="http://schemas.microsoft.com/office/drawing/2014/main" id="{162FA13E-9821-2043-BC35-E1D9BBBDCB6C}"/>
              </a:ext>
            </a:extLst>
          </p:cNvPr>
          <p:cNvSpPr/>
          <p:nvPr/>
        </p:nvSpPr>
        <p:spPr>
          <a:xfrm>
            <a:off x="9643285" y="4900790"/>
            <a:ext cx="149921" cy="140913"/>
          </a:xfrm>
          <a:prstGeom prst="rect">
            <a:avLst/>
          </a:prstGeom>
          <a:solidFill>
            <a:srgbClr val="FF00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5" name="Rectangle 24">
            <a:extLst>
              <a:ext uri="{FF2B5EF4-FFF2-40B4-BE49-F238E27FC236}">
                <a16:creationId xmlns:a16="http://schemas.microsoft.com/office/drawing/2014/main" id="{8C69A042-4314-3242-8888-5F0A56664B49}"/>
              </a:ext>
            </a:extLst>
          </p:cNvPr>
          <p:cNvSpPr/>
          <p:nvPr/>
        </p:nvSpPr>
        <p:spPr>
          <a:xfrm>
            <a:off x="9643285" y="5272665"/>
            <a:ext cx="149921" cy="140913"/>
          </a:xfrm>
          <a:prstGeom prst="rect">
            <a:avLst/>
          </a:prstGeom>
          <a:solidFill>
            <a:srgbClr val="FF00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6" name="TextBox 25">
            <a:extLst>
              <a:ext uri="{FF2B5EF4-FFF2-40B4-BE49-F238E27FC236}">
                <a16:creationId xmlns:a16="http://schemas.microsoft.com/office/drawing/2014/main" id="{F11656DC-0456-8848-A1F6-4662E5B8E5F4}"/>
              </a:ext>
            </a:extLst>
          </p:cNvPr>
          <p:cNvSpPr txBox="1"/>
          <p:nvPr/>
        </p:nvSpPr>
        <p:spPr>
          <a:xfrm>
            <a:off x="8809221" y="3703194"/>
            <a:ext cx="459559" cy="25404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dirty="0">
                <a:ln>
                  <a:noFill/>
                </a:ln>
                <a:solidFill>
                  <a:srgbClr val="000000"/>
                </a:solidFill>
                <a:effectLst/>
                <a:uLnTx/>
                <a:uFillTx/>
                <a:latin typeface="Calibri"/>
                <a:ea typeface="+mn-ea"/>
                <a:cs typeface="Arial"/>
              </a:rPr>
              <a:t>Gold</a:t>
            </a:r>
          </a:p>
        </p:txBody>
      </p:sp>
      <p:sp>
        <p:nvSpPr>
          <p:cNvPr id="27" name="TextBox 26">
            <a:extLst>
              <a:ext uri="{FF2B5EF4-FFF2-40B4-BE49-F238E27FC236}">
                <a16:creationId xmlns:a16="http://schemas.microsoft.com/office/drawing/2014/main" id="{4334DF9B-6F9A-4541-BF6D-65EBA3D62544}"/>
              </a:ext>
            </a:extLst>
          </p:cNvPr>
          <p:cNvSpPr txBox="1"/>
          <p:nvPr/>
        </p:nvSpPr>
        <p:spPr>
          <a:xfrm>
            <a:off x="10039938" y="4077976"/>
            <a:ext cx="483053" cy="30021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dirty="0">
                <a:ln>
                  <a:noFill/>
                </a:ln>
                <a:solidFill>
                  <a:srgbClr val="000000"/>
                </a:solidFill>
                <a:effectLst/>
                <a:uLnTx/>
                <a:uFillTx/>
                <a:latin typeface="Calibri"/>
                <a:ea typeface="+mn-ea"/>
                <a:cs typeface="Arial"/>
              </a:rPr>
              <a:t>✔</a:t>
            </a:r>
          </a:p>
        </p:txBody>
      </p:sp>
      <p:sp>
        <p:nvSpPr>
          <p:cNvPr id="28" name="TextBox 27">
            <a:extLst>
              <a:ext uri="{FF2B5EF4-FFF2-40B4-BE49-F238E27FC236}">
                <a16:creationId xmlns:a16="http://schemas.microsoft.com/office/drawing/2014/main" id="{B49A1F4D-FED1-4B48-BB54-4376D979D8A3}"/>
              </a:ext>
            </a:extLst>
          </p:cNvPr>
          <p:cNvSpPr txBox="1"/>
          <p:nvPr/>
        </p:nvSpPr>
        <p:spPr>
          <a:xfrm>
            <a:off x="10049758" y="5228548"/>
            <a:ext cx="483053" cy="30021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dirty="0">
                <a:ln>
                  <a:noFill/>
                </a:ln>
                <a:solidFill>
                  <a:srgbClr val="000000"/>
                </a:solidFill>
                <a:effectLst/>
                <a:uLnTx/>
                <a:uFillTx/>
                <a:latin typeface="Calibri"/>
                <a:ea typeface="+mn-ea"/>
                <a:cs typeface="Arial"/>
              </a:rPr>
              <a:t>✔</a:t>
            </a:r>
          </a:p>
        </p:txBody>
      </p:sp>
      <p:sp>
        <p:nvSpPr>
          <p:cNvPr id="29" name="TextBox 28">
            <a:extLst>
              <a:ext uri="{FF2B5EF4-FFF2-40B4-BE49-F238E27FC236}">
                <a16:creationId xmlns:a16="http://schemas.microsoft.com/office/drawing/2014/main" id="{EF0515F0-DBEC-9B4E-B285-F1E0E9E16CCC}"/>
              </a:ext>
            </a:extLst>
          </p:cNvPr>
          <p:cNvSpPr txBox="1"/>
          <p:nvPr/>
        </p:nvSpPr>
        <p:spPr>
          <a:xfrm>
            <a:off x="10068610" y="4845037"/>
            <a:ext cx="483053" cy="30021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51" b="1" i="0" u="none" strike="noStrike" kern="1200" cap="none" spc="0" normalizeH="0" baseline="0" noProof="0" dirty="0">
                <a:ln>
                  <a:noFill/>
                </a:ln>
                <a:solidFill>
                  <a:srgbClr val="000000"/>
                </a:solidFill>
                <a:effectLst/>
                <a:uLnTx/>
                <a:uFillTx/>
                <a:latin typeface="Calibri"/>
                <a:ea typeface="+mn-ea"/>
                <a:cs typeface="Arial"/>
              </a:rPr>
              <a:t>✗</a:t>
            </a:r>
          </a:p>
        </p:txBody>
      </p:sp>
      <p:sp>
        <p:nvSpPr>
          <p:cNvPr id="30" name="TextBox 29">
            <a:extLst>
              <a:ext uri="{FF2B5EF4-FFF2-40B4-BE49-F238E27FC236}">
                <a16:creationId xmlns:a16="http://schemas.microsoft.com/office/drawing/2014/main" id="{75568C6E-DB43-A040-9697-B4647F21750C}"/>
              </a:ext>
            </a:extLst>
          </p:cNvPr>
          <p:cNvSpPr txBox="1"/>
          <p:nvPr/>
        </p:nvSpPr>
        <p:spPr>
          <a:xfrm>
            <a:off x="10047334" y="4461527"/>
            <a:ext cx="483053" cy="30021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dirty="0">
                <a:ln>
                  <a:noFill/>
                </a:ln>
                <a:solidFill>
                  <a:srgbClr val="000000"/>
                </a:solidFill>
                <a:effectLst/>
                <a:uLnTx/>
                <a:uFillTx/>
                <a:latin typeface="Calibri"/>
                <a:ea typeface="+mn-ea"/>
                <a:cs typeface="Arial"/>
              </a:rPr>
              <a:t>✔</a:t>
            </a:r>
          </a:p>
        </p:txBody>
      </p:sp>
    </p:spTree>
    <p:extLst>
      <p:ext uri="{BB962C8B-B14F-4D97-AF65-F5344CB8AC3E}">
        <p14:creationId xmlns:p14="http://schemas.microsoft.com/office/powerpoint/2010/main" val="2330745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xEl>
                                              <p:pRg st="13" end="13"/>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4" grpId="0" animBg="1"/>
      <p:bldP spid="15" grpId="0" animBg="1"/>
      <p:bldP spid="16" grpId="0" animBg="1"/>
      <p:bldP spid="17" grpId="0" animBg="1"/>
      <p:bldP spid="18" grpId="0" animBg="1"/>
      <p:bldP spid="19" grpId="0" animBg="1"/>
      <p:bldP spid="20" grpId="0" animBg="1"/>
      <p:bldP spid="21" grpId="0"/>
      <p:bldP spid="22" grpId="0" animBg="1"/>
      <p:bldP spid="23" grpId="0" animBg="1"/>
      <p:bldP spid="24" grpId="0" animBg="1"/>
      <p:bldP spid="25" grpId="0" animBg="1"/>
      <p:bldP spid="26" grpId="0"/>
      <p:bldP spid="27" grpId="0"/>
      <p:bldP spid="28" grpId="0"/>
      <p:bldP spid="29" grpId="0"/>
      <p:bldP spid="3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B0262F6-C119-554E-AA19-8C34ED969B06}"/>
              </a:ext>
            </a:extLst>
          </p:cNvPr>
          <p:cNvSpPr txBox="1"/>
          <p:nvPr/>
        </p:nvSpPr>
        <p:spPr>
          <a:xfrm>
            <a:off x="475287" y="5863803"/>
            <a:ext cx="696423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50000"/>
                  </a:srgbClr>
                </a:solidFill>
                <a:effectLst/>
                <a:uLnTx/>
                <a:uFillTx/>
                <a:latin typeface="Calibri"/>
                <a:ea typeface="+mn-ea"/>
                <a:cs typeface="Arial"/>
              </a:rPr>
              <a:t>ESIM: Enhanced LSTM for Natural Language Inference (Chen et al.,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E7E6E6">
                    <a:lumMod val="50000"/>
                  </a:srgbClr>
                </a:solidFill>
                <a:effectLst/>
                <a:uLnTx/>
                <a:uFillTx/>
                <a:latin typeface="Calibri"/>
                <a:ea typeface="+mn-ea"/>
                <a:cs typeface="Arial"/>
              </a:rPr>
              <a:t>GloVe</a:t>
            </a:r>
            <a:r>
              <a:rPr kumimoji="0" lang="en-US" sz="1000" b="0" i="0" u="none" strike="noStrike" kern="1200" cap="none" spc="0" normalizeH="0" baseline="0" noProof="0" dirty="0">
                <a:ln>
                  <a:noFill/>
                </a:ln>
                <a:solidFill>
                  <a:srgbClr val="E7E6E6">
                    <a:lumMod val="50000"/>
                  </a:srgbClr>
                </a:solidFill>
                <a:effectLst/>
                <a:uLnTx/>
                <a:uFillTx/>
                <a:latin typeface="Calibri"/>
                <a:ea typeface="+mn-ea"/>
                <a:cs typeface="Arial"/>
              </a:rPr>
              <a:t>: Global Vectors for Word Representation (Pennington et al., 2014)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E7E6E6">
                    <a:lumMod val="50000"/>
                  </a:srgbClr>
                </a:solidFill>
                <a:effectLst/>
                <a:uLnTx/>
                <a:uFillTx/>
                <a:latin typeface="Calibri"/>
                <a:ea typeface="+mn-ea"/>
                <a:cs typeface="Arial"/>
              </a:rPr>
              <a:t>ELMo</a:t>
            </a:r>
            <a:r>
              <a:rPr kumimoji="0" lang="en-US" sz="1000" b="0" i="0" u="none" strike="noStrike" kern="1200" cap="none" spc="0" normalizeH="0" baseline="0" noProof="0" dirty="0">
                <a:ln>
                  <a:noFill/>
                </a:ln>
                <a:solidFill>
                  <a:srgbClr val="E7E6E6">
                    <a:lumMod val="50000"/>
                  </a:srgbClr>
                </a:solidFill>
                <a:effectLst/>
                <a:uLnTx/>
                <a:uFillTx/>
                <a:latin typeface="Calibri"/>
                <a:ea typeface="+mn-ea"/>
                <a:cs typeface="Arial"/>
              </a:rPr>
              <a:t>: Deep contextualized word representations (Peters et al.,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50000"/>
                  </a:srgbClr>
                </a:solidFill>
                <a:effectLst/>
                <a:uLnTx/>
                <a:uFillTx/>
                <a:latin typeface="Calibri"/>
                <a:ea typeface="+mn-ea"/>
                <a:cs typeface="Arial"/>
              </a:rPr>
              <a:t>BERT: BERT: Pre-training of Deep Bidirectional Transformers for Language Understanding (Devlin et al.,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E7E6E6">
                    <a:lumMod val="50000"/>
                  </a:srgbClr>
                </a:solidFill>
                <a:effectLst/>
                <a:uLnTx/>
                <a:uFillTx/>
                <a:latin typeface="Calibri"/>
                <a:ea typeface="+mn-ea"/>
                <a:cs typeface="Arial"/>
              </a:rPr>
              <a:t>RoBERTa</a:t>
            </a:r>
            <a:r>
              <a:rPr kumimoji="0" lang="en-US" sz="1000" b="0" i="0" u="none" strike="noStrike" kern="1200" cap="none" spc="0" normalizeH="0" baseline="0" noProof="0" dirty="0">
                <a:ln>
                  <a:noFill/>
                </a:ln>
                <a:solidFill>
                  <a:srgbClr val="E7E6E6">
                    <a:lumMod val="50000"/>
                  </a:srgbClr>
                </a:solidFill>
                <a:effectLst/>
                <a:uLnTx/>
                <a:uFillTx/>
                <a:latin typeface="Calibri"/>
                <a:ea typeface="+mn-ea"/>
                <a:cs typeface="Arial"/>
              </a:rPr>
              <a:t>: A Robustly Optimized BERT Pretraining Approach (Liu et al., 2019)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E7E6E6">
                  <a:lumMod val="50000"/>
                </a:srgbClr>
              </a:solidFill>
              <a:effectLst/>
              <a:uLnTx/>
              <a:uFillTx/>
              <a:latin typeface="Calibri"/>
              <a:ea typeface="+mn-ea"/>
              <a:cs typeface="Arial"/>
            </a:endParaRPr>
          </a:p>
        </p:txBody>
      </p:sp>
      <p:sp>
        <p:nvSpPr>
          <p:cNvPr id="2" name="Title 1">
            <a:extLst>
              <a:ext uri="{FF2B5EF4-FFF2-40B4-BE49-F238E27FC236}">
                <a16:creationId xmlns:a16="http://schemas.microsoft.com/office/drawing/2014/main" id="{491BC6E1-0288-4647-9C9E-217B74A64323}"/>
              </a:ext>
            </a:extLst>
          </p:cNvPr>
          <p:cNvSpPr>
            <a:spLocks noGrp="1"/>
          </p:cNvSpPr>
          <p:nvPr>
            <p:ph type="title"/>
          </p:nvPr>
        </p:nvSpPr>
        <p:spPr/>
        <p:txBody>
          <a:bodyPr/>
          <a:lstStyle/>
          <a:p>
            <a:r>
              <a:rPr lang="en-US" sz="3600" dirty="0">
                <a:solidFill>
                  <a:srgbClr val="3366CC"/>
                </a:solidFill>
                <a:latin typeface="+mj-lt"/>
              </a:rPr>
              <a:t>Results: We are Far (from where we want to be)</a:t>
            </a:r>
          </a:p>
        </p:txBody>
      </p:sp>
      <p:graphicFrame>
        <p:nvGraphicFramePr>
          <p:cNvPr id="5" name="Content Placeholder 4">
            <a:extLst>
              <a:ext uri="{FF2B5EF4-FFF2-40B4-BE49-F238E27FC236}">
                <a16:creationId xmlns:a16="http://schemas.microsoft.com/office/drawing/2014/main" id="{6D5086A9-09E0-1541-BA1C-4BAC0E862ABE}"/>
              </a:ext>
            </a:extLst>
          </p:cNvPr>
          <p:cNvGraphicFramePr>
            <a:graphicFrameLocks noGrp="1"/>
          </p:cNvGraphicFramePr>
          <p:nvPr>
            <p:ph idx="1"/>
            <p:extLst>
              <p:ext uri="{D42A27DB-BD31-4B8C-83A1-F6EECF244321}">
                <p14:modId xmlns:p14="http://schemas.microsoft.com/office/powerpoint/2010/main" val="656294836"/>
              </p:ext>
            </p:extLst>
          </p:nvPr>
        </p:nvGraphicFramePr>
        <p:xfrm>
          <a:off x="573316" y="1045709"/>
          <a:ext cx="10972800" cy="4863457"/>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B1A4F3B6-AD2C-5148-970C-BF8E28185920}"/>
              </a:ext>
            </a:extLst>
          </p:cNvPr>
          <p:cNvSpPr>
            <a:spLocks noGrp="1"/>
          </p:cNvSpPr>
          <p:nvPr>
            <p:ph type="sldNum" sz="quarter" idx="11"/>
          </p:nvPr>
        </p:nvSpPr>
        <p:spPr>
          <a:xfrm>
            <a:off x="11684000" y="6629400"/>
            <a:ext cx="508000"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srgbClr val="000000"/>
              </a:solidFill>
              <a:effectLst/>
              <a:uLnTx/>
              <a:uFillTx/>
              <a:latin typeface="Arial" pitchFamily="34" charset="0"/>
              <a:ea typeface="Arial Unicode MS" pitchFamily="34" charset="-128"/>
            </a:endParaRPr>
          </a:p>
        </p:txBody>
      </p:sp>
      <p:sp>
        <p:nvSpPr>
          <p:cNvPr id="18" name="Rounded Rectangular Callout 17">
            <a:extLst>
              <a:ext uri="{FF2B5EF4-FFF2-40B4-BE49-F238E27FC236}">
                <a16:creationId xmlns:a16="http://schemas.microsoft.com/office/drawing/2014/main" id="{877BB98F-6D02-E04A-9F00-2BB2E2A2CB65}"/>
              </a:ext>
            </a:extLst>
          </p:cNvPr>
          <p:cNvSpPr/>
          <p:nvPr/>
        </p:nvSpPr>
        <p:spPr>
          <a:xfrm>
            <a:off x="10643512" y="2909712"/>
            <a:ext cx="902604" cy="389731"/>
          </a:xfrm>
          <a:prstGeom prst="wedgeRoundRectCallout">
            <a:avLst>
              <a:gd name="adj1" fmla="val -25740"/>
              <a:gd name="adj2" fmla="val 81166"/>
              <a:gd name="adj3" fmla="val 16667"/>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Helvetica Neue" charset="0"/>
                <a:cs typeface="Calibri" panose="020F0502020204030204" pitchFamily="34" charset="0"/>
              </a:rPr>
              <a:t>40% difference</a:t>
            </a:r>
          </a:p>
        </p:txBody>
      </p:sp>
      <p:sp>
        <p:nvSpPr>
          <p:cNvPr id="19" name="Rounded Rectangular Callout 18">
            <a:extLst>
              <a:ext uri="{FF2B5EF4-FFF2-40B4-BE49-F238E27FC236}">
                <a16:creationId xmlns:a16="http://schemas.microsoft.com/office/drawing/2014/main" id="{2D82E369-0B53-A347-A97B-E36DF3C3BF54}"/>
              </a:ext>
            </a:extLst>
          </p:cNvPr>
          <p:cNvSpPr/>
          <p:nvPr/>
        </p:nvSpPr>
        <p:spPr>
          <a:xfrm>
            <a:off x="11185979" y="1981198"/>
            <a:ext cx="902604" cy="389731"/>
          </a:xfrm>
          <a:prstGeom prst="wedgeRoundRectCallout">
            <a:avLst>
              <a:gd name="adj1" fmla="val -66444"/>
              <a:gd name="adj2" fmla="val 7846"/>
              <a:gd name="adj3" fmla="val 16667"/>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Helvetica Neue" charset="0"/>
                <a:cs typeface="Calibri" panose="020F0502020204030204" pitchFamily="34" charset="0"/>
              </a:rPr>
              <a:t>13% difference</a:t>
            </a:r>
          </a:p>
        </p:txBody>
      </p:sp>
      <p:pic>
        <p:nvPicPr>
          <p:cNvPr id="22" name="Picture 21">
            <a:extLst>
              <a:ext uri="{FF2B5EF4-FFF2-40B4-BE49-F238E27FC236}">
                <a16:creationId xmlns:a16="http://schemas.microsoft.com/office/drawing/2014/main" id="{534AA06E-7EBD-FE4E-80C2-19B5D23AE6B0}"/>
              </a:ext>
            </a:extLst>
          </p:cNvPr>
          <p:cNvPicPr>
            <a:picLocks noChangeAspect="1"/>
          </p:cNvPicPr>
          <p:nvPr/>
        </p:nvPicPr>
        <p:blipFill rotWithShape="1">
          <a:blip r:embed="rId4"/>
          <a:srcRect l="10090" t="19197" r="7046" b="69132"/>
          <a:stretch/>
        </p:blipFill>
        <p:spPr>
          <a:xfrm>
            <a:off x="1397825" y="1912959"/>
            <a:ext cx="9681853" cy="523220"/>
          </a:xfrm>
          <a:prstGeom prst="rect">
            <a:avLst/>
          </a:prstGeom>
        </p:spPr>
      </p:pic>
      <p:sp>
        <p:nvSpPr>
          <p:cNvPr id="24" name="Rectangle 23">
            <a:extLst>
              <a:ext uri="{FF2B5EF4-FFF2-40B4-BE49-F238E27FC236}">
                <a16:creationId xmlns:a16="http://schemas.microsoft.com/office/drawing/2014/main" id="{93259612-5F32-114D-AEBB-79F51CE4FFE2}"/>
              </a:ext>
            </a:extLst>
          </p:cNvPr>
          <p:cNvSpPr/>
          <p:nvPr/>
        </p:nvSpPr>
        <p:spPr>
          <a:xfrm>
            <a:off x="5181600" y="977073"/>
            <a:ext cx="1828800" cy="490847"/>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pic>
        <p:nvPicPr>
          <p:cNvPr id="15" name="Picture 14">
            <a:extLst>
              <a:ext uri="{FF2B5EF4-FFF2-40B4-BE49-F238E27FC236}">
                <a16:creationId xmlns:a16="http://schemas.microsoft.com/office/drawing/2014/main" id="{1A891525-F018-324C-B756-191F9A4834AB}"/>
              </a:ext>
            </a:extLst>
          </p:cNvPr>
          <p:cNvPicPr>
            <a:picLocks noChangeAspect="1"/>
          </p:cNvPicPr>
          <p:nvPr/>
        </p:nvPicPr>
        <p:blipFill rotWithShape="1">
          <a:blip r:embed="rId5"/>
          <a:srcRect b="92418"/>
          <a:stretch/>
        </p:blipFill>
        <p:spPr>
          <a:xfrm>
            <a:off x="609600" y="1187450"/>
            <a:ext cx="10972800" cy="339929"/>
          </a:xfrm>
          <a:prstGeom prst="rect">
            <a:avLst/>
          </a:prstGeom>
        </p:spPr>
      </p:pic>
      <p:sp>
        <p:nvSpPr>
          <p:cNvPr id="7" name="Rectangle 6">
            <a:extLst>
              <a:ext uri="{FF2B5EF4-FFF2-40B4-BE49-F238E27FC236}">
                <a16:creationId xmlns:a16="http://schemas.microsoft.com/office/drawing/2014/main" id="{324DCEB0-3029-4291-807A-D4971404762D}"/>
              </a:ext>
            </a:extLst>
          </p:cNvPr>
          <p:cNvSpPr/>
          <p:nvPr/>
        </p:nvSpPr>
        <p:spPr>
          <a:xfrm>
            <a:off x="9945189" y="2432601"/>
            <a:ext cx="592022" cy="2858632"/>
          </a:xfrm>
          <a:prstGeom prst="rect">
            <a:avLst/>
          </a:prstGeom>
          <a:solidFill>
            <a:srgbClr val="FFFFFF"/>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0" name="Rectangle 19">
            <a:extLst>
              <a:ext uri="{FF2B5EF4-FFF2-40B4-BE49-F238E27FC236}">
                <a16:creationId xmlns:a16="http://schemas.microsoft.com/office/drawing/2014/main" id="{03F6B63A-ED63-4658-BDEC-63B89E611A01}"/>
              </a:ext>
            </a:extLst>
          </p:cNvPr>
          <p:cNvSpPr/>
          <p:nvPr/>
        </p:nvSpPr>
        <p:spPr>
          <a:xfrm>
            <a:off x="8173785" y="2432601"/>
            <a:ext cx="592022" cy="2858632"/>
          </a:xfrm>
          <a:prstGeom prst="rect">
            <a:avLst/>
          </a:prstGeom>
          <a:solidFill>
            <a:srgbClr val="FFFFFF"/>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1" name="Rectangle 20">
            <a:extLst>
              <a:ext uri="{FF2B5EF4-FFF2-40B4-BE49-F238E27FC236}">
                <a16:creationId xmlns:a16="http://schemas.microsoft.com/office/drawing/2014/main" id="{75C67B81-8F70-4EED-842F-DE7E9526FEB9}"/>
              </a:ext>
            </a:extLst>
          </p:cNvPr>
          <p:cNvSpPr/>
          <p:nvPr/>
        </p:nvSpPr>
        <p:spPr>
          <a:xfrm>
            <a:off x="6463743" y="2432601"/>
            <a:ext cx="592022" cy="2858632"/>
          </a:xfrm>
          <a:prstGeom prst="rect">
            <a:avLst/>
          </a:prstGeom>
          <a:solidFill>
            <a:srgbClr val="FFFFFF"/>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3" name="Rectangle 22">
            <a:extLst>
              <a:ext uri="{FF2B5EF4-FFF2-40B4-BE49-F238E27FC236}">
                <a16:creationId xmlns:a16="http://schemas.microsoft.com/office/drawing/2014/main" id="{D872D960-25D0-42C7-BEAC-7BE87B5D8C60}"/>
              </a:ext>
            </a:extLst>
          </p:cNvPr>
          <p:cNvSpPr/>
          <p:nvPr/>
        </p:nvSpPr>
        <p:spPr>
          <a:xfrm>
            <a:off x="4813073" y="2432601"/>
            <a:ext cx="592022" cy="2858632"/>
          </a:xfrm>
          <a:prstGeom prst="rect">
            <a:avLst/>
          </a:prstGeom>
          <a:solidFill>
            <a:srgbClr val="FFFFFF"/>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5" name="Rectangle 24">
            <a:extLst>
              <a:ext uri="{FF2B5EF4-FFF2-40B4-BE49-F238E27FC236}">
                <a16:creationId xmlns:a16="http://schemas.microsoft.com/office/drawing/2014/main" id="{9C158ECC-6377-4CE9-8C4A-4812BCD604E6}"/>
              </a:ext>
            </a:extLst>
          </p:cNvPr>
          <p:cNvSpPr/>
          <p:nvPr/>
        </p:nvSpPr>
        <p:spPr>
          <a:xfrm>
            <a:off x="3019908" y="2432601"/>
            <a:ext cx="592022" cy="2858632"/>
          </a:xfrm>
          <a:prstGeom prst="rect">
            <a:avLst/>
          </a:prstGeom>
          <a:solidFill>
            <a:srgbClr val="FFFFFF"/>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6" name="Rectangle 25">
            <a:extLst>
              <a:ext uri="{FF2B5EF4-FFF2-40B4-BE49-F238E27FC236}">
                <a16:creationId xmlns:a16="http://schemas.microsoft.com/office/drawing/2014/main" id="{AE1800D7-7168-4721-938D-AEBAB13B3567}"/>
              </a:ext>
            </a:extLst>
          </p:cNvPr>
          <p:cNvSpPr/>
          <p:nvPr/>
        </p:nvSpPr>
        <p:spPr>
          <a:xfrm>
            <a:off x="1274241" y="2432601"/>
            <a:ext cx="592022" cy="2858632"/>
          </a:xfrm>
          <a:prstGeom prst="rect">
            <a:avLst/>
          </a:prstGeom>
          <a:solidFill>
            <a:srgbClr val="FFFFFF"/>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8" name="Rectangle 7">
            <a:extLst>
              <a:ext uri="{FF2B5EF4-FFF2-40B4-BE49-F238E27FC236}">
                <a16:creationId xmlns:a16="http://schemas.microsoft.com/office/drawing/2014/main" id="{B969A9CA-0FE0-4EB9-B5C9-EA456435E951}"/>
              </a:ext>
            </a:extLst>
          </p:cNvPr>
          <p:cNvSpPr/>
          <p:nvPr/>
        </p:nvSpPr>
        <p:spPr>
          <a:xfrm>
            <a:off x="5564314" y="1305393"/>
            <a:ext cx="1289331" cy="187618"/>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8" name="Rectangle 27">
            <a:extLst>
              <a:ext uri="{FF2B5EF4-FFF2-40B4-BE49-F238E27FC236}">
                <a16:creationId xmlns:a16="http://schemas.microsoft.com/office/drawing/2014/main" id="{DB2E132D-BE48-4E6C-8335-1D622EE9CD40}"/>
              </a:ext>
            </a:extLst>
          </p:cNvPr>
          <p:cNvSpPr/>
          <p:nvPr/>
        </p:nvSpPr>
        <p:spPr>
          <a:xfrm>
            <a:off x="2046514" y="1252161"/>
            <a:ext cx="1915886" cy="343854"/>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9" name="Rectangle 28">
            <a:extLst>
              <a:ext uri="{FF2B5EF4-FFF2-40B4-BE49-F238E27FC236}">
                <a16:creationId xmlns:a16="http://schemas.microsoft.com/office/drawing/2014/main" id="{A7013359-479C-4343-B98E-9689ABD340A6}"/>
              </a:ext>
            </a:extLst>
          </p:cNvPr>
          <p:cNvSpPr/>
          <p:nvPr/>
        </p:nvSpPr>
        <p:spPr>
          <a:xfrm>
            <a:off x="1153887" y="1953406"/>
            <a:ext cx="10049510" cy="160772"/>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7" name="Content Placeholder 2">
            <a:extLst>
              <a:ext uri="{FF2B5EF4-FFF2-40B4-BE49-F238E27FC236}">
                <a16:creationId xmlns:a16="http://schemas.microsoft.com/office/drawing/2014/main" id="{9935BBAA-6815-479F-B245-10B2F114B5F8}"/>
              </a:ext>
            </a:extLst>
          </p:cNvPr>
          <p:cNvSpPr txBox="1">
            <a:spLocks/>
          </p:cNvSpPr>
          <p:nvPr/>
        </p:nvSpPr>
        <p:spPr bwMode="auto">
          <a:xfrm>
            <a:off x="1397824" y="1574887"/>
            <a:ext cx="3783776" cy="1633678"/>
          </a:xfrm>
          <a:prstGeom prst="rect">
            <a:avLst/>
          </a:prstGeom>
          <a:solidFill>
            <a:schemeClr val="bg1">
              <a:lumMod val="95000"/>
            </a:schemeClr>
          </a:solidFill>
          <a:ln>
            <a:solidFill>
              <a:schemeClr val="accent1"/>
            </a:solidFill>
          </a:ln>
          <a:effectLst/>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pPr marL="342900" marR="0" lvl="0" indent="-342900" algn="l" defTabSz="914400" rtl="0" eaLnBrk="1" fontAlgn="base" latinLnBrk="0" hangingPunct="1">
              <a:lnSpc>
                <a:spcPct val="100000"/>
              </a:lnSpc>
              <a:spcBef>
                <a:spcPct val="20000"/>
              </a:spcBef>
              <a:spcAft>
                <a:spcPct val="0"/>
              </a:spcAft>
              <a:buClr>
                <a:srgbClr val="E7E6E6">
                  <a:lumMod val="25000"/>
                </a:srgbClr>
              </a:buClr>
              <a:buSzPct val="75000"/>
              <a:buFont typeface="Wingdings" panose="05000000000000000000" pitchFamily="2" charset="2"/>
              <a:buChar char="q"/>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It’s important to be careful when evaluating LM-based results.</a:t>
            </a:r>
          </a:p>
          <a:p>
            <a:pPr marL="342900" marR="0" lvl="0" indent="-342900" algn="l" defTabSz="914400" rtl="0" eaLnBrk="1" fontAlgn="base" latinLnBrk="0" hangingPunct="1">
              <a:lnSpc>
                <a:spcPct val="100000"/>
              </a:lnSpc>
              <a:spcBef>
                <a:spcPct val="20000"/>
              </a:spcBef>
              <a:spcAft>
                <a:spcPct val="0"/>
              </a:spcAft>
              <a:buClr>
                <a:srgbClr val="E7E6E6">
                  <a:lumMod val="25000"/>
                </a:srgbClr>
              </a:buClr>
              <a:buSzPct val="75000"/>
              <a:buFont typeface="Wingdings" panose="05000000000000000000" pitchFamily="2" charset="2"/>
              <a:buChar char="q"/>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We have multiple plausible answers for each question. You only </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understand</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the phenomenon if you tag </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all the options  correctly. </a:t>
            </a:r>
          </a:p>
        </p:txBody>
      </p:sp>
    </p:spTree>
    <p:extLst>
      <p:ext uri="{BB962C8B-B14F-4D97-AF65-F5344CB8AC3E}">
        <p14:creationId xmlns:p14="http://schemas.microsoft.com/office/powerpoint/2010/main" val="8517033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hidden"/>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7" grpId="0" animBg="1"/>
      <p:bldP spid="20" grpId="0" animBg="1"/>
      <p:bldP spid="21" grpId="0" animBg="1"/>
      <p:bldP spid="23" grpId="0" animBg="1"/>
      <p:bldP spid="25" grpId="0" animBg="1"/>
      <p:bldP spid="26" grpId="0" animBg="1"/>
      <p:bldP spid="8" grpId="0" animBg="1"/>
      <p:bldP spid="28" grpId="0" animBg="1"/>
      <p:bldP spid="29" grpId="0" animBg="1"/>
      <p:bldP spid="2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850EB-924D-40F2-AB7F-840831AE4CEC}"/>
              </a:ext>
            </a:extLst>
          </p:cNvPr>
          <p:cNvSpPr>
            <a:spLocks noGrp="1"/>
          </p:cNvSpPr>
          <p:nvPr>
            <p:ph type="title"/>
          </p:nvPr>
        </p:nvSpPr>
        <p:spPr/>
        <p:txBody>
          <a:bodyPr>
            <a:normAutofit/>
          </a:bodyPr>
          <a:lstStyle/>
          <a:p>
            <a:r>
              <a:rPr lang="en-US" sz="2600" dirty="0"/>
              <a:t>MC-TACO</a:t>
            </a:r>
            <a:r>
              <a:rPr lang="en-US" sz="2600" b="1" dirty="0"/>
              <a:t>🌮: </a:t>
            </a:r>
            <a:r>
              <a:rPr lang="en-US" sz="2600" dirty="0"/>
              <a:t>A Temporal Commonsense Dataset</a:t>
            </a:r>
            <a:r>
              <a:rPr lang="en-US" dirty="0"/>
              <a:t> </a:t>
            </a:r>
            <a:r>
              <a:rPr lang="en-US" sz="1400" dirty="0">
                <a:solidFill>
                  <a:srgbClr val="3366CC"/>
                </a:solidFill>
              </a:rPr>
              <a:t>[Zhou et al. EMNLP’19]</a:t>
            </a:r>
            <a:endParaRPr lang="en-US" sz="3200" dirty="0">
              <a:solidFill>
                <a:srgbClr val="3366CC"/>
              </a:solidFill>
            </a:endParaRPr>
          </a:p>
        </p:txBody>
      </p:sp>
      <p:sp>
        <p:nvSpPr>
          <p:cNvPr id="3" name="Content Placeholder 2">
            <a:extLst>
              <a:ext uri="{FF2B5EF4-FFF2-40B4-BE49-F238E27FC236}">
                <a16:creationId xmlns:a16="http://schemas.microsoft.com/office/drawing/2014/main" id="{81D9A304-90FE-4779-83AC-56E4550BC0FC}"/>
              </a:ext>
            </a:extLst>
          </p:cNvPr>
          <p:cNvSpPr>
            <a:spLocks noGrp="1"/>
          </p:cNvSpPr>
          <p:nvPr>
            <p:ph idx="4294967295"/>
          </p:nvPr>
        </p:nvSpPr>
        <p:spPr>
          <a:xfrm>
            <a:off x="0" y="1635123"/>
            <a:ext cx="2649538" cy="1508125"/>
          </a:xfrm>
        </p:spPr>
        <p:txBody>
          <a:bodyPr>
            <a:noAutofit/>
          </a:bodyPr>
          <a:lstStyle/>
          <a:p>
            <a:pPr marL="285750" indent="-285750">
              <a:spcBef>
                <a:spcPts val="0"/>
              </a:spcBef>
              <a:buFont typeface="Wingdings" panose="05000000000000000000" pitchFamily="2" charset="2"/>
              <a:buChar char="§"/>
            </a:pPr>
            <a:r>
              <a:rPr lang="en-US" sz="1600" dirty="0">
                <a:latin typeface="Calibri" panose="020F0502020204030204" pitchFamily="34" charset="0"/>
                <a:cs typeface="Calibri" panose="020F0502020204030204" pitchFamily="34" charset="0"/>
              </a:rPr>
              <a:t>Stationarity:</a:t>
            </a:r>
          </a:p>
          <a:p>
            <a:pPr marL="636587" lvl="1" indent="-285750">
              <a:buClr>
                <a:srgbClr val="3366CC"/>
              </a:buClr>
              <a:buFont typeface="Wingdings" panose="05000000000000000000" pitchFamily="2" charset="2"/>
              <a:buChar char="§"/>
            </a:pPr>
            <a:r>
              <a:rPr lang="en-US" sz="1600" dirty="0">
                <a:latin typeface="Calibri" panose="020F0502020204030204" pitchFamily="34" charset="0"/>
                <a:cs typeface="Calibri" panose="020F0502020204030204" pitchFamily="34" charset="0"/>
              </a:rPr>
              <a:t>Paul Simon is in NYC. Let’s go see him. </a:t>
            </a:r>
          </a:p>
          <a:p>
            <a:pPr marL="636587" lvl="1" indent="-285750">
              <a:buClr>
                <a:srgbClr val="3366CC"/>
              </a:buClr>
              <a:buFont typeface="Wingdings" panose="05000000000000000000" pitchFamily="2" charset="2"/>
              <a:buChar char="§"/>
            </a:pPr>
            <a:r>
              <a:rPr lang="en-US" sz="1600" dirty="0">
                <a:latin typeface="Calibri" panose="020F0502020204030204" pitchFamily="34" charset="0"/>
                <a:cs typeface="Calibri" panose="020F0502020204030204" pitchFamily="34" charset="0"/>
              </a:rPr>
              <a:t>The Empire State Building is in NYC.</a:t>
            </a:r>
          </a:p>
        </p:txBody>
      </p:sp>
      <p:pic>
        <p:nvPicPr>
          <p:cNvPr id="5" name="Picture 4">
            <a:extLst>
              <a:ext uri="{FF2B5EF4-FFF2-40B4-BE49-F238E27FC236}">
                <a16:creationId xmlns:a16="http://schemas.microsoft.com/office/drawing/2014/main" id="{084BF2E9-3213-406E-A269-D8D4E57ECF14}"/>
              </a:ext>
            </a:extLst>
          </p:cNvPr>
          <p:cNvPicPr>
            <a:picLocks noChangeAspect="1"/>
          </p:cNvPicPr>
          <p:nvPr/>
        </p:nvPicPr>
        <p:blipFill>
          <a:blip r:embed="rId3"/>
          <a:stretch>
            <a:fillRect/>
          </a:stretch>
        </p:blipFill>
        <p:spPr>
          <a:xfrm>
            <a:off x="4173682" y="1255595"/>
            <a:ext cx="3923653" cy="5125250"/>
          </a:xfrm>
          <a:prstGeom prst="rect">
            <a:avLst/>
          </a:prstGeom>
        </p:spPr>
      </p:pic>
      <p:sp>
        <p:nvSpPr>
          <p:cNvPr id="6" name="Arrow: Right 5">
            <a:extLst>
              <a:ext uri="{FF2B5EF4-FFF2-40B4-BE49-F238E27FC236}">
                <a16:creationId xmlns:a16="http://schemas.microsoft.com/office/drawing/2014/main" id="{FD9DB9F0-1A28-4708-B679-33D6621B66B3}"/>
              </a:ext>
            </a:extLst>
          </p:cNvPr>
          <p:cNvSpPr/>
          <p:nvPr/>
        </p:nvSpPr>
        <p:spPr>
          <a:xfrm>
            <a:off x="2378754" y="5568478"/>
            <a:ext cx="1725420" cy="463634"/>
          </a:xfrm>
          <a:prstGeom prst="rightArrow">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00">
                    <a:lumMod val="75000"/>
                    <a:lumOff val="25000"/>
                  </a:srgbClr>
                </a:solidFill>
                <a:effectLst/>
                <a:uLnTx/>
                <a:uFillTx/>
                <a:latin typeface="Calibri" panose="020F0502020204030204" pitchFamily="34" charset="0"/>
                <a:ea typeface="Helvetica Neue" charset="0"/>
                <a:cs typeface="Calibri" panose="020F0502020204030204" pitchFamily="34" charset="0"/>
                <a:sym typeface="Arial"/>
              </a:rPr>
              <a:t>Event Frequency</a:t>
            </a:r>
          </a:p>
        </p:txBody>
      </p:sp>
      <p:sp>
        <p:nvSpPr>
          <p:cNvPr id="7" name="Arrow: Right 6">
            <a:extLst>
              <a:ext uri="{FF2B5EF4-FFF2-40B4-BE49-F238E27FC236}">
                <a16:creationId xmlns:a16="http://schemas.microsoft.com/office/drawing/2014/main" id="{55F56510-B4A3-4D5B-B834-ABD32E817149}"/>
              </a:ext>
            </a:extLst>
          </p:cNvPr>
          <p:cNvSpPr/>
          <p:nvPr/>
        </p:nvSpPr>
        <p:spPr>
          <a:xfrm>
            <a:off x="2378754" y="2516898"/>
            <a:ext cx="1725420" cy="463634"/>
          </a:xfrm>
          <a:prstGeom prst="rightArrow">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00">
                    <a:lumMod val="75000"/>
                    <a:lumOff val="25000"/>
                  </a:srgbClr>
                </a:solidFill>
                <a:effectLst/>
                <a:uLnTx/>
                <a:uFillTx/>
                <a:latin typeface="Calibri" panose="020F0502020204030204" pitchFamily="34" charset="0"/>
                <a:ea typeface="Helvetica Neue" charset="0"/>
                <a:cs typeface="Calibri" panose="020F0502020204030204" pitchFamily="34" charset="0"/>
                <a:sym typeface="Arial"/>
              </a:rPr>
              <a:t>Typical Time</a:t>
            </a:r>
          </a:p>
        </p:txBody>
      </p:sp>
      <p:sp>
        <p:nvSpPr>
          <p:cNvPr id="10" name="Rectangle 9">
            <a:extLst>
              <a:ext uri="{FF2B5EF4-FFF2-40B4-BE49-F238E27FC236}">
                <a16:creationId xmlns:a16="http://schemas.microsoft.com/office/drawing/2014/main" id="{29E3DFF0-9277-44B1-AE1B-D248E7F216C6}"/>
              </a:ext>
            </a:extLst>
          </p:cNvPr>
          <p:cNvSpPr/>
          <p:nvPr/>
        </p:nvSpPr>
        <p:spPr>
          <a:xfrm>
            <a:off x="8080427" y="1314597"/>
            <a:ext cx="3917846" cy="2045808"/>
          </a:xfrm>
          <a:prstGeom prst="rect">
            <a:avLst/>
          </a:prstGeom>
          <a:solidFill>
            <a:schemeClr val="bg1">
              <a:lumMod val="95000"/>
            </a:schemeClr>
          </a:solidFill>
          <a:ln>
            <a:solidFill>
              <a:schemeClr val="accent1"/>
            </a:solidFill>
          </a:ln>
        </p:spPr>
        <p:txBody>
          <a:bodyPr wrap="square">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The results of a </a:t>
            </a: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RoBERTa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-based models are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very low</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Not surprising given the need to have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commonsense</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to address these challenges.</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Perhaps more importantly, it illustrates the need to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decompose</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and know how to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incorporate knowledge</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p>
        </p:txBody>
      </p:sp>
      <p:sp>
        <p:nvSpPr>
          <p:cNvPr id="11" name="Rectangle 10">
            <a:extLst>
              <a:ext uri="{FF2B5EF4-FFF2-40B4-BE49-F238E27FC236}">
                <a16:creationId xmlns:a16="http://schemas.microsoft.com/office/drawing/2014/main" id="{623151DD-54F1-4E64-81FA-A2F046B2D050}"/>
              </a:ext>
            </a:extLst>
          </p:cNvPr>
          <p:cNvSpPr/>
          <p:nvPr/>
        </p:nvSpPr>
        <p:spPr>
          <a:xfrm>
            <a:off x="8318898" y="4371114"/>
            <a:ext cx="1661319" cy="924806"/>
          </a:xfrm>
          <a:prstGeom prst="rect">
            <a:avLst/>
          </a:prstGeom>
          <a:solidFill>
            <a:schemeClr val="bg1">
              <a:lumMod val="95000"/>
            </a:schemeClr>
          </a:solidFill>
          <a:ln>
            <a:solidFill>
              <a:schemeClr val="accent1"/>
            </a:solidFill>
          </a:ln>
        </p:spPr>
        <p:txBody>
          <a:bodyPr wrap="square">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Will we make it to dinner before the movie? </a:t>
            </a:r>
          </a:p>
        </p:txBody>
      </p:sp>
      <p:sp>
        <p:nvSpPr>
          <p:cNvPr id="13" name="Arrow: Right 12">
            <a:extLst>
              <a:ext uri="{FF2B5EF4-FFF2-40B4-BE49-F238E27FC236}">
                <a16:creationId xmlns:a16="http://schemas.microsoft.com/office/drawing/2014/main" id="{B0C25DF6-16E2-4104-84C3-04D40CE03FF3}"/>
              </a:ext>
            </a:extLst>
          </p:cNvPr>
          <p:cNvSpPr/>
          <p:nvPr/>
        </p:nvSpPr>
        <p:spPr>
          <a:xfrm>
            <a:off x="2378754" y="1499704"/>
            <a:ext cx="1725420" cy="463634"/>
          </a:xfrm>
          <a:prstGeom prst="rightArrow">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00">
                    <a:lumMod val="75000"/>
                    <a:lumOff val="25000"/>
                  </a:srgbClr>
                </a:solidFill>
                <a:effectLst/>
                <a:uLnTx/>
                <a:uFillTx/>
                <a:latin typeface="Calibri" panose="020F0502020204030204" pitchFamily="34" charset="0"/>
                <a:ea typeface="Helvetica Neue" charset="0"/>
                <a:cs typeface="Calibri" panose="020F0502020204030204" pitchFamily="34" charset="0"/>
                <a:sym typeface="Arial"/>
              </a:rPr>
              <a:t>Stationarity</a:t>
            </a:r>
          </a:p>
        </p:txBody>
      </p:sp>
      <p:sp>
        <p:nvSpPr>
          <p:cNvPr id="14" name="Arrow: Right 13">
            <a:extLst>
              <a:ext uri="{FF2B5EF4-FFF2-40B4-BE49-F238E27FC236}">
                <a16:creationId xmlns:a16="http://schemas.microsoft.com/office/drawing/2014/main" id="{852EAF04-419E-4212-A6E9-EDFB676E82BA}"/>
              </a:ext>
            </a:extLst>
          </p:cNvPr>
          <p:cNvSpPr/>
          <p:nvPr/>
        </p:nvSpPr>
        <p:spPr>
          <a:xfrm>
            <a:off x="2378754" y="3534091"/>
            <a:ext cx="1725420" cy="463634"/>
          </a:xfrm>
          <a:prstGeom prst="rightArrow">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00">
                    <a:lumMod val="75000"/>
                    <a:lumOff val="25000"/>
                  </a:srgbClr>
                </a:solidFill>
                <a:effectLst/>
                <a:uLnTx/>
                <a:uFillTx/>
                <a:latin typeface="Calibri" panose="020F0502020204030204" pitchFamily="34" charset="0"/>
                <a:ea typeface="Helvetica Neue" charset="0"/>
                <a:cs typeface="Calibri" panose="020F0502020204030204" pitchFamily="34" charset="0"/>
                <a:sym typeface="Arial"/>
              </a:rPr>
              <a:t>Duration</a:t>
            </a:r>
          </a:p>
        </p:txBody>
      </p:sp>
      <p:sp>
        <p:nvSpPr>
          <p:cNvPr id="15" name="Arrow: Right 14">
            <a:extLst>
              <a:ext uri="{FF2B5EF4-FFF2-40B4-BE49-F238E27FC236}">
                <a16:creationId xmlns:a16="http://schemas.microsoft.com/office/drawing/2014/main" id="{241065DF-D2AF-4180-83E7-471AE4FC5BEF}"/>
              </a:ext>
            </a:extLst>
          </p:cNvPr>
          <p:cNvSpPr/>
          <p:nvPr/>
        </p:nvSpPr>
        <p:spPr>
          <a:xfrm>
            <a:off x="2378754" y="4551285"/>
            <a:ext cx="1725420" cy="463634"/>
          </a:xfrm>
          <a:prstGeom prst="rightArrow">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00">
                    <a:lumMod val="75000"/>
                    <a:lumOff val="25000"/>
                  </a:srgbClr>
                </a:solidFill>
                <a:effectLst/>
                <a:uLnTx/>
                <a:uFillTx/>
                <a:latin typeface="Calibri" panose="020F0502020204030204" pitchFamily="34" charset="0"/>
                <a:ea typeface="Helvetica Neue" charset="0"/>
                <a:cs typeface="Calibri" panose="020F0502020204030204" pitchFamily="34" charset="0"/>
                <a:sym typeface="Arial"/>
              </a:rPr>
              <a:t>Temporal Ordering</a:t>
            </a:r>
          </a:p>
        </p:txBody>
      </p:sp>
      <p:pic>
        <p:nvPicPr>
          <p:cNvPr id="2050" name="Picture 2" descr="DinnerSushi - Picture of Dinner Sushi, Frederiksberg - Tripadvisor">
            <a:extLst>
              <a:ext uri="{FF2B5EF4-FFF2-40B4-BE49-F238E27FC236}">
                <a16:creationId xmlns:a16="http://schemas.microsoft.com/office/drawing/2014/main" id="{04FD85B9-C624-4270-80C3-D134823129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60913" y="3553572"/>
            <a:ext cx="1737360" cy="11908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lue Movie Logo On A Black Background Royalty Free Cliparts ...">
            <a:extLst>
              <a:ext uri="{FF2B5EF4-FFF2-40B4-BE49-F238E27FC236}">
                <a16:creationId xmlns:a16="http://schemas.microsoft.com/office/drawing/2014/main" id="{09172D61-2B1F-490F-9B0C-76773E121D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60913" y="4931615"/>
            <a:ext cx="1737360" cy="173736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A57A51D-DD99-4C77-9F8B-E2570812215A}"/>
              </a:ext>
            </a:extLst>
          </p:cNvPr>
          <p:cNvSpPr/>
          <p:nvPr/>
        </p:nvSpPr>
        <p:spPr>
          <a:xfrm>
            <a:off x="8318898" y="5448320"/>
            <a:ext cx="1661319" cy="924806"/>
          </a:xfrm>
          <a:prstGeom prst="rect">
            <a:avLst/>
          </a:prstGeom>
          <a:solidFill>
            <a:schemeClr val="bg1">
              <a:lumMod val="95000"/>
            </a:schemeClr>
          </a:solidFill>
          <a:ln>
            <a:solidFill>
              <a:schemeClr val="accent1"/>
            </a:solidFill>
          </a:ln>
        </p:spPr>
        <p:txBody>
          <a:bodyPr wrap="square">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And, we need to account for</a:t>
            </a:r>
            <a:r>
              <a:rPr kumimoji="0" lang="en-US" sz="1400"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14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implicit events</a:t>
            </a:r>
            <a:r>
              <a:rPr kumimoji="0" lang="en-US" sz="1400"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[Zhou et al., in submission]</a:t>
            </a:r>
            <a:endParaRPr kumimoji="0" lang="en-US" sz="140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156992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par>
                                <p:cTn id="12" presetID="1" presetClass="entr" presetSubtype="0"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FEEBA-38BC-ED46-9A3F-1D9F8703AC3B}"/>
              </a:ext>
            </a:extLst>
          </p:cNvPr>
          <p:cNvSpPr>
            <a:spLocks noGrp="1"/>
          </p:cNvSpPr>
          <p:nvPr>
            <p:ph type="title"/>
          </p:nvPr>
        </p:nvSpPr>
        <p:spPr/>
        <p:txBody>
          <a:bodyPr/>
          <a:lstStyle/>
          <a:p>
            <a:r>
              <a:rPr lang="en-US" b="1" dirty="0" err="1"/>
              <a:t>T</a:t>
            </a:r>
            <a:r>
              <a:rPr lang="en-US" dirty="0" err="1"/>
              <a:t>empor</a:t>
            </a:r>
            <a:r>
              <a:rPr lang="en-US" b="1" dirty="0" err="1"/>
              <a:t>A</a:t>
            </a:r>
            <a:r>
              <a:rPr lang="en-US" dirty="0" err="1"/>
              <a:t>l</a:t>
            </a:r>
            <a:r>
              <a:rPr lang="en-US" dirty="0"/>
              <a:t> </a:t>
            </a:r>
            <a:r>
              <a:rPr lang="en-US" b="1" dirty="0" err="1"/>
              <a:t>CO</a:t>
            </a:r>
            <a:r>
              <a:rPr lang="en-US" dirty="0" err="1"/>
              <a:t>mmonsense</a:t>
            </a:r>
            <a:r>
              <a:rPr lang="en-US" dirty="0"/>
              <a:t> </a:t>
            </a:r>
            <a:r>
              <a:rPr lang="en-US" b="1" dirty="0"/>
              <a:t>LM</a:t>
            </a:r>
          </a:p>
        </p:txBody>
      </p:sp>
      <p:sp>
        <p:nvSpPr>
          <p:cNvPr id="3" name="Content Placeholder 2">
            <a:extLst>
              <a:ext uri="{FF2B5EF4-FFF2-40B4-BE49-F238E27FC236}">
                <a16:creationId xmlns:a16="http://schemas.microsoft.com/office/drawing/2014/main" id="{9E60A402-DB63-A045-B409-B2D4C8317C77}"/>
              </a:ext>
            </a:extLst>
          </p:cNvPr>
          <p:cNvSpPr>
            <a:spLocks noGrp="1"/>
          </p:cNvSpPr>
          <p:nvPr>
            <p:ph idx="1"/>
          </p:nvPr>
        </p:nvSpPr>
        <p:spPr/>
        <p:txBody>
          <a:bodyPr/>
          <a:lstStyle/>
          <a:p>
            <a:r>
              <a:rPr lang="en-US" dirty="0" err="1"/>
              <a:t>TacoLM</a:t>
            </a:r>
            <a:r>
              <a:rPr lang="en-US" dirty="0"/>
              <a:t> – A general LM that is aware of time and temporal common sense</a:t>
            </a:r>
          </a:p>
          <a:p>
            <a:pPr lvl="1"/>
            <a:r>
              <a:rPr lang="en-US" dirty="0"/>
              <a:t>Minimal Supervision</a:t>
            </a:r>
          </a:p>
          <a:p>
            <a:r>
              <a:rPr lang="en-US" dirty="0"/>
              <a:t>Used to develop contextual estimation for Duration, </a:t>
            </a:r>
            <a:r>
              <a:rPr lang="en-US"/>
              <a:t>Typical Time, and Frequency</a:t>
            </a:r>
            <a:endParaRPr lang="en-US" dirty="0"/>
          </a:p>
          <a:p>
            <a:pPr lvl="1"/>
            <a:r>
              <a:rPr lang="en-US" dirty="0"/>
              <a:t>Time is represented as a distribution over time units</a:t>
            </a:r>
          </a:p>
          <a:p>
            <a:pPr marL="0" indent="0">
              <a:buNone/>
            </a:pPr>
            <a:endParaRPr lang="en-US" dirty="0"/>
          </a:p>
          <a:p>
            <a:pPr lvl="2"/>
            <a:endParaRPr lang="en-US" dirty="0"/>
          </a:p>
        </p:txBody>
      </p:sp>
      <p:sp>
        <p:nvSpPr>
          <p:cNvPr id="4" name="Slide Number Placeholder 3">
            <a:extLst>
              <a:ext uri="{FF2B5EF4-FFF2-40B4-BE49-F238E27FC236}">
                <a16:creationId xmlns:a16="http://schemas.microsoft.com/office/drawing/2014/main" id="{327413B2-6157-2545-B68D-5523F354089A}"/>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graphicFrame>
        <p:nvGraphicFramePr>
          <p:cNvPr id="7" name="Chart 6">
            <a:extLst>
              <a:ext uri="{FF2B5EF4-FFF2-40B4-BE49-F238E27FC236}">
                <a16:creationId xmlns:a16="http://schemas.microsoft.com/office/drawing/2014/main" id="{DEFC4B40-4024-434D-B45F-69AF75329AA6}"/>
              </a:ext>
            </a:extLst>
          </p:cNvPr>
          <p:cNvGraphicFramePr/>
          <p:nvPr/>
        </p:nvGraphicFramePr>
        <p:xfrm>
          <a:off x="1148149" y="3429000"/>
          <a:ext cx="8128000" cy="2701346"/>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FDF7FAF1-698D-6E4D-9FC9-63223E7B76E6}"/>
              </a:ext>
            </a:extLst>
          </p:cNvPr>
          <p:cNvSpPr txBox="1"/>
          <p:nvPr/>
        </p:nvSpPr>
        <p:spPr>
          <a:xfrm>
            <a:off x="764326" y="4097866"/>
            <a:ext cx="76764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Arial"/>
              </a:rPr>
              <a:t>confidence</a:t>
            </a:r>
          </a:p>
        </p:txBody>
      </p:sp>
      <p:pic>
        <p:nvPicPr>
          <p:cNvPr id="8" name="Picture 7">
            <a:extLst>
              <a:ext uri="{FF2B5EF4-FFF2-40B4-BE49-F238E27FC236}">
                <a16:creationId xmlns:a16="http://schemas.microsoft.com/office/drawing/2014/main" id="{BB87D7F4-854E-48D3-B379-DDBB0CA5DD41}"/>
              </a:ext>
            </a:extLst>
          </p:cNvPr>
          <p:cNvPicPr>
            <a:picLocks noChangeAspect="1"/>
          </p:cNvPicPr>
          <p:nvPr/>
        </p:nvPicPr>
        <p:blipFill>
          <a:blip r:embed="rId4"/>
          <a:stretch>
            <a:fillRect/>
          </a:stretch>
        </p:blipFill>
        <p:spPr>
          <a:xfrm>
            <a:off x="9999766" y="2587118"/>
            <a:ext cx="1737360" cy="1510748"/>
          </a:xfrm>
          <a:prstGeom prst="rect">
            <a:avLst/>
          </a:prstGeom>
          <a:ln w="28575">
            <a:solidFill>
              <a:srgbClr val="0070C0"/>
            </a:solidFill>
          </a:ln>
        </p:spPr>
      </p:pic>
      <p:pic>
        <p:nvPicPr>
          <p:cNvPr id="9" name="Picture 8">
            <a:extLst>
              <a:ext uri="{FF2B5EF4-FFF2-40B4-BE49-F238E27FC236}">
                <a16:creationId xmlns:a16="http://schemas.microsoft.com/office/drawing/2014/main" id="{A266C932-3E0C-4C45-86E6-9C94569B9C36}"/>
              </a:ext>
            </a:extLst>
          </p:cNvPr>
          <p:cNvPicPr>
            <a:picLocks noChangeAspect="1"/>
          </p:cNvPicPr>
          <p:nvPr/>
        </p:nvPicPr>
        <p:blipFill>
          <a:blip r:embed="rId5"/>
          <a:stretch>
            <a:fillRect/>
          </a:stretch>
        </p:blipFill>
        <p:spPr>
          <a:xfrm>
            <a:off x="9999766" y="4220976"/>
            <a:ext cx="1737360" cy="1737360"/>
          </a:xfrm>
          <a:prstGeom prst="rect">
            <a:avLst/>
          </a:prstGeom>
          <a:ln w="28575">
            <a:solidFill>
              <a:schemeClr val="accent2"/>
            </a:solidFill>
          </a:ln>
        </p:spPr>
      </p:pic>
    </p:spTree>
    <p:extLst>
      <p:ext uri="{BB962C8B-B14F-4D97-AF65-F5344CB8AC3E}">
        <p14:creationId xmlns:p14="http://schemas.microsoft.com/office/powerpoint/2010/main" val="19127961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0F48B-D298-C644-8F3E-11CD12B15D9F}"/>
              </a:ext>
            </a:extLst>
          </p:cNvPr>
          <p:cNvSpPr>
            <a:spLocks noGrp="1"/>
          </p:cNvSpPr>
          <p:nvPr>
            <p:ph type="title"/>
          </p:nvPr>
        </p:nvSpPr>
        <p:spPr/>
        <p:txBody>
          <a:bodyPr/>
          <a:lstStyle/>
          <a:p>
            <a:r>
              <a:rPr lang="en-US" dirty="0"/>
              <a:t>Modeling Temporal Common Sense</a:t>
            </a:r>
          </a:p>
        </p:txBody>
      </p:sp>
      <p:sp>
        <p:nvSpPr>
          <p:cNvPr id="3" name="Content Placeholder 2">
            <a:extLst>
              <a:ext uri="{FF2B5EF4-FFF2-40B4-BE49-F238E27FC236}">
                <a16:creationId xmlns:a16="http://schemas.microsoft.com/office/drawing/2014/main" id="{61CFEE04-C0A3-BE4E-B940-0354E2EFD92A}"/>
              </a:ext>
            </a:extLst>
          </p:cNvPr>
          <p:cNvSpPr>
            <a:spLocks noGrp="1"/>
          </p:cNvSpPr>
          <p:nvPr>
            <p:ph idx="1"/>
          </p:nvPr>
        </p:nvSpPr>
        <p:spPr/>
        <p:txBody>
          <a:bodyPr/>
          <a:lstStyle/>
          <a:p>
            <a:r>
              <a:rPr lang="en-US" dirty="0"/>
              <a:t>Context</a:t>
            </a:r>
          </a:p>
          <a:p>
            <a:pPr lvl="1"/>
            <a:r>
              <a:rPr lang="en-US" dirty="0"/>
              <a:t>How long does “move” take? </a:t>
            </a:r>
          </a:p>
          <a:p>
            <a:pPr lvl="2"/>
            <a:r>
              <a:rPr lang="en-US" dirty="0"/>
              <a:t>Highly contextual: Move a chair? Move a piano? </a:t>
            </a:r>
          </a:p>
          <a:p>
            <a:pPr lvl="2"/>
            <a:r>
              <a:rPr lang="en-US" dirty="0"/>
              <a:t>Needs more than direct event arguments</a:t>
            </a:r>
          </a:p>
          <a:p>
            <a:pPr marL="0" indent="0">
              <a:buNone/>
            </a:pPr>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914400" lvl="2" indent="0">
              <a:buNone/>
            </a:pPr>
            <a:endParaRPr lang="en-US" dirty="0"/>
          </a:p>
        </p:txBody>
      </p:sp>
      <p:sp>
        <p:nvSpPr>
          <p:cNvPr id="4" name="Slide Number Placeholder 3">
            <a:extLst>
              <a:ext uri="{FF2B5EF4-FFF2-40B4-BE49-F238E27FC236}">
                <a16:creationId xmlns:a16="http://schemas.microsoft.com/office/drawing/2014/main" id="{24A89BA3-DBCD-4561-B9A7-807084C078B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
        <p:nvSpPr>
          <p:cNvPr id="6" name="Content Placeholder 2">
            <a:extLst>
              <a:ext uri="{FF2B5EF4-FFF2-40B4-BE49-F238E27FC236}">
                <a16:creationId xmlns:a16="http://schemas.microsoft.com/office/drawing/2014/main" id="{039D206C-1551-4BCE-B7FD-B7BFEAAC6841}"/>
              </a:ext>
            </a:extLst>
          </p:cNvPr>
          <p:cNvSpPr txBox="1">
            <a:spLocks/>
          </p:cNvSpPr>
          <p:nvPr/>
        </p:nvSpPr>
        <p:spPr bwMode="auto">
          <a:xfrm>
            <a:off x="6782540" y="1075256"/>
            <a:ext cx="5409460" cy="5392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marR="0" indent="-342900" algn="l" defTabSz="914400" rtl="0" eaLnBrk="1" fontAlgn="base" latinLnBrk="0" hangingPunct="1">
              <a:lnSpc>
                <a:spcPct val="100000"/>
              </a:lnSpc>
              <a:spcBef>
                <a:spcPct val="20000"/>
              </a:spcBef>
              <a:spcAft>
                <a:spcPct val="0"/>
              </a:spcAft>
              <a:buClrTx/>
              <a:buSzPct val="75000"/>
              <a:buFont typeface="Wingdings" charset="2"/>
              <a:buChar char="n"/>
              <a:tabLst/>
              <a:defRPr sz="2400" b="0" i="0">
                <a:solidFill>
                  <a:schemeClr val="tx1"/>
                </a:solidFill>
                <a:latin typeface="+mn-lt"/>
                <a:ea typeface="Helvetica Light" charset="0"/>
                <a:cs typeface="Helvetica Light" charset="0"/>
              </a:defRPr>
            </a:lvl1pPr>
            <a:lvl2pPr marL="742950" marR="0" indent="-285750" algn="l" defTabSz="914400" rtl="0" eaLnBrk="1" fontAlgn="base" latinLnBrk="0" hangingPunct="1">
              <a:lnSpc>
                <a:spcPct val="100000"/>
              </a:lnSpc>
              <a:spcBef>
                <a:spcPct val="20000"/>
              </a:spcBef>
              <a:spcAft>
                <a:spcPct val="0"/>
              </a:spcAft>
              <a:buClr>
                <a:srgbClr val="ED7D31"/>
              </a:buClr>
              <a:buSzPct val="80000"/>
              <a:buFont typeface="Wingdings" charset="2"/>
              <a:buChar char="¨"/>
              <a:tabLst/>
              <a:defRPr sz="2000" b="0" i="0">
                <a:solidFill>
                  <a:schemeClr val="tx1"/>
                </a:solidFill>
                <a:latin typeface="+mn-lt"/>
                <a:ea typeface="Helvetica Light" charset="0"/>
                <a:cs typeface="Helvetica Light" charset="0"/>
              </a:defRPr>
            </a:lvl2pPr>
            <a:lvl3pPr marL="1143000" marR="0" indent="-228600" algn="l" defTabSz="914400" rtl="0" eaLnBrk="1" fontAlgn="base" latinLnBrk="0" hangingPunct="1">
              <a:lnSpc>
                <a:spcPct val="100000"/>
              </a:lnSpc>
              <a:spcBef>
                <a:spcPct val="20000"/>
              </a:spcBef>
              <a:spcAft>
                <a:spcPct val="0"/>
              </a:spcAft>
              <a:buClrTx/>
              <a:buSzPct val="65000"/>
              <a:buFont typeface="Wingdings" charset="2"/>
              <a:buChar char="n"/>
              <a:tabLst/>
              <a:defRPr b="0" i="0">
                <a:solidFill>
                  <a:schemeClr val="tx1"/>
                </a:solidFill>
                <a:latin typeface="+mn-lt"/>
                <a:ea typeface="Helvetica Light" charset="0"/>
                <a:cs typeface="Helvetica Light" charset="0"/>
              </a:defRPr>
            </a:lvl3pPr>
            <a:lvl4pPr marL="1600200" marR="0" indent="-228600" algn="l" defTabSz="914400" rtl="0" eaLnBrk="1" fontAlgn="base" latinLnBrk="0" hangingPunct="1">
              <a:lnSpc>
                <a:spcPct val="100000"/>
              </a:lnSpc>
              <a:spcBef>
                <a:spcPct val="20000"/>
              </a:spcBef>
              <a:spcAft>
                <a:spcPct val="0"/>
              </a:spcAft>
              <a:buClr>
                <a:srgbClr val="ED7D31"/>
              </a:buClr>
              <a:buSzPct val="70000"/>
              <a:buFont typeface="Wingdings" charset="2"/>
              <a:buChar char="¨"/>
              <a:tabLst/>
              <a:defRPr sz="1600" b="0" i="0">
                <a:solidFill>
                  <a:schemeClr val="tx1"/>
                </a:solidFill>
                <a:latin typeface="+mn-lt"/>
                <a:ea typeface="Helvetica Light" charset="0"/>
                <a:cs typeface="Helvetica Light" charset="0"/>
              </a:defRPr>
            </a:lvl4pPr>
            <a:lvl5pPr marL="2057400" marR="0" indent="-228600" algn="l" defTabSz="914400" rtl="0" eaLnBrk="1" fontAlgn="base" latinLnBrk="0" hangingPunct="1">
              <a:lnSpc>
                <a:spcPct val="100000"/>
              </a:lnSpc>
              <a:spcBef>
                <a:spcPct val="20000"/>
              </a:spcBef>
              <a:spcAft>
                <a:spcPct val="0"/>
              </a:spcAft>
              <a:buClrTx/>
              <a:buSzTx/>
              <a:buFont typeface="Wingdings" charset="2"/>
              <a:buChar char="§"/>
              <a:tabLst/>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r>
              <a:rPr kumimoji="0" lang="en-US" sz="2400" b="0" i="0" u="none" strike="noStrike" kern="0" cap="none" spc="0" normalizeH="0" baseline="0" noProof="0" dirty="0">
                <a:ln>
                  <a:noFill/>
                </a:ln>
                <a:solidFill>
                  <a:srgbClr val="000000"/>
                </a:solidFill>
                <a:effectLst/>
                <a:uLnTx/>
                <a:uFillTx/>
                <a:latin typeface="Calibri"/>
              </a:rPr>
              <a:t>Joint Modeling</a:t>
            </a:r>
          </a:p>
          <a:p>
            <a:pPr marL="742950" marR="0" lvl="1" indent="-285750" algn="l" defTabSz="914400" rtl="0" eaLnBrk="1" fontAlgn="base" latinLnBrk="0" hangingPunct="1">
              <a:lnSpc>
                <a:spcPct val="100000"/>
              </a:lnSpc>
              <a:spcBef>
                <a:spcPct val="20000"/>
              </a:spcBef>
              <a:spcAft>
                <a:spcPct val="0"/>
              </a:spcAft>
              <a:buClr>
                <a:srgbClr val="E7E6E6">
                  <a:lumMod val="25000"/>
                </a:srgbClr>
              </a:buClr>
              <a:buSzPct val="80000"/>
              <a:buFont typeface="Wingdings" charset="2"/>
              <a:buChar char="¨"/>
              <a:tabLst/>
              <a:defRPr/>
            </a:pPr>
            <a:r>
              <a:rPr kumimoji="0" lang="en-US" sz="2000" b="0" i="0" u="none" strike="noStrike" kern="0" cap="none" spc="0" normalizeH="0" baseline="0" noProof="0" dirty="0">
                <a:ln>
                  <a:noFill/>
                </a:ln>
                <a:solidFill>
                  <a:srgbClr val="000000"/>
                </a:solidFill>
                <a:effectLst/>
                <a:uLnTx/>
                <a:uFillTx/>
                <a:latin typeface="Calibri"/>
              </a:rPr>
              <a:t>Do people often write how long they brushed their teeth in text?</a:t>
            </a:r>
          </a:p>
          <a:p>
            <a:pPr marL="1143000" marR="0" lvl="2" indent="-228600" algn="l" defTabSz="914400" rtl="0" eaLnBrk="1" fontAlgn="base" latinLnBrk="0" hangingPunct="1">
              <a:lnSpc>
                <a:spcPct val="100000"/>
              </a:lnSpc>
              <a:spcBef>
                <a:spcPct val="20000"/>
              </a:spcBef>
              <a:spcAft>
                <a:spcPct val="0"/>
              </a:spcAft>
              <a:buClrTx/>
              <a:buSzPct val="65000"/>
              <a:buFont typeface="Wingdings" charset="2"/>
              <a:buChar char="n"/>
              <a:tabLst/>
              <a:defRPr/>
            </a:pPr>
            <a:r>
              <a:rPr kumimoji="0" lang="en-US" sz="1800" b="0" i="0" u="none" strike="noStrike" kern="0" cap="none" spc="0" normalizeH="0" baseline="0" noProof="0" dirty="0">
                <a:ln>
                  <a:noFill/>
                </a:ln>
                <a:solidFill>
                  <a:srgbClr val="000000"/>
                </a:solidFill>
                <a:effectLst/>
                <a:uLnTx/>
                <a:uFillTx/>
                <a:latin typeface="Calibri"/>
              </a:rPr>
              <a:t>But they’ll say: I brushed my teeth in the morning; I brushed it in the shower </a:t>
            </a:r>
          </a:p>
          <a:p>
            <a:pPr marL="742950" marR="0" lvl="1" indent="-285750" algn="l" defTabSz="914400" rtl="0" eaLnBrk="1" fontAlgn="base" latinLnBrk="0" hangingPunct="1">
              <a:lnSpc>
                <a:spcPct val="100000"/>
              </a:lnSpc>
              <a:spcBef>
                <a:spcPct val="20000"/>
              </a:spcBef>
              <a:spcAft>
                <a:spcPct val="0"/>
              </a:spcAft>
              <a:buClr>
                <a:srgbClr val="E7E6E6">
                  <a:lumMod val="25000"/>
                </a:srgbClr>
              </a:buClr>
              <a:buSzPct val="80000"/>
              <a:buFont typeface="Wingdings" charset="2"/>
              <a:buChar char="¨"/>
              <a:tabLst/>
              <a:defRPr/>
            </a:pPr>
            <a:r>
              <a:rPr kumimoji="0" lang="en-US" sz="2000" b="0" i="0" u="none" strike="noStrike" kern="0" cap="none" spc="0" normalizeH="0" baseline="0" noProof="0" dirty="0">
                <a:ln>
                  <a:noFill/>
                </a:ln>
                <a:solidFill>
                  <a:srgbClr val="000000"/>
                </a:solidFill>
                <a:effectLst/>
                <a:uLnTx/>
                <a:uFillTx/>
                <a:latin typeface="Calibri"/>
              </a:rPr>
              <a:t>(Partly) addresses reporting bias</a:t>
            </a:r>
          </a:p>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endParaRPr kumimoji="0" lang="en-US" sz="2400" b="0" i="0" u="none" strike="noStrike" kern="0" cap="none" spc="0" normalizeH="0" baseline="0" noProof="0" dirty="0">
              <a:ln>
                <a:noFill/>
              </a:ln>
              <a:solidFill>
                <a:srgbClr val="000000"/>
              </a:solidFill>
              <a:effectLst/>
              <a:uLnTx/>
              <a:uFillTx/>
              <a:latin typeface="Calibri"/>
            </a:endParaRPr>
          </a:p>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endParaRPr kumimoji="0" lang="en-US" sz="2400" b="0" i="0" u="none" strike="noStrike" kern="0" cap="none" spc="0" normalizeH="0" baseline="0" noProof="0" dirty="0">
              <a:ln>
                <a:noFill/>
              </a:ln>
              <a:solidFill>
                <a:srgbClr val="000000"/>
              </a:solidFill>
              <a:effectLst/>
              <a:uLnTx/>
              <a:uFillTx/>
              <a:latin typeface="Calibri"/>
            </a:endParaRPr>
          </a:p>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endParaRPr kumimoji="0" lang="en-US" sz="2400" b="0" i="0" u="none" strike="noStrike" kern="0" cap="none" spc="0" normalizeH="0" baseline="0" noProof="0" dirty="0">
              <a:ln>
                <a:noFill/>
              </a:ln>
              <a:solidFill>
                <a:srgbClr val="000000"/>
              </a:solidFill>
              <a:effectLst/>
              <a:uLnTx/>
              <a:uFillTx/>
              <a:latin typeface="Calibri"/>
            </a:endParaRPr>
          </a:p>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endParaRPr kumimoji="0" lang="en-US" sz="2400" b="0" i="0" u="none" strike="noStrike" kern="0" cap="none" spc="0" normalizeH="0" baseline="0" noProof="0" dirty="0">
              <a:ln>
                <a:noFill/>
              </a:ln>
              <a:solidFill>
                <a:srgbClr val="000000"/>
              </a:solidFill>
              <a:effectLst/>
              <a:uLnTx/>
              <a:uFillTx/>
              <a:latin typeface="Calibri"/>
            </a:endParaRPr>
          </a:p>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endParaRPr kumimoji="0" lang="en-US" sz="2400" b="0" i="0" u="none" strike="noStrike" kern="0" cap="none" spc="0" normalizeH="0" baseline="0" noProof="0" dirty="0">
              <a:ln>
                <a:noFill/>
              </a:ln>
              <a:solidFill>
                <a:srgbClr val="000000"/>
              </a:solidFill>
              <a:effectLst/>
              <a:uLnTx/>
              <a:uFillTx/>
              <a:latin typeface="Calibri"/>
            </a:endParaRPr>
          </a:p>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endParaRPr kumimoji="0" lang="en-US" sz="2400" b="0" i="0" u="none" strike="noStrike" kern="0" cap="none" spc="0" normalizeH="0" baseline="0" noProof="0" dirty="0">
              <a:ln>
                <a:noFill/>
              </a:ln>
              <a:solidFill>
                <a:srgbClr val="000000"/>
              </a:solidFill>
              <a:effectLst/>
              <a:uLnTx/>
              <a:uFillTx/>
              <a:latin typeface="Calibri"/>
            </a:endParaRPr>
          </a:p>
          <a:p>
            <a:pPr marL="0" marR="0" lvl="0" indent="0" algn="l" defTabSz="914400" rtl="0" eaLnBrk="1" fontAlgn="base" latinLnBrk="0" hangingPunct="1">
              <a:lnSpc>
                <a:spcPct val="100000"/>
              </a:lnSpc>
              <a:spcBef>
                <a:spcPct val="20000"/>
              </a:spcBef>
              <a:spcAft>
                <a:spcPct val="0"/>
              </a:spcAft>
              <a:buClrTx/>
              <a:buSzPct val="75000"/>
              <a:buFont typeface="Wingdings" charset="2"/>
              <a:buNone/>
              <a:tabLst/>
              <a:defRPr/>
            </a:pPr>
            <a:endParaRPr kumimoji="0" lang="en-US" sz="2400" b="0" i="0" u="none" strike="noStrike" kern="0" cap="none" spc="0" normalizeH="0" baseline="0" noProof="0" dirty="0">
              <a:ln>
                <a:noFill/>
              </a:ln>
              <a:solidFill>
                <a:srgbClr val="000000"/>
              </a:solidFill>
              <a:effectLst/>
              <a:uLnTx/>
              <a:uFillTx/>
              <a:latin typeface="Calibri"/>
            </a:endParaRPr>
          </a:p>
          <a:p>
            <a:pPr marL="914400" marR="0" lvl="2" indent="0" algn="l" defTabSz="914400" rtl="0" eaLnBrk="1" fontAlgn="base" latinLnBrk="0" hangingPunct="1">
              <a:lnSpc>
                <a:spcPct val="100000"/>
              </a:lnSpc>
              <a:spcBef>
                <a:spcPct val="20000"/>
              </a:spcBef>
              <a:spcAft>
                <a:spcPct val="0"/>
              </a:spcAft>
              <a:buClrTx/>
              <a:buSzPct val="65000"/>
              <a:buFont typeface="Wingdings" charset="2"/>
              <a:buNone/>
              <a:tabLst/>
              <a:defRPr/>
            </a:pPr>
            <a:endParaRPr kumimoji="0" lang="en-US" sz="1800" b="0" i="0" u="none" strike="noStrike" kern="0" cap="none" spc="0" normalizeH="0" baseline="0" noProof="0" dirty="0">
              <a:ln>
                <a:noFill/>
              </a:ln>
              <a:solidFill>
                <a:srgbClr val="000000"/>
              </a:solidFill>
              <a:effectLst/>
              <a:uLnTx/>
              <a:uFillTx/>
              <a:latin typeface="Calibri"/>
            </a:endParaRPr>
          </a:p>
        </p:txBody>
      </p:sp>
      <p:pic>
        <p:nvPicPr>
          <p:cNvPr id="3074" name="Picture 2" descr="Brushing your toddler's teeth: 5 helpful hints - Dr Steven McIff">
            <a:extLst>
              <a:ext uri="{FF2B5EF4-FFF2-40B4-BE49-F238E27FC236}">
                <a16:creationId xmlns:a16="http://schemas.microsoft.com/office/drawing/2014/main" id="{4D91132B-C558-494E-AE2A-B004E81713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9509" y="3235148"/>
            <a:ext cx="2286000" cy="151571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ow to Move a Piano – The Easy and Safe Way">
            <a:extLst>
              <a:ext uri="{FF2B5EF4-FFF2-40B4-BE49-F238E27FC236}">
                <a16:creationId xmlns:a16="http://schemas.microsoft.com/office/drawing/2014/main" id="{0D9465B5-8531-4D61-B68B-7A954E7BD3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02" y="3205976"/>
            <a:ext cx="2286000" cy="1544888"/>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5">
            <a:extLst>
              <a:ext uri="{FF2B5EF4-FFF2-40B4-BE49-F238E27FC236}">
                <a16:creationId xmlns:a16="http://schemas.microsoft.com/office/drawing/2014/main" id="{F9B37868-F4AA-4703-9443-1D7D51067E45}"/>
              </a:ext>
            </a:extLst>
          </p:cNvPr>
          <p:cNvPicPr>
            <a:picLocks noChangeAspect="1"/>
          </p:cNvPicPr>
          <p:nvPr/>
        </p:nvPicPr>
        <p:blipFill>
          <a:blip r:embed="rId5"/>
          <a:stretch>
            <a:fillRect/>
          </a:stretch>
        </p:blipFill>
        <p:spPr bwMode="auto">
          <a:xfrm>
            <a:off x="2484120" y="3291229"/>
            <a:ext cx="7223760" cy="3363735"/>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2219089"/>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52ED2-364E-DA49-BA07-7BDA057C7DD4}"/>
              </a:ext>
            </a:extLst>
          </p:cNvPr>
          <p:cNvSpPr>
            <a:spLocks noGrp="1"/>
          </p:cNvSpPr>
          <p:nvPr>
            <p:ph type="title"/>
          </p:nvPr>
        </p:nvSpPr>
        <p:spPr/>
        <p:txBody>
          <a:bodyPr/>
          <a:lstStyle/>
          <a:p>
            <a:r>
              <a:rPr lang="en-US" dirty="0"/>
              <a:t>Technical Highlights </a:t>
            </a:r>
          </a:p>
        </p:txBody>
      </p:sp>
      <p:sp>
        <p:nvSpPr>
          <p:cNvPr id="3" name="Content Placeholder 2">
            <a:extLst>
              <a:ext uri="{FF2B5EF4-FFF2-40B4-BE49-F238E27FC236}">
                <a16:creationId xmlns:a16="http://schemas.microsoft.com/office/drawing/2014/main" id="{279D0F82-FA25-3346-9AAB-5AF21621A166}"/>
              </a:ext>
            </a:extLst>
          </p:cNvPr>
          <p:cNvSpPr>
            <a:spLocks noGrp="1"/>
          </p:cNvSpPr>
          <p:nvPr>
            <p:ph idx="1"/>
          </p:nvPr>
        </p:nvSpPr>
        <p:spPr>
          <a:xfrm>
            <a:off x="609600" y="1251856"/>
            <a:ext cx="5805948" cy="4484915"/>
          </a:xfrm>
        </p:spPr>
        <p:txBody>
          <a:bodyPr/>
          <a:lstStyle/>
          <a:p>
            <a:r>
              <a:rPr lang="en-US" dirty="0"/>
              <a:t>Unsupervised collection of auxiliary signals </a:t>
            </a:r>
          </a:p>
          <a:p>
            <a:pPr lvl="1">
              <a:buClr>
                <a:srgbClr val="3366CC"/>
              </a:buClr>
            </a:pPr>
            <a:r>
              <a:rPr lang="en-US" dirty="0"/>
              <a:t>Using patterns from free text</a:t>
            </a:r>
          </a:p>
          <a:p>
            <a:pPr lvl="1">
              <a:buClr>
                <a:srgbClr val="3366CC"/>
              </a:buClr>
            </a:pPr>
            <a:r>
              <a:rPr lang="en-US" dirty="0"/>
              <a:t>Extract complete events – predicate and arguments</a:t>
            </a:r>
          </a:p>
          <a:p>
            <a:pPr marL="457200" lvl="1" indent="0">
              <a:buNone/>
            </a:pPr>
            <a:endParaRPr lang="en-US" dirty="0"/>
          </a:p>
        </p:txBody>
      </p:sp>
      <p:sp>
        <p:nvSpPr>
          <p:cNvPr id="4" name="Slide Number Placeholder 3">
            <a:extLst>
              <a:ext uri="{FF2B5EF4-FFF2-40B4-BE49-F238E27FC236}">
                <a16:creationId xmlns:a16="http://schemas.microsoft.com/office/drawing/2014/main" id="{729C655E-23B7-964D-8695-FE719FD6A09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pic>
        <p:nvPicPr>
          <p:cNvPr id="5" name="Picture 4">
            <a:extLst>
              <a:ext uri="{FF2B5EF4-FFF2-40B4-BE49-F238E27FC236}">
                <a16:creationId xmlns:a16="http://schemas.microsoft.com/office/drawing/2014/main" id="{0C92480A-8D7F-BA47-BE8F-3187AAA53750}"/>
              </a:ext>
            </a:extLst>
          </p:cNvPr>
          <p:cNvPicPr>
            <a:picLocks noChangeAspect="1"/>
          </p:cNvPicPr>
          <p:nvPr/>
        </p:nvPicPr>
        <p:blipFill>
          <a:blip r:embed="rId2"/>
          <a:stretch>
            <a:fillRect/>
          </a:stretch>
        </p:blipFill>
        <p:spPr>
          <a:xfrm>
            <a:off x="1945623" y="3310511"/>
            <a:ext cx="4970082" cy="3416057"/>
          </a:xfrm>
          <a:prstGeom prst="rect">
            <a:avLst/>
          </a:prstGeom>
          <a:ln w="25400">
            <a:solidFill>
              <a:schemeClr val="tx1"/>
            </a:solidFill>
          </a:ln>
        </p:spPr>
      </p:pic>
      <p:sp>
        <p:nvSpPr>
          <p:cNvPr id="6" name="Content Placeholder 2">
            <a:extLst>
              <a:ext uri="{FF2B5EF4-FFF2-40B4-BE49-F238E27FC236}">
                <a16:creationId xmlns:a16="http://schemas.microsoft.com/office/drawing/2014/main" id="{5C204586-58DD-45E0-AE05-C62861A450D0}"/>
              </a:ext>
            </a:extLst>
          </p:cNvPr>
          <p:cNvSpPr txBox="1">
            <a:spLocks/>
          </p:cNvSpPr>
          <p:nvPr/>
        </p:nvSpPr>
        <p:spPr bwMode="auto">
          <a:xfrm>
            <a:off x="6816586" y="1235580"/>
            <a:ext cx="5302928" cy="4484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marR="0" indent="-342900" algn="l" defTabSz="914400" rtl="0" eaLnBrk="1" fontAlgn="base" latinLnBrk="0" hangingPunct="1">
              <a:lnSpc>
                <a:spcPct val="100000"/>
              </a:lnSpc>
              <a:spcBef>
                <a:spcPct val="20000"/>
              </a:spcBef>
              <a:spcAft>
                <a:spcPct val="0"/>
              </a:spcAft>
              <a:buClrTx/>
              <a:buSzPct val="75000"/>
              <a:buFont typeface="Wingdings" charset="2"/>
              <a:buChar char="n"/>
              <a:tabLst/>
              <a:defRPr sz="2400" b="0" i="0">
                <a:solidFill>
                  <a:schemeClr val="tx1"/>
                </a:solidFill>
                <a:latin typeface="+mn-lt"/>
                <a:ea typeface="Helvetica Light" charset="0"/>
                <a:cs typeface="Helvetica Light" charset="0"/>
              </a:defRPr>
            </a:lvl1pPr>
            <a:lvl2pPr marL="742950" marR="0" indent="-285750" algn="l" defTabSz="914400" rtl="0" eaLnBrk="1" fontAlgn="base" latinLnBrk="0" hangingPunct="1">
              <a:lnSpc>
                <a:spcPct val="100000"/>
              </a:lnSpc>
              <a:spcBef>
                <a:spcPct val="20000"/>
              </a:spcBef>
              <a:spcAft>
                <a:spcPct val="0"/>
              </a:spcAft>
              <a:buClr>
                <a:srgbClr val="ED7D31"/>
              </a:buClr>
              <a:buSzPct val="80000"/>
              <a:buFont typeface="Wingdings" charset="2"/>
              <a:buChar char="¨"/>
              <a:tabLst/>
              <a:defRPr sz="2000" b="0" i="0">
                <a:solidFill>
                  <a:schemeClr val="tx1"/>
                </a:solidFill>
                <a:latin typeface="+mn-lt"/>
                <a:ea typeface="Helvetica Light" charset="0"/>
                <a:cs typeface="Helvetica Light" charset="0"/>
              </a:defRPr>
            </a:lvl2pPr>
            <a:lvl3pPr marL="1143000" marR="0" indent="-228600" algn="l" defTabSz="914400" rtl="0" eaLnBrk="1" fontAlgn="base" latinLnBrk="0" hangingPunct="1">
              <a:lnSpc>
                <a:spcPct val="100000"/>
              </a:lnSpc>
              <a:spcBef>
                <a:spcPct val="20000"/>
              </a:spcBef>
              <a:spcAft>
                <a:spcPct val="0"/>
              </a:spcAft>
              <a:buClrTx/>
              <a:buSzPct val="65000"/>
              <a:buFont typeface="Wingdings" charset="2"/>
              <a:buChar char="n"/>
              <a:tabLst/>
              <a:defRPr b="0" i="0">
                <a:solidFill>
                  <a:schemeClr val="tx1"/>
                </a:solidFill>
                <a:latin typeface="+mn-lt"/>
                <a:ea typeface="Helvetica Light" charset="0"/>
                <a:cs typeface="Helvetica Light" charset="0"/>
              </a:defRPr>
            </a:lvl3pPr>
            <a:lvl4pPr marL="1600200" marR="0" indent="-228600" algn="l" defTabSz="914400" rtl="0" eaLnBrk="1" fontAlgn="base" latinLnBrk="0" hangingPunct="1">
              <a:lnSpc>
                <a:spcPct val="100000"/>
              </a:lnSpc>
              <a:spcBef>
                <a:spcPct val="20000"/>
              </a:spcBef>
              <a:spcAft>
                <a:spcPct val="0"/>
              </a:spcAft>
              <a:buClr>
                <a:srgbClr val="ED7D31"/>
              </a:buClr>
              <a:buSzPct val="70000"/>
              <a:buFont typeface="Wingdings" charset="2"/>
              <a:buChar char="¨"/>
              <a:tabLst/>
              <a:defRPr sz="1600" b="0" i="0">
                <a:solidFill>
                  <a:schemeClr val="tx1"/>
                </a:solidFill>
                <a:latin typeface="+mn-lt"/>
                <a:ea typeface="Helvetica Light" charset="0"/>
                <a:cs typeface="Helvetica Light" charset="0"/>
              </a:defRPr>
            </a:lvl4pPr>
            <a:lvl5pPr marL="2057400" marR="0" indent="-228600" algn="l" defTabSz="914400" rtl="0" eaLnBrk="1" fontAlgn="base" latinLnBrk="0" hangingPunct="1">
              <a:lnSpc>
                <a:spcPct val="100000"/>
              </a:lnSpc>
              <a:spcBef>
                <a:spcPct val="20000"/>
              </a:spcBef>
              <a:spcAft>
                <a:spcPct val="0"/>
              </a:spcAft>
              <a:buClrTx/>
              <a:buSzTx/>
              <a:buFont typeface="Wingdings" charset="2"/>
              <a:buChar char="§"/>
              <a:tabLst/>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r>
              <a:rPr kumimoji="0" lang="en-US" sz="2400" b="0" i="0" u="none" strike="noStrike" kern="0" cap="none" spc="0" normalizeH="0" baseline="0" noProof="0" dirty="0">
                <a:ln>
                  <a:noFill/>
                </a:ln>
                <a:solidFill>
                  <a:srgbClr val="000000"/>
                </a:solidFill>
                <a:effectLst/>
                <a:uLnTx/>
                <a:uFillTx/>
                <a:latin typeface="Calibri"/>
              </a:rPr>
              <a:t>Joint model across interrelated dimensions</a:t>
            </a:r>
          </a:p>
          <a:p>
            <a:pPr marL="742950" marR="0" lvl="1" indent="-285750" algn="l" defTabSz="914400" rtl="0" eaLnBrk="1" fontAlgn="base" latinLnBrk="0" hangingPunct="1">
              <a:lnSpc>
                <a:spcPct val="100000"/>
              </a:lnSpc>
              <a:spcBef>
                <a:spcPct val="20000"/>
              </a:spcBef>
              <a:spcAft>
                <a:spcPct val="0"/>
              </a:spcAft>
              <a:buClr>
                <a:srgbClr val="3366CC"/>
              </a:buClr>
              <a:buSzPct val="80000"/>
              <a:buFont typeface="Wingdings" charset="2"/>
              <a:buChar char="¨"/>
              <a:tabLst/>
              <a:defRPr/>
            </a:pPr>
            <a:r>
              <a:rPr kumimoji="0" lang="en-US" sz="2000" b="0" i="0" u="none" strike="noStrike" kern="0" cap="none" spc="0" normalizeH="0" baseline="0" noProof="0" dirty="0">
                <a:ln>
                  <a:noFill/>
                </a:ln>
                <a:solidFill>
                  <a:srgbClr val="000000"/>
                </a:solidFill>
                <a:effectLst/>
                <a:uLnTx/>
                <a:uFillTx/>
                <a:latin typeface="Calibri"/>
              </a:rPr>
              <a:t>Assume no signal on the duration of “brushing teeth”, we can still get upper bounds from “</a:t>
            </a:r>
            <a:r>
              <a:rPr kumimoji="0" lang="en-US" sz="2000" b="0" i="0" u="none" strike="noStrike" kern="0" cap="none" spc="0" normalizeH="0" baseline="0" noProof="0" dirty="0">
                <a:ln>
                  <a:noFill/>
                </a:ln>
                <a:solidFill>
                  <a:srgbClr val="5B9BD5">
                    <a:lumMod val="75000"/>
                  </a:srgbClr>
                </a:solidFill>
                <a:effectLst/>
                <a:uLnTx/>
                <a:uFillTx/>
                <a:latin typeface="Calibri"/>
              </a:rPr>
              <a:t>brush teeth in the morning</a:t>
            </a:r>
            <a:r>
              <a:rPr kumimoji="0" lang="en-US" sz="2000" b="0" i="0" u="none" strike="noStrike" kern="0" cap="none" spc="0" normalizeH="0" baseline="0" noProof="0" dirty="0">
                <a:ln>
                  <a:noFill/>
                </a:ln>
                <a:solidFill>
                  <a:srgbClr val="000000"/>
                </a:solidFill>
                <a:effectLst/>
                <a:uLnTx/>
                <a:uFillTx/>
                <a:latin typeface="Calibri"/>
              </a:rPr>
              <a:t>” or “</a:t>
            </a:r>
            <a:r>
              <a:rPr kumimoji="0" lang="en-US" sz="2000" b="0" i="0" u="none" strike="noStrike" kern="0" cap="none" spc="0" normalizeH="0" baseline="0" noProof="0" dirty="0">
                <a:ln>
                  <a:noFill/>
                </a:ln>
                <a:solidFill>
                  <a:srgbClr val="5B9BD5">
                    <a:lumMod val="75000"/>
                  </a:srgbClr>
                </a:solidFill>
                <a:effectLst/>
                <a:uLnTx/>
                <a:uFillTx/>
                <a:latin typeface="Calibri"/>
              </a:rPr>
              <a:t>brush teeth every day</a:t>
            </a:r>
            <a:r>
              <a:rPr kumimoji="0" lang="en-US" sz="2000" b="0" i="0" u="none" strike="noStrike" kern="0" cap="none" spc="0" normalizeH="0" baseline="0" noProof="0" dirty="0">
                <a:ln>
                  <a:noFill/>
                </a:ln>
                <a:solidFill>
                  <a:srgbClr val="000000"/>
                </a:solidFill>
                <a:effectLst/>
                <a:uLnTx/>
                <a:uFillTx/>
                <a:latin typeface="Calibri"/>
              </a:rPr>
              <a:t>” or “</a:t>
            </a:r>
            <a:r>
              <a:rPr kumimoji="0" lang="en-US" sz="2000" b="0" i="0" u="none" strike="noStrike" kern="0" cap="none" spc="0" normalizeH="0" baseline="0" noProof="0" dirty="0">
                <a:ln>
                  <a:noFill/>
                </a:ln>
                <a:solidFill>
                  <a:srgbClr val="5B9BD5">
                    <a:lumMod val="75000"/>
                  </a:srgbClr>
                </a:solidFill>
                <a:effectLst/>
                <a:uLnTx/>
                <a:uFillTx/>
                <a:latin typeface="Calibri"/>
              </a:rPr>
              <a:t>brush teeth during shower</a:t>
            </a:r>
            <a:r>
              <a:rPr kumimoji="0" lang="en-US" sz="2000" b="0" i="0" u="none" strike="noStrike" kern="0" cap="none" spc="0" normalizeH="0" baseline="0" noProof="0" dirty="0">
                <a:ln>
                  <a:noFill/>
                </a:ln>
                <a:solidFill>
                  <a:srgbClr val="000000"/>
                </a:solidFill>
                <a:effectLst/>
                <a:uLnTx/>
                <a:uFillTx/>
                <a:latin typeface="Calibri"/>
              </a:rPr>
              <a:t>”</a:t>
            </a:r>
          </a:p>
          <a:p>
            <a:pPr marL="742950" marR="0" lvl="1" indent="-285750" algn="l" defTabSz="914400" rtl="0" eaLnBrk="1" fontAlgn="base" latinLnBrk="0" hangingPunct="1">
              <a:lnSpc>
                <a:spcPct val="100000"/>
              </a:lnSpc>
              <a:spcBef>
                <a:spcPct val="20000"/>
              </a:spcBef>
              <a:spcAft>
                <a:spcPct val="0"/>
              </a:spcAft>
              <a:buClr>
                <a:srgbClr val="3366CC"/>
              </a:buClr>
              <a:buSzPct val="80000"/>
              <a:buFont typeface="Wingdings" charset="2"/>
              <a:buChar char="¨"/>
              <a:tabLst/>
              <a:defRPr/>
            </a:pPr>
            <a:r>
              <a:rPr kumimoji="0" lang="en-US" sz="2000" b="0" i="0" u="none" strike="noStrike" kern="0" cap="none" spc="0" normalizeH="0" baseline="0" noProof="0" dirty="0">
                <a:ln>
                  <a:noFill/>
                </a:ln>
                <a:solidFill>
                  <a:srgbClr val="000000"/>
                </a:solidFill>
                <a:effectLst/>
                <a:uLnTx/>
                <a:uFillTx/>
                <a:latin typeface="Calibri"/>
              </a:rPr>
              <a:t>Natural constraints: </a:t>
            </a:r>
          </a:p>
          <a:p>
            <a:pPr lvl="2" indent="-285750">
              <a:buClr>
                <a:srgbClr val="3366CC"/>
              </a:buClr>
              <a:buSzPct val="80000"/>
              <a:buFont typeface="Wingdings" charset="2"/>
              <a:buChar char="¨"/>
              <a:defRPr/>
            </a:pPr>
            <a:r>
              <a:rPr kumimoji="0" lang="en-US" b="0" i="0" u="none" strike="noStrike" kern="0" cap="none" spc="0" normalizeH="0" baseline="0" noProof="0" dirty="0">
                <a:ln>
                  <a:noFill/>
                </a:ln>
                <a:solidFill>
                  <a:srgbClr val="3366CC"/>
                </a:solidFill>
                <a:effectLst/>
                <a:uLnTx/>
                <a:uFillTx/>
                <a:latin typeface="Calibri"/>
              </a:rPr>
              <a:t>duration &lt;= 1/frequency</a:t>
            </a:r>
          </a:p>
          <a:p>
            <a:pPr marL="457200" marR="0" lvl="1" indent="0" algn="l" defTabSz="914400" rtl="0" eaLnBrk="1" fontAlgn="base" latinLnBrk="0" hangingPunct="1">
              <a:lnSpc>
                <a:spcPct val="100000"/>
              </a:lnSpc>
              <a:spcBef>
                <a:spcPct val="20000"/>
              </a:spcBef>
              <a:spcAft>
                <a:spcPct val="0"/>
              </a:spcAft>
              <a:buClr>
                <a:srgbClr val="ED7D31"/>
              </a:buClr>
              <a:buSzPct val="80000"/>
              <a:buFont typeface="Wingdings" charset="2"/>
              <a:buNone/>
              <a:tabLst/>
              <a:defRPr/>
            </a:pPr>
            <a:endParaRPr kumimoji="0" lang="en-US" sz="2000" b="0" i="0" u="none" strike="noStrike" kern="0" cap="none" spc="0" normalizeH="0" baseline="0" noProof="0" dirty="0">
              <a:ln>
                <a:noFill/>
              </a:ln>
              <a:solidFill>
                <a:srgbClr val="000000"/>
              </a:solidFill>
              <a:effectLst/>
              <a:uLnTx/>
              <a:uFillTx/>
              <a:latin typeface="Calibri"/>
            </a:endParaRPr>
          </a:p>
        </p:txBody>
      </p:sp>
    </p:spTree>
    <p:extLst>
      <p:ext uri="{BB962C8B-B14F-4D97-AF65-F5344CB8AC3E}">
        <p14:creationId xmlns:p14="http://schemas.microsoft.com/office/powerpoint/2010/main" val="3122052139"/>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B80DC-D456-6041-9424-4ECBA842B853}"/>
              </a:ext>
            </a:extLst>
          </p:cNvPr>
          <p:cNvSpPr>
            <a:spLocks noGrp="1"/>
          </p:cNvSpPr>
          <p:nvPr>
            <p:ph type="title"/>
          </p:nvPr>
        </p:nvSpPr>
        <p:spPr/>
        <p:txBody>
          <a:bodyPr/>
          <a:lstStyle/>
          <a:p>
            <a:r>
              <a:rPr lang="en-US" dirty="0" err="1"/>
              <a:t>TacoLM</a:t>
            </a:r>
            <a:r>
              <a:rPr lang="en-US" dirty="0"/>
              <a:t> – the </a:t>
            </a:r>
            <a:r>
              <a:rPr lang="en-US"/>
              <a:t>Big Picture</a:t>
            </a:r>
            <a:endParaRPr lang="en-US" dirty="0"/>
          </a:p>
        </p:txBody>
      </p:sp>
      <p:sp>
        <p:nvSpPr>
          <p:cNvPr id="3" name="Content Placeholder 2">
            <a:extLst>
              <a:ext uri="{FF2B5EF4-FFF2-40B4-BE49-F238E27FC236}">
                <a16:creationId xmlns:a16="http://schemas.microsoft.com/office/drawing/2014/main" id="{3255F677-8892-9C46-88A2-83E3CAEA1469}"/>
              </a:ext>
            </a:extLst>
          </p:cNvPr>
          <p:cNvSpPr>
            <a:spLocks noGrp="1"/>
          </p:cNvSpPr>
          <p:nvPr>
            <p:ph idx="1"/>
          </p:nvPr>
        </p:nvSpPr>
        <p:spPr/>
        <p:txBody>
          <a:bodyPr/>
          <a:lstStyle/>
          <a:p>
            <a:pPr lvl="1"/>
            <a:endParaRPr lang="en-US" dirty="0"/>
          </a:p>
          <a:p>
            <a:pPr lvl="1"/>
            <a:endParaRPr lang="en-US" dirty="0"/>
          </a:p>
          <a:p>
            <a:pPr lvl="1"/>
            <a:r>
              <a:rPr lang="en-US" dirty="0"/>
              <a:t>Using high-precision patterns to acquire temporal information</a:t>
            </a:r>
          </a:p>
          <a:p>
            <a:pPr lvl="2"/>
            <a:r>
              <a:rPr lang="en-US" dirty="0"/>
              <a:t>Unsupervised automatic extraction</a:t>
            </a:r>
          </a:p>
          <a:p>
            <a:pPr lvl="1"/>
            <a:r>
              <a:rPr lang="en-US" dirty="0"/>
              <a:t>Overcomes reporting biases with a large amount of natural text</a:t>
            </a:r>
          </a:p>
          <a:p>
            <a:pPr lvl="1"/>
            <a:endParaRPr lang="en-US" dirty="0"/>
          </a:p>
          <a:p>
            <a:pPr lvl="1"/>
            <a:endParaRPr lang="en-US" dirty="0"/>
          </a:p>
          <a:p>
            <a:pPr lvl="1"/>
            <a:r>
              <a:rPr lang="en-US" dirty="0"/>
              <a:t>Multiple temporal dimensions</a:t>
            </a:r>
          </a:p>
          <a:p>
            <a:pPr lvl="2"/>
            <a:r>
              <a:rPr lang="en-US" dirty="0"/>
              <a:t>Duration ~ 1 / Frequency </a:t>
            </a:r>
          </a:p>
          <a:p>
            <a:pPr lvl="2"/>
            <a:endParaRPr lang="en-US" dirty="0"/>
          </a:p>
          <a:p>
            <a:pPr lvl="2"/>
            <a:endParaRPr lang="en-US" dirty="0"/>
          </a:p>
          <a:p>
            <a:pPr lvl="2"/>
            <a:r>
              <a:rPr lang="en-US" dirty="0"/>
              <a:t>Further generalization to combat reporting biases</a:t>
            </a:r>
          </a:p>
          <a:p>
            <a:pPr marL="457200" lvl="1" indent="0">
              <a:buNone/>
            </a:pPr>
            <a:endParaRPr lang="en-US" dirty="0"/>
          </a:p>
          <a:p>
            <a:pPr marL="457200" lvl="1" indent="0">
              <a:buNone/>
            </a:pPr>
            <a:endParaRPr lang="en-US" dirty="0"/>
          </a:p>
        </p:txBody>
      </p:sp>
      <p:sp>
        <p:nvSpPr>
          <p:cNvPr id="4" name="Slide Number Placeholder 3">
            <a:extLst>
              <a:ext uri="{FF2B5EF4-FFF2-40B4-BE49-F238E27FC236}">
                <a16:creationId xmlns:a16="http://schemas.microsoft.com/office/drawing/2014/main" id="{3D56BC91-7D8E-E948-99DC-DD2C79ACAB5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
        <p:nvSpPr>
          <p:cNvPr id="6" name="Pentagon 5">
            <a:extLst>
              <a:ext uri="{FF2B5EF4-FFF2-40B4-BE49-F238E27FC236}">
                <a16:creationId xmlns:a16="http://schemas.microsoft.com/office/drawing/2014/main" id="{8D7D6EE5-E070-8F40-8503-47B421F8CC79}"/>
              </a:ext>
            </a:extLst>
          </p:cNvPr>
          <p:cNvSpPr/>
          <p:nvPr/>
        </p:nvSpPr>
        <p:spPr>
          <a:xfrm>
            <a:off x="1802709" y="4586111"/>
            <a:ext cx="1930400" cy="508000"/>
          </a:xfrm>
          <a:prstGeom prst="homePlate">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 brush my teeth every morning”</a:t>
            </a:r>
          </a:p>
        </p:txBody>
      </p:sp>
      <p:sp>
        <p:nvSpPr>
          <p:cNvPr id="9" name="Process 8">
            <a:extLst>
              <a:ext uri="{FF2B5EF4-FFF2-40B4-BE49-F238E27FC236}">
                <a16:creationId xmlns:a16="http://schemas.microsoft.com/office/drawing/2014/main" id="{C1AAAB95-E8D6-9A4E-8FD0-C3AA20F916CA}"/>
              </a:ext>
            </a:extLst>
          </p:cNvPr>
          <p:cNvSpPr/>
          <p:nvPr/>
        </p:nvSpPr>
        <p:spPr>
          <a:xfrm>
            <a:off x="3887955" y="4586111"/>
            <a:ext cx="2054578" cy="508000"/>
          </a:xfrm>
          <a:prstGeom prst="flowChartProcess">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Duration of “brushing teeth” &lt; morning</a:t>
            </a:r>
          </a:p>
        </p:txBody>
      </p:sp>
      <p:sp>
        <p:nvSpPr>
          <p:cNvPr id="5" name="Rounded Rectangle 4">
            <a:extLst>
              <a:ext uri="{FF2B5EF4-FFF2-40B4-BE49-F238E27FC236}">
                <a16:creationId xmlns:a16="http://schemas.microsoft.com/office/drawing/2014/main" id="{EA10BF6B-ED89-3948-88CA-A56227BFC038}"/>
              </a:ext>
            </a:extLst>
          </p:cNvPr>
          <p:cNvSpPr/>
          <p:nvPr/>
        </p:nvSpPr>
        <p:spPr>
          <a:xfrm>
            <a:off x="609599" y="1329669"/>
            <a:ext cx="4007555" cy="603956"/>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Arial"/>
              </a:rPr>
              <a:t>Step 1: </a:t>
            </a:r>
            <a:r>
              <a:rPr kumimoji="0" lang="en-US" sz="2400" b="0" i="0" u="none" strike="noStrike" kern="1200" cap="none" spc="0" normalizeH="0" baseline="0" noProof="0" dirty="0">
                <a:ln>
                  <a:noFill/>
                </a:ln>
                <a:solidFill>
                  <a:srgbClr val="000000"/>
                </a:solidFill>
                <a:effectLst/>
                <a:uLnTx/>
                <a:uFillTx/>
                <a:latin typeface="Calibri"/>
                <a:ea typeface="+mn-ea"/>
                <a:cs typeface="Arial"/>
              </a:rPr>
              <a:t>Information Extraction</a:t>
            </a:r>
          </a:p>
        </p:txBody>
      </p:sp>
      <p:sp>
        <p:nvSpPr>
          <p:cNvPr id="8" name="Rounded Rectangle 7">
            <a:extLst>
              <a:ext uri="{FF2B5EF4-FFF2-40B4-BE49-F238E27FC236}">
                <a16:creationId xmlns:a16="http://schemas.microsoft.com/office/drawing/2014/main" id="{8953D201-17D8-3442-AFE3-5A3C003190EF}"/>
              </a:ext>
            </a:extLst>
          </p:cNvPr>
          <p:cNvSpPr/>
          <p:nvPr/>
        </p:nvSpPr>
        <p:spPr>
          <a:xfrm>
            <a:off x="609598" y="3127022"/>
            <a:ext cx="5486402" cy="603956"/>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Arial"/>
              </a:rPr>
              <a:t>Step 2: </a:t>
            </a:r>
            <a:r>
              <a:rPr kumimoji="0" lang="en-US" sz="2400" b="0" i="0" u="none" strike="noStrike" kern="1200" cap="none" spc="0" normalizeH="0" baseline="0" noProof="0" dirty="0">
                <a:ln>
                  <a:noFill/>
                </a:ln>
                <a:solidFill>
                  <a:srgbClr val="000000"/>
                </a:solidFill>
                <a:effectLst/>
                <a:uLnTx/>
                <a:uFillTx/>
                <a:latin typeface="Calibri"/>
                <a:ea typeface="+mn-ea"/>
                <a:cs typeface="Arial"/>
              </a:rPr>
              <a:t>Joint Masked Language Model </a:t>
            </a:r>
          </a:p>
        </p:txBody>
      </p:sp>
      <p:sp>
        <p:nvSpPr>
          <p:cNvPr id="10" name="Rounded Rectangle 9">
            <a:extLst>
              <a:ext uri="{FF2B5EF4-FFF2-40B4-BE49-F238E27FC236}">
                <a16:creationId xmlns:a16="http://schemas.microsoft.com/office/drawing/2014/main" id="{E7AD91EC-1A38-A947-B4A9-BC981AC4F5AB}"/>
              </a:ext>
            </a:extLst>
          </p:cNvPr>
          <p:cNvSpPr/>
          <p:nvPr/>
        </p:nvSpPr>
        <p:spPr>
          <a:xfrm>
            <a:off x="609597" y="5844341"/>
            <a:ext cx="5837501" cy="603956"/>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Arial"/>
              </a:rPr>
              <a:t>Output: </a:t>
            </a:r>
            <a:r>
              <a:rPr kumimoji="0" lang="en-US" sz="2400" b="0" i="0" u="sng" strike="noStrike" kern="1200" cap="none" spc="0" normalizeH="0" baseline="0" noProof="0" dirty="0" err="1">
                <a:ln>
                  <a:noFill/>
                </a:ln>
                <a:solidFill>
                  <a:srgbClr val="000000"/>
                </a:solidFill>
                <a:effectLst/>
                <a:uLnTx/>
                <a:uFillTx/>
                <a:latin typeface="Calibri"/>
                <a:ea typeface="+mn-ea"/>
                <a:cs typeface="Arial"/>
              </a:rPr>
              <a:t>TacoLM</a:t>
            </a:r>
            <a:r>
              <a:rPr kumimoji="0" lang="en-US" sz="2400" b="0" i="0" u="none" strike="noStrike" kern="1200" cap="none" spc="0" normalizeH="0" baseline="0" noProof="0" dirty="0">
                <a:ln>
                  <a:noFill/>
                </a:ln>
                <a:solidFill>
                  <a:srgbClr val="000000"/>
                </a:solidFill>
                <a:effectLst/>
                <a:uLnTx/>
                <a:uFillTx/>
                <a:latin typeface="Calibri"/>
                <a:ea typeface="+mn-ea"/>
                <a:cs typeface="Arial"/>
              </a:rPr>
              <a:t>-</a:t>
            </a:r>
            <a:r>
              <a:rPr kumimoji="0" lang="en-US" sz="2400" b="1" i="0" u="none" strike="noStrike" kern="1200" cap="none" spc="0" normalizeH="0" baseline="0" noProof="0" dirty="0">
                <a:ln>
                  <a:noFill/>
                </a:ln>
                <a:solidFill>
                  <a:srgbClr val="000000"/>
                </a:solidFill>
                <a:effectLst/>
                <a:uLnTx/>
                <a:uFillTx/>
                <a:latin typeface="Calibri"/>
                <a:ea typeface="+mn-ea"/>
                <a:cs typeface="Arial"/>
              </a:rPr>
              <a:t> </a:t>
            </a:r>
            <a:r>
              <a:rPr kumimoji="0" lang="en-US" sz="2400" b="0" i="0" u="none" strike="noStrike" kern="1200" cap="none" spc="0" normalizeH="0" baseline="0" noProof="0" dirty="0">
                <a:ln>
                  <a:noFill/>
                </a:ln>
                <a:solidFill>
                  <a:srgbClr val="000000"/>
                </a:solidFill>
                <a:effectLst/>
                <a:uLnTx/>
                <a:uFillTx/>
                <a:latin typeface="Calibri"/>
                <a:ea typeface="+mn-ea"/>
                <a:cs typeface="Arial"/>
              </a:rPr>
              <a:t>a time-aware general BERT</a:t>
            </a:r>
          </a:p>
        </p:txBody>
      </p:sp>
      <p:sp>
        <p:nvSpPr>
          <p:cNvPr id="7" name="Down Arrow 6">
            <a:extLst>
              <a:ext uri="{FF2B5EF4-FFF2-40B4-BE49-F238E27FC236}">
                <a16:creationId xmlns:a16="http://schemas.microsoft.com/office/drawing/2014/main" id="{E23FFA70-A355-3F4F-B87A-1CD8C13A6947}"/>
              </a:ext>
            </a:extLst>
          </p:cNvPr>
          <p:cNvSpPr/>
          <p:nvPr/>
        </p:nvSpPr>
        <p:spPr>
          <a:xfrm>
            <a:off x="609599" y="2136422"/>
            <a:ext cx="381001" cy="805543"/>
          </a:xfrm>
          <a:prstGeom prst="downArrow">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11" name="Down Arrow 10">
            <a:extLst>
              <a:ext uri="{FF2B5EF4-FFF2-40B4-BE49-F238E27FC236}">
                <a16:creationId xmlns:a16="http://schemas.microsoft.com/office/drawing/2014/main" id="{D1437645-A00B-EB47-BFE1-5A6AD67E4ADB}"/>
              </a:ext>
            </a:extLst>
          </p:cNvPr>
          <p:cNvSpPr/>
          <p:nvPr/>
        </p:nvSpPr>
        <p:spPr>
          <a:xfrm>
            <a:off x="609598" y="3929185"/>
            <a:ext cx="381001" cy="1840244"/>
          </a:xfrm>
          <a:prstGeom prst="downArrow">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15" name="TextBox 14">
            <a:extLst>
              <a:ext uri="{FF2B5EF4-FFF2-40B4-BE49-F238E27FC236}">
                <a16:creationId xmlns:a16="http://schemas.microsoft.com/office/drawing/2014/main" id="{40FC9505-C1C6-45DC-AFFE-1092A1DE635C}"/>
              </a:ext>
            </a:extLst>
          </p:cNvPr>
          <p:cNvSpPr txBox="1"/>
          <p:nvPr/>
        </p:nvSpPr>
        <p:spPr>
          <a:xfrm>
            <a:off x="8493998" y="1010295"/>
            <a:ext cx="2892338" cy="923330"/>
          </a:xfrm>
          <a:prstGeom prst="rect">
            <a:avLst/>
          </a:prstGeom>
          <a:solidFill>
            <a:schemeClr val="bg1">
              <a:lumMod val="95000"/>
            </a:schemeClr>
          </a:solidFill>
          <a:ln>
            <a:solidFill>
              <a:schemeClr val="accent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Goal: </a:t>
            </a:r>
            <a:r>
              <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build a general time-aware LM with minimal supervision</a:t>
            </a:r>
          </a:p>
        </p:txBody>
      </p:sp>
      <p:sp>
        <p:nvSpPr>
          <p:cNvPr id="19" name="TextBox 18">
            <a:extLst>
              <a:ext uri="{FF2B5EF4-FFF2-40B4-BE49-F238E27FC236}">
                <a16:creationId xmlns:a16="http://schemas.microsoft.com/office/drawing/2014/main" id="{9861695B-7879-4E61-B9BA-4317C643DF34}"/>
              </a:ext>
            </a:extLst>
          </p:cNvPr>
          <p:cNvSpPr txBox="1"/>
          <p:nvPr/>
        </p:nvSpPr>
        <p:spPr>
          <a:xfrm>
            <a:off x="9189405" y="6292902"/>
            <a:ext cx="1501524" cy="369332"/>
          </a:xfrm>
          <a:prstGeom prst="rect">
            <a:avLst/>
          </a:prstGeom>
          <a:solidFill>
            <a:schemeClr val="bg1">
              <a:lumMod val="95000"/>
            </a:schemeClr>
          </a:solidFill>
          <a:ln>
            <a:solidFill>
              <a:schemeClr val="accent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hlinkClick r:id="rId3" action="ppaction://hlinksldjump"/>
              </a:rPr>
              <a:t>Skip Details</a:t>
            </a: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Tree>
    <p:extLst>
      <p:ext uri="{BB962C8B-B14F-4D97-AF65-F5344CB8AC3E}">
        <p14:creationId xmlns:p14="http://schemas.microsoft.com/office/powerpoint/2010/main" val="19444334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8" presetClass="entr" presetSubtype="12"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strips(downLeft)">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par>
                                <p:cTn id="20" presetID="18" presetClass="entr" presetSubtype="12"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strips(down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8" presetClass="entr" presetSubtype="12"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strips(downLeft)">
                                      <p:cBhvr>
                                        <p:cTn id="40" dur="500"/>
                                        <p:tgtEl>
                                          <p:spTgt spid="11"/>
                                        </p:tgtEl>
                                      </p:cBhvr>
                                    </p:animEffect>
                                  </p:childTnLst>
                                </p:cTn>
                              </p:par>
                              <p:par>
                                <p:cTn id="41" presetID="18" presetClass="entr" presetSubtype="12"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strips(downLeft)">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5" grpId="0" animBg="1"/>
      <p:bldP spid="8" grpId="0" animBg="1"/>
      <p:bldP spid="10" grpId="0" animBg="1"/>
      <p:bldP spid="7" grpId="0" animBg="1"/>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348BD-92FD-2243-ADCA-565B90767EB2}"/>
              </a:ext>
            </a:extLst>
          </p:cNvPr>
          <p:cNvSpPr>
            <a:spLocks noGrp="1"/>
          </p:cNvSpPr>
          <p:nvPr>
            <p:ph type="title"/>
          </p:nvPr>
        </p:nvSpPr>
        <p:spPr/>
        <p:txBody>
          <a:bodyPr/>
          <a:lstStyle/>
          <a:p>
            <a:r>
              <a:rPr lang="en-US" dirty="0"/>
              <a:t>Information Extraction</a:t>
            </a:r>
          </a:p>
        </p:txBody>
      </p:sp>
      <p:sp>
        <p:nvSpPr>
          <p:cNvPr id="3" name="Content Placeholder 2">
            <a:extLst>
              <a:ext uri="{FF2B5EF4-FFF2-40B4-BE49-F238E27FC236}">
                <a16:creationId xmlns:a16="http://schemas.microsoft.com/office/drawing/2014/main" id="{2A838155-5A82-8F40-B852-1FE1E738C24F}"/>
              </a:ext>
            </a:extLst>
          </p:cNvPr>
          <p:cNvSpPr>
            <a:spLocks noGrp="1"/>
          </p:cNvSpPr>
          <p:nvPr>
            <p:ph idx="1"/>
          </p:nvPr>
        </p:nvSpPr>
        <p:spPr/>
        <p:txBody>
          <a:bodyPr/>
          <a:lstStyle/>
          <a:p>
            <a:r>
              <a:rPr lang="en-US" dirty="0"/>
              <a:t>Use high-precision patterns based on SRL</a:t>
            </a:r>
          </a:p>
          <a:p>
            <a:pPr lvl="1"/>
            <a:r>
              <a:rPr lang="en-US" dirty="0"/>
              <a:t>Duration </a:t>
            </a:r>
          </a:p>
          <a:p>
            <a:pPr lvl="1"/>
            <a:r>
              <a:rPr lang="en-US" dirty="0"/>
              <a:t>Frequency </a:t>
            </a:r>
          </a:p>
          <a:p>
            <a:pPr lvl="1"/>
            <a:r>
              <a:rPr lang="en-US" dirty="0"/>
              <a:t>Typical Time</a:t>
            </a:r>
            <a:endParaRPr lang="en-US" i="1" dirty="0"/>
          </a:p>
          <a:p>
            <a:pPr lvl="1"/>
            <a:r>
              <a:rPr lang="en-US" dirty="0"/>
              <a:t>Duration Upper bound</a:t>
            </a:r>
            <a:endParaRPr lang="en-US" i="1" dirty="0"/>
          </a:p>
          <a:p>
            <a:pPr lvl="1"/>
            <a:r>
              <a:rPr lang="en-US" dirty="0"/>
              <a:t>Hierarchy</a:t>
            </a:r>
          </a:p>
          <a:p>
            <a:r>
              <a:rPr lang="en-US" dirty="0"/>
              <a:t>Labels</a:t>
            </a:r>
          </a:p>
          <a:p>
            <a:pPr lvl="1"/>
            <a:r>
              <a:rPr lang="en-US" dirty="0"/>
              <a:t>Units (seconds, … centuries) </a:t>
            </a:r>
          </a:p>
          <a:p>
            <a:pPr lvl="1"/>
            <a:r>
              <a:rPr lang="en-US" dirty="0"/>
              <a:t>Temporal keywords (Monday, January, …)</a:t>
            </a:r>
          </a:p>
          <a:p>
            <a:r>
              <a:rPr lang="en-US" dirty="0"/>
              <a:t>Output</a:t>
            </a:r>
          </a:p>
          <a:p>
            <a:pPr lvl="1"/>
            <a:r>
              <a:rPr lang="en-US" dirty="0"/>
              <a:t>4.3M instances of </a:t>
            </a:r>
          </a:p>
          <a:p>
            <a:pPr marL="457200" lvl="1" indent="0">
              <a:buNone/>
            </a:pPr>
            <a:r>
              <a:rPr lang="en-US" dirty="0"/>
              <a:t>     (event, dimension, value) tuple</a:t>
            </a:r>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0043DF5E-E216-754D-A03B-38DBCAF7417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
        <p:nvSpPr>
          <p:cNvPr id="7" name="Rounded Rectangle 6">
            <a:extLst>
              <a:ext uri="{FF2B5EF4-FFF2-40B4-BE49-F238E27FC236}">
                <a16:creationId xmlns:a16="http://schemas.microsoft.com/office/drawing/2014/main" id="{7E07F904-FD9E-0347-828D-8C138AB3629A}"/>
              </a:ext>
            </a:extLst>
          </p:cNvPr>
          <p:cNvSpPr/>
          <p:nvPr/>
        </p:nvSpPr>
        <p:spPr>
          <a:xfrm>
            <a:off x="6671055" y="1336849"/>
            <a:ext cx="3840167" cy="597312"/>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 played basketball for 2 hours.</a:t>
            </a:r>
          </a:p>
        </p:txBody>
      </p:sp>
      <p:sp>
        <p:nvSpPr>
          <p:cNvPr id="8" name="TextBox 7">
            <a:extLst>
              <a:ext uri="{FF2B5EF4-FFF2-40B4-BE49-F238E27FC236}">
                <a16:creationId xmlns:a16="http://schemas.microsoft.com/office/drawing/2014/main" id="{7B71FFFF-87B8-8543-B708-962985F2415F}"/>
              </a:ext>
            </a:extLst>
          </p:cNvPr>
          <p:cNvSpPr txBox="1"/>
          <p:nvPr/>
        </p:nvSpPr>
        <p:spPr>
          <a:xfrm>
            <a:off x="10675259" y="1389283"/>
            <a:ext cx="87085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Calibri"/>
                <a:ea typeface="+mn-ea"/>
                <a:cs typeface="Arial"/>
              </a:rPr>
              <a:t>Original sentence</a:t>
            </a:r>
          </a:p>
        </p:txBody>
      </p:sp>
      <p:sp>
        <p:nvSpPr>
          <p:cNvPr id="9" name="Rounded Rectangle 8">
            <a:extLst>
              <a:ext uri="{FF2B5EF4-FFF2-40B4-BE49-F238E27FC236}">
                <a16:creationId xmlns:a16="http://schemas.microsoft.com/office/drawing/2014/main" id="{ADF552B2-AC0A-B142-9EA4-DFBC494C919B}"/>
              </a:ext>
            </a:extLst>
          </p:cNvPr>
          <p:cNvSpPr/>
          <p:nvPr/>
        </p:nvSpPr>
        <p:spPr>
          <a:xfrm>
            <a:off x="6671055" y="2802926"/>
            <a:ext cx="3840167" cy="597312"/>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 </a:t>
            </a:r>
            <a:r>
              <a:rPr kumimoji="0" lang="en-US" sz="2000" b="0" i="0" u="none" strike="noStrike" kern="1200" cap="none" spc="0" normalizeH="0" baseline="0" noProof="0" dirty="0">
                <a:ln>
                  <a:noFill/>
                </a:ln>
                <a:solidFill>
                  <a:srgbClr val="ED7D31">
                    <a:lumMod val="75000"/>
                  </a:srgbClr>
                </a:solidFill>
                <a:effectLst/>
                <a:uLnTx/>
                <a:uFillTx/>
                <a:latin typeface="Helvetica Neue" charset="0"/>
                <a:ea typeface="Helvetica Neue" charset="0"/>
                <a:cs typeface="Helvetica Neue" charset="0"/>
              </a:rPr>
              <a:t>played</a:t>
            </a: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basketball </a:t>
            </a:r>
            <a:r>
              <a:rPr kumimoji="0" lang="en-US" sz="2000" b="0" i="0" u="none" strike="noStrike" kern="1200" cap="none" spc="0" normalizeH="0" baseline="0" noProof="0" dirty="0">
                <a:ln>
                  <a:noFill/>
                </a:ln>
                <a:solidFill>
                  <a:srgbClr val="4472C4">
                    <a:lumMod val="75000"/>
                  </a:srgbClr>
                </a:solidFill>
                <a:effectLst/>
                <a:uLnTx/>
                <a:uFillTx/>
                <a:latin typeface="Helvetica Neue" charset="0"/>
                <a:ea typeface="Helvetica Neue" charset="0"/>
                <a:cs typeface="Helvetica Neue" charset="0"/>
              </a:rPr>
              <a:t>for 2 hours</a:t>
            </a: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a:t>
            </a:r>
          </a:p>
        </p:txBody>
      </p:sp>
      <p:sp>
        <p:nvSpPr>
          <p:cNvPr id="10" name="Rounded Rectangle 9">
            <a:extLst>
              <a:ext uri="{FF2B5EF4-FFF2-40B4-BE49-F238E27FC236}">
                <a16:creationId xmlns:a16="http://schemas.microsoft.com/office/drawing/2014/main" id="{6AE5E6C1-C63C-8D41-89E6-A8690DA9FA81}"/>
              </a:ext>
            </a:extLst>
          </p:cNvPr>
          <p:cNvSpPr/>
          <p:nvPr/>
        </p:nvSpPr>
        <p:spPr>
          <a:xfrm>
            <a:off x="7086599" y="3300063"/>
            <a:ext cx="609600" cy="304800"/>
          </a:xfrm>
          <a:prstGeom prst="roundRect">
            <a:avLst/>
          </a:prstGeom>
          <a:solidFill>
            <a:schemeClr val="accent2">
              <a:lumMod val="60000"/>
              <a:lumOff val="40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Verb</a:t>
            </a:r>
          </a:p>
        </p:txBody>
      </p:sp>
      <p:sp>
        <p:nvSpPr>
          <p:cNvPr id="11" name="Rounded Rectangle 10">
            <a:extLst>
              <a:ext uri="{FF2B5EF4-FFF2-40B4-BE49-F238E27FC236}">
                <a16:creationId xmlns:a16="http://schemas.microsoft.com/office/drawing/2014/main" id="{67F57372-030B-1B49-B2FF-2CB030578607}"/>
              </a:ext>
            </a:extLst>
          </p:cNvPr>
          <p:cNvSpPr/>
          <p:nvPr/>
        </p:nvSpPr>
        <p:spPr>
          <a:xfrm>
            <a:off x="6380017" y="2594295"/>
            <a:ext cx="762001" cy="3048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Arg-0</a:t>
            </a:r>
          </a:p>
        </p:txBody>
      </p:sp>
      <p:sp>
        <p:nvSpPr>
          <p:cNvPr id="12" name="Rounded Rectangle 11">
            <a:extLst>
              <a:ext uri="{FF2B5EF4-FFF2-40B4-BE49-F238E27FC236}">
                <a16:creationId xmlns:a16="http://schemas.microsoft.com/office/drawing/2014/main" id="{6A13B91F-0C51-2542-BD8E-DDA9E2BB8B0A}"/>
              </a:ext>
            </a:extLst>
          </p:cNvPr>
          <p:cNvSpPr/>
          <p:nvPr/>
        </p:nvSpPr>
        <p:spPr>
          <a:xfrm>
            <a:off x="7851522" y="2594295"/>
            <a:ext cx="975097" cy="3048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Arg-1</a:t>
            </a:r>
          </a:p>
        </p:txBody>
      </p:sp>
      <p:sp>
        <p:nvSpPr>
          <p:cNvPr id="13" name="Rounded Rectangle 12">
            <a:extLst>
              <a:ext uri="{FF2B5EF4-FFF2-40B4-BE49-F238E27FC236}">
                <a16:creationId xmlns:a16="http://schemas.microsoft.com/office/drawing/2014/main" id="{90CCD030-2ABB-4A43-B5F3-3BAE73716FE4}"/>
              </a:ext>
            </a:extLst>
          </p:cNvPr>
          <p:cNvSpPr/>
          <p:nvPr/>
        </p:nvSpPr>
        <p:spPr>
          <a:xfrm>
            <a:off x="9035144" y="3300063"/>
            <a:ext cx="1302656" cy="304800"/>
          </a:xfrm>
          <a:prstGeom prst="roundRect">
            <a:avLst/>
          </a:prstGeom>
          <a:solidFill>
            <a:schemeClr val="accent5">
              <a:lumMod val="40000"/>
              <a:lumOff val="60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Arg-Tmp</a:t>
            </a:r>
          </a:p>
        </p:txBody>
      </p:sp>
      <p:sp>
        <p:nvSpPr>
          <p:cNvPr id="14" name="Down Arrow 13">
            <a:extLst>
              <a:ext uri="{FF2B5EF4-FFF2-40B4-BE49-F238E27FC236}">
                <a16:creationId xmlns:a16="http://schemas.microsoft.com/office/drawing/2014/main" id="{0F9ACB18-7244-FC4F-8178-F2F4C1B6C6B8}"/>
              </a:ext>
            </a:extLst>
          </p:cNvPr>
          <p:cNvSpPr/>
          <p:nvPr/>
        </p:nvSpPr>
        <p:spPr>
          <a:xfrm>
            <a:off x="9560438" y="2088564"/>
            <a:ext cx="252068" cy="493353"/>
          </a:xfrm>
          <a:prstGeom prst="downArrow">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15" name="TextBox 14">
            <a:extLst>
              <a:ext uri="{FF2B5EF4-FFF2-40B4-BE49-F238E27FC236}">
                <a16:creationId xmlns:a16="http://schemas.microsoft.com/office/drawing/2014/main" id="{DED69387-FA49-D24B-89C4-546DCAB71623}"/>
              </a:ext>
            </a:extLst>
          </p:cNvPr>
          <p:cNvSpPr txBox="1"/>
          <p:nvPr/>
        </p:nvSpPr>
        <p:spPr>
          <a:xfrm>
            <a:off x="9812506" y="2056549"/>
            <a:ext cx="87085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n-ea"/>
                <a:cs typeface="Arial"/>
              </a:rPr>
              <a:t>SRL Parse</a:t>
            </a:r>
          </a:p>
        </p:txBody>
      </p:sp>
      <p:sp>
        <p:nvSpPr>
          <p:cNvPr id="17" name="Rounded Rectangle 16">
            <a:extLst>
              <a:ext uri="{FF2B5EF4-FFF2-40B4-BE49-F238E27FC236}">
                <a16:creationId xmlns:a16="http://schemas.microsoft.com/office/drawing/2014/main" id="{5D1EC29F-79B7-5941-A1C8-43F8DCA281C5}"/>
              </a:ext>
            </a:extLst>
          </p:cNvPr>
          <p:cNvSpPr/>
          <p:nvPr/>
        </p:nvSpPr>
        <p:spPr>
          <a:xfrm>
            <a:off x="6037918" y="4269003"/>
            <a:ext cx="4497688" cy="597312"/>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75000"/>
                  </a:srgbClr>
                </a:solidFill>
                <a:effectLst/>
                <a:uLnTx/>
                <a:uFillTx/>
                <a:latin typeface="Helvetica Neue" charset="0"/>
                <a:ea typeface="Helvetica Neue" charset="0"/>
                <a:cs typeface="Helvetica Neue" charset="0"/>
              </a:rPr>
              <a:t>for 2 hours</a:t>
            </a: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matches Duration pattern </a:t>
            </a:r>
          </a:p>
        </p:txBody>
      </p:sp>
      <p:sp>
        <p:nvSpPr>
          <p:cNvPr id="18" name="Down Arrow 17">
            <a:extLst>
              <a:ext uri="{FF2B5EF4-FFF2-40B4-BE49-F238E27FC236}">
                <a16:creationId xmlns:a16="http://schemas.microsoft.com/office/drawing/2014/main" id="{1C142562-DAB2-2745-989E-380024BFD051}"/>
              </a:ext>
            </a:extLst>
          </p:cNvPr>
          <p:cNvSpPr/>
          <p:nvPr/>
        </p:nvSpPr>
        <p:spPr>
          <a:xfrm>
            <a:off x="9560438" y="3706841"/>
            <a:ext cx="252068" cy="493353"/>
          </a:xfrm>
          <a:prstGeom prst="downArrow">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19" name="TextBox 18">
            <a:extLst>
              <a:ext uri="{FF2B5EF4-FFF2-40B4-BE49-F238E27FC236}">
                <a16:creationId xmlns:a16="http://schemas.microsoft.com/office/drawing/2014/main" id="{3738101F-E6A0-8C44-842B-42A28A97F3DB}"/>
              </a:ext>
            </a:extLst>
          </p:cNvPr>
          <p:cNvSpPr txBox="1"/>
          <p:nvPr/>
        </p:nvSpPr>
        <p:spPr>
          <a:xfrm>
            <a:off x="9812506" y="3674826"/>
            <a:ext cx="100789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n-ea"/>
                <a:cs typeface="Arial"/>
              </a:rPr>
              <a:t>Pattern Matching</a:t>
            </a:r>
          </a:p>
        </p:txBody>
      </p:sp>
      <p:sp>
        <p:nvSpPr>
          <p:cNvPr id="21" name="Rounded Rectangle 20">
            <a:extLst>
              <a:ext uri="{FF2B5EF4-FFF2-40B4-BE49-F238E27FC236}">
                <a16:creationId xmlns:a16="http://schemas.microsoft.com/office/drawing/2014/main" id="{9CCCDCB9-5710-AD4A-9F32-91F25636FDC7}"/>
              </a:ext>
            </a:extLst>
          </p:cNvPr>
          <p:cNvSpPr/>
          <p:nvPr/>
        </p:nvSpPr>
        <p:spPr>
          <a:xfrm>
            <a:off x="6090226" y="5573486"/>
            <a:ext cx="4497688" cy="597312"/>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C000">
                    <a:lumMod val="75000"/>
                  </a:srgbClr>
                </a:solidFill>
                <a:effectLst/>
                <a:uLnTx/>
                <a:uFillTx/>
                <a:latin typeface="Helvetica Neue" charset="0"/>
                <a:ea typeface="Helvetica Neue" charset="0"/>
                <a:cs typeface="Helvetica Neue" charset="0"/>
              </a:rPr>
              <a:t>I played basketball</a:t>
            </a: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a:t>
            </a:r>
            <a:r>
              <a:rPr kumimoji="0" lang="en-US" sz="2000" b="0" i="0" u="none" strike="noStrike" kern="1200" cap="none" spc="0" normalizeH="0" baseline="0" noProof="0" dirty="0">
                <a:ln>
                  <a:noFill/>
                </a:ln>
                <a:solidFill>
                  <a:srgbClr val="70AD47">
                    <a:lumMod val="75000"/>
                  </a:srgbClr>
                </a:solidFill>
                <a:effectLst/>
                <a:uLnTx/>
                <a:uFillTx/>
                <a:latin typeface="Helvetica Neue" charset="0"/>
                <a:ea typeface="Helvetica Neue" charset="0"/>
                <a:cs typeface="Helvetica Neue" charset="0"/>
              </a:rPr>
              <a:t>Duration</a:t>
            </a: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a:t>
            </a:r>
            <a:r>
              <a:rPr kumimoji="0" lang="en-US" sz="2000" b="0" i="0" u="none" strike="noStrike" kern="1200" cap="none" spc="0" normalizeH="0" baseline="0" noProof="0" dirty="0">
                <a:ln>
                  <a:noFill/>
                </a:ln>
                <a:solidFill>
                  <a:srgbClr val="C00000"/>
                </a:solidFill>
                <a:effectLst/>
                <a:uLnTx/>
                <a:uFillTx/>
                <a:latin typeface="Helvetica Neue" charset="0"/>
                <a:ea typeface="Helvetica Neue" charset="0"/>
                <a:cs typeface="Helvetica Neue" charset="0"/>
              </a:rPr>
              <a:t>Hours</a:t>
            </a:r>
          </a:p>
        </p:txBody>
      </p:sp>
      <p:sp>
        <p:nvSpPr>
          <p:cNvPr id="22" name="Rounded Rectangle 21">
            <a:extLst>
              <a:ext uri="{FF2B5EF4-FFF2-40B4-BE49-F238E27FC236}">
                <a16:creationId xmlns:a16="http://schemas.microsoft.com/office/drawing/2014/main" id="{10F35D6F-E1A0-0F47-9E60-78AEDA5737D9}"/>
              </a:ext>
            </a:extLst>
          </p:cNvPr>
          <p:cNvSpPr/>
          <p:nvPr/>
        </p:nvSpPr>
        <p:spPr>
          <a:xfrm>
            <a:off x="6380017" y="5378055"/>
            <a:ext cx="1947554" cy="304800"/>
          </a:xfrm>
          <a:prstGeom prst="roundRect">
            <a:avLst/>
          </a:prstGeom>
          <a:solidFill>
            <a:schemeClr val="accent4">
              <a:lumMod val="40000"/>
              <a:lumOff val="60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Event</a:t>
            </a:r>
          </a:p>
        </p:txBody>
      </p:sp>
      <p:sp>
        <p:nvSpPr>
          <p:cNvPr id="23" name="Rounded Rectangle 22">
            <a:extLst>
              <a:ext uri="{FF2B5EF4-FFF2-40B4-BE49-F238E27FC236}">
                <a16:creationId xmlns:a16="http://schemas.microsoft.com/office/drawing/2014/main" id="{F103224E-7420-1749-8B5D-D31E199BF679}"/>
              </a:ext>
            </a:extLst>
          </p:cNvPr>
          <p:cNvSpPr/>
          <p:nvPr/>
        </p:nvSpPr>
        <p:spPr>
          <a:xfrm>
            <a:off x="8512324" y="6083823"/>
            <a:ext cx="1166043" cy="304800"/>
          </a:xfrm>
          <a:prstGeom prst="roundRect">
            <a:avLst/>
          </a:prstGeom>
          <a:solidFill>
            <a:schemeClr val="accent6">
              <a:lumMod val="40000"/>
              <a:lumOff val="60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Dimension</a:t>
            </a:r>
          </a:p>
        </p:txBody>
      </p:sp>
      <p:sp>
        <p:nvSpPr>
          <p:cNvPr id="24" name="Rounded Rectangle 23">
            <a:extLst>
              <a:ext uri="{FF2B5EF4-FFF2-40B4-BE49-F238E27FC236}">
                <a16:creationId xmlns:a16="http://schemas.microsoft.com/office/drawing/2014/main" id="{841ADDCE-0CB2-2342-9B55-6CF64F3C2692}"/>
              </a:ext>
            </a:extLst>
          </p:cNvPr>
          <p:cNvSpPr/>
          <p:nvPr/>
        </p:nvSpPr>
        <p:spPr>
          <a:xfrm>
            <a:off x="9560438" y="5355661"/>
            <a:ext cx="912895" cy="304800"/>
          </a:xfrm>
          <a:prstGeom prst="roundRect">
            <a:avLst/>
          </a:prstGeom>
          <a:solidFill>
            <a:srgbClr val="FF9E87"/>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Value</a:t>
            </a:r>
          </a:p>
        </p:txBody>
      </p:sp>
      <p:sp>
        <p:nvSpPr>
          <p:cNvPr id="27" name="Down Arrow 26">
            <a:extLst>
              <a:ext uri="{FF2B5EF4-FFF2-40B4-BE49-F238E27FC236}">
                <a16:creationId xmlns:a16="http://schemas.microsoft.com/office/drawing/2014/main" id="{1B3A1EF5-7E10-7348-84FA-80FB6E26A0DF}"/>
              </a:ext>
            </a:extLst>
          </p:cNvPr>
          <p:cNvSpPr/>
          <p:nvPr/>
        </p:nvSpPr>
        <p:spPr>
          <a:xfrm>
            <a:off x="9560438" y="4949526"/>
            <a:ext cx="252068" cy="340152"/>
          </a:xfrm>
          <a:prstGeom prst="downArrow">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8" name="TextBox 27">
            <a:extLst>
              <a:ext uri="{FF2B5EF4-FFF2-40B4-BE49-F238E27FC236}">
                <a16:creationId xmlns:a16="http://schemas.microsoft.com/office/drawing/2014/main" id="{9FA74D71-F748-D641-BADA-6F8F8E0D4917}"/>
              </a:ext>
            </a:extLst>
          </p:cNvPr>
          <p:cNvSpPr txBox="1"/>
          <p:nvPr/>
        </p:nvSpPr>
        <p:spPr>
          <a:xfrm>
            <a:off x="10729690" y="5543726"/>
            <a:ext cx="1007894" cy="6924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Calibri"/>
                <a:ea typeface="+mn-ea"/>
                <a:cs typeface="Arial"/>
              </a:rPr>
              <a:t>Formatted Output Instance</a:t>
            </a:r>
          </a:p>
        </p:txBody>
      </p:sp>
    </p:spTree>
    <p:extLst>
      <p:ext uri="{BB962C8B-B14F-4D97-AF65-F5344CB8AC3E}">
        <p14:creationId xmlns:p14="http://schemas.microsoft.com/office/powerpoint/2010/main" val="37689221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strips(downLeft)">
                                      <p:cBhvr>
                                        <p:cTn id="23" dur="500"/>
                                        <p:tgtEl>
                                          <p:spTgt spid="15"/>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strips(downLeft)">
                                      <p:cBhvr>
                                        <p:cTn id="26" dur="500"/>
                                        <p:tgtEl>
                                          <p:spTgt spid="14"/>
                                        </p:tgtEl>
                                      </p:cBhvr>
                                    </p:animEffect>
                                  </p:childTnLst>
                                </p:cTn>
                              </p:par>
                              <p:par>
                                <p:cTn id="27" presetID="18" presetClass="entr" presetSubtype="12"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strips(downLeft)">
                                      <p:cBhvr>
                                        <p:cTn id="29" dur="500"/>
                                        <p:tgtEl>
                                          <p:spTgt spid="12"/>
                                        </p:tgtEl>
                                      </p:cBhvr>
                                    </p:animEffect>
                                  </p:childTnLst>
                                </p:cTn>
                              </p:par>
                              <p:par>
                                <p:cTn id="30" presetID="18" presetClass="entr" presetSubtype="12"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strips(downLeft)">
                                      <p:cBhvr>
                                        <p:cTn id="32" dur="500"/>
                                        <p:tgtEl>
                                          <p:spTgt spid="11"/>
                                        </p:tgtEl>
                                      </p:cBhvr>
                                    </p:animEffect>
                                  </p:childTnLst>
                                </p:cTn>
                              </p:par>
                              <p:par>
                                <p:cTn id="33" presetID="18" presetClass="entr" presetSubtype="12"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strips(downLeft)">
                                      <p:cBhvr>
                                        <p:cTn id="35" dur="500"/>
                                        <p:tgtEl>
                                          <p:spTgt spid="9"/>
                                        </p:tgtEl>
                                      </p:cBhvr>
                                    </p:animEffect>
                                  </p:childTnLst>
                                </p:cTn>
                              </p:par>
                              <p:par>
                                <p:cTn id="36" presetID="18" presetClass="entr" presetSubtype="12"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strips(downLeft)">
                                      <p:cBhvr>
                                        <p:cTn id="38" dur="500"/>
                                        <p:tgtEl>
                                          <p:spTgt spid="10"/>
                                        </p:tgtEl>
                                      </p:cBhvr>
                                    </p:animEffect>
                                  </p:childTnLst>
                                </p:cTn>
                              </p:par>
                              <p:par>
                                <p:cTn id="39" presetID="18" presetClass="entr" presetSubtype="12"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strips(downLeft)">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12"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strips(downLeft)">
                                      <p:cBhvr>
                                        <p:cTn id="46" dur="500"/>
                                        <p:tgtEl>
                                          <p:spTgt spid="19"/>
                                        </p:tgtEl>
                                      </p:cBhvr>
                                    </p:animEffect>
                                  </p:childTnLst>
                                </p:cTn>
                              </p:par>
                              <p:par>
                                <p:cTn id="47" presetID="18" presetClass="entr" presetSubtype="12"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strips(downLeft)">
                                      <p:cBhvr>
                                        <p:cTn id="49" dur="500"/>
                                        <p:tgtEl>
                                          <p:spTgt spid="18"/>
                                        </p:tgtEl>
                                      </p:cBhvr>
                                    </p:animEffect>
                                  </p:childTnLst>
                                </p:cTn>
                              </p:par>
                              <p:par>
                                <p:cTn id="50" presetID="18" presetClass="entr" presetSubtype="12"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strips(downLeft)">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12"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strips(downLeft)">
                                      <p:cBhvr>
                                        <p:cTn id="57" dur="500"/>
                                        <p:tgtEl>
                                          <p:spTgt spid="27"/>
                                        </p:tgtEl>
                                      </p:cBhvr>
                                    </p:animEffect>
                                  </p:childTnLst>
                                </p:cTn>
                              </p:par>
                              <p:par>
                                <p:cTn id="58" presetID="18" presetClass="entr" presetSubtype="12"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strips(downLeft)">
                                      <p:cBhvr>
                                        <p:cTn id="60" dur="500"/>
                                        <p:tgtEl>
                                          <p:spTgt spid="24"/>
                                        </p:tgtEl>
                                      </p:cBhvr>
                                    </p:animEffect>
                                  </p:childTnLst>
                                </p:cTn>
                              </p:par>
                              <p:par>
                                <p:cTn id="61" presetID="18" presetClass="entr" presetSubtype="12"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strips(downLeft)">
                                      <p:cBhvr>
                                        <p:cTn id="63" dur="500"/>
                                        <p:tgtEl>
                                          <p:spTgt spid="22"/>
                                        </p:tgtEl>
                                      </p:cBhvr>
                                    </p:animEffect>
                                  </p:childTnLst>
                                </p:cTn>
                              </p:par>
                              <p:par>
                                <p:cTn id="64" presetID="18" presetClass="entr" presetSubtype="12"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strips(downLeft)">
                                      <p:cBhvr>
                                        <p:cTn id="66" dur="500"/>
                                        <p:tgtEl>
                                          <p:spTgt spid="21"/>
                                        </p:tgtEl>
                                      </p:cBhvr>
                                    </p:animEffect>
                                  </p:childTnLst>
                                </p:cTn>
                              </p:par>
                              <p:par>
                                <p:cTn id="67" presetID="18" presetClass="entr" presetSubtype="12"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strips(downLeft)">
                                      <p:cBhvr>
                                        <p:cTn id="69" dur="500"/>
                                        <p:tgtEl>
                                          <p:spTgt spid="23"/>
                                        </p:tgtEl>
                                      </p:cBhvr>
                                    </p:animEffect>
                                  </p:childTnLst>
                                </p:cTn>
                              </p:par>
                              <p:par>
                                <p:cTn id="70" presetID="18" presetClass="entr" presetSubtype="12"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strips(downLeft)">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
                                            <p:txEl>
                                              <p:pRg st="6" end="6"/>
                                            </p:txEl>
                                          </p:spTgt>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
                                            <p:txEl>
                                              <p:pRg st="7" end="7"/>
                                            </p:txEl>
                                          </p:spTgt>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
                                            <p:txEl>
                                              <p:pRg st="8" end="8"/>
                                            </p:txEl>
                                          </p:spTgt>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
                                            <p:txEl>
                                              <p:pRg st="9" end="9"/>
                                            </p:txEl>
                                          </p:spTgt>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
                                            <p:txEl>
                                              <p:pRg st="10" end="10"/>
                                            </p:txEl>
                                          </p:spTgt>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animBg="1"/>
      <p:bldP spid="11" grpId="0" animBg="1"/>
      <p:bldP spid="12" grpId="0" animBg="1"/>
      <p:bldP spid="13" grpId="0" animBg="1"/>
      <p:bldP spid="14" grpId="0" animBg="1"/>
      <p:bldP spid="15" grpId="0"/>
      <p:bldP spid="17" grpId="0" animBg="1"/>
      <p:bldP spid="18" grpId="0" animBg="1"/>
      <p:bldP spid="19" grpId="0"/>
      <p:bldP spid="21" grpId="0" animBg="1"/>
      <p:bldP spid="22" grpId="0" animBg="1"/>
      <p:bldP spid="23" grpId="0" animBg="1"/>
      <p:bldP spid="24" grpId="0" animBg="1"/>
      <p:bldP spid="27" grpId="0" animBg="1"/>
      <p:bldP spid="2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96F49-355B-5B45-B6E4-EA9BCAE70595}"/>
              </a:ext>
            </a:extLst>
          </p:cNvPr>
          <p:cNvSpPr>
            <a:spLocks noGrp="1"/>
          </p:cNvSpPr>
          <p:nvPr>
            <p:ph type="title"/>
          </p:nvPr>
        </p:nvSpPr>
        <p:spPr/>
        <p:txBody>
          <a:bodyPr/>
          <a:lstStyle/>
          <a:p>
            <a:r>
              <a:rPr lang="en-US" dirty="0"/>
              <a:t>Sequence Formatting</a:t>
            </a:r>
          </a:p>
        </p:txBody>
      </p:sp>
      <p:sp>
        <p:nvSpPr>
          <p:cNvPr id="3" name="Content Placeholder 2">
            <a:extLst>
              <a:ext uri="{FF2B5EF4-FFF2-40B4-BE49-F238E27FC236}">
                <a16:creationId xmlns:a16="http://schemas.microsoft.com/office/drawing/2014/main" id="{5E178217-688E-7E4E-A6DC-BCE59969C804}"/>
              </a:ext>
            </a:extLst>
          </p:cNvPr>
          <p:cNvSpPr>
            <a:spLocks noGrp="1"/>
          </p:cNvSpPr>
          <p:nvPr>
            <p:ph idx="1"/>
          </p:nvPr>
        </p:nvSpPr>
        <p:spPr/>
        <p:txBody>
          <a:bodyPr/>
          <a:lstStyle/>
          <a:p>
            <a:r>
              <a:rPr lang="en-US" dirty="0"/>
              <a:t>Consider [Event] [Dimension] [Value] tuples in each instance</a:t>
            </a:r>
          </a:p>
          <a:p>
            <a:r>
              <a:rPr lang="en-US" dirty="0"/>
              <a:t>[E1, E2, … </a:t>
            </a:r>
            <a:r>
              <a:rPr lang="en-US" dirty="0">
                <a:solidFill>
                  <a:schemeClr val="accent1">
                    <a:lumMod val="75000"/>
                  </a:schemeClr>
                </a:solidFill>
              </a:rPr>
              <a:t>M</a:t>
            </a:r>
            <a:r>
              <a:rPr lang="en-US" dirty="0"/>
              <a:t>, </a:t>
            </a:r>
            <a:r>
              <a:rPr lang="en-US" dirty="0">
                <a:solidFill>
                  <a:srgbClr val="FF0000"/>
                </a:solidFill>
              </a:rPr>
              <a:t>ET</a:t>
            </a:r>
            <a:r>
              <a:rPr lang="en-US" dirty="0"/>
              <a:t> … </a:t>
            </a:r>
            <a:r>
              <a:rPr lang="en-US" dirty="0" err="1"/>
              <a:t>En</a:t>
            </a:r>
            <a:r>
              <a:rPr lang="en-US" dirty="0"/>
              <a:t>, </a:t>
            </a:r>
            <a:r>
              <a:rPr lang="en-US" dirty="0">
                <a:solidFill>
                  <a:schemeClr val="accent1">
                    <a:lumMod val="75000"/>
                  </a:schemeClr>
                </a:solidFill>
              </a:rPr>
              <a:t>SEP</a:t>
            </a:r>
            <a:r>
              <a:rPr lang="en-US" dirty="0"/>
              <a:t>, </a:t>
            </a:r>
            <a:r>
              <a:rPr lang="en-US" dirty="0">
                <a:solidFill>
                  <a:schemeClr val="accent1">
                    <a:lumMod val="75000"/>
                  </a:schemeClr>
                </a:solidFill>
              </a:rPr>
              <a:t>M</a:t>
            </a:r>
            <a:r>
              <a:rPr lang="en-US" dirty="0"/>
              <a:t>, </a:t>
            </a:r>
            <a:r>
              <a:rPr lang="en-US" dirty="0">
                <a:solidFill>
                  <a:srgbClr val="00B050"/>
                </a:solidFill>
              </a:rPr>
              <a:t>Dim</a:t>
            </a:r>
            <a:r>
              <a:rPr lang="en-US" dirty="0"/>
              <a:t>, </a:t>
            </a:r>
            <a:r>
              <a:rPr lang="en-US" dirty="0">
                <a:solidFill>
                  <a:srgbClr val="7030A0"/>
                </a:solidFill>
              </a:rPr>
              <a:t>Val</a:t>
            </a:r>
            <a:r>
              <a:rPr lang="en-US" dirty="0"/>
              <a:t>]</a:t>
            </a:r>
          </a:p>
          <a:p>
            <a:pPr lvl="1"/>
            <a:r>
              <a:rPr lang="en-US" dirty="0">
                <a:solidFill>
                  <a:schemeClr val="accent1">
                    <a:lumMod val="75000"/>
                  </a:schemeClr>
                </a:solidFill>
              </a:rPr>
              <a:t>M</a:t>
            </a:r>
            <a:r>
              <a:rPr lang="en-US" dirty="0"/>
              <a:t> is a special marker, same across all dimension/value</a:t>
            </a:r>
          </a:p>
          <a:p>
            <a:pPr lvl="1"/>
            <a:r>
              <a:rPr lang="en-US" dirty="0">
                <a:solidFill>
                  <a:srgbClr val="00B050"/>
                </a:solidFill>
              </a:rPr>
              <a:t>Dim</a:t>
            </a:r>
            <a:r>
              <a:rPr lang="en-US" dirty="0"/>
              <a:t> is a marker for each dimension, </a:t>
            </a:r>
            <a:r>
              <a:rPr lang="en-US" dirty="0">
                <a:solidFill>
                  <a:srgbClr val="7030A0"/>
                </a:solidFill>
              </a:rPr>
              <a:t>Val</a:t>
            </a:r>
            <a:r>
              <a:rPr lang="en-US" dirty="0"/>
              <a:t> is a marker for the value of the dimension</a:t>
            </a:r>
          </a:p>
          <a:p>
            <a:r>
              <a:rPr lang="en-US" dirty="0"/>
              <a:t>An example:</a:t>
            </a:r>
          </a:p>
        </p:txBody>
      </p:sp>
      <p:sp>
        <p:nvSpPr>
          <p:cNvPr id="4" name="Slide Number Placeholder 3">
            <a:extLst>
              <a:ext uri="{FF2B5EF4-FFF2-40B4-BE49-F238E27FC236}">
                <a16:creationId xmlns:a16="http://schemas.microsoft.com/office/drawing/2014/main" id="{92B702DE-5F1B-7A4E-A9AE-6BC6719F033E}"/>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
        <p:nvSpPr>
          <p:cNvPr id="5" name="Rounded Rectangle 4">
            <a:extLst>
              <a:ext uri="{FF2B5EF4-FFF2-40B4-BE49-F238E27FC236}">
                <a16:creationId xmlns:a16="http://schemas.microsoft.com/office/drawing/2014/main" id="{0FF039DC-0F9F-D141-9FA8-098AFB404F88}"/>
              </a:ext>
            </a:extLst>
          </p:cNvPr>
          <p:cNvSpPr/>
          <p:nvPr/>
        </p:nvSpPr>
        <p:spPr>
          <a:xfrm>
            <a:off x="2945423" y="3372478"/>
            <a:ext cx="4757235" cy="597312"/>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 played basketball for 2 hours.</a:t>
            </a:r>
          </a:p>
        </p:txBody>
      </p:sp>
      <p:sp>
        <p:nvSpPr>
          <p:cNvPr id="6" name="Rounded Rectangle 5">
            <a:extLst>
              <a:ext uri="{FF2B5EF4-FFF2-40B4-BE49-F238E27FC236}">
                <a16:creationId xmlns:a16="http://schemas.microsoft.com/office/drawing/2014/main" id="{EB78897B-9274-CC42-B95D-87DD68B7F3C5}"/>
              </a:ext>
            </a:extLst>
          </p:cNvPr>
          <p:cNvSpPr/>
          <p:nvPr/>
        </p:nvSpPr>
        <p:spPr>
          <a:xfrm>
            <a:off x="2945423" y="4462279"/>
            <a:ext cx="5578645" cy="597312"/>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 </a:t>
            </a:r>
            <a:r>
              <a:rPr kumimoji="0" lang="en-US" sz="2000" b="1" i="0" u="sng"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played</a:t>
            </a: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basketball, Duration, Hours</a:t>
            </a:r>
          </a:p>
        </p:txBody>
      </p:sp>
      <p:sp>
        <p:nvSpPr>
          <p:cNvPr id="7" name="Rounded Rectangle 6">
            <a:extLst>
              <a:ext uri="{FF2B5EF4-FFF2-40B4-BE49-F238E27FC236}">
                <a16:creationId xmlns:a16="http://schemas.microsoft.com/office/drawing/2014/main" id="{208376AB-3E41-ED41-B876-067A8F407FF1}"/>
              </a:ext>
            </a:extLst>
          </p:cNvPr>
          <p:cNvSpPr/>
          <p:nvPr/>
        </p:nvSpPr>
        <p:spPr>
          <a:xfrm>
            <a:off x="2945424" y="5552080"/>
            <a:ext cx="6450368" cy="597312"/>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 </a:t>
            </a:r>
            <a:r>
              <a:rPr kumimoji="0" lang="en-US" sz="2000" b="0" i="0" u="none" strike="noStrike" kern="1200" cap="none" spc="0" normalizeH="0" baseline="0" noProof="0" dirty="0">
                <a:ln>
                  <a:noFill/>
                </a:ln>
                <a:solidFill>
                  <a:srgbClr val="5B9BD5">
                    <a:lumMod val="75000"/>
                  </a:srgbClr>
                </a:solidFill>
                <a:effectLst/>
                <a:uLnTx/>
                <a:uFillTx/>
                <a:latin typeface="Helvetica Neue" charset="0"/>
                <a:ea typeface="Helvetica Neue" charset="0"/>
                <a:cs typeface="Helvetica Neue" charset="0"/>
              </a:rPr>
              <a:t>[M] </a:t>
            </a:r>
            <a:r>
              <a:rPr kumimoji="0" lang="en-US" sz="2000" b="0" i="0" u="none" strike="noStrike" kern="1200" cap="none" spc="0" normalizeH="0" baseline="0" noProof="0" dirty="0">
                <a:ln>
                  <a:noFill/>
                </a:ln>
                <a:solidFill>
                  <a:srgbClr val="FF0000"/>
                </a:solidFill>
                <a:effectLst/>
                <a:uLnTx/>
                <a:uFillTx/>
                <a:latin typeface="Helvetica Neue" charset="0"/>
                <a:ea typeface="Helvetica Neue" charset="0"/>
                <a:cs typeface="Helvetica Neue" charset="0"/>
              </a:rPr>
              <a:t>played</a:t>
            </a: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basketball </a:t>
            </a:r>
            <a:r>
              <a:rPr kumimoji="0" lang="en-US" sz="2000" b="0" i="0" u="none" strike="noStrike" kern="1200" cap="none" spc="0" normalizeH="0" baseline="0" noProof="0" dirty="0">
                <a:ln>
                  <a:noFill/>
                </a:ln>
                <a:solidFill>
                  <a:srgbClr val="5B9BD5">
                    <a:lumMod val="75000"/>
                  </a:srgbClr>
                </a:solidFill>
                <a:effectLst/>
                <a:uLnTx/>
                <a:uFillTx/>
                <a:latin typeface="Helvetica Neue" charset="0"/>
                <a:ea typeface="Helvetica Neue" charset="0"/>
                <a:cs typeface="Helvetica Neue" charset="0"/>
              </a:rPr>
              <a:t>[SEP] [M]</a:t>
            </a: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a:t>
            </a:r>
            <a:r>
              <a:rPr kumimoji="0" lang="en-US" sz="2000" b="0" i="0" u="none" strike="noStrike" kern="1200" cap="none" spc="0" normalizeH="0" baseline="0" noProof="0" dirty="0">
                <a:ln>
                  <a:noFill/>
                </a:ln>
                <a:solidFill>
                  <a:srgbClr val="00B050"/>
                </a:solidFill>
                <a:effectLst/>
                <a:uLnTx/>
                <a:uFillTx/>
                <a:latin typeface="Helvetica Neue" charset="0"/>
                <a:ea typeface="Helvetica Neue" charset="0"/>
                <a:cs typeface="Helvetica Neue" charset="0"/>
              </a:rPr>
              <a:t>[DUR] </a:t>
            </a:r>
            <a:r>
              <a:rPr kumimoji="0" lang="en-US" sz="2000" b="0" i="0" u="none" strike="noStrike" kern="1200" cap="none" spc="0" normalizeH="0" baseline="0" noProof="0" dirty="0">
                <a:ln>
                  <a:noFill/>
                </a:ln>
                <a:solidFill>
                  <a:srgbClr val="7030A0"/>
                </a:solidFill>
                <a:effectLst/>
                <a:uLnTx/>
                <a:uFillTx/>
                <a:latin typeface="Helvetica Neue" charset="0"/>
                <a:ea typeface="Helvetica Neue" charset="0"/>
                <a:cs typeface="Helvetica Neue" charset="0"/>
              </a:rPr>
              <a:t>[HRS]</a:t>
            </a:r>
          </a:p>
        </p:txBody>
      </p:sp>
      <p:sp>
        <p:nvSpPr>
          <p:cNvPr id="8" name="Right Arrow Callout 7">
            <a:extLst>
              <a:ext uri="{FF2B5EF4-FFF2-40B4-BE49-F238E27FC236}">
                <a16:creationId xmlns:a16="http://schemas.microsoft.com/office/drawing/2014/main" id="{4ECC6A70-6F06-C44A-A469-EA140F8F0E5F}"/>
              </a:ext>
            </a:extLst>
          </p:cNvPr>
          <p:cNvSpPr/>
          <p:nvPr/>
        </p:nvSpPr>
        <p:spPr>
          <a:xfrm>
            <a:off x="1097449" y="3863023"/>
            <a:ext cx="1850404" cy="706023"/>
          </a:xfrm>
          <a:prstGeom prst="rightArrowCallou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Information Extraction</a:t>
            </a:r>
          </a:p>
        </p:txBody>
      </p:sp>
      <p:sp>
        <p:nvSpPr>
          <p:cNvPr id="9" name="Right Arrow Callout 8">
            <a:extLst>
              <a:ext uri="{FF2B5EF4-FFF2-40B4-BE49-F238E27FC236}">
                <a16:creationId xmlns:a16="http://schemas.microsoft.com/office/drawing/2014/main" id="{D8B52D47-F883-3647-B9BD-DAF5D72758C9}"/>
              </a:ext>
            </a:extLst>
          </p:cNvPr>
          <p:cNvSpPr/>
          <p:nvPr/>
        </p:nvSpPr>
        <p:spPr>
          <a:xfrm>
            <a:off x="1065707" y="4900122"/>
            <a:ext cx="1850404" cy="706022"/>
          </a:xfrm>
          <a:prstGeom prst="rightArrowCallou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Sequence Formatting</a:t>
            </a:r>
          </a:p>
        </p:txBody>
      </p:sp>
    </p:spTree>
    <p:extLst>
      <p:ext uri="{BB962C8B-B14F-4D97-AF65-F5344CB8AC3E}">
        <p14:creationId xmlns:p14="http://schemas.microsoft.com/office/powerpoint/2010/main" val="36421644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grpSp>
        <p:nvGrpSpPr>
          <p:cNvPr id="2" name="Group 1">
            <a:extLst>
              <a:ext uri="{FF2B5EF4-FFF2-40B4-BE49-F238E27FC236}">
                <a16:creationId xmlns:a16="http://schemas.microsoft.com/office/drawing/2014/main" id="{50700732-6C6B-F04E-9F18-10E02FB7F223}"/>
              </a:ext>
            </a:extLst>
          </p:cNvPr>
          <p:cNvGrpSpPr/>
          <p:nvPr/>
        </p:nvGrpSpPr>
        <p:grpSpPr>
          <a:xfrm>
            <a:off x="1600286" y="3612317"/>
            <a:ext cx="4395000" cy="2658000"/>
            <a:chOff x="76286" y="3612317"/>
            <a:chExt cx="4395000" cy="2658000"/>
          </a:xfrm>
        </p:grpSpPr>
        <p:sp>
          <p:nvSpPr>
            <p:cNvPr id="217" name="Google Shape;217;p36"/>
            <p:cNvSpPr/>
            <p:nvPr/>
          </p:nvSpPr>
          <p:spPr>
            <a:xfrm>
              <a:off x="76286" y="3612317"/>
              <a:ext cx="4395000" cy="2658000"/>
            </a:xfrm>
            <a:prstGeom prst="roundRect">
              <a:avLst>
                <a:gd name="adj" fmla="val 3515"/>
              </a:avLst>
            </a:prstGeom>
            <a:solidFill>
              <a:srgbClr val="FFFFFF"/>
            </a:solidFill>
            <a:ln w="1270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4975" tIns="32475" rIns="64975" bIns="32475" anchor="t" anchorCtr="0">
              <a:noAutofit/>
            </a:bodyPr>
            <a:lstStyle/>
            <a:p>
              <a:pPr algn="ctr"/>
              <a:r>
                <a:rPr lang="en" sz="1400" b="1">
                  <a:solidFill>
                    <a:schemeClr val="dk1"/>
                  </a:solidFill>
                  <a:latin typeface="Cambria"/>
                  <a:ea typeface="Cambria"/>
                  <a:cs typeface="Cambria"/>
                  <a:sym typeface="Cambria"/>
                </a:rPr>
                <a:t>BUILDER</a:t>
              </a:r>
              <a:endParaRPr sz="1400" b="1">
                <a:solidFill>
                  <a:schemeClr val="dk1"/>
                </a:solidFill>
                <a:latin typeface="Cambria"/>
                <a:ea typeface="Cambria"/>
                <a:cs typeface="Cambria"/>
                <a:sym typeface="Cambria"/>
              </a:endParaRPr>
            </a:p>
          </p:txBody>
        </p:sp>
        <p:pic>
          <p:nvPicPr>
            <p:cNvPr id="219" name="Google Shape;219;p36" descr="223246-Builder-chat.png"/>
            <p:cNvPicPr preferRelativeResize="0"/>
            <p:nvPr/>
          </p:nvPicPr>
          <p:blipFill rotWithShape="1">
            <a:blip r:embed="rId3">
              <a:alphaModFix/>
            </a:blip>
            <a:srcRect t="7968" r="10127"/>
            <a:stretch/>
          </p:blipFill>
          <p:spPr>
            <a:xfrm>
              <a:off x="216887" y="3921901"/>
              <a:ext cx="4113747" cy="2261550"/>
            </a:xfrm>
            <a:prstGeom prst="rect">
              <a:avLst/>
            </a:prstGeom>
            <a:noFill/>
            <a:ln>
              <a:noFill/>
            </a:ln>
            <a:effectLst>
              <a:outerShdw blurRad="50800" dist="38100" dir="2700000" algn="tl" rotWithShape="0">
                <a:srgbClr val="000000">
                  <a:alpha val="40000"/>
                </a:srgbClr>
              </a:outerShdw>
            </a:effectLst>
          </p:spPr>
        </p:pic>
      </p:grpSp>
      <p:grpSp>
        <p:nvGrpSpPr>
          <p:cNvPr id="8" name="Group 7">
            <a:extLst>
              <a:ext uri="{FF2B5EF4-FFF2-40B4-BE49-F238E27FC236}">
                <a16:creationId xmlns:a16="http://schemas.microsoft.com/office/drawing/2014/main" id="{3BF5BFC5-D4C9-B045-B45B-273C8A00DA3A}"/>
              </a:ext>
            </a:extLst>
          </p:cNvPr>
          <p:cNvGrpSpPr/>
          <p:nvPr/>
        </p:nvGrpSpPr>
        <p:grpSpPr>
          <a:xfrm>
            <a:off x="1600286" y="1251132"/>
            <a:ext cx="4395000" cy="2292600"/>
            <a:chOff x="76286" y="1251132"/>
            <a:chExt cx="4395000" cy="2292600"/>
          </a:xfrm>
        </p:grpSpPr>
        <p:grpSp>
          <p:nvGrpSpPr>
            <p:cNvPr id="6" name="Group 5">
              <a:extLst>
                <a:ext uri="{FF2B5EF4-FFF2-40B4-BE49-F238E27FC236}">
                  <a16:creationId xmlns:a16="http://schemas.microsoft.com/office/drawing/2014/main" id="{0707A479-70E5-3344-8765-BEB6480184B9}"/>
                </a:ext>
              </a:extLst>
            </p:cNvPr>
            <p:cNvGrpSpPr/>
            <p:nvPr/>
          </p:nvGrpSpPr>
          <p:grpSpPr>
            <a:xfrm>
              <a:off x="76286" y="1251132"/>
              <a:ext cx="4395000" cy="2292600"/>
              <a:chOff x="76286" y="1251132"/>
              <a:chExt cx="4395000" cy="2292600"/>
            </a:xfrm>
          </p:grpSpPr>
          <p:sp>
            <p:nvSpPr>
              <p:cNvPr id="221" name="Google Shape;221;p36"/>
              <p:cNvSpPr/>
              <p:nvPr/>
            </p:nvSpPr>
            <p:spPr>
              <a:xfrm>
                <a:off x="76286" y="1251132"/>
                <a:ext cx="4395000" cy="2292600"/>
              </a:xfrm>
              <a:prstGeom prst="roundRect">
                <a:avLst>
                  <a:gd name="adj" fmla="val 3515"/>
                </a:avLst>
              </a:prstGeom>
              <a:solidFill>
                <a:srgbClr val="FFFFFF"/>
              </a:solidFill>
              <a:ln w="1270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4975" tIns="32475" rIns="64975" bIns="32475" anchor="t" anchorCtr="0">
                <a:noAutofit/>
              </a:bodyPr>
              <a:lstStyle/>
              <a:p>
                <a:pPr algn="ctr"/>
                <a:r>
                  <a:rPr lang="en" sz="1400" b="1" dirty="0">
                    <a:solidFill>
                      <a:schemeClr val="dk1"/>
                    </a:solidFill>
                    <a:latin typeface="Cambria"/>
                    <a:ea typeface="Cambria"/>
                    <a:cs typeface="Cambria"/>
                    <a:sym typeface="Cambria"/>
                  </a:rPr>
                  <a:t>ARCHITECT</a:t>
                </a:r>
                <a:endParaRPr sz="1400" b="1" dirty="0">
                  <a:solidFill>
                    <a:schemeClr val="dk1"/>
                  </a:solidFill>
                  <a:latin typeface="Cambria"/>
                  <a:ea typeface="Cambria"/>
                  <a:cs typeface="Cambria"/>
                  <a:sym typeface="Cambria"/>
                </a:endParaRPr>
              </a:p>
            </p:txBody>
          </p:sp>
          <p:sp>
            <p:nvSpPr>
              <p:cNvPr id="222" name="Google Shape;222;p36"/>
              <p:cNvSpPr txBox="1"/>
              <p:nvPr/>
            </p:nvSpPr>
            <p:spPr>
              <a:xfrm>
                <a:off x="338769" y="3244061"/>
                <a:ext cx="1297200" cy="259800"/>
              </a:xfrm>
              <a:prstGeom prst="rect">
                <a:avLst/>
              </a:prstGeom>
              <a:noFill/>
              <a:ln>
                <a:noFill/>
              </a:ln>
            </p:spPr>
            <p:txBody>
              <a:bodyPr spcFirstLastPara="1" wrap="square" lIns="64975" tIns="32475" rIns="64975" bIns="32475" anchor="t" anchorCtr="0">
                <a:noAutofit/>
              </a:bodyPr>
              <a:lstStyle/>
              <a:p>
                <a:r>
                  <a:rPr lang="en" sz="1300" dirty="0">
                    <a:solidFill>
                      <a:schemeClr val="dk1"/>
                    </a:solidFill>
                    <a:latin typeface="Cambria"/>
                    <a:ea typeface="Cambria"/>
                    <a:cs typeface="Cambria"/>
                    <a:sym typeface="Cambria"/>
                  </a:rPr>
                  <a:t>Target Structure</a:t>
                </a:r>
                <a:endParaRPr sz="1300" dirty="0">
                  <a:solidFill>
                    <a:schemeClr val="dk1"/>
                  </a:solidFill>
                  <a:latin typeface="Cambria"/>
                  <a:ea typeface="Cambria"/>
                  <a:cs typeface="Cambria"/>
                  <a:sym typeface="Cambria"/>
                </a:endParaRPr>
              </a:p>
            </p:txBody>
          </p:sp>
          <p:sp>
            <p:nvSpPr>
              <p:cNvPr id="226" name="Google Shape;226;p36"/>
              <p:cNvSpPr txBox="1"/>
              <p:nvPr/>
            </p:nvSpPr>
            <p:spPr>
              <a:xfrm>
                <a:off x="2622359" y="3244061"/>
                <a:ext cx="1048800" cy="259800"/>
              </a:xfrm>
              <a:prstGeom prst="rect">
                <a:avLst/>
              </a:prstGeom>
              <a:noFill/>
              <a:ln>
                <a:noFill/>
              </a:ln>
            </p:spPr>
            <p:txBody>
              <a:bodyPr spcFirstLastPara="1" wrap="square" lIns="64975" tIns="32475" rIns="64975" bIns="32475" anchor="t" anchorCtr="0">
                <a:noAutofit/>
              </a:bodyPr>
              <a:lstStyle/>
              <a:p>
                <a:r>
                  <a:rPr lang="en" sz="1300">
                    <a:solidFill>
                      <a:schemeClr val="dk1"/>
                    </a:solidFill>
                    <a:latin typeface="Cambria"/>
                    <a:ea typeface="Cambria"/>
                    <a:cs typeface="Cambria"/>
                    <a:sym typeface="Cambria"/>
                  </a:rPr>
                  <a:t>Build Region</a:t>
                </a:r>
                <a:endParaRPr sz="1300">
                  <a:solidFill>
                    <a:schemeClr val="dk1"/>
                  </a:solidFill>
                  <a:latin typeface="Cambria"/>
                  <a:ea typeface="Cambria"/>
                  <a:cs typeface="Cambria"/>
                  <a:sym typeface="Cambria"/>
                </a:endParaRPr>
              </a:p>
            </p:txBody>
          </p:sp>
        </p:grpSp>
        <p:grpSp>
          <p:nvGrpSpPr>
            <p:cNvPr id="7" name="Group 6">
              <a:extLst>
                <a:ext uri="{FF2B5EF4-FFF2-40B4-BE49-F238E27FC236}">
                  <a16:creationId xmlns:a16="http://schemas.microsoft.com/office/drawing/2014/main" id="{DA424FE3-0F32-1944-95FE-422E2B4F68F1}"/>
                </a:ext>
              </a:extLst>
            </p:cNvPr>
            <p:cNvGrpSpPr/>
            <p:nvPr/>
          </p:nvGrpSpPr>
          <p:grpSpPr>
            <a:xfrm>
              <a:off x="170257" y="1574121"/>
              <a:ext cx="4207094" cy="1673034"/>
              <a:chOff x="170257" y="1574121"/>
              <a:chExt cx="4207094" cy="1673034"/>
            </a:xfrm>
          </p:grpSpPr>
          <p:pic>
            <p:nvPicPr>
              <p:cNvPr id="224" name="Google Shape;224;p36" descr="target-1-cropped.png"/>
              <p:cNvPicPr preferRelativeResize="0"/>
              <p:nvPr/>
            </p:nvPicPr>
            <p:blipFill rotWithShape="1">
              <a:blip r:embed="rId4">
                <a:alphaModFix/>
              </a:blip>
              <a:srcRect l="13042" t="2715" r="10615" b="19094"/>
              <a:stretch/>
            </p:blipFill>
            <p:spPr>
              <a:xfrm>
                <a:off x="170257" y="1574121"/>
                <a:ext cx="1659452" cy="1673033"/>
              </a:xfrm>
              <a:prstGeom prst="rect">
                <a:avLst/>
              </a:prstGeom>
              <a:noFill/>
              <a:ln>
                <a:noFill/>
              </a:ln>
              <a:effectLst>
                <a:outerShdw blurRad="50800" dist="38100" dir="2700000" algn="tl" rotWithShape="0">
                  <a:srgbClr val="000000">
                    <a:alpha val="40000"/>
                  </a:srgbClr>
                </a:outerShdw>
              </a:effectLst>
            </p:spPr>
          </p:pic>
          <p:pic>
            <p:nvPicPr>
              <p:cNvPr id="225" name="Google Shape;225;p36" descr="223234-Architect-chat.png"/>
              <p:cNvPicPr preferRelativeResize="0"/>
              <p:nvPr/>
            </p:nvPicPr>
            <p:blipFill rotWithShape="1">
              <a:blip r:embed="rId5">
                <a:alphaModFix/>
              </a:blip>
              <a:srcRect l="1" r="23788" b="14306"/>
              <a:stretch/>
            </p:blipFill>
            <p:spPr>
              <a:xfrm>
                <a:off x="1889331" y="1574122"/>
                <a:ext cx="2488020" cy="1673033"/>
              </a:xfrm>
              <a:prstGeom prst="rect">
                <a:avLst/>
              </a:prstGeom>
              <a:noFill/>
              <a:ln>
                <a:noFill/>
              </a:ln>
              <a:effectLst>
                <a:outerShdw blurRad="50800" dist="38100" dir="2700000" algn="tl" rotWithShape="0">
                  <a:srgbClr val="000000">
                    <a:alpha val="40000"/>
                  </a:srgbClr>
                </a:outerShdw>
              </a:effectLst>
            </p:spPr>
          </p:pic>
        </p:grpSp>
      </p:grpSp>
      <p:grpSp>
        <p:nvGrpSpPr>
          <p:cNvPr id="4" name="Group 3">
            <a:extLst>
              <a:ext uri="{FF2B5EF4-FFF2-40B4-BE49-F238E27FC236}">
                <a16:creationId xmlns:a16="http://schemas.microsoft.com/office/drawing/2014/main" id="{ECBC70F9-59F2-8D42-BF3B-353F7EEEC442}"/>
              </a:ext>
            </a:extLst>
          </p:cNvPr>
          <p:cNvGrpSpPr/>
          <p:nvPr/>
        </p:nvGrpSpPr>
        <p:grpSpPr>
          <a:xfrm>
            <a:off x="5805714" y="1251132"/>
            <a:ext cx="4721886" cy="5019000"/>
            <a:chOff x="4281714" y="1251132"/>
            <a:chExt cx="4721886" cy="5019000"/>
          </a:xfrm>
        </p:grpSpPr>
        <p:grpSp>
          <p:nvGrpSpPr>
            <p:cNvPr id="3" name="Group 2">
              <a:extLst>
                <a:ext uri="{FF2B5EF4-FFF2-40B4-BE49-F238E27FC236}">
                  <a16:creationId xmlns:a16="http://schemas.microsoft.com/office/drawing/2014/main" id="{698EB40E-451C-A042-B24F-3707B80160AC}"/>
                </a:ext>
              </a:extLst>
            </p:cNvPr>
            <p:cNvGrpSpPr/>
            <p:nvPr/>
          </p:nvGrpSpPr>
          <p:grpSpPr>
            <a:xfrm>
              <a:off x="4561500" y="1251132"/>
              <a:ext cx="4442100" cy="5019000"/>
              <a:chOff x="4561500" y="1251132"/>
              <a:chExt cx="4442100" cy="5019000"/>
            </a:xfrm>
          </p:grpSpPr>
          <p:sp>
            <p:nvSpPr>
              <p:cNvPr id="218" name="Google Shape;218;p36"/>
              <p:cNvSpPr/>
              <p:nvPr/>
            </p:nvSpPr>
            <p:spPr>
              <a:xfrm>
                <a:off x="4561500" y="1251132"/>
                <a:ext cx="4442100" cy="5019000"/>
              </a:xfrm>
              <a:prstGeom prst="roundRect">
                <a:avLst>
                  <a:gd name="adj" fmla="val 3515"/>
                </a:avLst>
              </a:prstGeom>
              <a:solidFill>
                <a:srgbClr val="FFFFFF"/>
              </a:solidFill>
              <a:ln w="1270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4975" tIns="32475" rIns="64975" bIns="32475" anchor="t" anchorCtr="0">
                <a:noAutofit/>
              </a:bodyPr>
              <a:lstStyle/>
              <a:p>
                <a:pPr algn="ctr"/>
                <a:r>
                  <a:rPr lang="en" sz="1400" b="1">
                    <a:solidFill>
                      <a:schemeClr val="dk1"/>
                    </a:solidFill>
                    <a:latin typeface="Cambria"/>
                    <a:ea typeface="Cambria"/>
                    <a:cs typeface="Cambria"/>
                    <a:sym typeface="Cambria"/>
                  </a:rPr>
                  <a:t>CHAT INTERFACE</a:t>
                </a:r>
                <a:endParaRPr sz="1400" b="1">
                  <a:solidFill>
                    <a:schemeClr val="dk1"/>
                  </a:solidFill>
                  <a:latin typeface="Cambria"/>
                  <a:ea typeface="Cambria"/>
                  <a:cs typeface="Cambria"/>
                  <a:sym typeface="Cambria"/>
                </a:endParaRPr>
              </a:p>
            </p:txBody>
          </p:sp>
          <p:graphicFrame>
            <p:nvGraphicFramePr>
              <p:cNvPr id="220" name="Google Shape;220;p36"/>
              <p:cNvGraphicFramePr/>
              <p:nvPr/>
            </p:nvGraphicFramePr>
            <p:xfrm>
              <a:off x="4571999" y="1574124"/>
              <a:ext cx="4395000" cy="4574800"/>
            </p:xfrm>
            <a:graphic>
              <a:graphicData uri="http://schemas.openxmlformats.org/drawingml/2006/table">
                <a:tbl>
                  <a:tblPr>
                    <a:noFill/>
                  </a:tblPr>
                  <a:tblGrid>
                    <a:gridCol w="970600">
                      <a:extLst>
                        <a:ext uri="{9D8B030D-6E8A-4147-A177-3AD203B41FA5}">
                          <a16:colId xmlns:a16="http://schemas.microsoft.com/office/drawing/2014/main" val="20000"/>
                        </a:ext>
                      </a:extLst>
                    </a:gridCol>
                    <a:gridCol w="3424400">
                      <a:extLst>
                        <a:ext uri="{9D8B030D-6E8A-4147-A177-3AD203B41FA5}">
                          <a16:colId xmlns:a16="http://schemas.microsoft.com/office/drawing/2014/main" val="20001"/>
                        </a:ext>
                      </a:extLst>
                    </a:gridCol>
                  </a:tblGrid>
                  <a:tr h="296725">
                    <a:tc>
                      <a:txBody>
                        <a:bodyPr/>
                        <a:lstStyle/>
                        <a:p>
                          <a:pPr marL="0" marR="0" lvl="0" indent="0" algn="r" rtl="0">
                            <a:spcBef>
                              <a:spcPts val="0"/>
                            </a:spcBef>
                            <a:spcAft>
                              <a:spcPts val="0"/>
                            </a:spcAft>
                            <a:buNone/>
                          </a:pPr>
                          <a:r>
                            <a:rPr lang="en" sz="1400" b="1" u="none" strike="noStrike" cap="none">
                              <a:latin typeface="Cambria"/>
                              <a:ea typeface="Cambria"/>
                              <a:cs typeface="Cambria"/>
                              <a:sym typeface="Cambria"/>
                            </a:rPr>
                            <a:t>Architect:</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u="none" strike="noStrike" cap="none">
                              <a:latin typeface="Cambria"/>
                              <a:ea typeface="Cambria"/>
                              <a:cs typeface="Cambria"/>
                              <a:sym typeface="Cambria"/>
                            </a:rPr>
                            <a:t>in about the middle build a column five tall</a:t>
                          </a:r>
                          <a:endParaRPr sz="100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280525">
                    <a:tc gridSpan="2">
                      <a:txBody>
                        <a:bodyPr/>
                        <a:lstStyle/>
                        <a:p>
                          <a:pPr marL="0" marR="0" lvl="0" indent="0" algn="ctr" rtl="0">
                            <a:spcBef>
                              <a:spcPts val="0"/>
                            </a:spcBef>
                            <a:spcAft>
                              <a:spcPts val="0"/>
                            </a:spcAft>
                            <a:buNone/>
                          </a:pPr>
                          <a:r>
                            <a:rPr lang="en" sz="1300" b="0" i="1" u="none" strike="noStrike" cap="none" dirty="0">
                              <a:solidFill>
                                <a:schemeClr val="accent4"/>
                              </a:solidFill>
                              <a:latin typeface="Cambria"/>
                              <a:ea typeface="Cambria"/>
                              <a:cs typeface="Cambria"/>
                              <a:sym typeface="Cambria"/>
                            </a:rPr>
                            <a:t>(Builder puts down five orange blocks)</a:t>
                          </a:r>
                          <a:endParaRPr sz="1300" b="0" i="1" u="none" strike="noStrike" cap="none" dirty="0">
                            <a:solidFill>
                              <a:schemeClr val="accent4"/>
                            </a:solidFill>
                            <a:latin typeface="Cambria"/>
                            <a:ea typeface="Cambria"/>
                            <a:cs typeface="Cambria"/>
                            <a:sym typeface="Cambria"/>
                          </a:endParaRPr>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1"/>
                      </a:ext>
                    </a:extLst>
                  </a:tr>
                  <a:tr h="537700">
                    <a:tc>
                      <a:txBody>
                        <a:bodyPr/>
                        <a:lstStyle/>
                        <a:p>
                          <a:pPr marL="0" marR="0" lvl="0" indent="0" algn="r" rtl="0">
                            <a:spcBef>
                              <a:spcPts val="0"/>
                            </a:spcBef>
                            <a:spcAft>
                              <a:spcPts val="0"/>
                            </a:spcAft>
                            <a:buNone/>
                          </a:pPr>
                          <a:r>
                            <a:rPr lang="en" sz="1400" b="1" u="none" strike="noStrike" cap="none">
                              <a:latin typeface="Cambria"/>
                              <a:ea typeface="Cambria"/>
                              <a:cs typeface="Cambria"/>
                              <a:sym typeface="Cambria"/>
                            </a:rPr>
                            <a:t>Architect:</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u="none" strike="noStrike" cap="none" dirty="0">
                              <a:latin typeface="Cambria"/>
                              <a:ea typeface="Cambria"/>
                              <a:cs typeface="Cambria"/>
                              <a:sym typeface="Cambria"/>
                            </a:rPr>
                            <a:t>then two more to the left of the top to make a 7</a:t>
                          </a:r>
                          <a:endParaRPr sz="1000" dirty="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280525">
                    <a:tc gridSpan="2">
                      <a:txBody>
                        <a:bodyPr/>
                        <a:lstStyle/>
                        <a:p>
                          <a:pPr marL="0" marR="0" lvl="0" indent="0" algn="ctr" rtl="0">
                            <a:spcBef>
                              <a:spcPts val="0"/>
                            </a:spcBef>
                            <a:spcAft>
                              <a:spcPts val="0"/>
                            </a:spcAft>
                            <a:buNone/>
                          </a:pPr>
                          <a:r>
                            <a:rPr lang="en" sz="1300" b="0" i="1" u="none" strike="noStrike" cap="none">
                              <a:solidFill>
                                <a:srgbClr val="8064A2"/>
                              </a:solidFill>
                              <a:latin typeface="Cambria"/>
                              <a:ea typeface="Cambria"/>
                              <a:cs typeface="Cambria"/>
                              <a:sym typeface="Cambria"/>
                            </a:rPr>
                            <a:t>(Builder puts down two orange blocks)</a:t>
                          </a:r>
                          <a:endParaRPr sz="1300" b="0" i="1" u="none" strike="noStrike" cap="none">
                            <a:solidFill>
                              <a:srgbClr val="8064A2"/>
                            </a:solidFill>
                            <a:latin typeface="Cambria"/>
                            <a:ea typeface="Cambria"/>
                            <a:cs typeface="Cambria"/>
                            <a:sym typeface="Cambria"/>
                          </a:endParaRPr>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3"/>
                      </a:ext>
                    </a:extLst>
                  </a:tr>
                  <a:tr h="303900">
                    <a:tc>
                      <a:txBody>
                        <a:bodyPr/>
                        <a:lstStyle/>
                        <a:p>
                          <a:pPr marL="0" marR="0" lvl="0" indent="0" algn="r" rtl="0">
                            <a:spcBef>
                              <a:spcPts val="0"/>
                            </a:spcBef>
                            <a:spcAft>
                              <a:spcPts val="0"/>
                            </a:spcAft>
                            <a:buNone/>
                          </a:pPr>
                          <a:r>
                            <a:rPr lang="en" sz="1400" b="1" u="none" strike="noStrike" cap="none">
                              <a:latin typeface="Cambria"/>
                              <a:ea typeface="Cambria"/>
                              <a:cs typeface="Cambria"/>
                              <a:sym typeface="Cambria"/>
                            </a:rPr>
                            <a:t>Architect:</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u="none" strike="noStrike" cap="none">
                              <a:latin typeface="Cambria"/>
                              <a:ea typeface="Cambria"/>
                              <a:cs typeface="Cambria"/>
                              <a:sym typeface="Cambria"/>
                            </a:rPr>
                            <a:t>now a yellow 6</a:t>
                          </a:r>
                          <a:endParaRPr sz="100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537700">
                    <a:tc>
                      <a:txBody>
                        <a:bodyPr/>
                        <a:lstStyle/>
                        <a:p>
                          <a:pPr marL="0" marR="0" lvl="0" indent="0" algn="r" rtl="0">
                            <a:spcBef>
                              <a:spcPts val="0"/>
                            </a:spcBef>
                            <a:spcAft>
                              <a:spcPts val="0"/>
                            </a:spcAft>
                            <a:buNone/>
                          </a:pPr>
                          <a:r>
                            <a:rPr lang="en" sz="1400" b="1" u="none" strike="noStrike" cap="none">
                              <a:latin typeface="Cambria"/>
                              <a:ea typeface="Cambria"/>
                              <a:cs typeface="Cambria"/>
                              <a:sym typeface="Cambria"/>
                            </a:rPr>
                            <a:t>Architect:</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u="none" strike="noStrike" cap="none">
                              <a:latin typeface="Cambria"/>
                              <a:ea typeface="Cambria"/>
                              <a:cs typeface="Cambria"/>
                              <a:sym typeface="Cambria"/>
                            </a:rPr>
                            <a:t>the long edge of the 6 aligns with the stem of the 7 and faces right</a:t>
                          </a:r>
                          <a:endParaRPr sz="100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303900">
                    <a:tc>
                      <a:txBody>
                        <a:bodyPr/>
                        <a:lstStyle/>
                        <a:p>
                          <a:pPr marL="0" marR="0" lvl="0" indent="0" algn="r" rtl="0">
                            <a:spcBef>
                              <a:spcPts val="0"/>
                            </a:spcBef>
                            <a:spcAft>
                              <a:spcPts val="0"/>
                            </a:spcAft>
                            <a:buNone/>
                          </a:pPr>
                          <a:r>
                            <a:rPr lang="en" sz="1400" b="1" u="none" strike="noStrike" cap="none">
                              <a:latin typeface="Cambria"/>
                              <a:ea typeface="Cambria"/>
                              <a:cs typeface="Cambria"/>
                              <a:sym typeface="Cambria"/>
                            </a:rPr>
                            <a:t>Builder:</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u="none" strike="noStrike" cap="none">
                              <a:latin typeface="Cambria"/>
                              <a:ea typeface="Cambria"/>
                              <a:cs typeface="Cambria"/>
                              <a:sym typeface="Cambria"/>
                            </a:rPr>
                            <a:t>Where does the 6 start?</a:t>
                          </a:r>
                          <a:endParaRPr sz="100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303900">
                    <a:tc>
                      <a:txBody>
                        <a:bodyPr/>
                        <a:lstStyle/>
                        <a:p>
                          <a:pPr marL="0" marR="0" lvl="0" indent="0" algn="r" rtl="0">
                            <a:spcBef>
                              <a:spcPts val="0"/>
                            </a:spcBef>
                            <a:spcAft>
                              <a:spcPts val="0"/>
                            </a:spcAft>
                            <a:buNone/>
                          </a:pPr>
                          <a:r>
                            <a:rPr lang="en" sz="1400" b="1" u="none" strike="noStrike" cap="none">
                              <a:latin typeface="Cambria"/>
                              <a:ea typeface="Cambria"/>
                              <a:cs typeface="Cambria"/>
                              <a:sym typeface="Cambria"/>
                            </a:rPr>
                            <a:t>Architect:</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u="none" strike="noStrike" cap="none">
                              <a:latin typeface="Cambria"/>
                              <a:ea typeface="Cambria"/>
                              <a:cs typeface="Cambria"/>
                              <a:sym typeface="Cambria"/>
                            </a:rPr>
                            <a:t>behind the 7 from your perspective</a:t>
                          </a:r>
                          <a:endParaRPr sz="100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303900">
                    <a:tc>
                      <a:txBody>
                        <a:bodyPr/>
                        <a:lstStyle/>
                        <a:p>
                          <a:pPr marL="0" marR="0" lvl="0" indent="0" algn="r" rtl="0">
                            <a:lnSpc>
                              <a:spcPct val="100000"/>
                            </a:lnSpc>
                            <a:spcBef>
                              <a:spcPts val="0"/>
                            </a:spcBef>
                            <a:spcAft>
                              <a:spcPts val="0"/>
                            </a:spcAft>
                            <a:buClr>
                              <a:schemeClr val="dk1"/>
                            </a:buClr>
                            <a:buSzPts val="1400"/>
                            <a:buFont typeface="Cambria"/>
                            <a:buNone/>
                          </a:pPr>
                          <a:r>
                            <a:rPr lang="en" sz="1400" b="1" u="none" strike="noStrike" cap="none">
                              <a:latin typeface="Cambria"/>
                              <a:ea typeface="Cambria"/>
                              <a:cs typeface="Cambria"/>
                              <a:sym typeface="Cambria"/>
                            </a:rPr>
                            <a:t>Builder:</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u="none" strike="noStrike" cap="none">
                              <a:latin typeface="Cambria"/>
                              <a:ea typeface="Cambria"/>
                              <a:cs typeface="Cambria"/>
                              <a:sym typeface="Cambria"/>
                            </a:rPr>
                            <a:t>Is it directly adjacent?</a:t>
                          </a:r>
                          <a:endParaRPr sz="100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r h="303900">
                    <a:tc>
                      <a:txBody>
                        <a:bodyPr/>
                        <a:lstStyle/>
                        <a:p>
                          <a:pPr marL="0" marR="0" lvl="0" indent="0" algn="r" rtl="0">
                            <a:spcBef>
                              <a:spcPts val="0"/>
                            </a:spcBef>
                            <a:spcAft>
                              <a:spcPts val="0"/>
                            </a:spcAft>
                            <a:buNone/>
                          </a:pPr>
                          <a:r>
                            <a:rPr lang="en" sz="1400" b="1" u="none" strike="noStrike" cap="none">
                              <a:latin typeface="Cambria"/>
                              <a:ea typeface="Cambria"/>
                              <a:cs typeface="Cambria"/>
                              <a:sym typeface="Cambria"/>
                            </a:rPr>
                            <a:t>Architect:</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u="none" strike="noStrike" cap="none">
                              <a:latin typeface="Cambria"/>
                              <a:ea typeface="Cambria"/>
                              <a:cs typeface="Cambria"/>
                              <a:sym typeface="Cambria"/>
                            </a:rPr>
                            <a:t>yes directly behind it. touches it</a:t>
                          </a:r>
                          <a:endParaRPr sz="100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9"/>
                      </a:ext>
                    </a:extLst>
                  </a:tr>
                  <a:tr h="280525">
                    <a:tc gridSpan="2">
                      <a:txBody>
                        <a:bodyPr/>
                        <a:lstStyle/>
                        <a:p>
                          <a:pPr marL="0" marR="0" lvl="0" indent="0" algn="ctr" rtl="0">
                            <a:spcBef>
                              <a:spcPts val="0"/>
                            </a:spcBef>
                            <a:spcAft>
                              <a:spcPts val="0"/>
                            </a:spcAft>
                            <a:buNone/>
                          </a:pPr>
                          <a:r>
                            <a:rPr lang="en" sz="1300" b="0" i="1" u="none" strike="noStrike" cap="none">
                              <a:solidFill>
                                <a:srgbClr val="8064A2"/>
                              </a:solidFill>
                              <a:latin typeface="Cambria"/>
                              <a:ea typeface="Cambria"/>
                              <a:cs typeface="Cambria"/>
                              <a:sym typeface="Cambria"/>
                            </a:rPr>
                            <a:t>(Builder puts down twelve yellow blocks, in the shape of a 6)</a:t>
                          </a:r>
                          <a:endParaRPr sz="1300" b="0" i="1" u="none" strike="noStrike" cap="none">
                            <a:solidFill>
                              <a:srgbClr val="8064A2"/>
                            </a:solidFill>
                            <a:latin typeface="Cambria"/>
                            <a:ea typeface="Cambria"/>
                            <a:cs typeface="Cambria"/>
                            <a:sym typeface="Cambria"/>
                          </a:endParaRPr>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10"/>
                      </a:ext>
                    </a:extLst>
                  </a:tr>
                  <a:tr h="303900">
                    <a:tc>
                      <a:txBody>
                        <a:bodyPr/>
                        <a:lstStyle/>
                        <a:p>
                          <a:pPr marL="0" marR="0" lvl="0" indent="0" algn="r" rtl="0">
                            <a:lnSpc>
                              <a:spcPct val="100000"/>
                            </a:lnSpc>
                            <a:spcBef>
                              <a:spcPts val="0"/>
                            </a:spcBef>
                            <a:spcAft>
                              <a:spcPts val="0"/>
                            </a:spcAft>
                            <a:buClr>
                              <a:schemeClr val="dk1"/>
                            </a:buClr>
                            <a:buSzPts val="1400"/>
                            <a:buFont typeface="Cambria"/>
                            <a:buNone/>
                          </a:pPr>
                          <a:r>
                            <a:rPr lang="en" sz="1400" b="1" u="none" strike="noStrike" cap="none">
                              <a:latin typeface="Cambria"/>
                              <a:ea typeface="Cambria"/>
                              <a:cs typeface="Cambria"/>
                              <a:sym typeface="Cambria"/>
                            </a:rPr>
                            <a:t>Architect:</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u="none" strike="noStrike" cap="none">
                              <a:latin typeface="Cambria"/>
                              <a:ea typeface="Cambria"/>
                              <a:cs typeface="Cambria"/>
                              <a:sym typeface="Cambria"/>
                            </a:rPr>
                            <a:t>too much overlap unfortunately</a:t>
                          </a:r>
                          <a:endParaRPr sz="100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1"/>
                      </a:ext>
                    </a:extLst>
                  </a:tr>
                  <a:tr h="537700">
                    <a:tc>
                      <a:txBody>
                        <a:bodyPr/>
                        <a:lstStyle/>
                        <a:p>
                          <a:pPr marL="0" marR="0" lvl="0" indent="0" algn="r" rtl="0">
                            <a:lnSpc>
                              <a:spcPct val="100000"/>
                            </a:lnSpc>
                            <a:spcBef>
                              <a:spcPts val="0"/>
                            </a:spcBef>
                            <a:spcAft>
                              <a:spcPts val="0"/>
                            </a:spcAft>
                            <a:buClr>
                              <a:schemeClr val="dk1"/>
                            </a:buClr>
                            <a:buSzPts val="1400"/>
                            <a:buFont typeface="Cambria"/>
                            <a:buNone/>
                          </a:pPr>
                          <a:r>
                            <a:rPr lang="en" sz="1400" b="1" u="none" strike="noStrike" cap="none">
                              <a:latin typeface="Cambria"/>
                              <a:ea typeface="Cambria"/>
                              <a:cs typeface="Cambria"/>
                              <a:sym typeface="Cambria"/>
                            </a:rPr>
                            <a:t>Architect:</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b="1" u="none" strike="noStrike" cap="none" dirty="0">
                              <a:latin typeface="Cambria"/>
                              <a:ea typeface="Cambria"/>
                              <a:cs typeface="Cambria"/>
                              <a:sym typeface="Cambria"/>
                            </a:rPr>
                            <a:t>the </a:t>
                          </a:r>
                          <a:r>
                            <a:rPr lang="en" sz="1400" b="1" u="none" strike="noStrike" cap="none" dirty="0" err="1">
                              <a:latin typeface="Cambria"/>
                              <a:ea typeface="Cambria"/>
                              <a:cs typeface="Cambria"/>
                              <a:sym typeface="Cambria"/>
                            </a:rPr>
                            <a:t>colummn</a:t>
                          </a:r>
                          <a:r>
                            <a:rPr lang="en" sz="1400" b="1" u="none" strike="noStrike" cap="none" dirty="0">
                              <a:latin typeface="Cambria"/>
                              <a:ea typeface="Cambria"/>
                              <a:cs typeface="Cambria"/>
                              <a:sym typeface="Cambria"/>
                            </a:rPr>
                            <a:t> of the 6 is right behind the column of </a:t>
                          </a:r>
                          <a:r>
                            <a:rPr lang="en" sz="1400" b="1" u="none" strike="noStrike" cap="none" dirty="0" err="1">
                              <a:latin typeface="Cambria"/>
                              <a:ea typeface="Cambria"/>
                              <a:cs typeface="Cambria"/>
                              <a:sym typeface="Cambria"/>
                            </a:rPr>
                            <a:t>hte</a:t>
                          </a:r>
                          <a:r>
                            <a:rPr lang="en" sz="1400" b="1" u="none" strike="noStrike" cap="none" dirty="0">
                              <a:latin typeface="Cambria"/>
                              <a:ea typeface="Cambria"/>
                              <a:cs typeface="Cambria"/>
                              <a:sym typeface="Cambria"/>
                            </a:rPr>
                            <a:t> 7</a:t>
                          </a:r>
                          <a:endParaRPr sz="1000" dirty="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grpSp>
        <p:sp>
          <p:nvSpPr>
            <p:cNvPr id="227" name="Google Shape;227;p36"/>
            <p:cNvSpPr/>
            <p:nvPr/>
          </p:nvSpPr>
          <p:spPr>
            <a:xfrm>
              <a:off x="4281714" y="2577021"/>
              <a:ext cx="473400" cy="340800"/>
            </a:xfrm>
            <a:prstGeom prst="leftRightArrow">
              <a:avLst>
                <a:gd name="adj1" fmla="val 50000"/>
                <a:gd name="adj2" fmla="val 50000"/>
              </a:avLst>
            </a:prstGeom>
            <a:solidFill>
              <a:srgbClr val="CCC1DA"/>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4975" tIns="32475" rIns="64975" bIns="32475" anchor="ctr" anchorCtr="0">
              <a:noAutofit/>
            </a:bodyPr>
            <a:lstStyle/>
            <a:p>
              <a:pPr algn="ctr"/>
              <a:endParaRPr>
                <a:solidFill>
                  <a:schemeClr val="lt1"/>
                </a:solidFill>
                <a:latin typeface="Calibri"/>
                <a:ea typeface="Calibri"/>
                <a:cs typeface="Calibri"/>
                <a:sym typeface="Calibri"/>
              </a:endParaRPr>
            </a:p>
          </p:txBody>
        </p:sp>
        <p:sp>
          <p:nvSpPr>
            <p:cNvPr id="228" name="Google Shape;228;p36"/>
            <p:cNvSpPr/>
            <p:nvPr/>
          </p:nvSpPr>
          <p:spPr>
            <a:xfrm>
              <a:off x="4281714" y="5069127"/>
              <a:ext cx="473400" cy="340800"/>
            </a:xfrm>
            <a:prstGeom prst="leftRightArrow">
              <a:avLst>
                <a:gd name="adj1" fmla="val 50000"/>
                <a:gd name="adj2" fmla="val 50000"/>
              </a:avLst>
            </a:prstGeom>
            <a:solidFill>
              <a:srgbClr val="CCC1DA"/>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4975" tIns="32475" rIns="64975" bIns="32475" anchor="ctr" anchorCtr="0">
              <a:noAutofit/>
            </a:bodyPr>
            <a:lstStyle/>
            <a:p>
              <a:pPr algn="ctr"/>
              <a:endParaRPr>
                <a:solidFill>
                  <a:schemeClr val="lt1"/>
                </a:solidFill>
                <a:latin typeface="Calibri"/>
                <a:ea typeface="Calibri"/>
                <a:cs typeface="Calibri"/>
                <a:sym typeface="Calibri"/>
              </a:endParaRPr>
            </a:p>
          </p:txBody>
        </p:sp>
      </p:grpSp>
      <p:sp>
        <p:nvSpPr>
          <p:cNvPr id="5" name="Title 4">
            <a:extLst>
              <a:ext uri="{FF2B5EF4-FFF2-40B4-BE49-F238E27FC236}">
                <a16:creationId xmlns:a16="http://schemas.microsoft.com/office/drawing/2014/main" id="{06A582DE-8611-43D0-9F62-74DA63CD906C}"/>
              </a:ext>
            </a:extLst>
          </p:cNvPr>
          <p:cNvSpPr>
            <a:spLocks noGrp="1"/>
          </p:cNvSpPr>
          <p:nvPr>
            <p:ph type="title"/>
          </p:nvPr>
        </p:nvSpPr>
        <p:spPr>
          <a:xfrm>
            <a:off x="865599" y="20647"/>
            <a:ext cx="10972800" cy="924806"/>
          </a:xfrm>
        </p:spPr>
        <p:txBody>
          <a:bodyPr/>
          <a:lstStyle/>
          <a:p>
            <a:r>
              <a:rPr lang="en-US" dirty="0"/>
              <a:t>Communication (</a:t>
            </a:r>
            <a:r>
              <a:rPr lang="en-US" dirty="0" err="1"/>
              <a:t>CwC</a:t>
            </a:r>
            <a:r>
              <a:rPr lang="en-US" dirty="0"/>
              <a:t> Project, 2017-2020)</a:t>
            </a:r>
          </a:p>
        </p:txBody>
      </p:sp>
      <p:sp>
        <p:nvSpPr>
          <p:cNvPr id="9" name="Rectangle 8">
            <a:extLst>
              <a:ext uri="{FF2B5EF4-FFF2-40B4-BE49-F238E27FC236}">
                <a16:creationId xmlns:a16="http://schemas.microsoft.com/office/drawing/2014/main" id="{9DEAB837-3862-4CB2-8A44-133F129C0806}"/>
              </a:ext>
            </a:extLst>
          </p:cNvPr>
          <p:cNvSpPr/>
          <p:nvPr/>
        </p:nvSpPr>
        <p:spPr>
          <a:xfrm>
            <a:off x="543099" y="6308369"/>
            <a:ext cx="4353243" cy="369332"/>
          </a:xfrm>
          <a:prstGeom prst="rect">
            <a:avLst/>
          </a:prstGeom>
          <a:ln>
            <a:solidFill>
              <a:schemeClr val="accent1"/>
            </a:solidFill>
          </a:ln>
        </p:spPr>
        <p:txBody>
          <a:bodyPr wrap="none">
            <a:spAutoFit/>
          </a:bodyPr>
          <a:lstStyle/>
          <a:p>
            <a:r>
              <a:rPr lang="en-US" dirty="0"/>
              <a:t>[Minecraft example from Julia Hockenmaier]</a:t>
            </a:r>
          </a:p>
        </p:txBody>
      </p:sp>
    </p:spTree>
    <p:extLst>
      <p:ext uri="{BB962C8B-B14F-4D97-AF65-F5344CB8AC3E}">
        <p14:creationId xmlns:p14="http://schemas.microsoft.com/office/powerpoint/2010/main" val="17427642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96F49-355B-5B45-B6E4-EA9BCAE70595}"/>
              </a:ext>
            </a:extLst>
          </p:cNvPr>
          <p:cNvSpPr>
            <a:spLocks noGrp="1"/>
          </p:cNvSpPr>
          <p:nvPr>
            <p:ph type="title"/>
          </p:nvPr>
        </p:nvSpPr>
        <p:spPr/>
        <p:txBody>
          <a:bodyPr/>
          <a:lstStyle/>
          <a:p>
            <a:r>
              <a:rPr lang="en-US" dirty="0"/>
              <a:t>Joint Model with Masked LM</a:t>
            </a:r>
          </a:p>
        </p:txBody>
      </p:sp>
      <p:sp>
        <p:nvSpPr>
          <p:cNvPr id="3" name="Content Placeholder 2">
            <a:extLst>
              <a:ext uri="{FF2B5EF4-FFF2-40B4-BE49-F238E27FC236}">
                <a16:creationId xmlns:a16="http://schemas.microsoft.com/office/drawing/2014/main" id="{5E178217-688E-7E4E-A6DC-BCE59969C804}"/>
              </a:ext>
            </a:extLst>
          </p:cNvPr>
          <p:cNvSpPr>
            <a:spLocks noGrp="1"/>
          </p:cNvSpPr>
          <p:nvPr>
            <p:ph idx="1"/>
          </p:nvPr>
        </p:nvSpPr>
        <p:spPr/>
        <p:txBody>
          <a:bodyPr/>
          <a:lstStyle/>
          <a:p>
            <a:endParaRPr lang="en-US" dirty="0"/>
          </a:p>
          <a:p>
            <a:r>
              <a:rPr lang="en-US" dirty="0"/>
              <a:t>Baseline Model: Pre-trained BERT-base</a:t>
            </a:r>
          </a:p>
          <a:p>
            <a:r>
              <a:rPr lang="en-US" dirty="0"/>
              <a:t>Main objective: mask some tokens and recover them</a:t>
            </a:r>
          </a:p>
          <a:p>
            <a:r>
              <a:rPr lang="en-US" dirty="0"/>
              <a:t>How we mask: </a:t>
            </a:r>
          </a:p>
          <a:p>
            <a:pPr lvl="1"/>
            <a:r>
              <a:rPr lang="en-US" dirty="0"/>
              <a:t>With some probability, mask </a:t>
            </a:r>
            <a:r>
              <a:rPr lang="en-US" dirty="0">
                <a:solidFill>
                  <a:srgbClr val="7030A0"/>
                </a:solidFill>
              </a:rPr>
              <a:t>temporal value</a:t>
            </a:r>
            <a:r>
              <a:rPr lang="en-US" dirty="0"/>
              <a:t> while keeping others </a:t>
            </a:r>
          </a:p>
          <a:p>
            <a:pPr lvl="1"/>
            <a:endParaRPr lang="en-US" dirty="0"/>
          </a:p>
          <a:p>
            <a:pPr lvl="1"/>
            <a:r>
              <a:rPr lang="en-US" dirty="0"/>
              <a:t>Otherwise, mask a certain portion of E1...</a:t>
            </a:r>
            <a:r>
              <a:rPr lang="en-US" dirty="0" err="1"/>
              <a:t>En</a:t>
            </a:r>
            <a:r>
              <a:rPr lang="en-US" dirty="0"/>
              <a:t> while keeping </a:t>
            </a:r>
            <a:r>
              <a:rPr lang="en-US" dirty="0">
                <a:solidFill>
                  <a:srgbClr val="7030A0"/>
                </a:solidFill>
              </a:rPr>
              <a:t>temporal value </a:t>
            </a:r>
            <a:r>
              <a:rPr lang="en-US" dirty="0"/>
              <a:t>unchanged</a:t>
            </a:r>
          </a:p>
          <a:p>
            <a:pPr lvl="1"/>
            <a:endParaRPr lang="en-US" dirty="0"/>
          </a:p>
          <a:p>
            <a:pPr lvl="1"/>
            <a:r>
              <a:rPr lang="en-US" dirty="0"/>
              <a:t>Max (P(</a:t>
            </a:r>
            <a:r>
              <a:rPr lang="en-US" dirty="0" err="1"/>
              <a:t>Event|Dim,Val</a:t>
            </a:r>
            <a:r>
              <a:rPr lang="en-US" dirty="0"/>
              <a:t>) + P(</a:t>
            </a:r>
            <a:r>
              <a:rPr lang="en-US" dirty="0" err="1"/>
              <a:t>Val|Event,Dim</a:t>
            </a:r>
            <a:r>
              <a:rPr lang="en-US" dirty="0"/>
              <a:t>)); Preserving original LM capability</a:t>
            </a:r>
          </a:p>
          <a:p>
            <a:r>
              <a:rPr lang="en-US" dirty="0"/>
              <a:t>Benefits: </a:t>
            </a:r>
          </a:p>
          <a:p>
            <a:pPr lvl="1"/>
            <a:r>
              <a:rPr lang="en-US" dirty="0"/>
              <a:t>Jointly learns </a:t>
            </a:r>
            <a:r>
              <a:rPr lang="en-US" b="1" dirty="0"/>
              <a:t>one</a:t>
            </a:r>
            <a:r>
              <a:rPr lang="en-US" dirty="0"/>
              <a:t> transformer for </a:t>
            </a:r>
            <a:r>
              <a:rPr lang="en-US" b="1" dirty="0"/>
              <a:t>all</a:t>
            </a:r>
            <a:r>
              <a:rPr lang="en-US" dirty="0"/>
              <a:t> dimensions</a:t>
            </a:r>
          </a:p>
          <a:p>
            <a:pPr lvl="1"/>
            <a:r>
              <a:rPr lang="en-US" dirty="0"/>
              <a:t>Labels play a role in the transformer</a:t>
            </a:r>
          </a:p>
          <a:p>
            <a:pPr lvl="1"/>
            <a:r>
              <a:rPr lang="en-US" dirty="0"/>
              <a:t>One event may contain more than one (Dim + Val), so the model learns dimension relationships</a:t>
            </a:r>
          </a:p>
        </p:txBody>
      </p:sp>
      <p:sp>
        <p:nvSpPr>
          <p:cNvPr id="4" name="Slide Number Placeholder 3">
            <a:extLst>
              <a:ext uri="{FF2B5EF4-FFF2-40B4-BE49-F238E27FC236}">
                <a16:creationId xmlns:a16="http://schemas.microsoft.com/office/drawing/2014/main" id="{92B702DE-5F1B-7A4E-A9AE-6BC6719F033E}"/>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
        <p:nvSpPr>
          <p:cNvPr id="10" name="Rounded Rectangle 9">
            <a:extLst>
              <a:ext uri="{FF2B5EF4-FFF2-40B4-BE49-F238E27FC236}">
                <a16:creationId xmlns:a16="http://schemas.microsoft.com/office/drawing/2014/main" id="{EBD47F4C-43E2-F240-9003-A009AF346F05}"/>
              </a:ext>
            </a:extLst>
          </p:cNvPr>
          <p:cNvSpPr/>
          <p:nvPr/>
        </p:nvSpPr>
        <p:spPr>
          <a:xfrm>
            <a:off x="609600" y="1150506"/>
            <a:ext cx="5972739" cy="41366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 </a:t>
            </a:r>
            <a:r>
              <a:rPr kumimoji="0" lang="en-US" sz="2000" b="0" i="0" u="none" strike="noStrike" kern="1200" cap="none" spc="0" normalizeH="0" baseline="0" noProof="0" dirty="0">
                <a:ln>
                  <a:noFill/>
                </a:ln>
                <a:solidFill>
                  <a:srgbClr val="5B9BD5">
                    <a:lumMod val="75000"/>
                  </a:srgbClr>
                </a:solidFill>
                <a:effectLst/>
                <a:uLnTx/>
                <a:uFillTx/>
                <a:latin typeface="Helvetica Neue" charset="0"/>
                <a:ea typeface="Helvetica Neue" charset="0"/>
                <a:cs typeface="Helvetica Neue" charset="0"/>
              </a:rPr>
              <a:t>[M] </a:t>
            </a:r>
            <a:r>
              <a:rPr kumimoji="0" lang="en-US" sz="2000" b="0" i="0" u="none" strike="noStrike" kern="1200" cap="none" spc="0" normalizeH="0" baseline="0" noProof="0" dirty="0">
                <a:ln>
                  <a:noFill/>
                </a:ln>
                <a:solidFill>
                  <a:srgbClr val="FF0000"/>
                </a:solidFill>
                <a:effectLst/>
                <a:uLnTx/>
                <a:uFillTx/>
                <a:latin typeface="Helvetica Neue" charset="0"/>
                <a:ea typeface="Helvetica Neue" charset="0"/>
                <a:cs typeface="Helvetica Neue" charset="0"/>
              </a:rPr>
              <a:t>played</a:t>
            </a: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basketball </a:t>
            </a:r>
            <a:r>
              <a:rPr kumimoji="0" lang="en-US" sz="2000" b="0" i="0" u="none" strike="noStrike" kern="1200" cap="none" spc="0" normalizeH="0" baseline="0" noProof="0" dirty="0">
                <a:ln>
                  <a:noFill/>
                </a:ln>
                <a:solidFill>
                  <a:srgbClr val="5B9BD5">
                    <a:lumMod val="75000"/>
                  </a:srgbClr>
                </a:solidFill>
                <a:effectLst/>
                <a:uLnTx/>
                <a:uFillTx/>
                <a:latin typeface="Helvetica Neue" charset="0"/>
                <a:ea typeface="Helvetica Neue" charset="0"/>
                <a:cs typeface="Helvetica Neue" charset="0"/>
              </a:rPr>
              <a:t>[SEP] [M]</a:t>
            </a:r>
            <a:r>
              <a:rPr kumimoji="0" lang="en-US" sz="2000" b="0" i="0" u="none" strike="noStrike" kern="1200" cap="none" spc="0" normalizeH="0" baseline="0" noProof="0" dirty="0">
                <a:ln>
                  <a:noFill/>
                </a:ln>
                <a:solidFill>
                  <a:srgbClr val="00B050"/>
                </a:solidFill>
                <a:effectLst/>
                <a:uLnTx/>
                <a:uFillTx/>
                <a:latin typeface="Helvetica Neue" charset="0"/>
                <a:ea typeface="Helvetica Neue" charset="0"/>
                <a:cs typeface="Helvetica Neue" charset="0"/>
              </a:rPr>
              <a:t> [DUR] </a:t>
            </a:r>
            <a:r>
              <a:rPr kumimoji="0" lang="en-US" sz="2000" b="0" i="0" u="none" strike="noStrike" kern="1200" cap="none" spc="0" normalizeH="0" baseline="0" noProof="0" dirty="0">
                <a:ln>
                  <a:noFill/>
                </a:ln>
                <a:solidFill>
                  <a:srgbClr val="7030A0"/>
                </a:solidFill>
                <a:effectLst/>
                <a:uLnTx/>
                <a:uFillTx/>
                <a:latin typeface="Helvetica Neue" charset="0"/>
                <a:ea typeface="Helvetica Neue" charset="0"/>
                <a:cs typeface="Helvetica Neue" charset="0"/>
              </a:rPr>
              <a:t>[HRS]</a:t>
            </a:r>
          </a:p>
        </p:txBody>
      </p:sp>
      <p:sp>
        <p:nvSpPr>
          <p:cNvPr id="11" name="Rounded Rectangle 10">
            <a:extLst>
              <a:ext uri="{FF2B5EF4-FFF2-40B4-BE49-F238E27FC236}">
                <a16:creationId xmlns:a16="http://schemas.microsoft.com/office/drawing/2014/main" id="{AEFCE296-7F38-7548-A405-5BF9DE003097}"/>
              </a:ext>
            </a:extLst>
          </p:cNvPr>
          <p:cNvSpPr/>
          <p:nvPr/>
        </p:nvSpPr>
        <p:spPr>
          <a:xfrm>
            <a:off x="1428363" y="3365119"/>
            <a:ext cx="5045629" cy="35926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lumMod val="50000"/>
                    <a:lumOff val="50000"/>
                  </a:srgbClr>
                </a:solidFill>
                <a:effectLst/>
                <a:uLnTx/>
                <a:uFillTx/>
                <a:latin typeface="Helvetica Neue" charset="0"/>
                <a:ea typeface="Helvetica Neue" charset="0"/>
                <a:cs typeface="Helvetica Neue" charset="0"/>
              </a:rPr>
              <a:t>I [M] played basketball [SEP] [M] [DUR] </a:t>
            </a:r>
            <a:r>
              <a:rPr kumimoji="0" lang="en-US" sz="1600" b="1" i="0" u="none" strike="noStrike" kern="1200" cap="none" spc="0" normalizeH="0" baseline="0" noProof="0" dirty="0">
                <a:ln>
                  <a:noFill/>
                </a:ln>
                <a:solidFill>
                  <a:srgbClr val="7030A0"/>
                </a:solidFill>
                <a:effectLst/>
                <a:uLnTx/>
                <a:uFillTx/>
                <a:latin typeface="Helvetica Neue" charset="0"/>
                <a:ea typeface="Helvetica Neue" charset="0"/>
                <a:cs typeface="Helvetica Neue" charset="0"/>
              </a:rPr>
              <a:t>[MASK]</a:t>
            </a:r>
          </a:p>
        </p:txBody>
      </p:sp>
      <p:sp>
        <p:nvSpPr>
          <p:cNvPr id="12" name="Rounded Rectangle 11">
            <a:extLst>
              <a:ext uri="{FF2B5EF4-FFF2-40B4-BE49-F238E27FC236}">
                <a16:creationId xmlns:a16="http://schemas.microsoft.com/office/drawing/2014/main" id="{B0FA8DD5-0270-344D-B628-6CDCC6039205}"/>
              </a:ext>
            </a:extLst>
          </p:cNvPr>
          <p:cNvSpPr/>
          <p:nvPr/>
        </p:nvSpPr>
        <p:spPr>
          <a:xfrm>
            <a:off x="1439938" y="4102676"/>
            <a:ext cx="4846457" cy="35926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Helvetica Neue" charset="0"/>
                <a:ea typeface="Helvetica Neue" charset="0"/>
                <a:cs typeface="Helvetica Neue" charset="0"/>
              </a:rPr>
              <a:t>I</a:t>
            </a:r>
            <a:r>
              <a:rPr kumimoji="0" lang="en-US" sz="1600" b="1" i="0" u="none" strike="noStrike" kern="1200" cap="none" spc="0" normalizeH="0" baseline="0" noProof="0" dirty="0">
                <a:ln>
                  <a:noFill/>
                </a:ln>
                <a:solidFill>
                  <a:srgbClr val="000000"/>
                </a:solidFill>
                <a:effectLst/>
                <a:uLnTx/>
                <a:uFillTx/>
                <a:latin typeface="Helvetica Neue" charset="0"/>
                <a:ea typeface="Helvetica Neue" charset="0"/>
                <a:cs typeface="Helvetica Neue" charset="0"/>
              </a:rPr>
              <a:t> </a:t>
            </a:r>
            <a:r>
              <a:rPr kumimoji="0" lang="en-US" sz="16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[M] </a:t>
            </a:r>
            <a:r>
              <a:rPr kumimoji="0" lang="en-US" sz="1600" b="1" i="0" u="none" strike="noStrike" kern="1200" cap="none" spc="0" normalizeH="0" baseline="0" noProof="0" dirty="0">
                <a:ln>
                  <a:noFill/>
                </a:ln>
                <a:solidFill>
                  <a:srgbClr val="000000"/>
                </a:solidFill>
                <a:effectLst/>
                <a:uLnTx/>
                <a:uFillTx/>
                <a:latin typeface="Helvetica Neue" charset="0"/>
                <a:ea typeface="Helvetica Neue" charset="0"/>
                <a:cs typeface="Helvetica Neue" charset="0"/>
              </a:rPr>
              <a:t>[MASK] [MASK] </a:t>
            </a:r>
            <a:r>
              <a:rPr kumimoji="0" lang="en-US" sz="1600" b="0" i="0" u="none" strike="noStrike" kern="1200" cap="none" spc="0" normalizeH="0" baseline="0" noProof="0" dirty="0">
                <a:ln>
                  <a:noFill/>
                </a:ln>
                <a:solidFill>
                  <a:srgbClr val="000000">
                    <a:lumMod val="50000"/>
                    <a:lumOff val="50000"/>
                  </a:srgbClr>
                </a:solidFill>
                <a:effectLst/>
                <a:uLnTx/>
                <a:uFillTx/>
                <a:latin typeface="Helvetica Neue" charset="0"/>
                <a:ea typeface="Helvetica Neue" charset="0"/>
                <a:cs typeface="Helvetica Neue" charset="0"/>
              </a:rPr>
              <a:t>[SEP] [M] [DUR]</a:t>
            </a:r>
            <a:r>
              <a:rPr kumimoji="0" lang="en-US" sz="1600" b="1" i="0" u="none" strike="noStrike" kern="1200" cap="none" spc="0" normalizeH="0" baseline="0" noProof="0" dirty="0">
                <a:ln>
                  <a:noFill/>
                </a:ln>
                <a:solidFill>
                  <a:srgbClr val="000000">
                    <a:lumMod val="50000"/>
                    <a:lumOff val="50000"/>
                  </a:srgbClr>
                </a:solidFill>
                <a:effectLst/>
                <a:uLnTx/>
                <a:uFillTx/>
                <a:latin typeface="Helvetica Neue" charset="0"/>
                <a:ea typeface="Helvetica Neue" charset="0"/>
                <a:cs typeface="Helvetica Neue" charset="0"/>
              </a:rPr>
              <a:t> </a:t>
            </a:r>
            <a:r>
              <a:rPr kumimoji="0" lang="en-US" sz="1600" b="1" i="0" u="none" strike="noStrike" kern="1200" cap="none" spc="0" normalizeH="0" baseline="0" noProof="0" dirty="0">
                <a:ln>
                  <a:noFill/>
                </a:ln>
                <a:solidFill>
                  <a:srgbClr val="7030A0"/>
                </a:solidFill>
                <a:effectLst/>
                <a:uLnTx/>
                <a:uFillTx/>
                <a:latin typeface="Helvetica Neue" charset="0"/>
                <a:ea typeface="Helvetica Neue" charset="0"/>
                <a:cs typeface="Helvetica Neue" charset="0"/>
              </a:rPr>
              <a:t>[HRS]</a:t>
            </a:r>
          </a:p>
        </p:txBody>
      </p:sp>
    </p:spTree>
    <p:extLst>
      <p:ext uri="{BB962C8B-B14F-4D97-AF65-F5344CB8AC3E}">
        <p14:creationId xmlns:p14="http://schemas.microsoft.com/office/powerpoint/2010/main" val="27239028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96F49-355B-5B45-B6E4-EA9BCAE70595}"/>
              </a:ext>
            </a:extLst>
          </p:cNvPr>
          <p:cNvSpPr>
            <a:spLocks noGrp="1"/>
          </p:cNvSpPr>
          <p:nvPr>
            <p:ph type="title"/>
          </p:nvPr>
        </p:nvSpPr>
        <p:spPr/>
        <p:txBody>
          <a:bodyPr/>
          <a:lstStyle/>
          <a:p>
            <a:r>
              <a:rPr lang="en-US" dirty="0"/>
              <a:t>Joint Model with Masked LM</a:t>
            </a:r>
          </a:p>
        </p:txBody>
      </p:sp>
      <p:sp>
        <p:nvSpPr>
          <p:cNvPr id="3" name="Content Placeholder 2">
            <a:extLst>
              <a:ext uri="{FF2B5EF4-FFF2-40B4-BE49-F238E27FC236}">
                <a16:creationId xmlns:a16="http://schemas.microsoft.com/office/drawing/2014/main" id="{5E178217-688E-7E4E-A6DC-BCE59969C804}"/>
              </a:ext>
            </a:extLst>
          </p:cNvPr>
          <p:cNvSpPr>
            <a:spLocks noGrp="1"/>
          </p:cNvSpPr>
          <p:nvPr>
            <p:ph idx="1"/>
          </p:nvPr>
        </p:nvSpPr>
        <p:spPr/>
        <p:txBody>
          <a:bodyPr/>
          <a:lstStyle/>
          <a:p>
            <a:endParaRPr lang="en-US" dirty="0"/>
          </a:p>
          <a:p>
            <a:r>
              <a:rPr lang="en-US" dirty="0"/>
              <a:t>1: Soft cross entropy for recovering </a:t>
            </a:r>
            <a:r>
              <a:rPr lang="en-US" dirty="0">
                <a:solidFill>
                  <a:srgbClr val="7030A0"/>
                </a:solidFill>
              </a:rPr>
              <a:t>Val</a:t>
            </a:r>
            <a:endParaRPr lang="en-US" dirty="0"/>
          </a:p>
          <a:p>
            <a:pPr lvl="1"/>
            <a:r>
              <a:rPr lang="en-US" dirty="0"/>
              <a:t>If gold label is “hours”, the label vector </a:t>
            </a:r>
            <a:r>
              <a:rPr lang="en-US" b="1" dirty="0"/>
              <a:t>y</a:t>
            </a:r>
            <a:r>
              <a:rPr lang="en-US" dirty="0"/>
              <a:t> for “minutes, hours, days” will be [0.16, 0.47, 0.25</a:t>
            </a:r>
            <a:r>
              <a:rPr lang="en-US" u="sng" dirty="0"/>
              <a:t>]</a:t>
            </a:r>
            <a:endParaRPr lang="en-US" dirty="0"/>
          </a:p>
          <a:p>
            <a:endParaRPr lang="en-US" dirty="0"/>
          </a:p>
          <a:p>
            <a:endParaRPr lang="en-US" dirty="0"/>
          </a:p>
          <a:p>
            <a:endParaRPr lang="en-US" dirty="0"/>
          </a:p>
          <a:p>
            <a:r>
              <a:rPr lang="en-US" dirty="0"/>
              <a:t>2: Label weight adjustment </a:t>
            </a:r>
          </a:p>
          <a:p>
            <a:pPr lvl="1"/>
            <a:r>
              <a:rPr lang="en-US" dirty="0"/>
              <a:t>Instances with “seconds” have higher loss than those with “years”</a:t>
            </a:r>
          </a:p>
          <a:p>
            <a:r>
              <a:rPr lang="en-US" dirty="0"/>
              <a:t>3: Full event masking</a:t>
            </a:r>
          </a:p>
          <a:p>
            <a:pPr lvl="1"/>
            <a:r>
              <a:rPr lang="en-US" dirty="0"/>
              <a:t>Instead of 15% used by BERT, we use 60% when masking E1, … </a:t>
            </a:r>
            <a:r>
              <a:rPr lang="en-US" dirty="0" err="1"/>
              <a:t>En</a:t>
            </a:r>
            <a:r>
              <a:rPr lang="en-US" dirty="0"/>
              <a:t> to reduce biases</a:t>
            </a:r>
          </a:p>
        </p:txBody>
      </p:sp>
      <p:sp>
        <p:nvSpPr>
          <p:cNvPr id="4" name="Slide Number Placeholder 3">
            <a:extLst>
              <a:ext uri="{FF2B5EF4-FFF2-40B4-BE49-F238E27FC236}">
                <a16:creationId xmlns:a16="http://schemas.microsoft.com/office/drawing/2014/main" id="{92B702DE-5F1B-7A4E-A9AE-6BC6719F033E}"/>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
        <p:nvSpPr>
          <p:cNvPr id="10" name="Rounded Rectangle 9">
            <a:extLst>
              <a:ext uri="{FF2B5EF4-FFF2-40B4-BE49-F238E27FC236}">
                <a16:creationId xmlns:a16="http://schemas.microsoft.com/office/drawing/2014/main" id="{EBD47F4C-43E2-F240-9003-A009AF346F05}"/>
              </a:ext>
            </a:extLst>
          </p:cNvPr>
          <p:cNvSpPr/>
          <p:nvPr/>
        </p:nvSpPr>
        <p:spPr>
          <a:xfrm>
            <a:off x="609601" y="1150506"/>
            <a:ext cx="6082747" cy="41366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 </a:t>
            </a:r>
            <a:r>
              <a:rPr kumimoji="0" lang="en-US" sz="2000" b="0" i="0" u="none" strike="noStrike" kern="1200" cap="none" spc="0" normalizeH="0" baseline="0" noProof="0" dirty="0">
                <a:ln>
                  <a:noFill/>
                </a:ln>
                <a:solidFill>
                  <a:srgbClr val="5B9BD5">
                    <a:lumMod val="75000"/>
                  </a:srgbClr>
                </a:solidFill>
                <a:effectLst/>
                <a:uLnTx/>
                <a:uFillTx/>
                <a:latin typeface="Helvetica Neue" charset="0"/>
                <a:ea typeface="Helvetica Neue" charset="0"/>
                <a:cs typeface="Helvetica Neue" charset="0"/>
              </a:rPr>
              <a:t>[M] </a:t>
            </a:r>
            <a:r>
              <a:rPr kumimoji="0" lang="en-US" sz="2000" b="0" i="0" u="none" strike="noStrike" kern="1200" cap="none" spc="0" normalizeH="0" baseline="0" noProof="0" dirty="0">
                <a:ln>
                  <a:noFill/>
                </a:ln>
                <a:solidFill>
                  <a:srgbClr val="FF0000"/>
                </a:solidFill>
                <a:effectLst/>
                <a:uLnTx/>
                <a:uFillTx/>
                <a:latin typeface="Helvetica Neue" charset="0"/>
                <a:ea typeface="Helvetica Neue" charset="0"/>
                <a:cs typeface="Helvetica Neue" charset="0"/>
              </a:rPr>
              <a:t>played</a:t>
            </a: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basketball </a:t>
            </a:r>
            <a:r>
              <a:rPr kumimoji="0" lang="en-US" sz="2000" b="0" i="0" u="none" strike="noStrike" kern="1200" cap="none" spc="0" normalizeH="0" baseline="0" noProof="0" dirty="0">
                <a:ln>
                  <a:noFill/>
                </a:ln>
                <a:solidFill>
                  <a:srgbClr val="5B9BD5">
                    <a:lumMod val="75000"/>
                  </a:srgbClr>
                </a:solidFill>
                <a:effectLst/>
                <a:uLnTx/>
                <a:uFillTx/>
                <a:latin typeface="Helvetica Neue" charset="0"/>
                <a:ea typeface="Helvetica Neue" charset="0"/>
                <a:cs typeface="Helvetica Neue" charset="0"/>
              </a:rPr>
              <a:t>[SEP] [M]</a:t>
            </a:r>
            <a:r>
              <a:rPr kumimoji="0" lang="en-US" sz="2000" b="0" i="0" u="none" strike="noStrike" kern="1200" cap="none" spc="0" normalizeH="0" baseline="0" noProof="0" dirty="0">
                <a:ln>
                  <a:noFill/>
                </a:ln>
                <a:solidFill>
                  <a:srgbClr val="00B050"/>
                </a:solidFill>
                <a:effectLst/>
                <a:uLnTx/>
                <a:uFillTx/>
                <a:latin typeface="Helvetica Neue" charset="0"/>
                <a:ea typeface="Helvetica Neue" charset="0"/>
                <a:cs typeface="Helvetica Neue" charset="0"/>
              </a:rPr>
              <a:t> [DUR] </a:t>
            </a:r>
            <a:r>
              <a:rPr kumimoji="0" lang="en-US" sz="2000" b="0" i="0" u="none" strike="noStrike" kern="1200" cap="none" spc="0" normalizeH="0" baseline="0" noProof="0" dirty="0">
                <a:ln>
                  <a:noFill/>
                </a:ln>
                <a:solidFill>
                  <a:srgbClr val="7030A0"/>
                </a:solidFill>
                <a:effectLst/>
                <a:uLnTx/>
                <a:uFillTx/>
                <a:latin typeface="Helvetica Neue" charset="0"/>
                <a:ea typeface="Helvetica Neue" charset="0"/>
                <a:cs typeface="Helvetica Neue" charset="0"/>
              </a:rPr>
              <a:t>[HRS]</a:t>
            </a:r>
          </a:p>
        </p:txBody>
      </p:sp>
      <p:pic>
        <p:nvPicPr>
          <p:cNvPr id="8" name="Picture 7" descr="A close up of a logo&#10;&#10;Description automatically generated">
            <a:extLst>
              <a:ext uri="{FF2B5EF4-FFF2-40B4-BE49-F238E27FC236}">
                <a16:creationId xmlns:a16="http://schemas.microsoft.com/office/drawing/2014/main" id="{EDCFE304-3B78-294B-A45C-8C8045C1D508}"/>
              </a:ext>
            </a:extLst>
          </p:cNvPr>
          <p:cNvPicPr>
            <a:picLocks noChangeAspect="1"/>
          </p:cNvPicPr>
          <p:nvPr/>
        </p:nvPicPr>
        <p:blipFill>
          <a:blip r:embed="rId3"/>
          <a:stretch>
            <a:fillRect/>
          </a:stretch>
        </p:blipFill>
        <p:spPr>
          <a:xfrm>
            <a:off x="1164007" y="2575617"/>
            <a:ext cx="2486968" cy="1065843"/>
          </a:xfrm>
          <a:prstGeom prst="rect">
            <a:avLst/>
          </a:prstGeom>
        </p:spPr>
      </p:pic>
      <p:sp>
        <p:nvSpPr>
          <p:cNvPr id="9" name="Rounded Rectangle 8">
            <a:extLst>
              <a:ext uri="{FF2B5EF4-FFF2-40B4-BE49-F238E27FC236}">
                <a16:creationId xmlns:a16="http://schemas.microsoft.com/office/drawing/2014/main" id="{60B9C87C-2161-3B45-A450-6B8F1D661964}"/>
              </a:ext>
            </a:extLst>
          </p:cNvPr>
          <p:cNvSpPr/>
          <p:nvPr/>
        </p:nvSpPr>
        <p:spPr>
          <a:xfrm>
            <a:off x="1164007" y="5544485"/>
            <a:ext cx="5301508" cy="34854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 [M] had </a:t>
            </a:r>
            <a:r>
              <a:rPr kumimoji="0" lang="en-US" sz="1600" b="1" i="0" u="none" strike="noStrike" kern="1200" cap="none" spc="0" normalizeH="0" baseline="0" noProof="0" dirty="0">
                <a:ln>
                  <a:noFill/>
                </a:ln>
                <a:solidFill>
                  <a:srgbClr val="F88379"/>
                </a:solidFill>
                <a:effectLst/>
                <a:uLnTx/>
                <a:uFillTx/>
                <a:latin typeface="Helvetica Neue" charset="0"/>
                <a:ea typeface="Helvetica Neue" charset="0"/>
                <a:cs typeface="Helvetica Neue" charset="0"/>
              </a:rPr>
              <a:t>a cup of </a:t>
            </a:r>
            <a:r>
              <a:rPr kumimoji="0" lang="en-US" sz="1600" b="1" i="0" u="none" strike="noStrike" kern="1200" cap="none" spc="0" normalizeH="0" baseline="0" noProof="0" dirty="0">
                <a:ln>
                  <a:noFill/>
                </a:ln>
                <a:solidFill>
                  <a:srgbClr val="000000"/>
                </a:solidFill>
                <a:effectLst/>
                <a:uLnTx/>
                <a:uFillTx/>
                <a:latin typeface="Helvetica Neue" charset="0"/>
                <a:ea typeface="Helvetica Neue" charset="0"/>
                <a:cs typeface="Helvetica Neue" charset="0"/>
              </a:rPr>
              <a:t>[MASK] </a:t>
            </a:r>
            <a:r>
              <a:rPr kumimoji="0" lang="en-US" sz="16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[SEP] [M] [TYP] [Evening]</a:t>
            </a:r>
          </a:p>
        </p:txBody>
      </p:sp>
      <p:sp>
        <p:nvSpPr>
          <p:cNvPr id="13" name="Rounded Rectangle 12">
            <a:extLst>
              <a:ext uri="{FF2B5EF4-FFF2-40B4-BE49-F238E27FC236}">
                <a16:creationId xmlns:a16="http://schemas.microsoft.com/office/drawing/2014/main" id="{DB1ABA22-D4C1-2846-BBD1-D0389299413C}"/>
              </a:ext>
            </a:extLst>
          </p:cNvPr>
          <p:cNvSpPr/>
          <p:nvPr/>
        </p:nvSpPr>
        <p:spPr>
          <a:xfrm>
            <a:off x="1164007" y="6130471"/>
            <a:ext cx="6296967" cy="34854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 [M] had </a:t>
            </a:r>
            <a:r>
              <a:rPr kumimoji="0" lang="en-US" sz="1600" b="1" i="0" u="none" strike="noStrike" kern="1200" cap="none" spc="0" normalizeH="0" baseline="0" noProof="0" dirty="0">
                <a:ln>
                  <a:noFill/>
                </a:ln>
                <a:solidFill>
                  <a:srgbClr val="000000"/>
                </a:solidFill>
                <a:effectLst/>
                <a:uLnTx/>
                <a:uFillTx/>
                <a:latin typeface="Helvetica Neue" charset="0"/>
                <a:ea typeface="Helvetica Neue" charset="0"/>
                <a:cs typeface="Helvetica Neue" charset="0"/>
              </a:rPr>
              <a:t>[MASK] [MASK] </a:t>
            </a:r>
            <a:r>
              <a:rPr kumimoji="0" lang="en-US" sz="16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of </a:t>
            </a:r>
            <a:r>
              <a:rPr kumimoji="0" lang="en-US" sz="1600" b="1" i="0" u="none" strike="noStrike" kern="1200" cap="none" spc="0" normalizeH="0" baseline="0" noProof="0" dirty="0">
                <a:ln>
                  <a:noFill/>
                </a:ln>
                <a:solidFill>
                  <a:srgbClr val="000000"/>
                </a:solidFill>
                <a:effectLst/>
                <a:uLnTx/>
                <a:uFillTx/>
                <a:latin typeface="Helvetica Neue" charset="0"/>
                <a:ea typeface="Helvetica Neue" charset="0"/>
                <a:cs typeface="Helvetica Neue" charset="0"/>
              </a:rPr>
              <a:t>[MASK] </a:t>
            </a:r>
            <a:r>
              <a:rPr kumimoji="0" lang="en-US" sz="16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[SEP] [M] [TYP] [Evening]</a:t>
            </a:r>
          </a:p>
        </p:txBody>
      </p:sp>
      <p:sp>
        <p:nvSpPr>
          <p:cNvPr id="14" name="TextBox 13">
            <a:extLst>
              <a:ext uri="{FF2B5EF4-FFF2-40B4-BE49-F238E27FC236}">
                <a16:creationId xmlns:a16="http://schemas.microsoft.com/office/drawing/2014/main" id="{43BB0B48-1DFD-A448-91E1-CF164AF4BE77}"/>
              </a:ext>
            </a:extLst>
          </p:cNvPr>
          <p:cNvSpPr txBox="1"/>
          <p:nvPr/>
        </p:nvSpPr>
        <p:spPr>
          <a:xfrm>
            <a:off x="6465515" y="5531163"/>
            <a:ext cx="314814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Arial"/>
              </a:rPr>
              <a:t>-&gt; MASK = coffee, because “cup of” </a:t>
            </a:r>
          </a:p>
        </p:txBody>
      </p:sp>
    </p:spTree>
    <p:extLst>
      <p:ext uri="{BB962C8B-B14F-4D97-AF65-F5344CB8AC3E}">
        <p14:creationId xmlns:p14="http://schemas.microsoft.com/office/powerpoint/2010/main" val="45104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E6C69-3E31-9944-BB6B-80E54C4A3675}"/>
              </a:ext>
            </a:extLst>
          </p:cNvPr>
          <p:cNvSpPr>
            <a:spLocks noGrp="1"/>
          </p:cNvSpPr>
          <p:nvPr>
            <p:ph type="title"/>
          </p:nvPr>
        </p:nvSpPr>
        <p:spPr/>
        <p:txBody>
          <a:bodyPr/>
          <a:lstStyle/>
          <a:p>
            <a:r>
              <a:rPr lang="en-US" dirty="0">
                <a:latin typeface="+mj-lt"/>
              </a:rPr>
              <a:t>Conclusion – Temporal Commonsense</a:t>
            </a:r>
          </a:p>
        </p:txBody>
      </p:sp>
      <p:sp>
        <p:nvSpPr>
          <p:cNvPr id="3" name="Content Placeholder 2">
            <a:extLst>
              <a:ext uri="{FF2B5EF4-FFF2-40B4-BE49-F238E27FC236}">
                <a16:creationId xmlns:a16="http://schemas.microsoft.com/office/drawing/2014/main" id="{2147CFF3-A9BD-EA4E-A33D-C54EFCE92339}"/>
              </a:ext>
            </a:extLst>
          </p:cNvPr>
          <p:cNvSpPr>
            <a:spLocks noGrp="1"/>
          </p:cNvSpPr>
          <p:nvPr>
            <p:ph idx="1"/>
          </p:nvPr>
        </p:nvSpPr>
        <p:spPr>
          <a:xfrm>
            <a:off x="609600" y="1251856"/>
            <a:ext cx="6711616" cy="5272065"/>
          </a:xfrm>
        </p:spPr>
        <p:txBody>
          <a:bodyPr/>
          <a:lstStyle/>
          <a:p>
            <a:r>
              <a:rPr lang="en-US" sz="2000" dirty="0"/>
              <a:t>A range of natural language understanding tasks require that we “understand” time</a:t>
            </a:r>
          </a:p>
          <a:p>
            <a:pPr lvl="1"/>
            <a:r>
              <a:rPr lang="en-US" sz="1800" dirty="0"/>
              <a:t>And many of these require that we have </a:t>
            </a:r>
            <a:r>
              <a:rPr lang="en-US" sz="1800" dirty="0">
                <a:solidFill>
                  <a:srgbClr val="0070C0"/>
                </a:solidFill>
              </a:rPr>
              <a:t>commonsense</a:t>
            </a:r>
            <a:r>
              <a:rPr lang="en-US" sz="1800" dirty="0"/>
              <a:t> </a:t>
            </a:r>
          </a:p>
          <a:p>
            <a:pPr lvl="1"/>
            <a:r>
              <a:rPr lang="en-US" sz="1800" dirty="0"/>
              <a:t>In particular, since natural language rarely provides explicit temporal information </a:t>
            </a:r>
          </a:p>
          <a:p>
            <a:pPr lvl="2"/>
            <a:r>
              <a:rPr lang="en-US" sz="1600" dirty="0"/>
              <a:t>How long does it take to open a window? </a:t>
            </a:r>
          </a:p>
          <a:p>
            <a:pPr lvl="2"/>
            <a:r>
              <a:rPr lang="en-US" sz="1600" dirty="0"/>
              <a:t>What “things” change with time (and what do not)?</a:t>
            </a:r>
          </a:p>
          <a:p>
            <a:pPr lvl="1"/>
            <a:r>
              <a:rPr lang="en-US" sz="1800" dirty="0"/>
              <a:t>In most cases – temporal knowledge is distributional</a:t>
            </a:r>
          </a:p>
          <a:p>
            <a:r>
              <a:rPr lang="en-US" sz="2000" dirty="0">
                <a:solidFill>
                  <a:srgbClr val="0070C0"/>
                </a:solidFill>
              </a:rPr>
              <a:t>MC-TACO</a:t>
            </a:r>
            <a:r>
              <a:rPr lang="en-US" sz="2000" dirty="0"/>
              <a:t> data set</a:t>
            </a:r>
          </a:p>
          <a:p>
            <a:pPr lvl="1"/>
            <a:r>
              <a:rPr lang="en-US" sz="1800" dirty="0"/>
              <a:t>A challenge QA dataset for temporal commonsense </a:t>
            </a:r>
          </a:p>
          <a:p>
            <a:r>
              <a:rPr lang="en-US" sz="2000" dirty="0">
                <a:solidFill>
                  <a:srgbClr val="0070C0"/>
                </a:solidFill>
              </a:rPr>
              <a:t>TACO-LM</a:t>
            </a:r>
            <a:r>
              <a:rPr lang="en-US" sz="2000" dirty="0"/>
              <a:t> </a:t>
            </a:r>
          </a:p>
          <a:p>
            <a:pPr lvl="1"/>
            <a:r>
              <a:rPr lang="en-US" sz="1800" dirty="0"/>
              <a:t>A time-aware Contextual Language Model </a:t>
            </a:r>
          </a:p>
          <a:p>
            <a:pPr lvl="1"/>
            <a:r>
              <a:rPr lang="en-US" sz="1800" dirty="0"/>
              <a:t>Duration, typical time, frequency </a:t>
            </a:r>
          </a:p>
          <a:p>
            <a:pPr lvl="1"/>
            <a:r>
              <a:rPr lang="en-US" sz="1800" dirty="0"/>
              <a:t>Produced distributions over time units;</a:t>
            </a:r>
          </a:p>
          <a:p>
            <a:pPr lvl="2"/>
            <a:r>
              <a:rPr lang="en-US" sz="1600" dirty="0"/>
              <a:t>19% improvements over “standard” LMs</a:t>
            </a:r>
          </a:p>
          <a:p>
            <a:r>
              <a:rPr lang="en-US" sz="2200" dirty="0"/>
              <a:t>There is a lot more to do!</a:t>
            </a:r>
          </a:p>
          <a:p>
            <a:pPr marL="457200" lvl="1" indent="0">
              <a:buNone/>
            </a:pPr>
            <a:endParaRPr lang="en-US" sz="1800" dirty="0"/>
          </a:p>
        </p:txBody>
      </p:sp>
      <p:sp>
        <p:nvSpPr>
          <p:cNvPr id="4" name="Slide Number Placeholder 3">
            <a:extLst>
              <a:ext uri="{FF2B5EF4-FFF2-40B4-BE49-F238E27FC236}">
                <a16:creationId xmlns:a16="http://schemas.microsoft.com/office/drawing/2014/main" id="{A4A466FD-A1BD-7A48-93BB-8D8522F11E0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pic>
        <p:nvPicPr>
          <p:cNvPr id="15" name="Picture 14">
            <a:extLst>
              <a:ext uri="{FF2B5EF4-FFF2-40B4-BE49-F238E27FC236}">
                <a16:creationId xmlns:a16="http://schemas.microsoft.com/office/drawing/2014/main" id="{7AA6357B-4206-4119-A370-83280208247C}"/>
              </a:ext>
            </a:extLst>
          </p:cNvPr>
          <p:cNvPicPr>
            <a:picLocks noChangeAspect="1"/>
          </p:cNvPicPr>
          <p:nvPr/>
        </p:nvPicPr>
        <p:blipFill>
          <a:blip r:embed="rId3"/>
          <a:stretch>
            <a:fillRect/>
          </a:stretch>
        </p:blipFill>
        <p:spPr>
          <a:xfrm>
            <a:off x="8404020" y="1170637"/>
            <a:ext cx="2807519" cy="2050530"/>
          </a:xfrm>
          <a:prstGeom prst="rect">
            <a:avLst/>
          </a:prstGeom>
          <a:ln w="19050">
            <a:solidFill>
              <a:srgbClr val="3366CC"/>
            </a:solidFill>
          </a:ln>
        </p:spPr>
      </p:pic>
      <p:pic>
        <p:nvPicPr>
          <p:cNvPr id="2052" name="Picture 4" descr="Blue Check Mark Free Clip Art On - Blue Check Icon Transparent ...">
            <a:extLst>
              <a:ext uri="{FF2B5EF4-FFF2-40B4-BE49-F238E27FC236}">
                <a16:creationId xmlns:a16="http://schemas.microsoft.com/office/drawing/2014/main" id="{F8CB0A5B-D090-4AA4-BD5C-E57DDAEB80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0882" y="2796420"/>
            <a:ext cx="470235" cy="331777"/>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a:extLst>
              <a:ext uri="{FF2B5EF4-FFF2-40B4-BE49-F238E27FC236}">
                <a16:creationId xmlns:a16="http://schemas.microsoft.com/office/drawing/2014/main" id="{B1B29B86-2C47-4342-B38C-3EEB60AE4F58}"/>
              </a:ext>
            </a:extLst>
          </p:cNvPr>
          <p:cNvCxnSpPr>
            <a:cxnSpLocks/>
          </p:cNvCxnSpPr>
          <p:nvPr/>
        </p:nvCxnSpPr>
        <p:spPr>
          <a:xfrm>
            <a:off x="6053987" y="2872738"/>
            <a:ext cx="136260" cy="107618"/>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054" name="Picture 6" descr="Question Mark Response - Free image on Pixabay">
            <a:extLst>
              <a:ext uri="{FF2B5EF4-FFF2-40B4-BE49-F238E27FC236}">
                <a16:creationId xmlns:a16="http://schemas.microsoft.com/office/drawing/2014/main" id="{27066C71-1B2D-478C-9C01-F926C297AA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1117" y="3028745"/>
            <a:ext cx="629653" cy="6296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Aristotle">
            <a:extLst>
              <a:ext uri="{FF2B5EF4-FFF2-40B4-BE49-F238E27FC236}">
                <a16:creationId xmlns:a16="http://schemas.microsoft.com/office/drawing/2014/main" id="{68E71687-CA99-4728-92BC-C7D8D77328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52799" y="3317120"/>
            <a:ext cx="1909926" cy="114595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7351745A-BF87-4FC7-8510-E675A8BF2EF4}"/>
              </a:ext>
            </a:extLst>
          </p:cNvPr>
          <p:cNvSpPr/>
          <p:nvPr/>
        </p:nvSpPr>
        <p:spPr>
          <a:xfrm>
            <a:off x="10025372" y="3317120"/>
            <a:ext cx="1524157" cy="584775"/>
          </a:xfrm>
          <a:prstGeom prst="rect">
            <a:avLst/>
          </a:prstGeom>
          <a:solidFill>
            <a:schemeClr val="bg1">
              <a:lumMod val="95000"/>
            </a:schemeClr>
          </a:solidFill>
          <a:ln>
            <a:solidFill>
              <a:srgbClr val="3366CC"/>
            </a:solidFill>
          </a:ln>
        </p:spPr>
        <p:txBody>
          <a:bodyPr wrap="square">
            <a:spAutoFit/>
          </a:bodyPr>
          <a:lstStyle/>
          <a:p>
            <a:r>
              <a:rPr lang="en-US" sz="1600" dirty="0"/>
              <a:t>Did Aristotle have a laptop?</a:t>
            </a:r>
          </a:p>
        </p:txBody>
      </p:sp>
      <p:sp>
        <p:nvSpPr>
          <p:cNvPr id="14" name="TextBox 13">
            <a:extLst>
              <a:ext uri="{FF2B5EF4-FFF2-40B4-BE49-F238E27FC236}">
                <a16:creationId xmlns:a16="http://schemas.microsoft.com/office/drawing/2014/main" id="{34565184-A58A-4A09-B747-152ECCF2A50C}"/>
              </a:ext>
            </a:extLst>
          </p:cNvPr>
          <p:cNvSpPr txBox="1"/>
          <p:nvPr/>
        </p:nvSpPr>
        <p:spPr>
          <a:xfrm>
            <a:off x="6011607" y="5665637"/>
            <a:ext cx="6096810" cy="1077218"/>
          </a:xfrm>
          <a:prstGeom prst="rect">
            <a:avLst/>
          </a:prstGeom>
          <a:solidFill>
            <a:schemeClr val="bg1">
              <a:lumMod val="95000"/>
            </a:schemeClr>
          </a:solidFill>
          <a:ln>
            <a:solidFill>
              <a:srgbClr val="3366CC"/>
            </a:solidFill>
          </a:ln>
        </p:spPr>
        <p:txBody>
          <a:bodyPr wrap="square">
            <a:spAutoFit/>
          </a:bodyPr>
          <a:lstStyle/>
          <a:p>
            <a:pPr marL="285750" indent="-285750">
              <a:buFont typeface="Arial" panose="020B0604020202020204" pitchFamily="34" charset="0"/>
              <a:buChar char="•"/>
            </a:pPr>
            <a:r>
              <a:rPr lang="en-US" sz="1600" b="1" dirty="0"/>
              <a:t>Decompose or not decompose? </a:t>
            </a:r>
          </a:p>
          <a:p>
            <a:pPr marL="742950" lvl="1" indent="-285750">
              <a:buFont typeface="Arial" panose="020B0604020202020204" pitchFamily="34" charset="0"/>
              <a:buChar char="•"/>
            </a:pPr>
            <a:r>
              <a:rPr lang="en-US" sz="1600" b="1" dirty="0"/>
              <a:t>The strategy: </a:t>
            </a:r>
            <a:r>
              <a:rPr lang="en-US" sz="1600" dirty="0"/>
              <a:t>What do we need to know in order to answer</a:t>
            </a:r>
          </a:p>
          <a:p>
            <a:pPr marL="742950" lvl="1" indent="-285750">
              <a:buFont typeface="Arial" panose="020B0604020202020204" pitchFamily="34" charset="0"/>
              <a:buChar char="•"/>
            </a:pPr>
            <a:r>
              <a:rPr lang="en-US" sz="1600" b="1" dirty="0"/>
              <a:t>What functions </a:t>
            </a:r>
            <a:r>
              <a:rPr lang="en-US" sz="1600" dirty="0"/>
              <a:t>are to be computed over components? </a:t>
            </a:r>
          </a:p>
          <a:p>
            <a:pPr marL="285750" indent="-285750">
              <a:buFont typeface="Arial" panose="020B0604020202020204" pitchFamily="34" charset="0"/>
              <a:buChar char="•"/>
            </a:pPr>
            <a:r>
              <a:rPr lang="en-US" sz="1600" dirty="0"/>
              <a:t>How/What to </a:t>
            </a:r>
            <a:r>
              <a:rPr lang="en-US" sz="1600" b="1" dirty="0"/>
              <a:t>learn</a:t>
            </a:r>
            <a:r>
              <a:rPr lang="en-US" sz="1600" dirty="0"/>
              <a:t>? </a:t>
            </a:r>
          </a:p>
        </p:txBody>
      </p:sp>
      <p:sp>
        <p:nvSpPr>
          <p:cNvPr id="12" name="Rectangle 11">
            <a:extLst>
              <a:ext uri="{FF2B5EF4-FFF2-40B4-BE49-F238E27FC236}">
                <a16:creationId xmlns:a16="http://schemas.microsoft.com/office/drawing/2014/main" id="{0E5112C7-2AE5-4C33-BA78-011CC830E8F3}"/>
              </a:ext>
            </a:extLst>
          </p:cNvPr>
          <p:cNvSpPr/>
          <p:nvPr/>
        </p:nvSpPr>
        <p:spPr>
          <a:xfrm>
            <a:off x="8323443" y="4636813"/>
            <a:ext cx="2968673" cy="707886"/>
          </a:xfrm>
          <a:prstGeom prst="rect">
            <a:avLst/>
          </a:prstGeom>
          <a:solidFill>
            <a:schemeClr val="bg1">
              <a:lumMod val="95000"/>
            </a:schemeClr>
          </a:solidFill>
          <a:ln>
            <a:solidFill>
              <a:srgbClr val="3366CC"/>
            </a:solidFill>
          </a:ln>
        </p:spPr>
        <p:txBody>
          <a:bodyPr wrap="square">
            <a:spAutoFit/>
          </a:bodyPr>
          <a:lstStyle/>
          <a:p>
            <a:r>
              <a:rPr lang="en-US" sz="2000" dirty="0"/>
              <a:t>Will we make it to dinner before the movie? </a:t>
            </a:r>
          </a:p>
        </p:txBody>
      </p:sp>
    </p:spTree>
    <p:extLst>
      <p:ext uri="{BB962C8B-B14F-4D97-AF65-F5344CB8AC3E}">
        <p14:creationId xmlns:p14="http://schemas.microsoft.com/office/powerpoint/2010/main" val="4873499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22C5F-E9E7-4183-B627-E35D824FAA99}"/>
              </a:ext>
            </a:extLst>
          </p:cNvPr>
          <p:cNvSpPr>
            <a:spLocks noGrp="1"/>
          </p:cNvSpPr>
          <p:nvPr>
            <p:ph type="title"/>
          </p:nvPr>
        </p:nvSpPr>
        <p:spPr/>
        <p:txBody>
          <a:bodyPr/>
          <a:lstStyle/>
          <a:p>
            <a:r>
              <a:rPr lang="en-US" dirty="0"/>
              <a:t>It’s Time to Reason: </a:t>
            </a:r>
          </a:p>
        </p:txBody>
      </p:sp>
      <p:sp>
        <p:nvSpPr>
          <p:cNvPr id="3" name="Content Placeholder 2">
            <a:extLst>
              <a:ext uri="{FF2B5EF4-FFF2-40B4-BE49-F238E27FC236}">
                <a16:creationId xmlns:a16="http://schemas.microsoft.com/office/drawing/2014/main" id="{27FBF72F-7B58-4769-B5EF-E898653ACE43}"/>
              </a:ext>
            </a:extLst>
          </p:cNvPr>
          <p:cNvSpPr>
            <a:spLocks noGrp="1"/>
          </p:cNvSpPr>
          <p:nvPr>
            <p:ph idx="1"/>
          </p:nvPr>
        </p:nvSpPr>
        <p:spPr>
          <a:xfrm>
            <a:off x="573316" y="968169"/>
            <a:ext cx="10972800" cy="4484915"/>
          </a:xfrm>
        </p:spPr>
        <p:txBody>
          <a:bodyPr/>
          <a:lstStyle/>
          <a:p>
            <a:r>
              <a:rPr lang="en-US" sz="2000" dirty="0"/>
              <a:t>Addressing “sparse” challenges</a:t>
            </a:r>
            <a:endParaRPr lang="en-US" sz="2000" b="1" dirty="0"/>
          </a:p>
          <a:p>
            <a:pPr lvl="1"/>
            <a:r>
              <a:rPr lang="en-US" sz="1800" b="1" dirty="0"/>
              <a:t>Decomposition and Composition (and some more)</a:t>
            </a:r>
          </a:p>
          <a:p>
            <a:endParaRPr lang="en-US" sz="2000" dirty="0"/>
          </a:p>
          <a:p>
            <a:r>
              <a:rPr lang="en-US" sz="2000" dirty="0"/>
              <a:t>Assigning values to multiple interrelated variables</a:t>
            </a:r>
          </a:p>
          <a:p>
            <a:pPr lvl="1"/>
            <a:r>
              <a:rPr lang="en-US" sz="1800" dirty="0"/>
              <a:t>Given observations and knowledge</a:t>
            </a:r>
          </a:p>
          <a:p>
            <a:pPr lvl="1"/>
            <a:r>
              <a:rPr lang="en-US" sz="1800" dirty="0"/>
              <a:t>Most likely assignment: Abduction</a:t>
            </a:r>
          </a:p>
          <a:p>
            <a:endParaRPr lang="en-US" sz="2000" dirty="0"/>
          </a:p>
          <a:p>
            <a:r>
              <a:rPr lang="en-US" sz="2000" dirty="0"/>
              <a:t>Decisions over a dynamic set of interrelated variables </a:t>
            </a:r>
          </a:p>
          <a:p>
            <a:pPr lvl="1"/>
            <a:r>
              <a:rPr lang="en-US" sz="1800" dirty="0"/>
              <a:t>The Aristotle example </a:t>
            </a:r>
          </a:p>
          <a:p>
            <a:pPr lvl="2"/>
            <a:r>
              <a:rPr lang="en-US" sz="1600" dirty="0"/>
              <a:t>Need a strategy to decide what the variables are &amp; a function computed over it </a:t>
            </a:r>
          </a:p>
          <a:p>
            <a:pPr lvl="1"/>
            <a:r>
              <a:rPr lang="en-US" sz="1800" dirty="0"/>
              <a:t>Temporal Commonsense</a:t>
            </a:r>
          </a:p>
          <a:p>
            <a:endParaRPr lang="en-US" sz="2000" dirty="0"/>
          </a:p>
          <a:p>
            <a:r>
              <a:rPr lang="en-US" sz="2000" dirty="0"/>
              <a:t>Computing functions over multiple interrelated inferred variables</a:t>
            </a:r>
          </a:p>
          <a:p>
            <a:pPr lvl="1"/>
            <a:r>
              <a:rPr lang="en-US" sz="1800" dirty="0"/>
              <a:t>Last; longest, frequency, etc.</a:t>
            </a:r>
          </a:p>
          <a:p>
            <a:endParaRPr lang="en-US" dirty="0"/>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DB1134EB-B3CC-4A39-985E-D11F630A1B59}"/>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cs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cs typeface="Arial Unicode MS" pitchFamily="34" charset="-128"/>
            </a:endParaRPr>
          </a:p>
        </p:txBody>
      </p:sp>
      <p:pic>
        <p:nvPicPr>
          <p:cNvPr id="5" name="Content Placeholder 5">
            <a:extLst>
              <a:ext uri="{FF2B5EF4-FFF2-40B4-BE49-F238E27FC236}">
                <a16:creationId xmlns:a16="http://schemas.microsoft.com/office/drawing/2014/main" id="{A3FFC64A-CCBE-473D-8562-A642EE3BB7BA}"/>
              </a:ext>
            </a:extLst>
          </p:cNvPr>
          <p:cNvPicPr>
            <a:picLocks noChangeAspect="1"/>
          </p:cNvPicPr>
          <p:nvPr/>
        </p:nvPicPr>
        <p:blipFill>
          <a:blip r:embed="rId2"/>
          <a:stretch>
            <a:fillRect/>
          </a:stretch>
        </p:blipFill>
        <p:spPr bwMode="auto">
          <a:xfrm>
            <a:off x="10534323" y="1230057"/>
            <a:ext cx="1515586" cy="1442701"/>
          </a:xfrm>
          <a:prstGeom prst="rect">
            <a:avLst/>
          </a:prstGeom>
          <a:noFill/>
          <a:ln w="9525">
            <a:solidFill>
              <a:srgbClr val="33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023FB418-9198-4701-A311-518902F1E8E1}"/>
              </a:ext>
            </a:extLst>
          </p:cNvPr>
          <p:cNvSpPr/>
          <p:nvPr/>
        </p:nvSpPr>
        <p:spPr>
          <a:xfrm>
            <a:off x="8582571" y="4773041"/>
            <a:ext cx="3467338" cy="523220"/>
          </a:xfrm>
          <a:prstGeom prst="rect">
            <a:avLst/>
          </a:prstGeom>
          <a:solidFill>
            <a:schemeClr val="bg1">
              <a:lumMod val="95000"/>
            </a:schemeClr>
          </a:solidFill>
          <a:ln>
            <a:solidFill>
              <a:srgbClr val="3366CC"/>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Arial"/>
              </a:rPr>
              <a:t>Who scored the last field goal for the Eagles?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Arial"/>
              </a:rPr>
              <a:t>[given a recap of the game] </a:t>
            </a:r>
          </a:p>
        </p:txBody>
      </p:sp>
      <p:pic>
        <p:nvPicPr>
          <p:cNvPr id="7" name="Picture 2" descr="Aristotle">
            <a:extLst>
              <a:ext uri="{FF2B5EF4-FFF2-40B4-BE49-F238E27FC236}">
                <a16:creationId xmlns:a16="http://schemas.microsoft.com/office/drawing/2014/main" id="{3389A7C3-F599-46AA-A1DB-7029568788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2252" y="3131507"/>
            <a:ext cx="1437657" cy="86259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6EA90F34-1E49-4E9A-8462-F0C34D203658}"/>
              </a:ext>
            </a:extLst>
          </p:cNvPr>
          <p:cNvPicPr>
            <a:picLocks noChangeAspect="1"/>
          </p:cNvPicPr>
          <p:nvPr/>
        </p:nvPicPr>
        <p:blipFill>
          <a:blip r:embed="rId4"/>
          <a:stretch>
            <a:fillRect/>
          </a:stretch>
        </p:blipFill>
        <p:spPr>
          <a:xfrm>
            <a:off x="7469809" y="1461720"/>
            <a:ext cx="2710701" cy="1211038"/>
          </a:xfrm>
          <a:prstGeom prst="rect">
            <a:avLst/>
          </a:prstGeom>
          <a:ln>
            <a:solidFill>
              <a:srgbClr val="3366CC"/>
            </a:solidFill>
          </a:ln>
        </p:spPr>
      </p:pic>
      <p:sp>
        <p:nvSpPr>
          <p:cNvPr id="10" name="Rectangle 9">
            <a:extLst>
              <a:ext uri="{FF2B5EF4-FFF2-40B4-BE49-F238E27FC236}">
                <a16:creationId xmlns:a16="http://schemas.microsoft.com/office/drawing/2014/main" id="{C35ACE2F-5E97-4EE7-B56A-7C06F78F012B}"/>
              </a:ext>
            </a:extLst>
          </p:cNvPr>
          <p:cNvSpPr/>
          <p:nvPr/>
        </p:nvSpPr>
        <p:spPr>
          <a:xfrm>
            <a:off x="8439862" y="3470881"/>
            <a:ext cx="2072635" cy="523220"/>
          </a:xfrm>
          <a:prstGeom prst="rect">
            <a:avLst/>
          </a:prstGeom>
          <a:solidFill>
            <a:schemeClr val="bg1">
              <a:lumMod val="95000"/>
            </a:schemeClr>
          </a:solidFill>
          <a:ln>
            <a:solidFill>
              <a:srgbClr val="3366CC"/>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Arial"/>
              </a:rPr>
              <a:t>Will we make it to dinner before the movie? </a:t>
            </a:r>
          </a:p>
        </p:txBody>
      </p:sp>
      <p:sp>
        <p:nvSpPr>
          <p:cNvPr id="9" name="Rectangle 8">
            <a:extLst>
              <a:ext uri="{FF2B5EF4-FFF2-40B4-BE49-F238E27FC236}">
                <a16:creationId xmlns:a16="http://schemas.microsoft.com/office/drawing/2014/main" id="{B8E4E20C-D68F-4BDB-9470-0F0B1935CC53}"/>
              </a:ext>
            </a:extLst>
          </p:cNvPr>
          <p:cNvSpPr/>
          <p:nvPr/>
        </p:nvSpPr>
        <p:spPr>
          <a:xfrm>
            <a:off x="4814267" y="150129"/>
            <a:ext cx="1771639"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3366CC"/>
                </a:solidFill>
                <a:effectLst/>
                <a:uLnTx/>
                <a:uFillTx/>
                <a:latin typeface="Calibri"/>
                <a:ea typeface="+mn-ea"/>
                <a:cs typeface="Arial"/>
              </a:rPr>
              <a:t>Outline</a:t>
            </a:r>
            <a:endParaRPr kumimoji="0" lang="en-US" sz="1800" b="0" i="0" u="none" strike="noStrike" kern="1200" cap="none" spc="0" normalizeH="0" baseline="0" noProof="0" dirty="0">
              <a:ln>
                <a:noFill/>
              </a:ln>
              <a:solidFill>
                <a:srgbClr val="3366CC"/>
              </a:solidFill>
              <a:effectLst/>
              <a:uLnTx/>
              <a:uFillTx/>
              <a:latin typeface="Calibri"/>
              <a:ea typeface="+mn-ea"/>
              <a:cs typeface="Arial"/>
            </a:endParaRPr>
          </a:p>
        </p:txBody>
      </p:sp>
      <p:sp>
        <p:nvSpPr>
          <p:cNvPr id="15" name="Rectangle 14">
            <a:extLst>
              <a:ext uri="{FF2B5EF4-FFF2-40B4-BE49-F238E27FC236}">
                <a16:creationId xmlns:a16="http://schemas.microsoft.com/office/drawing/2014/main" id="{C70A420E-ECF1-4439-84FA-4FD3A4A95F98}"/>
              </a:ext>
            </a:extLst>
          </p:cNvPr>
          <p:cNvSpPr/>
          <p:nvPr/>
        </p:nvSpPr>
        <p:spPr>
          <a:xfrm>
            <a:off x="7707291" y="5764154"/>
            <a:ext cx="4342618" cy="954107"/>
          </a:xfrm>
          <a:prstGeom prst="rect">
            <a:avLst/>
          </a:prstGeom>
          <a:solidFill>
            <a:schemeClr val="bg1">
              <a:lumMod val="95000"/>
            </a:schemeClr>
          </a:solidFill>
          <a:ln>
            <a:solidFill>
              <a:srgbClr val="3366CC"/>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Arial"/>
              </a:rPr>
              <a:t>She reports worsened seizure frequency, seizures now occurring up to 10/week, in clusters about 2-3 day/week. Previously reported seizures occurring about 2-3 times per month, often around the time of menses,…</a:t>
            </a:r>
          </a:p>
        </p:txBody>
      </p:sp>
      <p:pic>
        <p:nvPicPr>
          <p:cNvPr id="12" name="Picture 4" descr="Check Mark PNG Images &amp; PSDs for Download | PixelSquid - S11184536A">
            <a:extLst>
              <a:ext uri="{FF2B5EF4-FFF2-40B4-BE49-F238E27FC236}">
                <a16:creationId xmlns:a16="http://schemas.microsoft.com/office/drawing/2014/main" id="{F0A1A0AA-5F9D-4057-9001-60D8CFD18C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76" y="1890217"/>
            <a:ext cx="946507" cy="9465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heck Mark PNG Images &amp; PSDs for Download | PixelSquid - S11184536A">
            <a:extLst>
              <a:ext uri="{FF2B5EF4-FFF2-40B4-BE49-F238E27FC236}">
                <a16:creationId xmlns:a16="http://schemas.microsoft.com/office/drawing/2014/main" id="{59256C40-A378-4919-9699-5BFBF0EE83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34" y="3392211"/>
            <a:ext cx="946507" cy="94650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622FD983-D8D3-4C87-83A6-B51E350A6A9F}"/>
              </a:ext>
            </a:extLst>
          </p:cNvPr>
          <p:cNvSpPr/>
          <p:nvPr/>
        </p:nvSpPr>
        <p:spPr>
          <a:xfrm>
            <a:off x="4277715" y="6379707"/>
            <a:ext cx="3274327" cy="338554"/>
          </a:xfrm>
          <a:prstGeom prst="rect">
            <a:avLst/>
          </a:prstGeom>
        </p:spPr>
        <p:txBody>
          <a:bodyPr wrap="square">
            <a:spAutoFit/>
          </a:bodyPr>
          <a:lstStyle/>
          <a:p>
            <a:pPr algn="ctr"/>
            <a:r>
              <a:rPr lang="en-US" sz="1600" dirty="0"/>
              <a:t>[Example courtesy of Brian </a:t>
            </a:r>
            <a:r>
              <a:rPr lang="en-US" sz="1600" dirty="0" err="1"/>
              <a:t>Litt’s</a:t>
            </a:r>
            <a:r>
              <a:rPr lang="en-US" sz="1600" dirty="0"/>
              <a:t> Lab]</a:t>
            </a:r>
          </a:p>
        </p:txBody>
      </p:sp>
    </p:spTree>
    <p:extLst>
      <p:ext uri="{BB962C8B-B14F-4D97-AF65-F5344CB8AC3E}">
        <p14:creationId xmlns:p14="http://schemas.microsoft.com/office/powerpoint/2010/main" val="2015374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14F93-2D6E-4308-8B9B-A274D61DB84A}"/>
              </a:ext>
            </a:extLst>
          </p:cNvPr>
          <p:cNvSpPr>
            <a:spLocks noGrp="1"/>
          </p:cNvSpPr>
          <p:nvPr>
            <p:ph type="title"/>
          </p:nvPr>
        </p:nvSpPr>
        <p:spPr>
          <a:xfrm>
            <a:off x="457200" y="206829"/>
            <a:ext cx="10298624" cy="533400"/>
          </a:xfrm>
        </p:spPr>
        <p:txBody>
          <a:bodyPr/>
          <a:lstStyle/>
          <a:p>
            <a:r>
              <a:rPr lang="en-US" dirty="0"/>
              <a:t>Temporal Reasoning on Implicit Events </a:t>
            </a:r>
            <a:r>
              <a:rPr lang="en-US" sz="1400" dirty="0">
                <a:solidFill>
                  <a:schemeClr val="tx1"/>
                </a:solidFill>
              </a:rPr>
              <a:t>[Zhou et al. In Submission]</a:t>
            </a:r>
            <a:endParaRPr lang="en-US" dirty="0">
              <a:solidFill>
                <a:schemeClr val="tx1"/>
              </a:solidFill>
            </a:endParaRPr>
          </a:p>
        </p:txBody>
      </p:sp>
      <p:sp>
        <p:nvSpPr>
          <p:cNvPr id="3" name="Content Placeholder 2">
            <a:extLst>
              <a:ext uri="{FF2B5EF4-FFF2-40B4-BE49-F238E27FC236}">
                <a16:creationId xmlns:a16="http://schemas.microsoft.com/office/drawing/2014/main" id="{EFC45403-FBE3-4645-BAE0-2C4195336264}"/>
              </a:ext>
            </a:extLst>
          </p:cNvPr>
          <p:cNvSpPr>
            <a:spLocks noGrp="1"/>
          </p:cNvSpPr>
          <p:nvPr>
            <p:ph idx="1"/>
          </p:nvPr>
        </p:nvSpPr>
        <p:spPr>
          <a:xfrm>
            <a:off x="495461" y="1776536"/>
            <a:ext cx="4819940" cy="4484915"/>
          </a:xfrm>
        </p:spPr>
        <p:txBody>
          <a:bodyPr/>
          <a:lstStyle/>
          <a:p>
            <a:endParaRPr lang="en-US" sz="2000" dirty="0"/>
          </a:p>
          <a:p>
            <a:endParaRPr lang="en-US" sz="2000" dirty="0"/>
          </a:p>
          <a:p>
            <a:endParaRPr lang="en-US" sz="2000" dirty="0"/>
          </a:p>
          <a:p>
            <a:endParaRPr lang="en-US" sz="2000" dirty="0"/>
          </a:p>
          <a:p>
            <a:endParaRPr lang="en-US" sz="2000" dirty="0"/>
          </a:p>
          <a:p>
            <a:r>
              <a:rPr lang="en-US" sz="2000" dirty="0"/>
              <a:t>A new Temporal Closure Inference dataset (</a:t>
            </a:r>
            <a:r>
              <a:rPr lang="en-US" sz="2000" dirty="0">
                <a:solidFill>
                  <a:srgbClr val="3366CC"/>
                </a:solidFill>
              </a:rPr>
              <a:t>TRACIE</a:t>
            </a:r>
            <a:r>
              <a:rPr lang="en-US" sz="2000" dirty="0"/>
              <a:t>)</a:t>
            </a:r>
          </a:p>
          <a:p>
            <a:pPr lvl="1"/>
            <a:r>
              <a:rPr lang="en-US" sz="1800" dirty="0"/>
              <a:t>A textual entailment dataset</a:t>
            </a:r>
          </a:p>
          <a:p>
            <a:pPr lvl="1"/>
            <a:r>
              <a:rPr lang="en-US" sz="1800" dirty="0">
                <a:solidFill>
                  <a:srgbClr val="3366CC"/>
                </a:solidFill>
              </a:rPr>
              <a:t>Premise:</a:t>
            </a:r>
            <a:r>
              <a:rPr lang="en-US" sz="1800" dirty="0"/>
              <a:t> the Story </a:t>
            </a:r>
            <a:r>
              <a:rPr lang="en-US" sz="1400" dirty="0"/>
              <a:t>[ROC stories]</a:t>
            </a:r>
          </a:p>
          <a:p>
            <a:pPr lvl="1"/>
            <a:r>
              <a:rPr lang="en-US" sz="1800" dirty="0">
                <a:solidFill>
                  <a:srgbClr val="3366CC"/>
                </a:solidFill>
              </a:rPr>
              <a:t>Hypotheses:</a:t>
            </a:r>
          </a:p>
          <a:p>
            <a:pPr lvl="2"/>
            <a:r>
              <a:rPr lang="en-US" sz="1600" i="1" dirty="0"/>
              <a:t>Distracted</a:t>
            </a:r>
            <a:r>
              <a:rPr lang="en-US" sz="1600" dirty="0"/>
              <a:t> </a:t>
            </a:r>
            <a:r>
              <a:rPr lang="en-US" sz="1600" dirty="0">
                <a:solidFill>
                  <a:srgbClr val="FF0000"/>
                </a:solidFill>
              </a:rPr>
              <a:t>starts</a:t>
            </a:r>
            <a:r>
              <a:rPr lang="en-US" sz="1600" dirty="0"/>
              <a:t> </a:t>
            </a:r>
            <a:r>
              <a:rPr lang="en-US" sz="1600" dirty="0">
                <a:solidFill>
                  <a:srgbClr val="0000FF"/>
                </a:solidFill>
              </a:rPr>
              <a:t>before</a:t>
            </a:r>
            <a:r>
              <a:rPr lang="en-US" sz="1600" dirty="0"/>
              <a:t> </a:t>
            </a:r>
            <a:r>
              <a:rPr lang="en-US" sz="1600" i="1" dirty="0"/>
              <a:t>try</a:t>
            </a:r>
            <a:r>
              <a:rPr lang="en-US" sz="1600" dirty="0"/>
              <a:t> starts</a:t>
            </a:r>
          </a:p>
          <a:p>
            <a:pPr lvl="2"/>
            <a:r>
              <a:rPr lang="en-US" sz="1600" i="1" dirty="0"/>
              <a:t>Distracted</a:t>
            </a:r>
            <a:r>
              <a:rPr lang="en-US" sz="1600" dirty="0"/>
              <a:t> </a:t>
            </a:r>
            <a:r>
              <a:rPr lang="en-US" sz="1600" dirty="0">
                <a:solidFill>
                  <a:srgbClr val="FF0000"/>
                </a:solidFill>
              </a:rPr>
              <a:t>ends</a:t>
            </a:r>
            <a:r>
              <a:rPr lang="en-US" sz="1600" dirty="0"/>
              <a:t> </a:t>
            </a:r>
            <a:r>
              <a:rPr lang="en-US" sz="1600" dirty="0">
                <a:solidFill>
                  <a:srgbClr val="0000FF"/>
                </a:solidFill>
              </a:rPr>
              <a:t>after</a:t>
            </a:r>
            <a:r>
              <a:rPr lang="en-US" sz="1600" dirty="0"/>
              <a:t> </a:t>
            </a:r>
            <a:r>
              <a:rPr lang="en-US" sz="1600" i="1" dirty="0"/>
              <a:t>try</a:t>
            </a:r>
            <a:r>
              <a:rPr lang="en-US" sz="1600" dirty="0"/>
              <a:t> starts </a:t>
            </a:r>
          </a:p>
        </p:txBody>
      </p:sp>
      <p:sp>
        <p:nvSpPr>
          <p:cNvPr id="4" name="Slide Number Placeholder 3">
            <a:extLst>
              <a:ext uri="{FF2B5EF4-FFF2-40B4-BE49-F238E27FC236}">
                <a16:creationId xmlns:a16="http://schemas.microsoft.com/office/drawing/2014/main" id="{0B13597D-54AA-4991-95E2-4478560DB4DF}"/>
              </a:ext>
            </a:extLst>
          </p:cNvPr>
          <p:cNvSpPr>
            <a:spLocks noGrp="1"/>
          </p:cNvSpPr>
          <p:nvPr>
            <p:ph type="sldNum" sz="quarter" idx="11"/>
          </p:nvPr>
        </p:nvSpPr>
        <p:spPr/>
        <p:txBody>
          <a:bodyPr/>
          <a:lstStyle/>
          <a:p>
            <a:fld id="{BDF588C3-71D6-5D45-B118-1C664482E1C2}" type="slidenum">
              <a:rPr lang="en-US" smtClean="0"/>
              <a:t>54</a:t>
            </a:fld>
            <a:endParaRPr lang="en-US"/>
          </a:p>
        </p:txBody>
      </p:sp>
      <p:pic>
        <p:nvPicPr>
          <p:cNvPr id="5" name="Google Shape;76;p14">
            <a:extLst>
              <a:ext uri="{FF2B5EF4-FFF2-40B4-BE49-F238E27FC236}">
                <a16:creationId xmlns:a16="http://schemas.microsoft.com/office/drawing/2014/main" id="{36223C57-5833-4B01-91DB-11EEBCB8F558}"/>
              </a:ext>
            </a:extLst>
          </p:cNvPr>
          <p:cNvPicPr preferRelativeResize="0"/>
          <p:nvPr/>
        </p:nvPicPr>
        <p:blipFill>
          <a:blip r:embed="rId2">
            <a:alphaModFix/>
          </a:blip>
          <a:stretch>
            <a:fillRect/>
          </a:stretch>
        </p:blipFill>
        <p:spPr>
          <a:xfrm>
            <a:off x="284317" y="1039762"/>
            <a:ext cx="4995605" cy="2097549"/>
          </a:xfrm>
          <a:prstGeom prst="rect">
            <a:avLst/>
          </a:prstGeom>
          <a:noFill/>
          <a:ln>
            <a:solidFill>
              <a:schemeClr val="accent1"/>
            </a:solidFill>
          </a:ln>
        </p:spPr>
      </p:pic>
      <p:pic>
        <p:nvPicPr>
          <p:cNvPr id="6" name="Google Shape;78;p14">
            <a:extLst>
              <a:ext uri="{FF2B5EF4-FFF2-40B4-BE49-F238E27FC236}">
                <a16:creationId xmlns:a16="http://schemas.microsoft.com/office/drawing/2014/main" id="{2A5227D8-76C6-4975-A461-9F4FFF26C9F9}"/>
              </a:ext>
            </a:extLst>
          </p:cNvPr>
          <p:cNvPicPr preferRelativeResize="0"/>
          <p:nvPr/>
        </p:nvPicPr>
        <p:blipFill>
          <a:blip r:embed="rId3">
            <a:alphaModFix/>
          </a:blip>
          <a:stretch>
            <a:fillRect/>
          </a:stretch>
        </p:blipFill>
        <p:spPr>
          <a:xfrm>
            <a:off x="5429540" y="1427890"/>
            <a:ext cx="6333935" cy="1713667"/>
          </a:xfrm>
          <a:prstGeom prst="rect">
            <a:avLst/>
          </a:prstGeom>
          <a:noFill/>
          <a:ln>
            <a:solidFill>
              <a:schemeClr val="accent1"/>
            </a:solidFill>
          </a:ln>
        </p:spPr>
      </p:pic>
      <p:sp>
        <p:nvSpPr>
          <p:cNvPr id="10" name="Arrow: Down 9">
            <a:extLst>
              <a:ext uri="{FF2B5EF4-FFF2-40B4-BE49-F238E27FC236}">
                <a16:creationId xmlns:a16="http://schemas.microsoft.com/office/drawing/2014/main" id="{0F26D26F-F16E-4148-97E1-B5102A9B4FAB}"/>
              </a:ext>
            </a:extLst>
          </p:cNvPr>
          <p:cNvSpPr/>
          <p:nvPr/>
        </p:nvSpPr>
        <p:spPr>
          <a:xfrm>
            <a:off x="2802195" y="4995491"/>
            <a:ext cx="117987" cy="317090"/>
          </a:xfrm>
          <a:prstGeom prst="downArrow">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12" name="Arrow: Down 11">
            <a:extLst>
              <a:ext uri="{FF2B5EF4-FFF2-40B4-BE49-F238E27FC236}">
                <a16:creationId xmlns:a16="http://schemas.microsoft.com/office/drawing/2014/main" id="{0F8062F0-B9BC-4C4C-8D26-A6D60A40F130}"/>
              </a:ext>
            </a:extLst>
          </p:cNvPr>
          <p:cNvSpPr/>
          <p:nvPr/>
        </p:nvSpPr>
        <p:spPr>
          <a:xfrm>
            <a:off x="3338054" y="4995491"/>
            <a:ext cx="117987" cy="317090"/>
          </a:xfrm>
          <a:prstGeom prst="downArrow">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pic>
        <p:nvPicPr>
          <p:cNvPr id="1028" name="Picture 4" descr="X Wing Background 2000*1414 transprent Png Free Download - Angle, Symbol,  Airplane. - CleanPNG / KissPNG">
            <a:extLst>
              <a:ext uri="{FF2B5EF4-FFF2-40B4-BE49-F238E27FC236}">
                <a16:creationId xmlns:a16="http://schemas.microsoft.com/office/drawing/2014/main" id="{BA4DBEF5-F19A-4708-AFEB-4A605A1D7B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0020" y="5693654"/>
            <a:ext cx="250672" cy="17744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752F584-6A95-47F3-897D-C45680C21C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3907" y="5340720"/>
            <a:ext cx="317722" cy="282536"/>
          </a:xfrm>
          <a:prstGeom prst="rect">
            <a:avLst/>
          </a:prstGeom>
          <a:noFill/>
          <a:extLst>
            <a:ext uri="{909E8E84-426E-40DD-AFC4-6F175D3DCCD1}">
              <a14:hiddenFill xmlns:a14="http://schemas.microsoft.com/office/drawing/2010/main">
                <a:solidFill>
                  <a:srgbClr val="FFFFFF"/>
                </a:solidFill>
              </a14:hiddenFill>
            </a:ext>
          </a:extLst>
        </p:spPr>
      </p:pic>
      <p:sp>
        <p:nvSpPr>
          <p:cNvPr id="18" name="Content Placeholder 2">
            <a:extLst>
              <a:ext uri="{FF2B5EF4-FFF2-40B4-BE49-F238E27FC236}">
                <a16:creationId xmlns:a16="http://schemas.microsoft.com/office/drawing/2014/main" id="{9C9F8AB2-0C07-4F97-898A-00E7E6281FCF}"/>
              </a:ext>
            </a:extLst>
          </p:cNvPr>
          <p:cNvSpPr txBox="1">
            <a:spLocks/>
          </p:cNvSpPr>
          <p:nvPr/>
        </p:nvSpPr>
        <p:spPr bwMode="auto">
          <a:xfrm>
            <a:off x="5733273" y="1701682"/>
            <a:ext cx="5445028" cy="4484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endParaRPr lang="en-US" sz="2000" kern="0" dirty="0"/>
          </a:p>
          <a:p>
            <a:endParaRPr lang="en-US" sz="2000" kern="0" dirty="0"/>
          </a:p>
          <a:p>
            <a:endParaRPr lang="en-US" sz="2000" kern="0" dirty="0"/>
          </a:p>
          <a:p>
            <a:endParaRPr lang="en-US" sz="2000" kern="0" dirty="0"/>
          </a:p>
          <a:p>
            <a:endParaRPr lang="en-US" sz="2000" kern="0" dirty="0"/>
          </a:p>
          <a:p>
            <a:r>
              <a:rPr lang="en-US" sz="2000" kern="0" dirty="0"/>
              <a:t>Symbolic Temporal Reasoning</a:t>
            </a:r>
          </a:p>
          <a:p>
            <a:pPr lvl="1"/>
            <a:r>
              <a:rPr lang="en-US" sz="1600" kern="0" dirty="0">
                <a:solidFill>
                  <a:srgbClr val="3366CC"/>
                </a:solidFill>
              </a:rPr>
              <a:t>End time rarely occurs in text, and is very difficult to annotate</a:t>
            </a:r>
          </a:p>
          <a:p>
            <a:r>
              <a:rPr lang="en-US" sz="2000" kern="0" dirty="0"/>
              <a:t>But: End Time = Start Time + Duration</a:t>
            </a:r>
          </a:p>
          <a:p>
            <a:pPr lvl="1"/>
            <a:r>
              <a:rPr lang="en-US" sz="1600" kern="0" dirty="0">
                <a:solidFill>
                  <a:srgbClr val="3366CC"/>
                </a:solidFill>
              </a:rPr>
              <a:t>Use a differentiable end-to-end design over existing modules	</a:t>
            </a:r>
          </a:p>
          <a:p>
            <a:r>
              <a:rPr lang="en-US" sz="2000" kern="0" dirty="0"/>
              <a:t>Generic reasoning module, without TRACIE/task-specific instances</a:t>
            </a:r>
          </a:p>
        </p:txBody>
      </p:sp>
      <p:pic>
        <p:nvPicPr>
          <p:cNvPr id="19" name="Google Shape;167;p22">
            <a:extLst>
              <a:ext uri="{FF2B5EF4-FFF2-40B4-BE49-F238E27FC236}">
                <a16:creationId xmlns:a16="http://schemas.microsoft.com/office/drawing/2014/main" id="{F0600D23-D53F-4372-8025-54B0E8A59E93}"/>
              </a:ext>
            </a:extLst>
          </p:cNvPr>
          <p:cNvPicPr preferRelativeResize="0"/>
          <p:nvPr/>
        </p:nvPicPr>
        <p:blipFill>
          <a:blip r:embed="rId6">
            <a:alphaModFix/>
          </a:blip>
          <a:stretch>
            <a:fillRect/>
          </a:stretch>
        </p:blipFill>
        <p:spPr>
          <a:xfrm>
            <a:off x="1805505" y="6150060"/>
            <a:ext cx="508000" cy="341133"/>
          </a:xfrm>
          <a:prstGeom prst="rect">
            <a:avLst/>
          </a:prstGeom>
          <a:solidFill>
            <a:schemeClr val="bg1">
              <a:lumMod val="95000"/>
            </a:schemeClr>
          </a:solidFill>
          <a:ln>
            <a:solidFill>
              <a:schemeClr val="accent1"/>
            </a:solidFill>
          </a:ln>
        </p:spPr>
      </p:pic>
      <p:sp>
        <p:nvSpPr>
          <p:cNvPr id="21" name="TextBox 20">
            <a:extLst>
              <a:ext uri="{FF2B5EF4-FFF2-40B4-BE49-F238E27FC236}">
                <a16:creationId xmlns:a16="http://schemas.microsoft.com/office/drawing/2014/main" id="{61CAFA51-92FA-4132-9041-F65DA7952718}"/>
              </a:ext>
            </a:extLst>
          </p:cNvPr>
          <p:cNvSpPr txBox="1"/>
          <p:nvPr/>
        </p:nvSpPr>
        <p:spPr>
          <a:xfrm>
            <a:off x="2458492" y="6150060"/>
            <a:ext cx="1826789" cy="338554"/>
          </a:xfrm>
          <a:prstGeom prst="rect">
            <a:avLst/>
          </a:prstGeom>
          <a:solidFill>
            <a:schemeClr val="bg1">
              <a:lumMod val="95000"/>
            </a:schemeClr>
          </a:solidFill>
          <a:ln>
            <a:solidFill>
              <a:schemeClr val="accent1"/>
            </a:solidFill>
          </a:ln>
        </p:spPr>
        <p:txBody>
          <a:bodyPr wrap="square">
            <a:spAutoFit/>
          </a:bodyPr>
          <a:lstStyle/>
          <a:p>
            <a:r>
              <a:rPr lang="en-US" sz="1600" dirty="0"/>
              <a:t>[randomly selected]</a:t>
            </a:r>
          </a:p>
        </p:txBody>
      </p:sp>
      <p:pic>
        <p:nvPicPr>
          <p:cNvPr id="24" name="Google Shape;167;p22">
            <a:extLst>
              <a:ext uri="{FF2B5EF4-FFF2-40B4-BE49-F238E27FC236}">
                <a16:creationId xmlns:a16="http://schemas.microsoft.com/office/drawing/2014/main" id="{C1C93667-DECF-405F-B1EB-8FD013DEC254}"/>
              </a:ext>
            </a:extLst>
          </p:cNvPr>
          <p:cNvPicPr preferRelativeResize="0"/>
          <p:nvPr/>
        </p:nvPicPr>
        <p:blipFill>
          <a:blip r:embed="rId6">
            <a:alphaModFix/>
          </a:blip>
          <a:stretch>
            <a:fillRect/>
          </a:stretch>
        </p:blipFill>
        <p:spPr>
          <a:xfrm>
            <a:off x="721419" y="5441242"/>
            <a:ext cx="508000" cy="341133"/>
          </a:xfrm>
          <a:prstGeom prst="rect">
            <a:avLst/>
          </a:prstGeom>
          <a:solidFill>
            <a:schemeClr val="bg1">
              <a:lumMod val="95000"/>
            </a:schemeClr>
          </a:solidFill>
          <a:ln>
            <a:solidFill>
              <a:schemeClr val="accent1"/>
            </a:solidFill>
          </a:ln>
        </p:spPr>
      </p:pic>
      <p:sp>
        <p:nvSpPr>
          <p:cNvPr id="29" name="TextBox 28">
            <a:extLst>
              <a:ext uri="{FF2B5EF4-FFF2-40B4-BE49-F238E27FC236}">
                <a16:creationId xmlns:a16="http://schemas.microsoft.com/office/drawing/2014/main" id="{8265FB10-1A0A-47B9-AA5A-D272D2146A33}"/>
              </a:ext>
            </a:extLst>
          </p:cNvPr>
          <p:cNvSpPr txBox="1"/>
          <p:nvPr/>
        </p:nvSpPr>
        <p:spPr>
          <a:xfrm>
            <a:off x="1510479" y="5844746"/>
            <a:ext cx="3355988" cy="276999"/>
          </a:xfrm>
          <a:prstGeom prst="rect">
            <a:avLst/>
          </a:prstGeom>
          <a:solidFill>
            <a:schemeClr val="bg1">
              <a:lumMod val="85000"/>
            </a:schemeClr>
          </a:solidFill>
          <a:ln>
            <a:solidFill>
              <a:schemeClr val="accent1"/>
            </a:solidFill>
          </a:ln>
        </p:spPr>
        <p:txBody>
          <a:bodyPr wrap="square">
            <a:spAutoFit/>
          </a:bodyPr>
          <a:lstStyle/>
          <a:p>
            <a:r>
              <a:rPr lang="en-US" sz="1200" dirty="0"/>
              <a:t>Implicit event | comparator | query | explicit event</a:t>
            </a:r>
          </a:p>
        </p:txBody>
      </p:sp>
      <p:cxnSp>
        <p:nvCxnSpPr>
          <p:cNvPr id="16" name="Straight Connector 15">
            <a:extLst>
              <a:ext uri="{FF2B5EF4-FFF2-40B4-BE49-F238E27FC236}">
                <a16:creationId xmlns:a16="http://schemas.microsoft.com/office/drawing/2014/main" id="{F3777CC3-35D2-401A-836A-D4C20EB53DF6}"/>
              </a:ext>
            </a:extLst>
          </p:cNvPr>
          <p:cNvCxnSpPr/>
          <p:nvPr/>
        </p:nvCxnSpPr>
        <p:spPr>
          <a:xfrm>
            <a:off x="6447295" y="2735451"/>
            <a:ext cx="3657600" cy="0"/>
          </a:xfrm>
          <a:prstGeom prst="line">
            <a:avLst/>
          </a:prstGeom>
          <a:ln w="190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60513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3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28"/>
                                        </p:tgtEl>
                                        <p:attrNameLst>
                                          <p:attrName>style.visibility</p:attrName>
                                        </p:attrNameLst>
                                      </p:cBhvr>
                                      <p:to>
                                        <p:strVal val="visible"/>
                                      </p:to>
                                    </p:set>
                                  </p:childTnLst>
                                </p:cTn>
                              </p:par>
                              <p:par>
                                <p:cTn id="51" presetID="10" presetClass="entr" presetSubtype="0"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10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18">
                                            <p:txEl>
                                              <p:pRg st="5" end="5"/>
                                            </p:txEl>
                                          </p:spTgt>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8">
                                            <p:txEl>
                                              <p:pRg st="6" end="6"/>
                                            </p:txEl>
                                          </p:spTgt>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18">
                                            <p:txEl>
                                              <p:pRg st="7" end="7"/>
                                            </p:txEl>
                                          </p:spTgt>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18">
                                            <p:txEl>
                                              <p:pRg st="8" end="8"/>
                                            </p:txEl>
                                          </p:spTgt>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1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21" grpId="0" animBg="1"/>
      <p:bldP spid="2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E6944-9FE8-4055-BDC3-559C8D01FF85}"/>
              </a:ext>
            </a:extLst>
          </p:cNvPr>
          <p:cNvSpPr>
            <a:spLocks noGrp="1"/>
          </p:cNvSpPr>
          <p:nvPr>
            <p:ph type="title"/>
          </p:nvPr>
        </p:nvSpPr>
        <p:spPr/>
        <p:txBody>
          <a:bodyPr/>
          <a:lstStyle/>
          <a:p>
            <a:r>
              <a:rPr lang="en-US" dirty="0">
                <a:sym typeface="Lato"/>
              </a:rPr>
              <a:t>Reasoning via Symbolic Module Combination</a:t>
            </a:r>
            <a:endParaRPr lang="en-US" dirty="0"/>
          </a:p>
        </p:txBody>
      </p:sp>
      <p:sp>
        <p:nvSpPr>
          <p:cNvPr id="8" name="Content Placeholder 7">
            <a:extLst>
              <a:ext uri="{FF2B5EF4-FFF2-40B4-BE49-F238E27FC236}">
                <a16:creationId xmlns:a16="http://schemas.microsoft.com/office/drawing/2014/main" id="{60D2B3A4-6BA3-4523-8118-8C8A983DBDEC}"/>
              </a:ext>
            </a:extLst>
          </p:cNvPr>
          <p:cNvSpPr>
            <a:spLocks noGrp="1"/>
          </p:cNvSpPr>
          <p:nvPr>
            <p:ph idx="1"/>
          </p:nvPr>
        </p:nvSpPr>
        <p:spPr/>
        <p:txBody>
          <a:bodyPr/>
          <a:lstStyle/>
          <a:p>
            <a:r>
              <a:rPr lang="en-US" sz="2400" dirty="0"/>
              <a:t>A general way to “educate” sub-modules followed by dataset-specific finetuning</a:t>
            </a:r>
          </a:p>
          <a:p>
            <a:endParaRPr lang="en-US" dirty="0"/>
          </a:p>
          <a:p>
            <a:endParaRPr lang="en-US" sz="2400" dirty="0"/>
          </a:p>
          <a:p>
            <a:endParaRPr lang="en-US" dirty="0"/>
          </a:p>
          <a:p>
            <a:endParaRPr lang="en-US" sz="2400" dirty="0"/>
          </a:p>
          <a:p>
            <a:endParaRPr lang="en-US" dirty="0"/>
          </a:p>
          <a:p>
            <a:endParaRPr lang="en-US" sz="2400" dirty="0"/>
          </a:p>
          <a:p>
            <a:endParaRPr lang="en-US" dirty="0"/>
          </a:p>
          <a:p>
            <a:endParaRPr lang="en-US" sz="2400" dirty="0"/>
          </a:p>
          <a:p>
            <a:r>
              <a:rPr lang="en-US" sz="2000" dirty="0">
                <a:solidFill>
                  <a:srgbClr val="3366CC"/>
                </a:solidFill>
              </a:rPr>
              <a:t>Expert 1 (Distance): </a:t>
            </a:r>
            <a:r>
              <a:rPr lang="en-US" sz="2000" dirty="0"/>
              <a:t>Given two events, determine which </a:t>
            </a:r>
            <a:r>
              <a:rPr lang="en-US" sz="2000" dirty="0">
                <a:solidFill>
                  <a:srgbClr val="3366CC"/>
                </a:solidFill>
              </a:rPr>
              <a:t>start time </a:t>
            </a:r>
            <a:r>
              <a:rPr lang="en-US" sz="2000" dirty="0"/>
              <a:t>is earlier and how early (distance)</a:t>
            </a:r>
          </a:p>
          <a:p>
            <a:r>
              <a:rPr lang="en-US" sz="2000" dirty="0">
                <a:solidFill>
                  <a:srgbClr val="3366CC"/>
                </a:solidFill>
              </a:rPr>
              <a:t>Expert 2 (Duration): </a:t>
            </a:r>
            <a:r>
              <a:rPr lang="en-US" sz="2000" dirty="0"/>
              <a:t>Given an event phrase, estimate how long it lasts</a:t>
            </a:r>
          </a:p>
          <a:p>
            <a:pPr lvl="1"/>
            <a:r>
              <a:rPr lang="en-US" sz="1600" dirty="0">
                <a:solidFill>
                  <a:srgbClr val="3366CC"/>
                </a:solidFill>
              </a:rPr>
              <a:t>Training is done via unsupervised pattern IE, as in TACO-LM</a:t>
            </a:r>
          </a:p>
          <a:p>
            <a:endParaRPr lang="en-US" sz="2000" dirty="0"/>
          </a:p>
          <a:p>
            <a:endParaRPr lang="en-US" sz="2400" dirty="0"/>
          </a:p>
          <a:p>
            <a:endParaRPr lang="en-US" dirty="0"/>
          </a:p>
        </p:txBody>
      </p:sp>
      <p:sp>
        <p:nvSpPr>
          <p:cNvPr id="4" name="Slide Number Placeholder 3">
            <a:extLst>
              <a:ext uri="{FF2B5EF4-FFF2-40B4-BE49-F238E27FC236}">
                <a16:creationId xmlns:a16="http://schemas.microsoft.com/office/drawing/2014/main" id="{05D8C366-4B51-48F8-859E-10EB1D9BF5FC}"/>
              </a:ext>
            </a:extLst>
          </p:cNvPr>
          <p:cNvSpPr>
            <a:spLocks noGrp="1"/>
          </p:cNvSpPr>
          <p:nvPr>
            <p:ph type="sldNum" sz="quarter" idx="11"/>
          </p:nvPr>
        </p:nvSpPr>
        <p:spPr/>
        <p:txBody>
          <a:bodyPr/>
          <a:lstStyle/>
          <a:p>
            <a:fld id="{BDF588C3-71D6-5D45-B118-1C664482E1C2}" type="slidenum">
              <a:rPr lang="en-US" smtClean="0"/>
              <a:pPr/>
              <a:t>55</a:t>
            </a:fld>
            <a:endParaRPr lang="en-US"/>
          </a:p>
        </p:txBody>
      </p:sp>
      <p:pic>
        <p:nvPicPr>
          <p:cNvPr id="10" name="Google Shape;229;p26">
            <a:extLst>
              <a:ext uri="{FF2B5EF4-FFF2-40B4-BE49-F238E27FC236}">
                <a16:creationId xmlns:a16="http://schemas.microsoft.com/office/drawing/2014/main" id="{CB8C386C-05E8-454E-A8AA-F0C0F1B3649C}"/>
              </a:ext>
            </a:extLst>
          </p:cNvPr>
          <p:cNvPicPr preferRelativeResize="0"/>
          <p:nvPr/>
        </p:nvPicPr>
        <p:blipFill rotWithShape="1">
          <a:blip r:embed="rId2">
            <a:alphaModFix/>
          </a:blip>
          <a:srcRect t="-3960" b="3960"/>
          <a:stretch/>
        </p:blipFill>
        <p:spPr>
          <a:xfrm>
            <a:off x="1223534" y="2200519"/>
            <a:ext cx="2075133" cy="2075133"/>
          </a:xfrm>
          <a:prstGeom prst="rect">
            <a:avLst/>
          </a:prstGeom>
          <a:noFill/>
          <a:ln>
            <a:noFill/>
          </a:ln>
        </p:spPr>
      </p:pic>
      <p:sp>
        <p:nvSpPr>
          <p:cNvPr id="12" name="Google Shape;231;p26">
            <a:extLst>
              <a:ext uri="{FF2B5EF4-FFF2-40B4-BE49-F238E27FC236}">
                <a16:creationId xmlns:a16="http://schemas.microsoft.com/office/drawing/2014/main" id="{AE477D4B-E087-4340-84C0-8D41828616BE}"/>
              </a:ext>
            </a:extLst>
          </p:cNvPr>
          <p:cNvSpPr/>
          <p:nvPr/>
        </p:nvSpPr>
        <p:spPr>
          <a:xfrm>
            <a:off x="3725933" y="3149699"/>
            <a:ext cx="1707600" cy="398800"/>
          </a:xfrm>
          <a:prstGeom prst="rightArrow">
            <a:avLst>
              <a:gd name="adj1" fmla="val 50000"/>
              <a:gd name="adj2" fmla="val 50000"/>
            </a:avLst>
          </a:prstGeom>
          <a:solidFill>
            <a:schemeClr val="bg1">
              <a:lumMod val="95000"/>
            </a:schemeClr>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16" name="Google Shape;235;p26">
            <a:extLst>
              <a:ext uri="{FF2B5EF4-FFF2-40B4-BE49-F238E27FC236}">
                <a16:creationId xmlns:a16="http://schemas.microsoft.com/office/drawing/2014/main" id="{1433D736-DE04-4C36-A20E-29863DDC4472}"/>
              </a:ext>
            </a:extLst>
          </p:cNvPr>
          <p:cNvPicPr preferRelativeResize="0"/>
          <p:nvPr/>
        </p:nvPicPr>
        <p:blipFill>
          <a:blip r:embed="rId3">
            <a:alphaModFix/>
          </a:blip>
          <a:stretch>
            <a:fillRect/>
          </a:stretch>
        </p:blipFill>
        <p:spPr>
          <a:xfrm>
            <a:off x="7678637" y="3606320"/>
            <a:ext cx="524800" cy="524800"/>
          </a:xfrm>
          <a:prstGeom prst="rect">
            <a:avLst/>
          </a:prstGeom>
          <a:noFill/>
          <a:ln>
            <a:noFill/>
          </a:ln>
        </p:spPr>
      </p:pic>
      <p:sp>
        <p:nvSpPr>
          <p:cNvPr id="17" name="Google Shape;236;p26">
            <a:extLst>
              <a:ext uri="{FF2B5EF4-FFF2-40B4-BE49-F238E27FC236}">
                <a16:creationId xmlns:a16="http://schemas.microsoft.com/office/drawing/2014/main" id="{B2E7BFFB-B79A-4AE1-AF75-43A87B641C87}"/>
              </a:ext>
            </a:extLst>
          </p:cNvPr>
          <p:cNvSpPr/>
          <p:nvPr/>
        </p:nvSpPr>
        <p:spPr>
          <a:xfrm>
            <a:off x="7666333" y="3149699"/>
            <a:ext cx="1707600" cy="398800"/>
          </a:xfrm>
          <a:prstGeom prst="rightArrow">
            <a:avLst>
              <a:gd name="adj1" fmla="val 50000"/>
              <a:gd name="adj2" fmla="val 50000"/>
            </a:avLst>
          </a:prstGeom>
          <a:solidFill>
            <a:schemeClr val="bg1">
              <a:lumMod val="95000"/>
            </a:schemeClr>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0" name="Google Shape;239;p26">
            <a:extLst>
              <a:ext uri="{FF2B5EF4-FFF2-40B4-BE49-F238E27FC236}">
                <a16:creationId xmlns:a16="http://schemas.microsoft.com/office/drawing/2014/main" id="{7408B31D-1746-447D-9C5C-BBE9469EEDF1}"/>
              </a:ext>
            </a:extLst>
          </p:cNvPr>
          <p:cNvSpPr/>
          <p:nvPr/>
        </p:nvSpPr>
        <p:spPr>
          <a:xfrm>
            <a:off x="3731900" y="3422686"/>
            <a:ext cx="1707600" cy="755933"/>
          </a:xfrm>
          <a:prstGeom prst="upArrowCallout">
            <a:avLst>
              <a:gd name="adj1" fmla="val 0"/>
              <a:gd name="adj2" fmla="val 4424"/>
              <a:gd name="adj3" fmla="val 19043"/>
              <a:gd name="adj4" fmla="val 67662"/>
            </a:avLst>
          </a:prstGeom>
          <a:solidFill>
            <a:schemeClr val="bg1">
              <a:lumMod val="95000"/>
            </a:schemeClr>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algn="ctr"/>
            <a:r>
              <a:rPr lang="en" sz="1400" dirty="0"/>
              <a:t>Pattern based IE from unlabeled text</a:t>
            </a:r>
            <a:endParaRPr sz="1400" dirty="0"/>
          </a:p>
        </p:txBody>
      </p:sp>
      <p:pic>
        <p:nvPicPr>
          <p:cNvPr id="2052" name="Picture 4" descr="expert | Dan Haesler">
            <a:extLst>
              <a:ext uri="{FF2B5EF4-FFF2-40B4-BE49-F238E27FC236}">
                <a16:creationId xmlns:a16="http://schemas.microsoft.com/office/drawing/2014/main" id="{DFC94601-8D9E-4A38-ACDF-D2B500BFE6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7384" y="2213928"/>
            <a:ext cx="670933" cy="8236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expert | Dan Haesler">
            <a:extLst>
              <a:ext uri="{FF2B5EF4-FFF2-40B4-BE49-F238E27FC236}">
                <a16:creationId xmlns:a16="http://schemas.microsoft.com/office/drawing/2014/main" id="{408489F7-97BC-4C84-ACC1-F79A7A2F62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2516" y="3310354"/>
            <a:ext cx="670933" cy="82360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13350CBB-0916-4A64-B96E-D09FBB4DD3F1}"/>
              </a:ext>
            </a:extLst>
          </p:cNvPr>
          <p:cNvSpPr txBox="1"/>
          <p:nvPr/>
        </p:nvSpPr>
        <p:spPr>
          <a:xfrm>
            <a:off x="3626319" y="2504137"/>
            <a:ext cx="1906827" cy="523220"/>
          </a:xfrm>
          <a:prstGeom prst="rect">
            <a:avLst/>
          </a:prstGeom>
          <a:solidFill>
            <a:schemeClr val="bg1">
              <a:lumMod val="95000"/>
            </a:schemeClr>
          </a:solidFill>
          <a:ln>
            <a:solidFill>
              <a:schemeClr val="accent1"/>
            </a:solidFill>
          </a:ln>
        </p:spPr>
        <p:txBody>
          <a:bodyPr wrap="square">
            <a:spAutoFit/>
          </a:bodyPr>
          <a:lstStyle/>
          <a:p>
            <a:pPr algn="ctr"/>
            <a:r>
              <a:rPr lang="en-US" sz="1400" dirty="0">
                <a:latin typeface="+mj-lt"/>
                <a:ea typeface="Lato"/>
                <a:cs typeface="Lato"/>
                <a:sym typeface="Lato"/>
              </a:rPr>
              <a:t>Large scale task-specific pretraining</a:t>
            </a:r>
          </a:p>
        </p:txBody>
      </p:sp>
      <p:sp>
        <p:nvSpPr>
          <p:cNvPr id="31" name="TextBox 30">
            <a:extLst>
              <a:ext uri="{FF2B5EF4-FFF2-40B4-BE49-F238E27FC236}">
                <a16:creationId xmlns:a16="http://schemas.microsoft.com/office/drawing/2014/main" id="{9580B8C0-12CB-4F5C-84F1-E0771563E565}"/>
              </a:ext>
            </a:extLst>
          </p:cNvPr>
          <p:cNvSpPr txBox="1"/>
          <p:nvPr/>
        </p:nvSpPr>
        <p:spPr>
          <a:xfrm>
            <a:off x="1320574" y="4284196"/>
            <a:ext cx="1881051" cy="523220"/>
          </a:xfrm>
          <a:prstGeom prst="rect">
            <a:avLst/>
          </a:prstGeom>
          <a:solidFill>
            <a:schemeClr val="bg1">
              <a:lumMod val="95000"/>
            </a:schemeClr>
          </a:solidFill>
          <a:ln>
            <a:solidFill>
              <a:schemeClr val="accent1"/>
            </a:solidFill>
          </a:ln>
        </p:spPr>
        <p:txBody>
          <a:bodyPr wrap="square">
            <a:spAutoFit/>
          </a:bodyPr>
          <a:lstStyle/>
          <a:p>
            <a:pPr algn="ctr"/>
            <a:r>
              <a:rPr lang="en-US" sz="1400" dirty="0">
                <a:latin typeface="+mj-lt"/>
                <a:ea typeface="Lato"/>
                <a:cs typeface="Lato"/>
                <a:sym typeface="Lato"/>
              </a:rPr>
              <a:t>Pre-trained LM</a:t>
            </a:r>
          </a:p>
          <a:p>
            <a:pPr algn="ctr"/>
            <a:r>
              <a:rPr lang="en-US" sz="1050" i="1" dirty="0">
                <a:solidFill>
                  <a:schemeClr val="dk1"/>
                </a:solidFill>
                <a:latin typeface="+mj-lt"/>
                <a:ea typeface="Lato"/>
                <a:cs typeface="Lato"/>
                <a:sym typeface="Lato"/>
              </a:rPr>
              <a:t>(fairly good on many things)</a:t>
            </a:r>
            <a:r>
              <a:rPr lang="en-US" sz="1400" dirty="0">
                <a:latin typeface="+mj-lt"/>
                <a:ea typeface="Lato"/>
                <a:cs typeface="Lato"/>
                <a:sym typeface="Lato"/>
              </a:rPr>
              <a:t> </a:t>
            </a:r>
          </a:p>
        </p:txBody>
      </p:sp>
      <p:sp>
        <p:nvSpPr>
          <p:cNvPr id="32" name="TextBox 31">
            <a:extLst>
              <a:ext uri="{FF2B5EF4-FFF2-40B4-BE49-F238E27FC236}">
                <a16:creationId xmlns:a16="http://schemas.microsoft.com/office/drawing/2014/main" id="{8584B417-6988-43CC-8F6E-85BDE073AAAE}"/>
              </a:ext>
            </a:extLst>
          </p:cNvPr>
          <p:cNvSpPr txBox="1"/>
          <p:nvPr/>
        </p:nvSpPr>
        <p:spPr>
          <a:xfrm>
            <a:off x="5209142" y="4321657"/>
            <a:ext cx="2003025" cy="523220"/>
          </a:xfrm>
          <a:prstGeom prst="rect">
            <a:avLst/>
          </a:prstGeom>
          <a:solidFill>
            <a:schemeClr val="bg1">
              <a:lumMod val="95000"/>
            </a:schemeClr>
          </a:solidFill>
          <a:ln>
            <a:solidFill>
              <a:schemeClr val="accent1"/>
            </a:solidFill>
          </a:ln>
        </p:spPr>
        <p:txBody>
          <a:bodyPr wrap="square">
            <a:spAutoFit/>
          </a:bodyPr>
          <a:lstStyle/>
          <a:p>
            <a:pPr algn="ctr"/>
            <a:r>
              <a:rPr lang="en-US" sz="1400" dirty="0">
                <a:latin typeface="+mj-lt"/>
                <a:ea typeface="Lato"/>
                <a:cs typeface="Lato"/>
                <a:sym typeface="Lato"/>
              </a:rPr>
              <a:t>Expert Modules</a:t>
            </a:r>
          </a:p>
          <a:p>
            <a:pPr algn="ctr"/>
            <a:r>
              <a:rPr lang="en-US" sz="1400" dirty="0">
                <a:latin typeface="+mj-lt"/>
                <a:ea typeface="Lato"/>
                <a:cs typeface="Lato"/>
                <a:sym typeface="Lato"/>
              </a:rPr>
              <a:t>(very good at one thing)</a:t>
            </a:r>
          </a:p>
        </p:txBody>
      </p:sp>
      <p:sp>
        <p:nvSpPr>
          <p:cNvPr id="33" name="TextBox 32">
            <a:extLst>
              <a:ext uri="{FF2B5EF4-FFF2-40B4-BE49-F238E27FC236}">
                <a16:creationId xmlns:a16="http://schemas.microsoft.com/office/drawing/2014/main" id="{62F71701-F852-4891-9F9A-A58F927F576A}"/>
              </a:ext>
            </a:extLst>
          </p:cNvPr>
          <p:cNvSpPr txBox="1"/>
          <p:nvPr/>
        </p:nvSpPr>
        <p:spPr>
          <a:xfrm>
            <a:off x="7418486" y="2507393"/>
            <a:ext cx="2194714" cy="523220"/>
          </a:xfrm>
          <a:prstGeom prst="rect">
            <a:avLst/>
          </a:prstGeom>
          <a:solidFill>
            <a:schemeClr val="bg1">
              <a:lumMod val="95000"/>
            </a:schemeClr>
          </a:solidFill>
          <a:ln>
            <a:solidFill>
              <a:schemeClr val="accent1"/>
            </a:solidFill>
          </a:ln>
        </p:spPr>
        <p:txBody>
          <a:bodyPr wrap="square">
            <a:spAutoFit/>
          </a:bodyPr>
          <a:lstStyle/>
          <a:p>
            <a:pPr algn="ctr"/>
            <a:r>
              <a:rPr lang="en-US" sz="1400" dirty="0">
                <a:latin typeface="+mj-lt"/>
                <a:ea typeface="Lato"/>
                <a:cs typeface="Lato"/>
                <a:sym typeface="Lato"/>
              </a:rPr>
              <a:t>Dataset-specific fine-tuning with combined modules</a:t>
            </a:r>
          </a:p>
        </p:txBody>
      </p:sp>
      <p:sp>
        <p:nvSpPr>
          <p:cNvPr id="34" name="TextBox 33">
            <a:extLst>
              <a:ext uri="{FF2B5EF4-FFF2-40B4-BE49-F238E27FC236}">
                <a16:creationId xmlns:a16="http://schemas.microsoft.com/office/drawing/2014/main" id="{FC03B5AF-16D1-44EA-B7FC-F1C07941F87E}"/>
              </a:ext>
            </a:extLst>
          </p:cNvPr>
          <p:cNvSpPr txBox="1"/>
          <p:nvPr/>
        </p:nvSpPr>
        <p:spPr>
          <a:xfrm>
            <a:off x="10159931" y="3024330"/>
            <a:ext cx="1316983" cy="738664"/>
          </a:xfrm>
          <a:prstGeom prst="rect">
            <a:avLst/>
          </a:prstGeom>
          <a:solidFill>
            <a:schemeClr val="bg1">
              <a:lumMod val="95000"/>
            </a:schemeClr>
          </a:solidFill>
          <a:ln>
            <a:solidFill>
              <a:schemeClr val="accent1"/>
            </a:solidFill>
          </a:ln>
        </p:spPr>
        <p:txBody>
          <a:bodyPr wrap="square">
            <a:spAutoFit/>
          </a:bodyPr>
          <a:lstStyle/>
          <a:p>
            <a:pPr algn="ctr"/>
            <a:r>
              <a:rPr lang="en-US" sz="1400" dirty="0">
                <a:latin typeface="+mj-lt"/>
                <a:ea typeface="Lato"/>
                <a:cs typeface="Lato"/>
                <a:sym typeface="Lato"/>
              </a:rPr>
              <a:t>(More) General Reasoning about Time</a:t>
            </a:r>
          </a:p>
        </p:txBody>
      </p:sp>
      <p:pic>
        <p:nvPicPr>
          <p:cNvPr id="35" name="Picture 4" descr="expert | Dan Haesler">
            <a:extLst>
              <a:ext uri="{FF2B5EF4-FFF2-40B4-BE49-F238E27FC236}">
                <a16:creationId xmlns:a16="http://schemas.microsoft.com/office/drawing/2014/main" id="{36C3CF8E-C0A5-40B9-9B9F-0A8E74F8E0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6065" y="3745678"/>
            <a:ext cx="324877" cy="39880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expert | Dan Haesler">
            <a:extLst>
              <a:ext uri="{FF2B5EF4-FFF2-40B4-BE49-F238E27FC236}">
                <a16:creationId xmlns:a16="http://schemas.microsoft.com/office/drawing/2014/main" id="{58087422-D6EC-4F8B-91B2-4E1F52CCF9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0635" y="3637433"/>
            <a:ext cx="324877" cy="398801"/>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5A58BE74-2FA4-40D6-AE95-7BB8086392D3}"/>
              </a:ext>
            </a:extLst>
          </p:cNvPr>
          <p:cNvSpPr/>
          <p:nvPr/>
        </p:nvSpPr>
        <p:spPr>
          <a:xfrm>
            <a:off x="3510366" y="2115519"/>
            <a:ext cx="3838769" cy="2859437"/>
          </a:xfrm>
          <a:prstGeom prst="rect">
            <a:avLst/>
          </a:prstGeom>
          <a:noFill/>
          <a:ln w="12700">
            <a:solidFill>
              <a:srgbClr val="3366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8035924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left)">
                                      <p:cBhvr>
                                        <p:cTn id="13" dur="500"/>
                                        <p:tgtEl>
                                          <p:spTgt spid="2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par>
                          <p:cTn id="23" fill="hold">
                            <p:stCondLst>
                              <p:cond delay="500"/>
                            </p:stCondLst>
                            <p:childTnLst>
                              <p:par>
                                <p:cTn id="24" presetID="1" presetClass="entr" presetSubtype="0" fill="hold" nodeType="afterEffect">
                                  <p:stCondLst>
                                    <p:cond delay="500"/>
                                  </p:stCondLst>
                                  <p:childTnLst>
                                    <p:set>
                                      <p:cBhvr>
                                        <p:cTn id="25" dur="1" fill="hold">
                                          <p:stCondLst>
                                            <p:cond delay="0"/>
                                          </p:stCondLst>
                                        </p:cTn>
                                        <p:tgtEl>
                                          <p:spTgt spid="2052"/>
                                        </p:tgtEl>
                                        <p:attrNameLst>
                                          <p:attrName>style.visibility</p:attrName>
                                        </p:attrNameLst>
                                      </p:cBhvr>
                                      <p:to>
                                        <p:strVal val="visible"/>
                                      </p:to>
                                    </p:set>
                                  </p:childTnLst>
                                </p:cTn>
                              </p:par>
                              <p:par>
                                <p:cTn id="26" presetID="1" presetClass="entr" presetSubtype="0" fill="hold" nodeType="withEffect">
                                  <p:stCondLst>
                                    <p:cond delay="50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500"/>
                                  </p:stCondLst>
                                  <p:childTnLst>
                                    <p:set>
                                      <p:cBhvr>
                                        <p:cTn id="29" dur="1" fill="hold">
                                          <p:stCondLst>
                                            <p:cond delay="0"/>
                                          </p:stCondLst>
                                        </p:cTn>
                                        <p:tgtEl>
                                          <p:spTgt spid="3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wipe(left)">
                                      <p:cBhvr>
                                        <p:cTn id="34" dur="500"/>
                                        <p:tgtEl>
                                          <p:spTgt spid="33"/>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par>
                                <p:cTn id="38" presetID="22" presetClass="entr" presetSubtype="8"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par>
                                <p:cTn id="41" presetID="22" presetClass="entr" presetSubtype="8"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ipe(left)">
                                      <p:cBhvr>
                                        <p:cTn id="43" dur="500"/>
                                        <p:tgtEl>
                                          <p:spTgt spid="36"/>
                                        </p:tgtEl>
                                      </p:cBhvr>
                                    </p:animEffect>
                                  </p:childTnLst>
                                </p:cTn>
                              </p:par>
                              <p:par>
                                <p:cTn id="44" presetID="22" presetClass="entr" presetSubtype="8" fill="hold"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ipe(left)">
                                      <p:cBhvr>
                                        <p:cTn id="46" dur="500"/>
                                        <p:tgtEl>
                                          <p:spTgt spid="35"/>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xEl>
                                              <p:pRg st="9" end="9"/>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8">
                                            <p:txEl>
                                              <p:pRg st="10" end="10"/>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20" grpId="0" animBg="1"/>
      <p:bldP spid="28" grpId="0" animBg="1"/>
      <p:bldP spid="31" grpId="0" animBg="1"/>
      <p:bldP spid="32" grpId="0" animBg="1"/>
      <p:bldP spid="33" grpId="0" animBg="1"/>
      <p:bldP spid="34" grpId="0" animBg="1"/>
      <p:bldP spid="2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E6944-9FE8-4055-BDC3-559C8D01FF85}"/>
              </a:ext>
            </a:extLst>
          </p:cNvPr>
          <p:cNvSpPr>
            <a:spLocks noGrp="1"/>
          </p:cNvSpPr>
          <p:nvPr>
            <p:ph type="title"/>
          </p:nvPr>
        </p:nvSpPr>
        <p:spPr/>
        <p:txBody>
          <a:bodyPr/>
          <a:lstStyle/>
          <a:p>
            <a:r>
              <a:rPr lang="en-US" dirty="0">
                <a:sym typeface="Lato"/>
              </a:rPr>
              <a:t>Reasoning via Symbolic Module Combination</a:t>
            </a:r>
            <a:endParaRPr lang="en-US" dirty="0"/>
          </a:p>
        </p:txBody>
      </p:sp>
      <p:sp>
        <p:nvSpPr>
          <p:cNvPr id="8" name="Content Placeholder 7">
            <a:extLst>
              <a:ext uri="{FF2B5EF4-FFF2-40B4-BE49-F238E27FC236}">
                <a16:creationId xmlns:a16="http://schemas.microsoft.com/office/drawing/2014/main" id="{60D2B3A4-6BA3-4523-8118-8C8A983DBDEC}"/>
              </a:ext>
            </a:extLst>
          </p:cNvPr>
          <p:cNvSpPr>
            <a:spLocks noGrp="1"/>
          </p:cNvSpPr>
          <p:nvPr>
            <p:ph idx="1"/>
          </p:nvPr>
        </p:nvSpPr>
        <p:spPr/>
        <p:txBody>
          <a:bodyPr/>
          <a:lstStyle/>
          <a:p>
            <a:r>
              <a:rPr lang="en-US" dirty="0"/>
              <a:t>If the comparator is “start” (compare e</a:t>
            </a:r>
            <a:r>
              <a:rPr lang="en-US" baseline="-25000" dirty="0"/>
              <a:t>1</a:t>
            </a:r>
            <a:r>
              <a:rPr lang="en-US" dirty="0"/>
              <a:t>’s start time with e</a:t>
            </a:r>
            <a:r>
              <a:rPr lang="en-US" baseline="-25000" dirty="0"/>
              <a:t>2</a:t>
            </a:r>
            <a:r>
              <a:rPr lang="en-US" dirty="0"/>
              <a:t>’s start time)</a:t>
            </a:r>
          </a:p>
          <a:p>
            <a:pPr lvl="1"/>
            <a:r>
              <a:rPr lang="en-US" dirty="0">
                <a:solidFill>
                  <a:srgbClr val="3366CC"/>
                </a:solidFill>
              </a:rPr>
              <a:t>If distance(e</a:t>
            </a:r>
            <a:r>
              <a:rPr lang="en-US" baseline="-25000" dirty="0">
                <a:solidFill>
                  <a:srgbClr val="3366CC"/>
                </a:solidFill>
              </a:rPr>
              <a:t>1</a:t>
            </a:r>
            <a:r>
              <a:rPr lang="en-US" dirty="0">
                <a:solidFill>
                  <a:srgbClr val="3366CC"/>
                </a:solidFill>
              </a:rPr>
              <a:t>,e</a:t>
            </a:r>
            <a:r>
              <a:rPr lang="en-US" baseline="-25000" dirty="0">
                <a:solidFill>
                  <a:srgbClr val="3366CC"/>
                </a:solidFill>
              </a:rPr>
              <a:t>2</a:t>
            </a:r>
            <a:r>
              <a:rPr lang="en-US" dirty="0">
                <a:solidFill>
                  <a:srgbClr val="3366CC"/>
                </a:solidFill>
              </a:rPr>
              <a:t>) &gt; 0 then </a:t>
            </a:r>
            <a:r>
              <a:rPr lang="en-US" dirty="0"/>
              <a:t>before</a:t>
            </a:r>
            <a:r>
              <a:rPr lang="en-US" dirty="0">
                <a:solidFill>
                  <a:srgbClr val="3366CC"/>
                </a:solidFill>
              </a:rPr>
              <a:t> else </a:t>
            </a:r>
            <a:r>
              <a:rPr lang="en-US" dirty="0"/>
              <a:t>after</a:t>
            </a:r>
          </a:p>
          <a:p>
            <a:r>
              <a:rPr lang="en-US" dirty="0"/>
              <a:t>If the comparator is “end” (compare e</a:t>
            </a:r>
            <a:r>
              <a:rPr lang="en-US" baseline="-25000" dirty="0"/>
              <a:t>1</a:t>
            </a:r>
            <a:r>
              <a:rPr lang="en-US" dirty="0"/>
              <a:t>’s end time with e</a:t>
            </a:r>
            <a:r>
              <a:rPr lang="en-US" baseline="-25000" dirty="0"/>
              <a:t>2</a:t>
            </a:r>
            <a:r>
              <a:rPr lang="en-US" dirty="0"/>
              <a:t>’s start time)</a:t>
            </a:r>
          </a:p>
          <a:p>
            <a:pPr lvl="1"/>
            <a:r>
              <a:rPr lang="en-US" dirty="0">
                <a:solidFill>
                  <a:srgbClr val="3366CC"/>
                </a:solidFill>
              </a:rPr>
              <a:t>If distance (e</a:t>
            </a:r>
            <a:r>
              <a:rPr lang="en-US" baseline="-25000" dirty="0">
                <a:solidFill>
                  <a:srgbClr val="3366CC"/>
                </a:solidFill>
              </a:rPr>
              <a:t>1</a:t>
            </a:r>
            <a:r>
              <a:rPr lang="en-US" dirty="0">
                <a:solidFill>
                  <a:srgbClr val="3366CC"/>
                </a:solidFill>
              </a:rPr>
              <a:t>,e</a:t>
            </a:r>
            <a:r>
              <a:rPr lang="en-US" baseline="-25000" dirty="0">
                <a:solidFill>
                  <a:srgbClr val="3366CC"/>
                </a:solidFill>
              </a:rPr>
              <a:t>2</a:t>
            </a:r>
            <a:r>
              <a:rPr lang="en-US" dirty="0">
                <a:solidFill>
                  <a:srgbClr val="3366CC"/>
                </a:solidFill>
              </a:rPr>
              <a:t>) - duration(e</a:t>
            </a:r>
            <a:r>
              <a:rPr lang="en-US" baseline="-25000" dirty="0">
                <a:solidFill>
                  <a:srgbClr val="3366CC"/>
                </a:solidFill>
              </a:rPr>
              <a:t>1</a:t>
            </a:r>
            <a:r>
              <a:rPr lang="en-US" dirty="0">
                <a:solidFill>
                  <a:srgbClr val="3366CC"/>
                </a:solidFill>
              </a:rPr>
              <a:t>) &gt; 0 then </a:t>
            </a:r>
            <a:r>
              <a:rPr lang="en-US" dirty="0"/>
              <a:t>before</a:t>
            </a:r>
            <a:r>
              <a:rPr lang="en-US" dirty="0">
                <a:solidFill>
                  <a:srgbClr val="3366CC"/>
                </a:solidFill>
              </a:rPr>
              <a:t> else </a:t>
            </a:r>
            <a:r>
              <a:rPr lang="en-US" dirty="0"/>
              <a:t>after</a:t>
            </a:r>
            <a:r>
              <a:rPr lang="en-US" dirty="0">
                <a:solidFill>
                  <a:srgbClr val="3366CC"/>
                </a:solidFill>
              </a:rPr>
              <a:t> </a:t>
            </a:r>
          </a:p>
          <a:p>
            <a:endParaRPr lang="en-US" dirty="0"/>
          </a:p>
          <a:p>
            <a:endParaRPr lang="en-US" sz="2400" dirty="0"/>
          </a:p>
          <a:p>
            <a:endParaRPr lang="en-US" dirty="0"/>
          </a:p>
          <a:p>
            <a:endParaRPr lang="en-US" sz="2400" dirty="0"/>
          </a:p>
          <a:p>
            <a:endParaRPr lang="en-US" dirty="0"/>
          </a:p>
          <a:p>
            <a:endParaRPr lang="en-US" sz="2400" dirty="0"/>
          </a:p>
          <a:p>
            <a:endParaRPr lang="en-US" dirty="0"/>
          </a:p>
          <a:p>
            <a:endParaRPr lang="en-US" sz="2400" dirty="0"/>
          </a:p>
          <a:p>
            <a:pPr marL="0" indent="0">
              <a:buNone/>
            </a:pPr>
            <a:endParaRPr lang="en-US" sz="2000" dirty="0"/>
          </a:p>
          <a:p>
            <a:endParaRPr lang="en-US" sz="2400" dirty="0"/>
          </a:p>
          <a:p>
            <a:endParaRPr lang="en-US" dirty="0"/>
          </a:p>
        </p:txBody>
      </p:sp>
      <p:sp>
        <p:nvSpPr>
          <p:cNvPr id="4" name="Slide Number Placeholder 3">
            <a:extLst>
              <a:ext uri="{FF2B5EF4-FFF2-40B4-BE49-F238E27FC236}">
                <a16:creationId xmlns:a16="http://schemas.microsoft.com/office/drawing/2014/main" id="{05D8C366-4B51-48F8-859E-10EB1D9BF5FC}"/>
              </a:ext>
            </a:extLst>
          </p:cNvPr>
          <p:cNvSpPr>
            <a:spLocks noGrp="1"/>
          </p:cNvSpPr>
          <p:nvPr>
            <p:ph type="sldNum" sz="quarter" idx="11"/>
          </p:nvPr>
        </p:nvSpPr>
        <p:spPr/>
        <p:txBody>
          <a:bodyPr/>
          <a:lstStyle/>
          <a:p>
            <a:fld id="{BDF588C3-71D6-5D45-B118-1C664482E1C2}" type="slidenum">
              <a:rPr lang="en-US" smtClean="0"/>
              <a:pPr/>
              <a:t>56</a:t>
            </a:fld>
            <a:endParaRPr lang="en-US"/>
          </a:p>
        </p:txBody>
      </p:sp>
      <p:sp>
        <p:nvSpPr>
          <p:cNvPr id="21" name="TextBox 20">
            <a:extLst>
              <a:ext uri="{FF2B5EF4-FFF2-40B4-BE49-F238E27FC236}">
                <a16:creationId xmlns:a16="http://schemas.microsoft.com/office/drawing/2014/main" id="{E2753467-7C09-4CF0-9B1B-F915BC9C85E7}"/>
              </a:ext>
            </a:extLst>
          </p:cNvPr>
          <p:cNvSpPr txBox="1"/>
          <p:nvPr/>
        </p:nvSpPr>
        <p:spPr>
          <a:xfrm>
            <a:off x="10835374" y="1440245"/>
            <a:ext cx="712130" cy="307777"/>
          </a:xfrm>
          <a:prstGeom prst="rect">
            <a:avLst/>
          </a:prstGeom>
          <a:solidFill>
            <a:schemeClr val="bg1">
              <a:lumMod val="95000"/>
            </a:schemeClr>
          </a:solidFill>
          <a:ln>
            <a:solidFill>
              <a:schemeClr val="accent1"/>
            </a:solidFill>
          </a:ln>
        </p:spPr>
        <p:txBody>
          <a:bodyPr wrap="square">
            <a:spAutoFit/>
          </a:bodyPr>
          <a:lstStyle/>
          <a:p>
            <a:pPr algn="ctr"/>
            <a:r>
              <a:rPr lang="en-US" sz="1400" dirty="0">
                <a:latin typeface="+mj-lt"/>
                <a:ea typeface="Lato"/>
                <a:cs typeface="Lato"/>
                <a:sym typeface="Lato"/>
              </a:rPr>
              <a:t>Easy</a:t>
            </a:r>
          </a:p>
        </p:txBody>
      </p:sp>
      <p:sp>
        <p:nvSpPr>
          <p:cNvPr id="22" name="TextBox 21">
            <a:extLst>
              <a:ext uri="{FF2B5EF4-FFF2-40B4-BE49-F238E27FC236}">
                <a16:creationId xmlns:a16="http://schemas.microsoft.com/office/drawing/2014/main" id="{BDA7808E-C3CD-402C-9C0A-AB7B7AB3B5D9}"/>
              </a:ext>
            </a:extLst>
          </p:cNvPr>
          <p:cNvSpPr txBox="1"/>
          <p:nvPr/>
        </p:nvSpPr>
        <p:spPr>
          <a:xfrm>
            <a:off x="10577593" y="2285576"/>
            <a:ext cx="1227692" cy="523220"/>
          </a:xfrm>
          <a:prstGeom prst="rect">
            <a:avLst/>
          </a:prstGeom>
          <a:solidFill>
            <a:schemeClr val="bg1">
              <a:lumMod val="95000"/>
            </a:schemeClr>
          </a:solidFill>
          <a:ln>
            <a:solidFill>
              <a:schemeClr val="accent1"/>
            </a:solidFill>
          </a:ln>
        </p:spPr>
        <p:txBody>
          <a:bodyPr wrap="square">
            <a:spAutoFit/>
          </a:bodyPr>
          <a:lstStyle/>
          <a:p>
            <a:pPr algn="ctr"/>
            <a:r>
              <a:rPr lang="en-US" sz="1400" dirty="0">
                <a:latin typeface="+mj-lt"/>
                <a:ea typeface="Lato"/>
                <a:cs typeface="Lato"/>
                <a:sym typeface="Lato"/>
              </a:rPr>
              <a:t>Symbolic Reasoning</a:t>
            </a:r>
          </a:p>
        </p:txBody>
      </p:sp>
      <p:pic>
        <p:nvPicPr>
          <p:cNvPr id="13" name="Picture 12">
            <a:extLst>
              <a:ext uri="{FF2B5EF4-FFF2-40B4-BE49-F238E27FC236}">
                <a16:creationId xmlns:a16="http://schemas.microsoft.com/office/drawing/2014/main" id="{7BF9A4BF-3E6E-401B-BEE7-50B5C80512C0}"/>
              </a:ext>
            </a:extLst>
          </p:cNvPr>
          <p:cNvPicPr>
            <a:picLocks noChangeAspect="1"/>
          </p:cNvPicPr>
          <p:nvPr/>
        </p:nvPicPr>
        <p:blipFill>
          <a:blip r:embed="rId2"/>
          <a:stretch>
            <a:fillRect/>
          </a:stretch>
        </p:blipFill>
        <p:spPr>
          <a:xfrm>
            <a:off x="3293469" y="3115562"/>
            <a:ext cx="5296108" cy="3323984"/>
          </a:xfrm>
          <a:prstGeom prst="rect">
            <a:avLst/>
          </a:prstGeom>
          <a:solidFill>
            <a:schemeClr val="bg1">
              <a:lumMod val="95000"/>
            </a:schemeClr>
          </a:solidFill>
          <a:ln w="28575">
            <a:solidFill>
              <a:srgbClr val="3366CC"/>
            </a:solidFill>
          </a:ln>
        </p:spPr>
      </p:pic>
      <p:sp>
        <p:nvSpPr>
          <p:cNvPr id="3" name="Speech Bubble: Rectangle 2">
            <a:extLst>
              <a:ext uri="{FF2B5EF4-FFF2-40B4-BE49-F238E27FC236}">
                <a16:creationId xmlns:a16="http://schemas.microsoft.com/office/drawing/2014/main" id="{EEE59766-6337-4D1A-9B00-2833F61424B7}"/>
              </a:ext>
            </a:extLst>
          </p:cNvPr>
          <p:cNvSpPr/>
          <p:nvPr/>
        </p:nvSpPr>
        <p:spPr>
          <a:xfrm>
            <a:off x="8897000" y="3097083"/>
            <a:ext cx="2093842" cy="300051"/>
          </a:xfrm>
          <a:prstGeom prst="wedgeRectCallout">
            <a:avLst>
              <a:gd name="adj1" fmla="val -100447"/>
              <a:gd name="adj2" fmla="val 156042"/>
            </a:avLst>
          </a:prstGeom>
          <a:solidFill>
            <a:schemeClr val="bg1">
              <a:lumMod val="95000"/>
            </a:schemeClr>
          </a:solidFill>
          <a:ln w="12700">
            <a:solidFill>
              <a:srgbClr val="3366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1400" dirty="0">
                <a:solidFill>
                  <a:schemeClr val="tx1"/>
                </a:solidFill>
                <a:latin typeface="+mj-lt"/>
              </a:rPr>
              <a:t>Probabilities of pos/neg</a:t>
            </a:r>
            <a:endParaRPr lang="en-US" sz="1400" dirty="0">
              <a:solidFill>
                <a:schemeClr val="tx1"/>
              </a:solidFill>
              <a:latin typeface="Helvetica Neue" charset="0"/>
              <a:ea typeface="Helvetica Neue" charset="0"/>
              <a:cs typeface="Helvetica Neue" charset="0"/>
            </a:endParaRPr>
          </a:p>
        </p:txBody>
      </p:sp>
      <p:sp>
        <p:nvSpPr>
          <p:cNvPr id="20" name="Speech Bubble: Rectangle 19">
            <a:extLst>
              <a:ext uri="{FF2B5EF4-FFF2-40B4-BE49-F238E27FC236}">
                <a16:creationId xmlns:a16="http://schemas.microsoft.com/office/drawing/2014/main" id="{1EDA4FFC-0D5F-405B-9CBC-5F57F9420809}"/>
              </a:ext>
            </a:extLst>
          </p:cNvPr>
          <p:cNvSpPr/>
          <p:nvPr/>
        </p:nvSpPr>
        <p:spPr>
          <a:xfrm>
            <a:off x="972239" y="3035086"/>
            <a:ext cx="2093842" cy="945397"/>
          </a:xfrm>
          <a:prstGeom prst="wedgeRectCallout">
            <a:avLst>
              <a:gd name="adj1" fmla="val 104215"/>
              <a:gd name="adj2" fmla="val 159958"/>
            </a:avLst>
          </a:prstGeom>
          <a:solidFill>
            <a:schemeClr val="bg1">
              <a:lumMod val="95000"/>
            </a:schemeClr>
          </a:solidFill>
          <a:ln w="12700">
            <a:solidFill>
              <a:srgbClr val="3366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1400" dirty="0">
                <a:solidFill>
                  <a:schemeClr val="tx1"/>
                </a:solidFill>
                <a:latin typeface="+mj-lt"/>
              </a:rPr>
              <a:t>Estimation of </a:t>
            </a:r>
            <a:r>
              <a:rPr lang="en-US" sz="1800" dirty="0">
                <a:solidFill>
                  <a:srgbClr val="3366CC"/>
                </a:solidFill>
              </a:rPr>
              <a:t>e</a:t>
            </a:r>
            <a:r>
              <a:rPr lang="en-US" sz="1800" baseline="-25000" dirty="0">
                <a:solidFill>
                  <a:srgbClr val="3366CC"/>
                </a:solidFill>
              </a:rPr>
              <a:t>1</a:t>
            </a:r>
            <a:r>
              <a:rPr lang="en-US" sz="1800" dirty="0">
                <a:solidFill>
                  <a:srgbClr val="3366CC"/>
                </a:solidFill>
              </a:rPr>
              <a:t>,e</a:t>
            </a:r>
            <a:r>
              <a:rPr lang="en-US" sz="1800" baseline="-25000" dirty="0">
                <a:solidFill>
                  <a:srgbClr val="3366CC"/>
                </a:solidFill>
              </a:rPr>
              <a:t>2 </a:t>
            </a:r>
            <a:r>
              <a:rPr lang="en" sz="1400" dirty="0">
                <a:solidFill>
                  <a:schemeClr val="tx1"/>
                </a:solidFill>
                <a:latin typeface="+mj-lt"/>
              </a:rPr>
              <a:t>in the form of probabilities across </a:t>
            </a:r>
            <a:r>
              <a:rPr lang="en" sz="1400" dirty="0">
                <a:solidFill>
                  <a:schemeClr val="tx1"/>
                </a:solidFill>
                <a:latin typeface="+mj-lt"/>
                <a:ea typeface="Courier New"/>
                <a:cs typeface="Courier New"/>
                <a:sym typeface="Courier New"/>
              </a:rPr>
              <a:t>units</a:t>
            </a:r>
            <a:endParaRPr lang="en-US" sz="1400" dirty="0">
              <a:solidFill>
                <a:schemeClr val="tx1"/>
              </a:solidFill>
              <a:latin typeface="Helvetica Neue" charset="0"/>
              <a:ea typeface="Helvetica Neue" charset="0"/>
              <a:cs typeface="Helvetica Neue" charset="0"/>
            </a:endParaRPr>
          </a:p>
        </p:txBody>
      </p:sp>
      <p:sp>
        <p:nvSpPr>
          <p:cNvPr id="24" name="Speech Bubble: Rectangle 23">
            <a:extLst>
              <a:ext uri="{FF2B5EF4-FFF2-40B4-BE49-F238E27FC236}">
                <a16:creationId xmlns:a16="http://schemas.microsoft.com/office/drawing/2014/main" id="{30355A06-4393-465B-BE2C-7E0AAB832EEA}"/>
              </a:ext>
            </a:extLst>
          </p:cNvPr>
          <p:cNvSpPr/>
          <p:nvPr/>
        </p:nvSpPr>
        <p:spPr>
          <a:xfrm>
            <a:off x="736169" y="4132883"/>
            <a:ext cx="2329912" cy="945397"/>
          </a:xfrm>
          <a:prstGeom prst="wedgeRectCallout">
            <a:avLst>
              <a:gd name="adj1" fmla="val 102191"/>
              <a:gd name="adj2" fmla="val 105040"/>
            </a:avLst>
          </a:prstGeom>
          <a:solidFill>
            <a:schemeClr val="bg1">
              <a:lumMod val="95000"/>
            </a:schemeClr>
          </a:solidFill>
          <a:ln w="12700">
            <a:solidFill>
              <a:srgbClr val="3366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mj-lt"/>
              </a:rPr>
              <a:t>Dot product the probability vector with a constant vector to get a median estimation of the probabilities </a:t>
            </a:r>
          </a:p>
        </p:txBody>
      </p:sp>
      <p:sp>
        <p:nvSpPr>
          <p:cNvPr id="26" name="Speech Bubble: Rectangle 25">
            <a:extLst>
              <a:ext uri="{FF2B5EF4-FFF2-40B4-BE49-F238E27FC236}">
                <a16:creationId xmlns:a16="http://schemas.microsoft.com/office/drawing/2014/main" id="{8895CA78-4A06-4CDD-86F6-89EC7C113479}"/>
              </a:ext>
            </a:extLst>
          </p:cNvPr>
          <p:cNvSpPr/>
          <p:nvPr/>
        </p:nvSpPr>
        <p:spPr>
          <a:xfrm>
            <a:off x="8897000" y="4130303"/>
            <a:ext cx="2093842" cy="300051"/>
          </a:xfrm>
          <a:prstGeom prst="wedgeRectCallout">
            <a:avLst>
              <a:gd name="adj1" fmla="val -97856"/>
              <a:gd name="adj2" fmla="val 145712"/>
            </a:avLst>
          </a:prstGeom>
          <a:solidFill>
            <a:schemeClr val="bg1">
              <a:lumMod val="95000"/>
            </a:schemeClr>
          </a:solidFill>
          <a:ln w="12700">
            <a:solidFill>
              <a:srgbClr val="3366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1400" dirty="0">
                <a:solidFill>
                  <a:schemeClr val="tx1"/>
                </a:solidFill>
                <a:latin typeface="+mj-lt"/>
              </a:rPr>
              <a:t>End time prediction</a:t>
            </a:r>
            <a:endParaRPr lang="en-US" sz="1400" dirty="0">
              <a:solidFill>
                <a:schemeClr val="tx1"/>
              </a:solidFill>
              <a:latin typeface="Helvetica Neue" charset="0"/>
              <a:ea typeface="Helvetica Neue" charset="0"/>
              <a:cs typeface="Helvetica Neue" charset="0"/>
            </a:endParaRPr>
          </a:p>
        </p:txBody>
      </p:sp>
      <p:sp>
        <p:nvSpPr>
          <p:cNvPr id="27" name="TextBox 26">
            <a:extLst>
              <a:ext uri="{FF2B5EF4-FFF2-40B4-BE49-F238E27FC236}">
                <a16:creationId xmlns:a16="http://schemas.microsoft.com/office/drawing/2014/main" id="{E10209B5-6A52-4CDF-9F58-4A8F899C6B7B}"/>
              </a:ext>
            </a:extLst>
          </p:cNvPr>
          <p:cNvSpPr txBox="1"/>
          <p:nvPr/>
        </p:nvSpPr>
        <p:spPr>
          <a:xfrm>
            <a:off x="8897000" y="4822550"/>
            <a:ext cx="2831763" cy="1169551"/>
          </a:xfrm>
          <a:prstGeom prst="rect">
            <a:avLst/>
          </a:prstGeom>
          <a:solidFill>
            <a:schemeClr val="bg1">
              <a:lumMod val="95000"/>
            </a:schemeClr>
          </a:solidFill>
          <a:ln>
            <a:solidFill>
              <a:srgbClr val="FF0000"/>
            </a:solidFill>
          </a:ln>
        </p:spPr>
        <p:txBody>
          <a:bodyPr wrap="square">
            <a:spAutoFit/>
          </a:bodyPr>
          <a:lstStyle/>
          <a:p>
            <a:r>
              <a:rPr lang="en-US" sz="1400" dirty="0">
                <a:latin typeface="+mj-lt"/>
                <a:ea typeface="Lato"/>
                <a:cs typeface="Lato"/>
                <a:sym typeface="Lato"/>
              </a:rPr>
              <a:t>Very promising results:</a:t>
            </a:r>
          </a:p>
          <a:p>
            <a:pPr marL="285750" indent="-285750">
              <a:buFont typeface="Arial" panose="020B0604020202020204" pitchFamily="34" charset="0"/>
              <a:buChar char="•"/>
            </a:pPr>
            <a:r>
              <a:rPr lang="en-US" sz="1400" dirty="0">
                <a:latin typeface="+mj-lt"/>
                <a:ea typeface="Lato"/>
                <a:cs typeface="Lato"/>
                <a:sym typeface="Lato"/>
              </a:rPr>
              <a:t>T5 achieves ~78.9% on TRACIE;</a:t>
            </a:r>
          </a:p>
          <a:p>
            <a:pPr marL="285750" indent="-285750">
              <a:buFont typeface="Arial" panose="020B0604020202020204" pitchFamily="34" charset="0"/>
              <a:buChar char="•"/>
            </a:pPr>
            <a:r>
              <a:rPr lang="en-US" sz="1400" dirty="0">
                <a:latin typeface="+mj-lt"/>
                <a:ea typeface="Lato"/>
                <a:cs typeface="Lato"/>
                <a:sym typeface="Lato"/>
              </a:rPr>
              <a:t>Experts w/o fine-tuning ~70%</a:t>
            </a:r>
          </a:p>
          <a:p>
            <a:pPr marL="285750" indent="-285750">
              <a:buFont typeface="Arial" panose="020B0604020202020204" pitchFamily="34" charset="0"/>
              <a:buChar char="•"/>
            </a:pPr>
            <a:r>
              <a:rPr lang="en-US" sz="1400" dirty="0">
                <a:latin typeface="+mj-lt"/>
                <a:ea typeface="Lato"/>
                <a:cs typeface="Lato"/>
                <a:sym typeface="Lato"/>
              </a:rPr>
              <a:t>Distance Expert is 76%, which is 9% better than SOTA  </a:t>
            </a:r>
          </a:p>
        </p:txBody>
      </p:sp>
      <p:sp>
        <p:nvSpPr>
          <p:cNvPr id="28" name="Speech Bubble: Rectangle 27">
            <a:extLst>
              <a:ext uri="{FF2B5EF4-FFF2-40B4-BE49-F238E27FC236}">
                <a16:creationId xmlns:a16="http://schemas.microsoft.com/office/drawing/2014/main" id="{031BE7F6-53E6-4F37-BB49-644B51FAA693}"/>
              </a:ext>
            </a:extLst>
          </p:cNvPr>
          <p:cNvSpPr/>
          <p:nvPr/>
        </p:nvSpPr>
        <p:spPr>
          <a:xfrm>
            <a:off x="736169" y="5416472"/>
            <a:ext cx="2329912" cy="945397"/>
          </a:xfrm>
          <a:prstGeom prst="wedgeRectCallout">
            <a:avLst>
              <a:gd name="adj1" fmla="val 90883"/>
              <a:gd name="adj2" fmla="val 17335"/>
            </a:avLst>
          </a:prstGeom>
          <a:solidFill>
            <a:schemeClr val="bg1">
              <a:lumMod val="95000"/>
            </a:schemeClr>
          </a:solidFill>
          <a:ln w="12700">
            <a:solidFill>
              <a:srgbClr val="3366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mj-lt"/>
              </a:rPr>
              <a:t>Differentiable end-to-end fine-tuning</a:t>
            </a:r>
          </a:p>
        </p:txBody>
      </p:sp>
    </p:spTree>
    <p:extLst>
      <p:ext uri="{BB962C8B-B14F-4D97-AF65-F5344CB8AC3E}">
        <p14:creationId xmlns:p14="http://schemas.microsoft.com/office/powerpoint/2010/main" val="33545601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3" grpId="0" animBg="1"/>
      <p:bldP spid="20" grpId="0" animBg="1"/>
      <p:bldP spid="24" grpId="0" animBg="1"/>
      <p:bldP spid="26" grpId="0" animBg="1"/>
      <p:bldP spid="27" grpId="0" animBg="1"/>
      <p:bldP spid="2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B6739-9774-4889-8148-A093067CB408}"/>
              </a:ext>
            </a:extLst>
          </p:cNvPr>
          <p:cNvSpPr>
            <a:spLocks noGrp="1"/>
          </p:cNvSpPr>
          <p:nvPr>
            <p:ph type="title"/>
          </p:nvPr>
        </p:nvSpPr>
        <p:spPr/>
        <p:txBody>
          <a:bodyPr/>
          <a:lstStyle/>
          <a:p>
            <a:r>
              <a:rPr lang="en-US" sz="3600" dirty="0"/>
              <a:t>De-compositions for Reasoning about Text </a:t>
            </a:r>
            <a:r>
              <a:rPr lang="en-US" sz="1200" dirty="0">
                <a:solidFill>
                  <a:schemeClr val="tx1"/>
                </a:solidFill>
              </a:rPr>
              <a:t>[Gupta et al. 18’, 19’ 20’]</a:t>
            </a:r>
            <a:endParaRPr lang="en-US" sz="3600" dirty="0">
              <a:solidFill>
                <a:schemeClr val="tx1"/>
              </a:solidFill>
            </a:endParaRPr>
          </a:p>
        </p:txBody>
      </p:sp>
      <p:sp>
        <p:nvSpPr>
          <p:cNvPr id="3" name="Content Placeholder 2">
            <a:extLst>
              <a:ext uri="{FF2B5EF4-FFF2-40B4-BE49-F238E27FC236}">
                <a16:creationId xmlns:a16="http://schemas.microsoft.com/office/drawing/2014/main" id="{8318BC65-9C22-4459-9326-4AF483462038}"/>
              </a:ext>
            </a:extLst>
          </p:cNvPr>
          <p:cNvSpPr>
            <a:spLocks noGrp="1"/>
          </p:cNvSpPr>
          <p:nvPr>
            <p:ph idx="1"/>
          </p:nvPr>
        </p:nvSpPr>
        <p:spPr>
          <a:xfrm>
            <a:off x="546177" y="1251856"/>
            <a:ext cx="5549823" cy="5118632"/>
          </a:xfrm>
        </p:spPr>
        <p:txBody>
          <a:bodyPr/>
          <a:lstStyle/>
          <a:p>
            <a:r>
              <a:rPr lang="en-US" sz="2000" dirty="0"/>
              <a:t>Text Comprehension challenges:</a:t>
            </a:r>
          </a:p>
          <a:p>
            <a:endParaRPr lang="en-US" sz="2000" dirty="0"/>
          </a:p>
          <a:p>
            <a:pPr lvl="1"/>
            <a:r>
              <a:rPr lang="en-US" sz="1600" dirty="0"/>
              <a:t>Understand the text</a:t>
            </a:r>
          </a:p>
          <a:p>
            <a:pPr lvl="2"/>
            <a:r>
              <a:rPr lang="en-US" sz="1400" dirty="0"/>
              <a:t>Identify and contextualize events, entities, quantities (and their scope), relations, etc.</a:t>
            </a:r>
          </a:p>
          <a:p>
            <a:pPr lvl="1"/>
            <a:r>
              <a:rPr lang="en-US" sz="1600" dirty="0"/>
              <a:t>Understand questions about the text</a:t>
            </a:r>
          </a:p>
          <a:p>
            <a:pPr lvl="2"/>
            <a:r>
              <a:rPr lang="en-US" sz="1400" dirty="0"/>
              <a:t>Often, requires decomposing the question in a way that depends on the text</a:t>
            </a:r>
          </a:p>
          <a:p>
            <a:pPr lvl="1"/>
            <a:r>
              <a:rPr lang="en-US" sz="1600" dirty="0"/>
              <a:t>Reason about the text</a:t>
            </a:r>
          </a:p>
          <a:p>
            <a:pPr lvl="2"/>
            <a:r>
              <a:rPr lang="en-US" sz="1400" dirty="0"/>
              <a:t>Combine and manipulate the identified information to accomplish information needs (e.g., answering questions) </a:t>
            </a:r>
          </a:p>
          <a:p>
            <a:r>
              <a:rPr lang="en-US" sz="2000" dirty="0"/>
              <a:t>How can we supervise to support this level of understanding?</a:t>
            </a:r>
          </a:p>
          <a:p>
            <a:pPr lvl="1"/>
            <a:r>
              <a:rPr lang="en-US" sz="1600" dirty="0"/>
              <a:t>Too many (ill-defined) latent decisions</a:t>
            </a:r>
          </a:p>
          <a:p>
            <a:pPr lvl="2"/>
            <a:r>
              <a:rPr lang="en-US" sz="1400" dirty="0"/>
              <a:t>Annotating text for all is not scalable</a:t>
            </a:r>
          </a:p>
          <a:p>
            <a:pPr lvl="1"/>
            <a:r>
              <a:rPr lang="en-US" sz="1600" dirty="0"/>
              <a:t>End-task supervision is the only realistic approach </a:t>
            </a:r>
            <a:r>
              <a:rPr lang="en-US" sz="1600" b="1" dirty="0"/>
              <a:t>[Clarke et. al.’10] </a:t>
            </a:r>
            <a:r>
              <a:rPr lang="en-US" sz="1600" dirty="0"/>
              <a:t>but it is too loose – how can we learn all the latent decisions from end-to-end supervision? </a:t>
            </a:r>
          </a:p>
        </p:txBody>
      </p:sp>
      <p:sp>
        <p:nvSpPr>
          <p:cNvPr id="7" name="Slide Number Placeholder 6">
            <a:extLst>
              <a:ext uri="{FF2B5EF4-FFF2-40B4-BE49-F238E27FC236}">
                <a16:creationId xmlns:a16="http://schemas.microsoft.com/office/drawing/2014/main" id="{A83AACCC-07B1-4064-AF95-F42E2F55639E}"/>
              </a:ext>
            </a:extLst>
          </p:cNvPr>
          <p:cNvSpPr>
            <a:spLocks noGrp="1"/>
          </p:cNvSpPr>
          <p:nvPr>
            <p:ph type="sldNum" sz="quarter" idx="11"/>
          </p:nvPr>
        </p:nvSpPr>
        <p:spPr/>
        <p:txBody>
          <a:bodyPr/>
          <a:lstStyle/>
          <a:p>
            <a:fld id="{BDF588C3-71D6-5D45-B118-1C664482E1C2}" type="slidenum">
              <a:rPr lang="en-US" smtClean="0"/>
              <a:t>57</a:t>
            </a:fld>
            <a:endParaRPr lang="en-US"/>
          </a:p>
        </p:txBody>
      </p:sp>
      <p:sp>
        <p:nvSpPr>
          <p:cNvPr id="10" name="Rectangle 9">
            <a:extLst>
              <a:ext uri="{FF2B5EF4-FFF2-40B4-BE49-F238E27FC236}">
                <a16:creationId xmlns:a16="http://schemas.microsoft.com/office/drawing/2014/main" id="{CC75D378-5A33-4517-AFE2-33996E4B8152}"/>
              </a:ext>
            </a:extLst>
          </p:cNvPr>
          <p:cNvSpPr/>
          <p:nvPr/>
        </p:nvSpPr>
        <p:spPr>
          <a:xfrm>
            <a:off x="6376350" y="3076752"/>
            <a:ext cx="5549822" cy="1077218"/>
          </a:xfrm>
          <a:prstGeom prst="rect">
            <a:avLst/>
          </a:prstGeom>
          <a:solidFill>
            <a:schemeClr val="bg1">
              <a:lumMod val="95000"/>
            </a:schemeClr>
          </a:solidFill>
          <a:ln>
            <a:noFill/>
          </a:ln>
        </p:spPr>
        <p:txBody>
          <a:bodyPr wrap="square">
            <a:spAutoFit/>
          </a:bodyPr>
          <a:lstStyle/>
          <a:p>
            <a:r>
              <a:rPr lang="en-US" sz="1600" dirty="0"/>
              <a:t>She reports worsened seizure frequency, seizures now occurring up to 10/week, in clusters about 2-3 day/week. Previously reported seizures occurring about 2-3 times per month, often around the time of menses,…</a:t>
            </a:r>
          </a:p>
        </p:txBody>
      </p:sp>
      <p:sp>
        <p:nvSpPr>
          <p:cNvPr id="16" name="TextBox 15">
            <a:extLst>
              <a:ext uri="{FF2B5EF4-FFF2-40B4-BE49-F238E27FC236}">
                <a16:creationId xmlns:a16="http://schemas.microsoft.com/office/drawing/2014/main" id="{83AAAD5C-6E5A-4AF1-A4E2-1652DD8F3726}"/>
              </a:ext>
            </a:extLst>
          </p:cNvPr>
          <p:cNvSpPr txBox="1"/>
          <p:nvPr/>
        </p:nvSpPr>
        <p:spPr>
          <a:xfrm>
            <a:off x="6376349" y="5200368"/>
            <a:ext cx="5549823" cy="1569660"/>
          </a:xfrm>
          <a:prstGeom prst="rect">
            <a:avLst/>
          </a:prstGeom>
          <a:solidFill>
            <a:schemeClr val="bg1">
              <a:lumMod val="95000"/>
            </a:schemeClr>
          </a:solidFill>
        </p:spPr>
        <p:txBody>
          <a:bodyPr wrap="square">
            <a:spAutoFit/>
          </a:bodyPr>
          <a:lstStyle/>
          <a:p>
            <a:r>
              <a:rPr lang="en-US" sz="1600" dirty="0"/>
              <a:t>The COVID-19 pandemic in the United States is part of the worldwide pandemic of coronavirus disease 2019 (COVID-19). As of October 2020, there were more than 9,000,000 cases and 230,000 COVID-19-related deaths in the U.S., representing 20% of the world's known COVID-19 deaths, and the most deaths of any country.</a:t>
            </a:r>
          </a:p>
        </p:txBody>
      </p:sp>
      <p:sp>
        <p:nvSpPr>
          <p:cNvPr id="17" name="Rectangle 16">
            <a:extLst>
              <a:ext uri="{FF2B5EF4-FFF2-40B4-BE49-F238E27FC236}">
                <a16:creationId xmlns:a16="http://schemas.microsoft.com/office/drawing/2014/main" id="{FE769FF0-80A3-4E76-AFB5-C6B8803C09BA}"/>
              </a:ext>
            </a:extLst>
          </p:cNvPr>
          <p:cNvSpPr/>
          <p:nvPr/>
        </p:nvSpPr>
        <p:spPr>
          <a:xfrm>
            <a:off x="6376348" y="4269219"/>
            <a:ext cx="5549823" cy="830997"/>
          </a:xfrm>
          <a:prstGeom prst="rect">
            <a:avLst/>
          </a:prstGeom>
          <a:solidFill>
            <a:schemeClr val="bg1">
              <a:lumMod val="95000"/>
            </a:schemeClr>
          </a:solidFill>
          <a:ln>
            <a:noFill/>
          </a:ln>
        </p:spPr>
        <p:txBody>
          <a:bodyPr wrap="square">
            <a:spAutoFit/>
          </a:bodyPr>
          <a:lstStyle/>
          <a:p>
            <a:r>
              <a:rPr lang="en-US" sz="1600" dirty="0"/>
              <a:t>Mayor Rahm Emanuel has raised more than $10 million toward his bid for a third term – more than five times the total raised by his 10 challengers combined, campaign finance records show. </a:t>
            </a:r>
          </a:p>
        </p:txBody>
      </p:sp>
      <p:sp>
        <p:nvSpPr>
          <p:cNvPr id="19" name="TextBox 18">
            <a:extLst>
              <a:ext uri="{FF2B5EF4-FFF2-40B4-BE49-F238E27FC236}">
                <a16:creationId xmlns:a16="http://schemas.microsoft.com/office/drawing/2014/main" id="{3C362B61-1F1C-4DFE-B0F2-C8902421CD71}"/>
              </a:ext>
            </a:extLst>
          </p:cNvPr>
          <p:cNvSpPr txBox="1"/>
          <p:nvPr/>
        </p:nvSpPr>
        <p:spPr>
          <a:xfrm>
            <a:off x="6376350" y="948850"/>
            <a:ext cx="5549822" cy="2031325"/>
          </a:xfrm>
          <a:prstGeom prst="rect">
            <a:avLst/>
          </a:prstGeom>
          <a:solidFill>
            <a:schemeClr val="bg1">
              <a:lumMod val="95000"/>
            </a:schemeClr>
          </a:solidFill>
        </p:spPr>
        <p:txBody>
          <a:bodyPr wrap="square">
            <a:spAutoFit/>
          </a:bodyPr>
          <a:lstStyle/>
          <a:p>
            <a:r>
              <a:rPr lang="en-US" sz="1400" dirty="0"/>
              <a:t>In the first quarter, the Bears Cutler fired a 7-yard TD pass to tight end Greg Olsen. … In the third quarter, the … back Adrian Peterson's 1-yard touchdown run. The Bears increased their lead over the Vikings with Cutler's 2-yard TD pass to tight end Desmond Clark. The gap was reduced when Favre fired a 6-yard TD pass to tight end </a:t>
            </a:r>
            <a:r>
              <a:rPr lang="en-US" sz="1400" dirty="0" err="1"/>
              <a:t>Visanthe</a:t>
            </a:r>
            <a:r>
              <a:rPr lang="en-US" sz="1400" dirty="0"/>
              <a:t> </a:t>
            </a:r>
            <a:r>
              <a:rPr lang="en-US" sz="1400" dirty="0" err="1"/>
              <a:t>Shiancoe</a:t>
            </a:r>
            <a:r>
              <a:rPr lang="en-US" sz="1400" dirty="0"/>
              <a:t>. The Vikings … with Adrian Peterson's second 1-yard TD run. The Bears then responded with Cutler firing a 20-yard TD pass to wide receiver Earl Bennett. The Bears then won on Jay Cutler's game-winning 39-yard TD pass to wide receiver Devin </a:t>
            </a:r>
            <a:r>
              <a:rPr lang="en-US" sz="1400" dirty="0" err="1"/>
              <a:t>Aromashodu</a:t>
            </a:r>
            <a:r>
              <a:rPr lang="en-US" sz="1400" dirty="0"/>
              <a:t>.</a:t>
            </a:r>
          </a:p>
        </p:txBody>
      </p:sp>
      <p:cxnSp>
        <p:nvCxnSpPr>
          <p:cNvPr id="21" name="Straight Connector 20">
            <a:extLst>
              <a:ext uri="{FF2B5EF4-FFF2-40B4-BE49-F238E27FC236}">
                <a16:creationId xmlns:a16="http://schemas.microsoft.com/office/drawing/2014/main" id="{00F610D9-8220-4A37-A4A5-02BB6B42212E}"/>
              </a:ext>
            </a:extLst>
          </p:cNvPr>
          <p:cNvCxnSpPr/>
          <p:nvPr/>
        </p:nvCxnSpPr>
        <p:spPr>
          <a:xfrm>
            <a:off x="6464368" y="1633206"/>
            <a:ext cx="1149112" cy="0"/>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BFA8FF61-4191-43C2-91E1-A1B2F590E9A8}"/>
              </a:ext>
            </a:extLst>
          </p:cNvPr>
          <p:cNvCxnSpPr/>
          <p:nvPr/>
        </p:nvCxnSpPr>
        <p:spPr>
          <a:xfrm>
            <a:off x="9004232" y="1854064"/>
            <a:ext cx="1149112" cy="0"/>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1CC4A5EA-FD27-44F1-9F7A-755F61F9728D}"/>
              </a:ext>
            </a:extLst>
          </p:cNvPr>
          <p:cNvCxnSpPr>
            <a:cxnSpLocks/>
          </p:cNvCxnSpPr>
          <p:nvPr/>
        </p:nvCxnSpPr>
        <p:spPr>
          <a:xfrm>
            <a:off x="10337800" y="5985198"/>
            <a:ext cx="1383145" cy="0"/>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EE1BC1F2-B293-4367-A25C-3F4E5F09C4CB}"/>
              </a:ext>
            </a:extLst>
          </p:cNvPr>
          <p:cNvCxnSpPr>
            <a:cxnSpLocks/>
          </p:cNvCxnSpPr>
          <p:nvPr/>
        </p:nvCxnSpPr>
        <p:spPr>
          <a:xfrm>
            <a:off x="6872668" y="2070846"/>
            <a:ext cx="1596534" cy="0"/>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CA5226BA-7A7D-47FD-8527-743F01F0B11D}"/>
              </a:ext>
            </a:extLst>
          </p:cNvPr>
          <p:cNvCxnSpPr>
            <a:cxnSpLocks/>
          </p:cNvCxnSpPr>
          <p:nvPr/>
        </p:nvCxnSpPr>
        <p:spPr>
          <a:xfrm>
            <a:off x="6464368" y="4555699"/>
            <a:ext cx="1848359" cy="0"/>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8FEEE58C-752A-4093-AF38-6EAF69635579}"/>
              </a:ext>
            </a:extLst>
          </p:cNvPr>
          <p:cNvCxnSpPr>
            <a:cxnSpLocks/>
          </p:cNvCxnSpPr>
          <p:nvPr/>
        </p:nvCxnSpPr>
        <p:spPr>
          <a:xfrm>
            <a:off x="9280101" y="3869852"/>
            <a:ext cx="1746487" cy="0"/>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F0B52A7A-BC4B-4E80-B6AC-21EE5F85B261}"/>
              </a:ext>
            </a:extLst>
          </p:cNvPr>
          <p:cNvCxnSpPr>
            <a:cxnSpLocks/>
          </p:cNvCxnSpPr>
          <p:nvPr/>
        </p:nvCxnSpPr>
        <p:spPr>
          <a:xfrm>
            <a:off x="7226368" y="3869852"/>
            <a:ext cx="691912" cy="0"/>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C242E040-DCD0-4E19-86F2-DA5C62DD2699}"/>
              </a:ext>
            </a:extLst>
          </p:cNvPr>
          <p:cNvCxnSpPr>
            <a:cxnSpLocks/>
          </p:cNvCxnSpPr>
          <p:nvPr/>
        </p:nvCxnSpPr>
        <p:spPr>
          <a:xfrm>
            <a:off x="10268663" y="1633206"/>
            <a:ext cx="757925" cy="10594"/>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92DAE2B7-4425-4FE5-B30B-D6C79742790D}"/>
              </a:ext>
            </a:extLst>
          </p:cNvPr>
          <p:cNvCxnSpPr>
            <a:cxnSpLocks/>
          </p:cNvCxnSpPr>
          <p:nvPr/>
        </p:nvCxnSpPr>
        <p:spPr>
          <a:xfrm>
            <a:off x="6464368" y="6470072"/>
            <a:ext cx="3564693" cy="0"/>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4FFA19AE-1919-49CC-8177-F5FDCDC023DB}"/>
              </a:ext>
            </a:extLst>
          </p:cNvPr>
          <p:cNvCxnSpPr>
            <a:cxnSpLocks/>
          </p:cNvCxnSpPr>
          <p:nvPr/>
        </p:nvCxnSpPr>
        <p:spPr>
          <a:xfrm>
            <a:off x="7961474" y="5047127"/>
            <a:ext cx="835347" cy="0"/>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0006DA8A-5375-4D3D-856D-49C03BFD32D0}"/>
              </a:ext>
            </a:extLst>
          </p:cNvPr>
          <p:cNvSpPr txBox="1"/>
          <p:nvPr/>
        </p:nvSpPr>
        <p:spPr>
          <a:xfrm>
            <a:off x="6872652" y="1005099"/>
            <a:ext cx="4673464" cy="338554"/>
          </a:xfrm>
          <a:prstGeom prst="rect">
            <a:avLst/>
          </a:prstGeom>
          <a:solidFill>
            <a:schemeClr val="accent1">
              <a:lumMod val="40000"/>
              <a:lumOff val="60000"/>
            </a:schemeClr>
          </a:solidFill>
        </p:spPr>
        <p:txBody>
          <a:bodyPr wrap="square">
            <a:spAutoFit/>
          </a:bodyPr>
          <a:lstStyle/>
          <a:p>
            <a:r>
              <a:rPr lang="en-US" sz="1600" dirty="0"/>
              <a:t>Who scored the longest touchdown pass of the game?</a:t>
            </a:r>
          </a:p>
        </p:txBody>
      </p:sp>
      <p:sp>
        <p:nvSpPr>
          <p:cNvPr id="40" name="TextBox 39">
            <a:extLst>
              <a:ext uri="{FF2B5EF4-FFF2-40B4-BE49-F238E27FC236}">
                <a16:creationId xmlns:a16="http://schemas.microsoft.com/office/drawing/2014/main" id="{81B28877-8DF6-4B4C-B2E4-3098B1F101BA}"/>
              </a:ext>
            </a:extLst>
          </p:cNvPr>
          <p:cNvSpPr txBox="1"/>
          <p:nvPr/>
        </p:nvSpPr>
        <p:spPr>
          <a:xfrm>
            <a:off x="7819438" y="3128887"/>
            <a:ext cx="2779891" cy="338554"/>
          </a:xfrm>
          <a:prstGeom prst="rect">
            <a:avLst/>
          </a:prstGeom>
          <a:solidFill>
            <a:schemeClr val="accent1">
              <a:lumMod val="40000"/>
              <a:lumOff val="60000"/>
            </a:schemeClr>
          </a:solidFill>
        </p:spPr>
        <p:txBody>
          <a:bodyPr wrap="square">
            <a:spAutoFit/>
          </a:bodyPr>
          <a:lstStyle/>
          <a:p>
            <a:r>
              <a:rPr lang="en-US" sz="1600" dirty="0"/>
              <a:t>What is her seizure frequency? </a:t>
            </a:r>
          </a:p>
        </p:txBody>
      </p:sp>
      <p:sp>
        <p:nvSpPr>
          <p:cNvPr id="41" name="TextBox 40">
            <a:extLst>
              <a:ext uri="{FF2B5EF4-FFF2-40B4-BE49-F238E27FC236}">
                <a16:creationId xmlns:a16="http://schemas.microsoft.com/office/drawing/2014/main" id="{D82ABA39-CE4B-4E35-85F9-D59E75A17E81}"/>
              </a:ext>
            </a:extLst>
          </p:cNvPr>
          <p:cNvSpPr txBox="1"/>
          <p:nvPr/>
        </p:nvSpPr>
        <p:spPr>
          <a:xfrm>
            <a:off x="7710360" y="4392496"/>
            <a:ext cx="3198871" cy="338554"/>
          </a:xfrm>
          <a:prstGeom prst="rect">
            <a:avLst/>
          </a:prstGeom>
          <a:solidFill>
            <a:schemeClr val="accent1">
              <a:lumMod val="40000"/>
              <a:lumOff val="60000"/>
            </a:schemeClr>
          </a:solidFill>
        </p:spPr>
        <p:txBody>
          <a:bodyPr wrap="square">
            <a:spAutoFit/>
          </a:bodyPr>
          <a:lstStyle/>
          <a:p>
            <a:r>
              <a:rPr lang="en-US" sz="1600" dirty="0"/>
              <a:t>How much did his challengers raise?</a:t>
            </a:r>
          </a:p>
        </p:txBody>
      </p:sp>
      <p:sp>
        <p:nvSpPr>
          <p:cNvPr id="4" name="Rectangle 3">
            <a:extLst>
              <a:ext uri="{FF2B5EF4-FFF2-40B4-BE49-F238E27FC236}">
                <a16:creationId xmlns:a16="http://schemas.microsoft.com/office/drawing/2014/main" id="{2E7815B4-6DF1-4BCB-BF40-7BBDD78A09FD}"/>
              </a:ext>
            </a:extLst>
          </p:cNvPr>
          <p:cNvSpPr/>
          <p:nvPr/>
        </p:nvSpPr>
        <p:spPr>
          <a:xfrm>
            <a:off x="8811327" y="2493818"/>
            <a:ext cx="820909" cy="232657"/>
          </a:xfrm>
          <a:prstGeom prst="rect">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28" name="Rectangle 27">
            <a:extLst>
              <a:ext uri="{FF2B5EF4-FFF2-40B4-BE49-F238E27FC236}">
                <a16:creationId xmlns:a16="http://schemas.microsoft.com/office/drawing/2014/main" id="{D035AE87-8FBA-4810-B0B9-980D1AB0A830}"/>
              </a:ext>
            </a:extLst>
          </p:cNvPr>
          <p:cNvSpPr/>
          <p:nvPr/>
        </p:nvSpPr>
        <p:spPr>
          <a:xfrm>
            <a:off x="7983901" y="2726475"/>
            <a:ext cx="1422945" cy="187036"/>
          </a:xfrm>
          <a:prstGeom prst="rect">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cxnSp>
        <p:nvCxnSpPr>
          <p:cNvPr id="29" name="Straight Connector 28">
            <a:extLst>
              <a:ext uri="{FF2B5EF4-FFF2-40B4-BE49-F238E27FC236}">
                <a16:creationId xmlns:a16="http://schemas.microsoft.com/office/drawing/2014/main" id="{C4766EFF-AB68-40CE-BE45-B27CAD68DA4E}"/>
              </a:ext>
            </a:extLst>
          </p:cNvPr>
          <p:cNvCxnSpPr>
            <a:cxnSpLocks/>
          </p:cNvCxnSpPr>
          <p:nvPr/>
        </p:nvCxnSpPr>
        <p:spPr>
          <a:xfrm>
            <a:off x="9854056" y="2052958"/>
            <a:ext cx="1265978" cy="0"/>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834160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8"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left)">
                                      <p:cBhvr>
                                        <p:cTn id="10" dur="500"/>
                                        <p:tgtEl>
                                          <p:spTgt spid="32"/>
                                        </p:tgtEl>
                                      </p:cBhvr>
                                    </p:animEffect>
                                  </p:childTnLst>
                                </p:cTn>
                              </p:par>
                              <p:par>
                                <p:cTn id="11" presetID="22" presetClass="entr" presetSubtype="8"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left)">
                                      <p:cBhvr>
                                        <p:cTn id="13" dur="500"/>
                                        <p:tgtEl>
                                          <p:spTgt spid="29"/>
                                        </p:tgtEl>
                                      </p:cBhvr>
                                    </p:animEffect>
                                  </p:childTnLst>
                                </p:cTn>
                              </p:par>
                              <p:par>
                                <p:cTn id="14" presetID="22" presetClass="entr" presetSubtype="8"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par>
                                <p:cTn id="17" presetID="22" presetClass="entr" presetSubtype="8"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par>
                                <p:cTn id="20" presetID="22" presetClass="entr" presetSubtype="8"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par>
                                <p:cTn id="23" presetID="22" presetClass="entr" presetSubtype="8"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par>
                                <p:cTn id="26" presetID="22" presetClass="entr" presetSubtype="8"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500"/>
                                        <p:tgtEl>
                                          <p:spTgt spid="25"/>
                                        </p:tgtEl>
                                      </p:cBhvr>
                                    </p:animEffect>
                                  </p:childTnLst>
                                </p:cTn>
                              </p:par>
                              <p:par>
                                <p:cTn id="29" presetID="22" presetClass="entr" presetSubtype="8"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left)">
                                      <p:cBhvr>
                                        <p:cTn id="31" dur="500"/>
                                        <p:tgtEl>
                                          <p:spTgt spid="36"/>
                                        </p:tgtEl>
                                      </p:cBhvr>
                                    </p:animEffect>
                                  </p:childTnLst>
                                </p:cTn>
                              </p:par>
                              <p:par>
                                <p:cTn id="32" presetID="22" presetClass="entr" presetSubtype="8"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500"/>
                                        <p:tgtEl>
                                          <p:spTgt spid="23"/>
                                        </p:tgtEl>
                                      </p:cBhvr>
                                    </p:animEffect>
                                  </p:childTnLst>
                                </p:cTn>
                              </p:par>
                              <p:par>
                                <p:cTn id="35" presetID="22" presetClass="entr" presetSubtype="8"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left)">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40"/>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3">
                                            <p:txEl>
                                              <p:pRg st="10" end="10"/>
                                            </p:txEl>
                                          </p:spTgt>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4"/>
                                        </p:tgtEl>
                                        <p:attrNameLst>
                                          <p:attrName>style.visibility</p:attrName>
                                        </p:attrNameLst>
                                      </p:cBhvr>
                                      <p:to>
                                        <p:strVal val="visible"/>
                                      </p:to>
                                    </p:set>
                                    <p:anim calcmode="lin" valueType="num">
                                      <p:cBhvr>
                                        <p:cTn id="60" dur="500" fill="hold"/>
                                        <p:tgtEl>
                                          <p:spTgt spid="4"/>
                                        </p:tgtEl>
                                        <p:attrNameLst>
                                          <p:attrName>ppt_w</p:attrName>
                                        </p:attrNameLst>
                                      </p:cBhvr>
                                      <p:tavLst>
                                        <p:tav tm="0">
                                          <p:val>
                                            <p:fltVal val="0"/>
                                          </p:val>
                                        </p:tav>
                                        <p:tav tm="100000">
                                          <p:val>
                                            <p:strVal val="#ppt_w"/>
                                          </p:val>
                                        </p:tav>
                                      </p:tavLst>
                                    </p:anim>
                                    <p:anim calcmode="lin" valueType="num">
                                      <p:cBhvr>
                                        <p:cTn id="61" dur="500" fill="hold"/>
                                        <p:tgtEl>
                                          <p:spTgt spid="4"/>
                                        </p:tgtEl>
                                        <p:attrNameLst>
                                          <p:attrName>ppt_h</p:attrName>
                                        </p:attrNameLst>
                                      </p:cBhvr>
                                      <p:tavLst>
                                        <p:tav tm="0">
                                          <p:val>
                                            <p:fltVal val="0"/>
                                          </p:val>
                                        </p:tav>
                                        <p:tav tm="100000">
                                          <p:val>
                                            <p:strVal val="#ppt_h"/>
                                          </p:val>
                                        </p:tav>
                                      </p:tavLst>
                                    </p:anim>
                                    <p:animEffect transition="in" filter="fade">
                                      <p:cBhvr>
                                        <p:cTn id="62" dur="500"/>
                                        <p:tgtEl>
                                          <p:spTgt spid="4"/>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p:cTn id="67" dur="500" fill="hold"/>
                                        <p:tgtEl>
                                          <p:spTgt spid="28"/>
                                        </p:tgtEl>
                                        <p:attrNameLst>
                                          <p:attrName>ppt_w</p:attrName>
                                        </p:attrNameLst>
                                      </p:cBhvr>
                                      <p:tavLst>
                                        <p:tav tm="0">
                                          <p:val>
                                            <p:fltVal val="0"/>
                                          </p:val>
                                        </p:tav>
                                        <p:tav tm="100000">
                                          <p:val>
                                            <p:strVal val="#ppt_w"/>
                                          </p:val>
                                        </p:tav>
                                      </p:tavLst>
                                    </p:anim>
                                    <p:anim calcmode="lin" valueType="num">
                                      <p:cBhvr>
                                        <p:cTn id="68" dur="500" fill="hold"/>
                                        <p:tgtEl>
                                          <p:spTgt spid="28"/>
                                        </p:tgtEl>
                                        <p:attrNameLst>
                                          <p:attrName>ppt_h</p:attrName>
                                        </p:attrNameLst>
                                      </p:cBhvr>
                                      <p:tavLst>
                                        <p:tav tm="0">
                                          <p:val>
                                            <p:fltVal val="0"/>
                                          </p:val>
                                        </p:tav>
                                        <p:tav tm="100000">
                                          <p:val>
                                            <p:strVal val="#ppt_h"/>
                                          </p:val>
                                        </p:tav>
                                      </p:tavLst>
                                    </p:anim>
                                    <p:animEffect transition="in" filter="fade">
                                      <p:cBhvr>
                                        <p:cTn id="69" dur="500"/>
                                        <p:tgtEl>
                                          <p:spTgt spid="28"/>
                                        </p:tgtEl>
                                      </p:cBhvr>
                                    </p:animEffect>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 grpId="0" animBg="1"/>
      <p:bldP spid="2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B6739-9774-4889-8148-A093067CB408}"/>
              </a:ext>
            </a:extLst>
          </p:cNvPr>
          <p:cNvSpPr>
            <a:spLocks noGrp="1"/>
          </p:cNvSpPr>
          <p:nvPr>
            <p:ph type="title"/>
          </p:nvPr>
        </p:nvSpPr>
        <p:spPr/>
        <p:txBody>
          <a:bodyPr/>
          <a:lstStyle/>
          <a:p>
            <a:r>
              <a:rPr lang="en-US" sz="3600" dirty="0"/>
              <a:t>Supervising for Reasoning about Text</a:t>
            </a:r>
          </a:p>
        </p:txBody>
      </p:sp>
      <p:sp>
        <p:nvSpPr>
          <p:cNvPr id="3" name="Content Placeholder 2">
            <a:extLst>
              <a:ext uri="{FF2B5EF4-FFF2-40B4-BE49-F238E27FC236}">
                <a16:creationId xmlns:a16="http://schemas.microsoft.com/office/drawing/2014/main" id="{8318BC65-9C22-4459-9326-4AF483462038}"/>
              </a:ext>
            </a:extLst>
          </p:cNvPr>
          <p:cNvSpPr>
            <a:spLocks noGrp="1"/>
          </p:cNvSpPr>
          <p:nvPr>
            <p:ph idx="1"/>
          </p:nvPr>
        </p:nvSpPr>
        <p:spPr>
          <a:xfrm>
            <a:off x="609600" y="1251856"/>
            <a:ext cx="5486400" cy="5118632"/>
          </a:xfrm>
        </p:spPr>
        <p:txBody>
          <a:bodyPr/>
          <a:lstStyle/>
          <a:p>
            <a:r>
              <a:rPr lang="en-US" sz="2000" dirty="0"/>
              <a:t>Answering complex questions about events requires reasoning, done over learned compositional, structured models, that </a:t>
            </a:r>
            <a:r>
              <a:rPr lang="en-US" sz="2000" dirty="0">
                <a:solidFill>
                  <a:srgbClr val="0070C0"/>
                </a:solidFill>
              </a:rPr>
              <a:t>depend on latent decisions </a:t>
            </a:r>
          </a:p>
          <a:p>
            <a:endParaRPr lang="en-US" sz="2000" dirty="0"/>
          </a:p>
          <a:p>
            <a:r>
              <a:rPr lang="en-US" sz="2000" dirty="0"/>
              <a:t>We need to </a:t>
            </a:r>
            <a:r>
              <a:rPr lang="en-US" sz="2000" b="1" dirty="0"/>
              <a:t>induce a program</a:t>
            </a:r>
            <a:r>
              <a:rPr lang="en-US" sz="2000" dirty="0"/>
              <a:t>, with some </a:t>
            </a:r>
            <a:r>
              <a:rPr lang="en-US" sz="2000" b="1" dirty="0"/>
              <a:t>executable modules </a:t>
            </a:r>
            <a:r>
              <a:rPr lang="en-US" sz="2000" dirty="0"/>
              <a:t>at the leaves</a:t>
            </a:r>
          </a:p>
          <a:p>
            <a:pPr lvl="1"/>
            <a:r>
              <a:rPr lang="en-US" sz="1800" dirty="0"/>
              <a:t>“This phrase” indicates a field goal/touchdown</a:t>
            </a:r>
          </a:p>
          <a:p>
            <a:pPr lvl="1"/>
            <a:r>
              <a:rPr lang="en-US" sz="1800" dirty="0"/>
              <a:t>“This player” scored it; “this is the length”, etc.</a:t>
            </a:r>
          </a:p>
          <a:p>
            <a:endParaRPr lang="en-US" sz="2000" b="1" dirty="0"/>
          </a:p>
          <a:p>
            <a:r>
              <a:rPr lang="en-US" sz="2000" b="1" dirty="0"/>
              <a:t>Reason symbolically </a:t>
            </a:r>
            <a:r>
              <a:rPr lang="en-US" sz="2000" dirty="0"/>
              <a:t>over it.</a:t>
            </a:r>
          </a:p>
          <a:p>
            <a:pPr lvl="1"/>
            <a:r>
              <a:rPr lang="en-US" sz="1800" dirty="0"/>
              <a:t>Possibly, over probabilistic representations of the latent variables.</a:t>
            </a:r>
          </a:p>
          <a:p>
            <a:endParaRPr lang="en-US" sz="2200" b="1" dirty="0"/>
          </a:p>
          <a:p>
            <a:r>
              <a:rPr lang="en-US" sz="2200" b="1" dirty="0"/>
              <a:t>One key to supervision: </a:t>
            </a:r>
            <a:r>
              <a:rPr lang="en-US" sz="2200" dirty="0"/>
              <a:t>indirect signals</a:t>
            </a:r>
          </a:p>
          <a:p>
            <a:pPr lvl="1"/>
            <a:endParaRPr lang="en-US" dirty="0"/>
          </a:p>
        </p:txBody>
      </p:sp>
      <p:sp>
        <p:nvSpPr>
          <p:cNvPr id="7" name="Slide Number Placeholder 6">
            <a:extLst>
              <a:ext uri="{FF2B5EF4-FFF2-40B4-BE49-F238E27FC236}">
                <a16:creationId xmlns:a16="http://schemas.microsoft.com/office/drawing/2014/main" id="{A83AACCC-07B1-4064-AF95-F42E2F55639E}"/>
              </a:ext>
            </a:extLst>
          </p:cNvPr>
          <p:cNvSpPr>
            <a:spLocks noGrp="1"/>
          </p:cNvSpPr>
          <p:nvPr>
            <p:ph type="sldNum" sz="quarter" idx="11"/>
          </p:nvPr>
        </p:nvSpPr>
        <p:spPr/>
        <p:txBody>
          <a:bodyPr/>
          <a:lstStyle/>
          <a:p>
            <a:fld id="{BDF588C3-71D6-5D45-B118-1C664482E1C2}" type="slidenum">
              <a:rPr lang="en-US" smtClean="0"/>
              <a:t>58</a:t>
            </a:fld>
            <a:endParaRPr lang="en-US"/>
          </a:p>
        </p:txBody>
      </p:sp>
      <p:sp>
        <p:nvSpPr>
          <p:cNvPr id="8" name="TextBox 7">
            <a:extLst>
              <a:ext uri="{FF2B5EF4-FFF2-40B4-BE49-F238E27FC236}">
                <a16:creationId xmlns:a16="http://schemas.microsoft.com/office/drawing/2014/main" id="{F63D0FEE-4FFA-46DB-A407-F9435BAE28AD}"/>
              </a:ext>
            </a:extLst>
          </p:cNvPr>
          <p:cNvSpPr txBox="1"/>
          <p:nvPr/>
        </p:nvSpPr>
        <p:spPr>
          <a:xfrm>
            <a:off x="6524676" y="1400718"/>
            <a:ext cx="5145741" cy="2031325"/>
          </a:xfrm>
          <a:prstGeom prst="rect">
            <a:avLst/>
          </a:prstGeom>
          <a:solidFill>
            <a:schemeClr val="bg1">
              <a:lumMod val="95000"/>
            </a:schemeClr>
          </a:solidFill>
        </p:spPr>
        <p:txBody>
          <a:bodyPr wrap="square">
            <a:spAutoFit/>
          </a:bodyPr>
          <a:lstStyle/>
          <a:p>
            <a:r>
              <a:rPr lang="en-US" sz="1400" dirty="0"/>
              <a:t>In the first quarter, the Bears Cutler fired a 7-yard TD pass to tight end Greg Olsen. … In the third quarter, the … back Adrian Peterson's 1-yard touchdown run. The Bears increased their lead over the Vikings with Cutler's 2-yard TD pass to tight end Desmond Clark. The Vikings … with Favre firing a 6-yard TD pass to tight end </a:t>
            </a:r>
            <a:r>
              <a:rPr lang="en-US" sz="1400" dirty="0" err="1"/>
              <a:t>Visanthe</a:t>
            </a:r>
            <a:r>
              <a:rPr lang="en-US" sz="1400" dirty="0"/>
              <a:t> </a:t>
            </a:r>
            <a:r>
              <a:rPr lang="en-US" sz="1400" dirty="0" err="1"/>
              <a:t>Shiancoe</a:t>
            </a:r>
            <a:r>
              <a:rPr lang="en-US" sz="1400" dirty="0"/>
              <a:t>. The Vikings … with Adrian Peterson's second 1-yard TD run. The Bears then responded with Cutler firing a 20-yard TD pass to wide receiver Earl Bennett. The Bears then won on Jay Cutler's game-winning 39-yard TD pass to wide receiver Devin </a:t>
            </a:r>
            <a:r>
              <a:rPr lang="en-US" sz="1400" dirty="0" err="1"/>
              <a:t>Aromashodu</a:t>
            </a:r>
            <a:r>
              <a:rPr lang="en-US" sz="1400" dirty="0"/>
              <a:t>.</a:t>
            </a:r>
          </a:p>
        </p:txBody>
      </p:sp>
      <p:sp>
        <p:nvSpPr>
          <p:cNvPr id="10" name="TextBox 9">
            <a:extLst>
              <a:ext uri="{FF2B5EF4-FFF2-40B4-BE49-F238E27FC236}">
                <a16:creationId xmlns:a16="http://schemas.microsoft.com/office/drawing/2014/main" id="{9C703CEB-B502-4994-BC27-B047A5E7BBEC}"/>
              </a:ext>
            </a:extLst>
          </p:cNvPr>
          <p:cNvSpPr txBox="1"/>
          <p:nvPr/>
        </p:nvSpPr>
        <p:spPr>
          <a:xfrm>
            <a:off x="6720326" y="1001345"/>
            <a:ext cx="4673464" cy="338554"/>
          </a:xfrm>
          <a:prstGeom prst="rect">
            <a:avLst/>
          </a:prstGeom>
          <a:solidFill>
            <a:schemeClr val="accent1">
              <a:lumMod val="40000"/>
              <a:lumOff val="60000"/>
            </a:schemeClr>
          </a:solidFill>
        </p:spPr>
        <p:txBody>
          <a:bodyPr wrap="square">
            <a:spAutoFit/>
          </a:bodyPr>
          <a:lstStyle/>
          <a:p>
            <a:r>
              <a:rPr lang="en-US" sz="1600" dirty="0"/>
              <a:t>Who scored the longest touchdown pass of the game?</a:t>
            </a:r>
          </a:p>
        </p:txBody>
      </p:sp>
      <p:sp>
        <p:nvSpPr>
          <p:cNvPr id="11" name="TextBox 10">
            <a:extLst>
              <a:ext uri="{FF2B5EF4-FFF2-40B4-BE49-F238E27FC236}">
                <a16:creationId xmlns:a16="http://schemas.microsoft.com/office/drawing/2014/main" id="{C41C87A9-C65E-4E4C-A418-38CCC212C61D}"/>
              </a:ext>
            </a:extLst>
          </p:cNvPr>
          <p:cNvSpPr txBox="1"/>
          <p:nvPr/>
        </p:nvSpPr>
        <p:spPr>
          <a:xfrm>
            <a:off x="8552489" y="3507274"/>
            <a:ext cx="1009141" cy="338554"/>
          </a:xfrm>
          <a:prstGeom prst="rect">
            <a:avLst/>
          </a:prstGeom>
          <a:solidFill>
            <a:schemeClr val="accent1">
              <a:lumMod val="40000"/>
              <a:lumOff val="60000"/>
            </a:schemeClr>
          </a:solidFill>
        </p:spPr>
        <p:txBody>
          <a:bodyPr wrap="square">
            <a:spAutoFit/>
          </a:bodyPr>
          <a:lstStyle/>
          <a:p>
            <a:r>
              <a:rPr lang="en-US" sz="1600" dirty="0"/>
              <a:t>Jay Cutler</a:t>
            </a:r>
          </a:p>
        </p:txBody>
      </p:sp>
      <p:pic>
        <p:nvPicPr>
          <p:cNvPr id="13" name="Picture 12">
            <a:extLst>
              <a:ext uri="{FF2B5EF4-FFF2-40B4-BE49-F238E27FC236}">
                <a16:creationId xmlns:a16="http://schemas.microsoft.com/office/drawing/2014/main" id="{188E5688-4C0A-446E-88FB-6D5E39F7C2A4}"/>
              </a:ext>
            </a:extLst>
          </p:cNvPr>
          <p:cNvPicPr>
            <a:picLocks noChangeAspect="1"/>
          </p:cNvPicPr>
          <p:nvPr/>
        </p:nvPicPr>
        <p:blipFill>
          <a:blip r:embed="rId3"/>
          <a:stretch>
            <a:fillRect/>
          </a:stretch>
        </p:blipFill>
        <p:spPr>
          <a:xfrm>
            <a:off x="6549970" y="3971883"/>
            <a:ext cx="5120447" cy="2129244"/>
          </a:xfrm>
          <a:prstGeom prst="rect">
            <a:avLst/>
          </a:prstGeom>
        </p:spPr>
      </p:pic>
      <p:sp>
        <p:nvSpPr>
          <p:cNvPr id="14" name="TextBox 13">
            <a:extLst>
              <a:ext uri="{FF2B5EF4-FFF2-40B4-BE49-F238E27FC236}">
                <a16:creationId xmlns:a16="http://schemas.microsoft.com/office/drawing/2014/main" id="{C95B4E0A-DB20-476E-96CB-ECDC6A78E7F7}"/>
              </a:ext>
            </a:extLst>
          </p:cNvPr>
          <p:cNvSpPr txBox="1"/>
          <p:nvPr/>
        </p:nvSpPr>
        <p:spPr>
          <a:xfrm>
            <a:off x="6678996" y="1397973"/>
            <a:ext cx="4756125" cy="338554"/>
          </a:xfrm>
          <a:prstGeom prst="rect">
            <a:avLst/>
          </a:prstGeom>
          <a:solidFill>
            <a:schemeClr val="accent1">
              <a:lumMod val="40000"/>
              <a:lumOff val="60000"/>
            </a:schemeClr>
          </a:solidFill>
        </p:spPr>
        <p:txBody>
          <a:bodyPr wrap="square">
            <a:spAutoFit/>
          </a:bodyPr>
          <a:lstStyle/>
          <a:p>
            <a:r>
              <a:rPr lang="en-US" sz="1600" dirty="0"/>
              <a:t>Who scored the shortest touchdown pass of the game?</a:t>
            </a:r>
          </a:p>
        </p:txBody>
      </p:sp>
      <p:sp>
        <p:nvSpPr>
          <p:cNvPr id="15" name="TextBox 14">
            <a:extLst>
              <a:ext uri="{FF2B5EF4-FFF2-40B4-BE49-F238E27FC236}">
                <a16:creationId xmlns:a16="http://schemas.microsoft.com/office/drawing/2014/main" id="{D98A2A0E-9665-458B-BC4E-F5897368C811}"/>
              </a:ext>
            </a:extLst>
          </p:cNvPr>
          <p:cNvSpPr txBox="1"/>
          <p:nvPr/>
        </p:nvSpPr>
        <p:spPr>
          <a:xfrm>
            <a:off x="7414217" y="1794601"/>
            <a:ext cx="3285682" cy="338554"/>
          </a:xfrm>
          <a:prstGeom prst="rect">
            <a:avLst/>
          </a:prstGeom>
          <a:solidFill>
            <a:schemeClr val="accent1">
              <a:lumMod val="40000"/>
              <a:lumOff val="60000"/>
            </a:schemeClr>
          </a:solidFill>
        </p:spPr>
        <p:txBody>
          <a:bodyPr wrap="square">
            <a:spAutoFit/>
          </a:bodyPr>
          <a:lstStyle/>
          <a:p>
            <a:r>
              <a:rPr lang="en-US" sz="1600" dirty="0"/>
              <a:t>How many touchdowns were scored? </a:t>
            </a:r>
          </a:p>
        </p:txBody>
      </p:sp>
      <p:sp>
        <p:nvSpPr>
          <p:cNvPr id="16" name="TextBox 15">
            <a:extLst>
              <a:ext uri="{FF2B5EF4-FFF2-40B4-BE49-F238E27FC236}">
                <a16:creationId xmlns:a16="http://schemas.microsoft.com/office/drawing/2014/main" id="{14494967-E85C-4B96-9294-1FABF491EF63}"/>
              </a:ext>
            </a:extLst>
          </p:cNvPr>
          <p:cNvSpPr txBox="1"/>
          <p:nvPr/>
        </p:nvSpPr>
        <p:spPr>
          <a:xfrm>
            <a:off x="7348544" y="2191230"/>
            <a:ext cx="3417029" cy="338554"/>
          </a:xfrm>
          <a:prstGeom prst="rect">
            <a:avLst/>
          </a:prstGeom>
          <a:solidFill>
            <a:schemeClr val="accent1">
              <a:lumMod val="40000"/>
              <a:lumOff val="60000"/>
            </a:schemeClr>
          </a:solidFill>
        </p:spPr>
        <p:txBody>
          <a:bodyPr wrap="square">
            <a:spAutoFit/>
          </a:bodyPr>
          <a:lstStyle/>
          <a:p>
            <a:r>
              <a:rPr lang="en-US" sz="1600" dirty="0"/>
              <a:t>How long was the longest touchdown? </a:t>
            </a:r>
          </a:p>
        </p:txBody>
      </p:sp>
    </p:spTree>
    <p:extLst>
      <p:ext uri="{BB962C8B-B14F-4D97-AF65-F5344CB8AC3E}">
        <p14:creationId xmlns:p14="http://schemas.microsoft.com/office/powerpoint/2010/main" val="33457270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up)">
                                      <p:cBhvr>
                                        <p:cTn id="30" dur="500"/>
                                        <p:tgtEl>
                                          <p:spTgt spid="15"/>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up)">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B6739-9774-4889-8148-A093067CB408}"/>
              </a:ext>
            </a:extLst>
          </p:cNvPr>
          <p:cNvSpPr>
            <a:spLocks noGrp="1"/>
          </p:cNvSpPr>
          <p:nvPr>
            <p:ph type="title"/>
          </p:nvPr>
        </p:nvSpPr>
        <p:spPr/>
        <p:txBody>
          <a:bodyPr/>
          <a:lstStyle/>
          <a:p>
            <a:r>
              <a:rPr lang="en-US" sz="3600" dirty="0"/>
              <a:t>Supervising for Reasoning about Text</a:t>
            </a:r>
          </a:p>
        </p:txBody>
      </p:sp>
      <p:sp>
        <p:nvSpPr>
          <p:cNvPr id="3" name="Content Placeholder 2">
            <a:extLst>
              <a:ext uri="{FF2B5EF4-FFF2-40B4-BE49-F238E27FC236}">
                <a16:creationId xmlns:a16="http://schemas.microsoft.com/office/drawing/2014/main" id="{8318BC65-9C22-4459-9326-4AF483462038}"/>
              </a:ext>
            </a:extLst>
          </p:cNvPr>
          <p:cNvSpPr>
            <a:spLocks noGrp="1"/>
          </p:cNvSpPr>
          <p:nvPr>
            <p:ph idx="1"/>
          </p:nvPr>
        </p:nvSpPr>
        <p:spPr>
          <a:xfrm>
            <a:off x="609600" y="1251856"/>
            <a:ext cx="5486400" cy="5118632"/>
          </a:xfrm>
        </p:spPr>
        <p:txBody>
          <a:bodyPr/>
          <a:lstStyle/>
          <a:p>
            <a:r>
              <a:rPr lang="en-US" sz="2000" dirty="0"/>
              <a:t>Answering complex questions about events requires learning compositional, structured models, that </a:t>
            </a:r>
            <a:r>
              <a:rPr lang="en-US" sz="2000" dirty="0">
                <a:solidFill>
                  <a:srgbClr val="0070C0"/>
                </a:solidFill>
              </a:rPr>
              <a:t>depend on latent decisions </a:t>
            </a:r>
          </a:p>
          <a:p>
            <a:endParaRPr lang="en-US" sz="2000" dirty="0"/>
          </a:p>
          <a:p>
            <a:r>
              <a:rPr lang="en-US" sz="2000" b="1" dirty="0">
                <a:latin typeface="Arial" panose="020B0604020202020204" pitchFamily="34" charset="0"/>
              </a:rPr>
              <a:t>E</a:t>
            </a:r>
            <a:r>
              <a:rPr lang="en-US" sz="2000" b="1" i="0" dirty="0">
                <a:effectLst/>
                <a:latin typeface="Arial" panose="020B0604020202020204" pitchFamily="34" charset="0"/>
              </a:rPr>
              <a:t>nd-task supervision </a:t>
            </a:r>
            <a:r>
              <a:rPr lang="en-US" sz="2000" i="0" dirty="0">
                <a:effectLst/>
                <a:latin typeface="Arial" panose="020B0604020202020204" pitchFamily="34" charset="0"/>
              </a:rPr>
              <a:t>only</a:t>
            </a:r>
            <a:r>
              <a:rPr lang="en-US" sz="2000" b="1" i="0" dirty="0">
                <a:effectLst/>
                <a:latin typeface="Arial" panose="020B0604020202020204" pitchFamily="34" charset="0"/>
              </a:rPr>
              <a:t> </a:t>
            </a:r>
            <a:r>
              <a:rPr lang="en-US" sz="2000" b="0" i="0" dirty="0">
                <a:effectLst/>
                <a:latin typeface="Arial" panose="020B0604020202020204" pitchFamily="34" charset="0"/>
              </a:rPr>
              <a:t>provides a weak indirect signal to latent decisions</a:t>
            </a:r>
          </a:p>
          <a:p>
            <a:pPr lvl="1"/>
            <a:endParaRPr lang="en-US" sz="1600" b="0" i="0" dirty="0">
              <a:effectLst/>
              <a:latin typeface="Arial" panose="020B0604020202020204" pitchFamily="34" charset="0"/>
            </a:endParaRPr>
          </a:p>
          <a:p>
            <a:pPr lvl="1"/>
            <a:r>
              <a:rPr lang="en-US" sz="1600" dirty="0">
                <a:latin typeface="Arial" panose="020B0604020202020204" pitchFamily="34" charset="0"/>
              </a:rPr>
              <a:t>W</a:t>
            </a:r>
            <a:r>
              <a:rPr lang="en-US" sz="1600" b="0" i="0" dirty="0">
                <a:effectLst/>
                <a:latin typeface="Arial" panose="020B0604020202020204" pitchFamily="34" charset="0"/>
              </a:rPr>
              <a:t>hen do we learn “touchdown”?</a:t>
            </a:r>
          </a:p>
          <a:p>
            <a:pPr lvl="1"/>
            <a:r>
              <a:rPr lang="en-US" sz="1600" dirty="0">
                <a:latin typeface="Arial" panose="020B0604020202020204" pitchFamily="34" charset="0"/>
              </a:rPr>
              <a:t>In fact, also: when do we learn “max”?</a:t>
            </a:r>
          </a:p>
          <a:p>
            <a:pPr lvl="1"/>
            <a:endParaRPr lang="en-US" sz="1600" b="0" i="0" dirty="0">
              <a:effectLst/>
              <a:latin typeface="Arial" panose="020B0604020202020204" pitchFamily="34" charset="0"/>
            </a:endParaRPr>
          </a:p>
          <a:p>
            <a:r>
              <a:rPr lang="en-US" sz="2000" dirty="0">
                <a:latin typeface="Arial" panose="020B0604020202020204" pitchFamily="34" charset="0"/>
              </a:rPr>
              <a:t>W</a:t>
            </a:r>
            <a:r>
              <a:rPr lang="en-US" sz="2000" b="0" i="0" dirty="0">
                <a:effectLst/>
                <a:latin typeface="Arial" panose="020B0604020202020204" pitchFamily="34" charset="0"/>
              </a:rPr>
              <a:t>e introduce a way to </a:t>
            </a:r>
            <a:r>
              <a:rPr lang="en-US" sz="2000" b="0" i="0" dirty="0">
                <a:solidFill>
                  <a:srgbClr val="0070C0"/>
                </a:solidFill>
                <a:effectLst/>
                <a:latin typeface="Arial" panose="020B0604020202020204" pitchFamily="34" charset="0"/>
              </a:rPr>
              <a:t>generate and  leverage indirect </a:t>
            </a:r>
            <a:r>
              <a:rPr lang="en-US" sz="2000" dirty="0">
                <a:solidFill>
                  <a:srgbClr val="0070C0"/>
                </a:solidFill>
                <a:latin typeface="Arial" panose="020B0604020202020204" pitchFamily="34" charset="0"/>
              </a:rPr>
              <a:t>supervision signals via </a:t>
            </a:r>
            <a:r>
              <a:rPr lang="en-US" sz="2000" b="0" i="0" dirty="0">
                <a:solidFill>
                  <a:srgbClr val="0070C0"/>
                </a:solidFill>
                <a:effectLst/>
                <a:latin typeface="Arial" panose="020B0604020202020204" pitchFamily="34" charset="0"/>
              </a:rPr>
              <a:t>paired examples </a:t>
            </a:r>
          </a:p>
          <a:p>
            <a:pPr lvl="1"/>
            <a:r>
              <a:rPr lang="en-US" sz="1600" b="0" i="0" dirty="0">
                <a:effectLst/>
                <a:latin typeface="Arial" panose="020B0604020202020204" pitchFamily="34" charset="0"/>
              </a:rPr>
              <a:t>Stronger cues for learning latent decisions.</a:t>
            </a:r>
            <a:endParaRPr lang="en-US" sz="1600" dirty="0"/>
          </a:p>
          <a:p>
            <a:pPr lvl="1"/>
            <a:endParaRPr lang="en-US" dirty="0"/>
          </a:p>
        </p:txBody>
      </p:sp>
      <p:sp>
        <p:nvSpPr>
          <p:cNvPr id="7" name="Slide Number Placeholder 6">
            <a:extLst>
              <a:ext uri="{FF2B5EF4-FFF2-40B4-BE49-F238E27FC236}">
                <a16:creationId xmlns:a16="http://schemas.microsoft.com/office/drawing/2014/main" id="{A83AACCC-07B1-4064-AF95-F42E2F55639E}"/>
              </a:ext>
            </a:extLst>
          </p:cNvPr>
          <p:cNvSpPr>
            <a:spLocks noGrp="1"/>
          </p:cNvSpPr>
          <p:nvPr>
            <p:ph type="sldNum" sz="quarter" idx="11"/>
          </p:nvPr>
        </p:nvSpPr>
        <p:spPr/>
        <p:txBody>
          <a:bodyPr/>
          <a:lstStyle/>
          <a:p>
            <a:fld id="{BDF588C3-71D6-5D45-B118-1C664482E1C2}" type="slidenum">
              <a:rPr lang="en-US" smtClean="0"/>
              <a:t>59</a:t>
            </a:fld>
            <a:endParaRPr lang="en-US"/>
          </a:p>
        </p:txBody>
      </p:sp>
      <p:sp>
        <p:nvSpPr>
          <p:cNvPr id="8" name="TextBox 7">
            <a:extLst>
              <a:ext uri="{FF2B5EF4-FFF2-40B4-BE49-F238E27FC236}">
                <a16:creationId xmlns:a16="http://schemas.microsoft.com/office/drawing/2014/main" id="{F63D0FEE-4FFA-46DB-A407-F9435BAE28AD}"/>
              </a:ext>
            </a:extLst>
          </p:cNvPr>
          <p:cNvSpPr txBox="1"/>
          <p:nvPr/>
        </p:nvSpPr>
        <p:spPr>
          <a:xfrm>
            <a:off x="6524676" y="1400718"/>
            <a:ext cx="5145741" cy="2031325"/>
          </a:xfrm>
          <a:prstGeom prst="rect">
            <a:avLst/>
          </a:prstGeom>
          <a:solidFill>
            <a:schemeClr val="bg1">
              <a:lumMod val="95000"/>
            </a:schemeClr>
          </a:solidFill>
        </p:spPr>
        <p:txBody>
          <a:bodyPr wrap="square">
            <a:spAutoFit/>
          </a:bodyPr>
          <a:lstStyle/>
          <a:p>
            <a:r>
              <a:rPr lang="en-US" sz="1400" dirty="0"/>
              <a:t>In the first quarter, the Bears Cutler fired a 7-yard TD pass to tight end Greg Olsen. … In the third quarter, the … back Adrian Peterson's 1-yard touchdown run. The Bears increased their lead over the Vikings with Cutler's 2-yard TD pass to tight end Desmond Clark. The Vikings … with Favre firing a 6-yard TD pass to tight end </a:t>
            </a:r>
            <a:r>
              <a:rPr lang="en-US" sz="1400" dirty="0" err="1"/>
              <a:t>Visanthe</a:t>
            </a:r>
            <a:r>
              <a:rPr lang="en-US" sz="1400" dirty="0"/>
              <a:t> </a:t>
            </a:r>
            <a:r>
              <a:rPr lang="en-US" sz="1400" dirty="0" err="1"/>
              <a:t>Shiancoe</a:t>
            </a:r>
            <a:r>
              <a:rPr lang="en-US" sz="1400" dirty="0"/>
              <a:t>. The Vikings … with Adrian Peterson's second 1-yard TD run. The Bears then responded with Cutler firing a 20-yard TD pass to wide receiver Earl Bennett. The Bears then won on Jay Cutler's game-winning 39-yard TD pass to wide receiver Devin </a:t>
            </a:r>
            <a:r>
              <a:rPr lang="en-US" sz="1400" dirty="0" err="1"/>
              <a:t>Aromashodu</a:t>
            </a:r>
            <a:r>
              <a:rPr lang="en-US" sz="1400" dirty="0"/>
              <a:t>.</a:t>
            </a:r>
          </a:p>
        </p:txBody>
      </p:sp>
      <p:sp>
        <p:nvSpPr>
          <p:cNvPr id="4" name="Rectangle 3">
            <a:extLst>
              <a:ext uri="{FF2B5EF4-FFF2-40B4-BE49-F238E27FC236}">
                <a16:creationId xmlns:a16="http://schemas.microsoft.com/office/drawing/2014/main" id="{54302441-5F5B-4045-BAF6-4162848F30F6}"/>
              </a:ext>
            </a:extLst>
          </p:cNvPr>
          <p:cNvSpPr/>
          <p:nvPr/>
        </p:nvSpPr>
        <p:spPr>
          <a:xfrm>
            <a:off x="10053507" y="3176328"/>
            <a:ext cx="1422945" cy="187036"/>
          </a:xfrm>
          <a:prstGeom prst="rect">
            <a:avLst/>
          </a:prstGeom>
          <a:noFill/>
          <a:ln w="127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10" name="TextBox 9">
            <a:extLst>
              <a:ext uri="{FF2B5EF4-FFF2-40B4-BE49-F238E27FC236}">
                <a16:creationId xmlns:a16="http://schemas.microsoft.com/office/drawing/2014/main" id="{9C703CEB-B502-4994-BC27-B047A5E7BBEC}"/>
              </a:ext>
            </a:extLst>
          </p:cNvPr>
          <p:cNvSpPr txBox="1"/>
          <p:nvPr/>
        </p:nvSpPr>
        <p:spPr>
          <a:xfrm>
            <a:off x="6720326" y="1001345"/>
            <a:ext cx="4673464" cy="338554"/>
          </a:xfrm>
          <a:prstGeom prst="rect">
            <a:avLst/>
          </a:prstGeom>
          <a:solidFill>
            <a:schemeClr val="accent1">
              <a:lumMod val="40000"/>
              <a:lumOff val="60000"/>
            </a:schemeClr>
          </a:solidFill>
        </p:spPr>
        <p:txBody>
          <a:bodyPr wrap="square">
            <a:spAutoFit/>
          </a:bodyPr>
          <a:lstStyle/>
          <a:p>
            <a:r>
              <a:rPr lang="en-US" sz="1600" dirty="0"/>
              <a:t>Who scored the longest touchdown pass of the game?</a:t>
            </a:r>
          </a:p>
        </p:txBody>
      </p:sp>
      <p:sp>
        <p:nvSpPr>
          <p:cNvPr id="11" name="TextBox 10">
            <a:extLst>
              <a:ext uri="{FF2B5EF4-FFF2-40B4-BE49-F238E27FC236}">
                <a16:creationId xmlns:a16="http://schemas.microsoft.com/office/drawing/2014/main" id="{C41C87A9-C65E-4E4C-A418-38CCC212C61D}"/>
              </a:ext>
            </a:extLst>
          </p:cNvPr>
          <p:cNvSpPr txBox="1"/>
          <p:nvPr/>
        </p:nvSpPr>
        <p:spPr>
          <a:xfrm>
            <a:off x="8552489" y="3507274"/>
            <a:ext cx="1009141" cy="338554"/>
          </a:xfrm>
          <a:prstGeom prst="rect">
            <a:avLst/>
          </a:prstGeom>
          <a:solidFill>
            <a:schemeClr val="accent1">
              <a:lumMod val="40000"/>
              <a:lumOff val="60000"/>
            </a:schemeClr>
          </a:solidFill>
        </p:spPr>
        <p:txBody>
          <a:bodyPr wrap="square">
            <a:spAutoFit/>
          </a:bodyPr>
          <a:lstStyle/>
          <a:p>
            <a:r>
              <a:rPr lang="en-US" sz="1600" dirty="0"/>
              <a:t>Jay Cutler</a:t>
            </a:r>
          </a:p>
        </p:txBody>
      </p:sp>
      <p:sp>
        <p:nvSpPr>
          <p:cNvPr id="14" name="TextBox 13">
            <a:extLst>
              <a:ext uri="{FF2B5EF4-FFF2-40B4-BE49-F238E27FC236}">
                <a16:creationId xmlns:a16="http://schemas.microsoft.com/office/drawing/2014/main" id="{C95B4E0A-DB20-476E-96CB-ECDC6A78E7F7}"/>
              </a:ext>
            </a:extLst>
          </p:cNvPr>
          <p:cNvSpPr txBox="1"/>
          <p:nvPr/>
        </p:nvSpPr>
        <p:spPr>
          <a:xfrm>
            <a:off x="6678996" y="1397973"/>
            <a:ext cx="4756125" cy="338554"/>
          </a:xfrm>
          <a:prstGeom prst="rect">
            <a:avLst/>
          </a:prstGeom>
          <a:solidFill>
            <a:schemeClr val="accent1">
              <a:lumMod val="40000"/>
              <a:lumOff val="60000"/>
            </a:schemeClr>
          </a:solidFill>
        </p:spPr>
        <p:txBody>
          <a:bodyPr wrap="square">
            <a:spAutoFit/>
          </a:bodyPr>
          <a:lstStyle/>
          <a:p>
            <a:r>
              <a:rPr lang="en-US" sz="1600" dirty="0"/>
              <a:t>Who scored the shortest touchdown pass of the game?</a:t>
            </a:r>
          </a:p>
        </p:txBody>
      </p:sp>
      <p:sp>
        <p:nvSpPr>
          <p:cNvPr id="15" name="TextBox 14">
            <a:extLst>
              <a:ext uri="{FF2B5EF4-FFF2-40B4-BE49-F238E27FC236}">
                <a16:creationId xmlns:a16="http://schemas.microsoft.com/office/drawing/2014/main" id="{D98A2A0E-9665-458B-BC4E-F5897368C811}"/>
              </a:ext>
            </a:extLst>
          </p:cNvPr>
          <p:cNvSpPr txBox="1"/>
          <p:nvPr/>
        </p:nvSpPr>
        <p:spPr>
          <a:xfrm>
            <a:off x="7414217" y="1794601"/>
            <a:ext cx="3285682" cy="338554"/>
          </a:xfrm>
          <a:prstGeom prst="rect">
            <a:avLst/>
          </a:prstGeom>
          <a:solidFill>
            <a:schemeClr val="accent1">
              <a:lumMod val="40000"/>
              <a:lumOff val="60000"/>
            </a:schemeClr>
          </a:solidFill>
        </p:spPr>
        <p:txBody>
          <a:bodyPr wrap="square">
            <a:spAutoFit/>
          </a:bodyPr>
          <a:lstStyle/>
          <a:p>
            <a:r>
              <a:rPr lang="en-US" sz="1600" dirty="0"/>
              <a:t>How many touchdowns were scored? </a:t>
            </a:r>
          </a:p>
        </p:txBody>
      </p:sp>
      <p:sp>
        <p:nvSpPr>
          <p:cNvPr id="16" name="TextBox 15">
            <a:extLst>
              <a:ext uri="{FF2B5EF4-FFF2-40B4-BE49-F238E27FC236}">
                <a16:creationId xmlns:a16="http://schemas.microsoft.com/office/drawing/2014/main" id="{14494967-E85C-4B96-9294-1FABF491EF63}"/>
              </a:ext>
            </a:extLst>
          </p:cNvPr>
          <p:cNvSpPr txBox="1"/>
          <p:nvPr/>
        </p:nvSpPr>
        <p:spPr>
          <a:xfrm>
            <a:off x="7348544" y="2191230"/>
            <a:ext cx="3417029" cy="338554"/>
          </a:xfrm>
          <a:prstGeom prst="rect">
            <a:avLst/>
          </a:prstGeom>
          <a:solidFill>
            <a:schemeClr val="accent1">
              <a:lumMod val="40000"/>
              <a:lumOff val="60000"/>
            </a:schemeClr>
          </a:solidFill>
        </p:spPr>
        <p:txBody>
          <a:bodyPr wrap="square">
            <a:spAutoFit/>
          </a:bodyPr>
          <a:lstStyle/>
          <a:p>
            <a:r>
              <a:rPr lang="en-US" sz="1600" dirty="0"/>
              <a:t>How long was the longest touchdown? </a:t>
            </a:r>
          </a:p>
        </p:txBody>
      </p:sp>
      <p:pic>
        <p:nvPicPr>
          <p:cNvPr id="17" name="Picture 16">
            <a:extLst>
              <a:ext uri="{FF2B5EF4-FFF2-40B4-BE49-F238E27FC236}">
                <a16:creationId xmlns:a16="http://schemas.microsoft.com/office/drawing/2014/main" id="{4BBC9C35-AD7C-4802-9C22-A55C2072744E}"/>
              </a:ext>
            </a:extLst>
          </p:cNvPr>
          <p:cNvPicPr>
            <a:picLocks noChangeAspect="1"/>
          </p:cNvPicPr>
          <p:nvPr/>
        </p:nvPicPr>
        <p:blipFill>
          <a:blip r:embed="rId3"/>
          <a:stretch>
            <a:fillRect/>
          </a:stretch>
        </p:blipFill>
        <p:spPr>
          <a:xfrm>
            <a:off x="6563931" y="4441873"/>
            <a:ext cx="4986258" cy="2462688"/>
          </a:xfrm>
          <a:prstGeom prst="rect">
            <a:avLst/>
          </a:prstGeom>
        </p:spPr>
      </p:pic>
      <p:sp>
        <p:nvSpPr>
          <p:cNvPr id="18" name="TextBox 17">
            <a:extLst>
              <a:ext uri="{FF2B5EF4-FFF2-40B4-BE49-F238E27FC236}">
                <a16:creationId xmlns:a16="http://schemas.microsoft.com/office/drawing/2014/main" id="{CA945075-319E-4840-AC57-FE46FDE80055}"/>
              </a:ext>
            </a:extLst>
          </p:cNvPr>
          <p:cNvSpPr txBox="1"/>
          <p:nvPr/>
        </p:nvSpPr>
        <p:spPr>
          <a:xfrm>
            <a:off x="7909375" y="4082766"/>
            <a:ext cx="2295370" cy="369332"/>
          </a:xfrm>
          <a:prstGeom prst="rect">
            <a:avLst/>
          </a:prstGeom>
          <a:solidFill>
            <a:schemeClr val="bg1">
              <a:lumMod val="95000"/>
            </a:schemeClr>
          </a:solidFill>
          <a:ln>
            <a:solidFill>
              <a:srgbClr val="3366CC"/>
            </a:solidFill>
          </a:ln>
        </p:spPr>
        <p:txBody>
          <a:bodyPr wrap="square" rtlCol="0">
            <a:spAutoFit/>
          </a:bodyPr>
          <a:lstStyle/>
          <a:p>
            <a:pPr algn="ctr"/>
            <a:r>
              <a:rPr lang="en-US" dirty="0">
                <a:latin typeface="Calibri" panose="020F0502020204030204" pitchFamily="34" charset="0"/>
                <a:cs typeface="Calibri" panose="020F0502020204030204" pitchFamily="34" charset="0"/>
              </a:rPr>
              <a:t>Latent Decision Model</a:t>
            </a:r>
          </a:p>
        </p:txBody>
      </p:sp>
    </p:spTree>
    <p:extLst>
      <p:ext uri="{BB962C8B-B14F-4D97-AF65-F5344CB8AC3E}">
        <p14:creationId xmlns:p14="http://schemas.microsoft.com/office/powerpoint/2010/main" val="67086336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C8CE9-F03F-4413-B657-D4360DF6B0C3}"/>
              </a:ext>
            </a:extLst>
          </p:cNvPr>
          <p:cNvSpPr>
            <a:spLocks noGrp="1"/>
          </p:cNvSpPr>
          <p:nvPr>
            <p:ph type="title"/>
          </p:nvPr>
        </p:nvSpPr>
        <p:spPr/>
        <p:txBody>
          <a:bodyPr/>
          <a:lstStyle/>
          <a:p>
            <a:r>
              <a:rPr lang="en-US" dirty="0"/>
              <a:t>Communication (</a:t>
            </a:r>
            <a:r>
              <a:rPr lang="en-US" dirty="0" err="1"/>
              <a:t>CwC</a:t>
            </a:r>
            <a:r>
              <a:rPr lang="en-US" dirty="0"/>
              <a:t> Project, 2017-2020)</a:t>
            </a:r>
          </a:p>
        </p:txBody>
      </p:sp>
      <p:sp>
        <p:nvSpPr>
          <p:cNvPr id="3" name="Content Placeholder 2">
            <a:extLst>
              <a:ext uri="{FF2B5EF4-FFF2-40B4-BE49-F238E27FC236}">
                <a16:creationId xmlns:a16="http://schemas.microsoft.com/office/drawing/2014/main" id="{1E6276C3-E48C-494F-9637-7B2D9A383D30}"/>
              </a:ext>
            </a:extLst>
          </p:cNvPr>
          <p:cNvSpPr>
            <a:spLocks noGrp="1"/>
          </p:cNvSpPr>
          <p:nvPr>
            <p:ph idx="1"/>
          </p:nvPr>
        </p:nvSpPr>
        <p:spPr>
          <a:xfrm>
            <a:off x="545292" y="1144835"/>
            <a:ext cx="5325505" cy="3447907"/>
          </a:xfrm>
        </p:spPr>
        <p:txBody>
          <a:bodyPr/>
          <a:lstStyle/>
          <a:p>
            <a:r>
              <a:rPr lang="en-US" dirty="0"/>
              <a:t>Consider the following explanation:</a:t>
            </a:r>
          </a:p>
          <a:p>
            <a:pPr lvl="1"/>
            <a:r>
              <a:rPr lang="en-US" sz="1800" b="1" dirty="0"/>
              <a:t>[Example from Yonatan Bisk]</a:t>
            </a:r>
          </a:p>
          <a:p>
            <a:pPr lvl="1"/>
            <a:r>
              <a:rPr lang="en-US" dirty="0"/>
              <a:t>Imagine that this is a chess board</a:t>
            </a:r>
          </a:p>
          <a:p>
            <a:pPr lvl="1"/>
            <a:r>
              <a:rPr lang="en-US" dirty="0"/>
              <a:t>Place the UPS in H2, and McDonald in G6.</a:t>
            </a:r>
          </a:p>
          <a:p>
            <a:pPr lvl="1"/>
            <a:endParaRPr lang="en-US" dirty="0"/>
          </a:p>
          <a:p>
            <a:r>
              <a:rPr lang="en-US" dirty="0"/>
              <a:t>Can you follow these instructions?</a:t>
            </a:r>
          </a:p>
          <a:p>
            <a:pPr lvl="1"/>
            <a:r>
              <a:rPr lang="en-US" dirty="0"/>
              <a:t>What’s needed for us to be able to </a:t>
            </a:r>
            <a:r>
              <a:rPr lang="en-US" b="1" dirty="0"/>
              <a:t>write programs </a:t>
            </a:r>
            <a:r>
              <a:rPr lang="en-US" dirty="0"/>
              <a:t>that can do it?</a:t>
            </a:r>
          </a:p>
          <a:p>
            <a:endParaRPr lang="en-US" dirty="0"/>
          </a:p>
        </p:txBody>
      </p:sp>
      <p:pic>
        <p:nvPicPr>
          <p:cNvPr id="5" name="Picture 4">
            <a:extLst>
              <a:ext uri="{FF2B5EF4-FFF2-40B4-BE49-F238E27FC236}">
                <a16:creationId xmlns:a16="http://schemas.microsoft.com/office/drawing/2014/main" id="{A86F90C5-F27F-4859-829A-E9BD33105068}"/>
              </a:ext>
            </a:extLst>
          </p:cNvPr>
          <p:cNvPicPr>
            <a:picLocks noChangeAspect="1"/>
          </p:cNvPicPr>
          <p:nvPr/>
        </p:nvPicPr>
        <p:blipFill>
          <a:blip r:embed="rId3"/>
          <a:stretch>
            <a:fillRect/>
          </a:stretch>
        </p:blipFill>
        <p:spPr>
          <a:xfrm>
            <a:off x="5690717" y="947237"/>
            <a:ext cx="6314063" cy="3418681"/>
          </a:xfrm>
          <a:prstGeom prst="rect">
            <a:avLst/>
          </a:prstGeom>
        </p:spPr>
      </p:pic>
      <p:pic>
        <p:nvPicPr>
          <p:cNvPr id="6" name="Picture 3" descr="http://science.slc.edu/~jmarshall/courses/cs30/Lectures/week10/BlocksWorld.gif">
            <a:extLst>
              <a:ext uri="{FF2B5EF4-FFF2-40B4-BE49-F238E27FC236}">
                <a16:creationId xmlns:a16="http://schemas.microsoft.com/office/drawing/2014/main" id="{2510A69F-E414-42F2-8011-9D47F71F67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1370" y="4485054"/>
            <a:ext cx="3153245" cy="1676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0340F1F-E006-420E-BFC8-4DD7191CFA58}"/>
              </a:ext>
            </a:extLst>
          </p:cNvPr>
          <p:cNvPicPr>
            <a:picLocks noChangeAspect="1"/>
          </p:cNvPicPr>
          <p:nvPr/>
        </p:nvPicPr>
        <p:blipFill>
          <a:blip r:embed="rId5"/>
          <a:stretch>
            <a:fillRect/>
          </a:stretch>
        </p:blipFill>
        <p:spPr>
          <a:xfrm>
            <a:off x="8092754" y="4179225"/>
            <a:ext cx="3410475" cy="2208356"/>
          </a:xfrm>
          <a:prstGeom prst="rect">
            <a:avLst/>
          </a:prstGeom>
        </p:spPr>
      </p:pic>
      <p:sp>
        <p:nvSpPr>
          <p:cNvPr id="9" name="Content Placeholder 2">
            <a:extLst>
              <a:ext uri="{FF2B5EF4-FFF2-40B4-BE49-F238E27FC236}">
                <a16:creationId xmlns:a16="http://schemas.microsoft.com/office/drawing/2014/main" id="{9421FAAC-903C-482F-BCF9-A8E83A62A525}"/>
              </a:ext>
            </a:extLst>
          </p:cNvPr>
          <p:cNvSpPr txBox="1">
            <a:spLocks/>
          </p:cNvSpPr>
          <p:nvPr/>
        </p:nvSpPr>
        <p:spPr bwMode="auto">
          <a:xfrm>
            <a:off x="319315" y="4289885"/>
            <a:ext cx="7534165" cy="2208356"/>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sz="2000" kern="0" dirty="0"/>
              <a:t>Of course, there are many NLP tasks we are better at today, mostly extraction tasks.</a:t>
            </a:r>
          </a:p>
          <a:p>
            <a:pPr marL="0" indent="0">
              <a:buNone/>
            </a:pPr>
            <a:r>
              <a:rPr lang="en-US" sz="2000" b="1" kern="0" dirty="0"/>
              <a:t>Today: </a:t>
            </a:r>
          </a:p>
          <a:p>
            <a:r>
              <a:rPr lang="en-US" sz="2000" kern="0" dirty="0"/>
              <a:t>Some (optimistic) thoughts and challenges from the perspective of </a:t>
            </a:r>
            <a:r>
              <a:rPr lang="en-US" sz="2000" b="1" kern="0" dirty="0"/>
              <a:t>Learning to Reason, </a:t>
            </a:r>
            <a:r>
              <a:rPr lang="en-US" sz="2000" kern="0" dirty="0"/>
              <a:t>in the context of reasoning about </a:t>
            </a:r>
            <a:r>
              <a:rPr lang="en-US" sz="2000" b="1" kern="0" dirty="0"/>
              <a:t>time</a:t>
            </a:r>
            <a:r>
              <a:rPr lang="en-US" sz="2000" kern="0" dirty="0"/>
              <a:t>.</a:t>
            </a:r>
          </a:p>
          <a:p>
            <a:pPr lvl="1"/>
            <a:r>
              <a:rPr lang="en-US" sz="1800" kern="0" dirty="0"/>
              <a:t>How can we think about </a:t>
            </a:r>
            <a:r>
              <a:rPr lang="en-US" sz="1800" b="1" kern="0" dirty="0"/>
              <a:t>learning</a:t>
            </a:r>
            <a:r>
              <a:rPr lang="en-US" sz="1800" kern="0" dirty="0"/>
              <a:t> in the context of doing </a:t>
            </a:r>
            <a:r>
              <a:rPr lang="en-US" sz="1800" b="1" kern="0" dirty="0"/>
              <a:t>reasoning?</a:t>
            </a:r>
            <a:endParaRPr lang="en-US" sz="1800" kern="0" dirty="0"/>
          </a:p>
        </p:txBody>
      </p:sp>
      <p:sp>
        <p:nvSpPr>
          <p:cNvPr id="4" name="Slide Number Placeholder 3">
            <a:extLst>
              <a:ext uri="{FF2B5EF4-FFF2-40B4-BE49-F238E27FC236}">
                <a16:creationId xmlns:a16="http://schemas.microsoft.com/office/drawing/2014/main" id="{A5A6292D-6656-455F-9E23-8A67FED906D8}"/>
              </a:ext>
            </a:extLst>
          </p:cNvPr>
          <p:cNvSpPr>
            <a:spLocks noGrp="1"/>
          </p:cNvSpPr>
          <p:nvPr>
            <p:ph type="sldNum" sz="quarter" idx="11"/>
          </p:nvPr>
        </p:nvSpPr>
        <p:spPr/>
        <p:txBody>
          <a:bodyPr/>
          <a:lstStyle/>
          <a:p>
            <a:fld id="{BDF588C3-71D6-5D45-B118-1C664482E1C2}" type="slidenum">
              <a:rPr lang="en-US" smtClean="0"/>
              <a:t>6</a:t>
            </a:fld>
            <a:endParaRPr lang="en-US"/>
          </a:p>
        </p:txBody>
      </p:sp>
      <p:sp>
        <p:nvSpPr>
          <p:cNvPr id="10" name="Explosion 1 3">
            <a:extLst>
              <a:ext uri="{FF2B5EF4-FFF2-40B4-BE49-F238E27FC236}">
                <a16:creationId xmlns:a16="http://schemas.microsoft.com/office/drawing/2014/main" id="{DA3596A2-D396-4156-A92C-30BF1850D093}"/>
              </a:ext>
            </a:extLst>
          </p:cNvPr>
          <p:cNvSpPr/>
          <p:nvPr/>
        </p:nvSpPr>
        <p:spPr>
          <a:xfrm>
            <a:off x="391884" y="6562560"/>
            <a:ext cx="118741" cy="189961"/>
          </a:xfrm>
          <a:prstGeom prst="irregularSeal1">
            <a:avLst/>
          </a:prstGeom>
          <a:solidFill>
            <a:srgbClr val="A700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Explosion 1 3">
            <a:extLst>
              <a:ext uri="{FF2B5EF4-FFF2-40B4-BE49-F238E27FC236}">
                <a16:creationId xmlns:a16="http://schemas.microsoft.com/office/drawing/2014/main" id="{623D00AB-F674-4051-9407-D06305E3C80B}"/>
              </a:ext>
            </a:extLst>
          </p:cNvPr>
          <p:cNvSpPr/>
          <p:nvPr/>
        </p:nvSpPr>
        <p:spPr>
          <a:xfrm>
            <a:off x="3547609" y="3790298"/>
            <a:ext cx="118741" cy="189961"/>
          </a:xfrm>
          <a:prstGeom prst="irregularSeal1">
            <a:avLst/>
          </a:prstGeom>
          <a:solidFill>
            <a:srgbClr val="A700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4BC21833-5CCC-4053-9012-2EBD363C1B85}"/>
              </a:ext>
            </a:extLst>
          </p:cNvPr>
          <p:cNvSpPr txBox="1">
            <a:spLocks/>
          </p:cNvSpPr>
          <p:nvPr/>
        </p:nvSpPr>
        <p:spPr bwMode="auto">
          <a:xfrm>
            <a:off x="437275" y="6562561"/>
            <a:ext cx="7534165" cy="25428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pPr marL="0" indent="0">
              <a:buNone/>
            </a:pPr>
            <a:r>
              <a:rPr lang="en-US" sz="1200" kern="0" dirty="0"/>
              <a:t>Without being trained on thousands of chess-understanding examples</a:t>
            </a:r>
            <a:endParaRPr lang="en-US" sz="1100" kern="0" dirty="0"/>
          </a:p>
        </p:txBody>
      </p:sp>
    </p:spTree>
    <p:extLst>
      <p:ext uri="{BB962C8B-B14F-4D97-AF65-F5344CB8AC3E}">
        <p14:creationId xmlns:p14="http://schemas.microsoft.com/office/powerpoint/2010/main" val="21441882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2" presetClass="entr" presetSubtype="9"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1000" fill="hold"/>
                                        <p:tgtEl>
                                          <p:spTgt spid="10"/>
                                        </p:tgtEl>
                                        <p:attrNameLst>
                                          <p:attrName>ppt_x</p:attrName>
                                        </p:attrNameLst>
                                      </p:cBhvr>
                                      <p:tavLst>
                                        <p:tav tm="0">
                                          <p:val>
                                            <p:strVal val="0-#ppt_w/2"/>
                                          </p:val>
                                        </p:tav>
                                        <p:tav tm="100000">
                                          <p:val>
                                            <p:strVal val="#ppt_x"/>
                                          </p:val>
                                        </p:tav>
                                      </p:tavLst>
                                    </p:anim>
                                    <p:anim calcmode="lin" valueType="num">
                                      <p:cBhvr additive="base">
                                        <p:cTn id="40" dur="1000" fill="hold"/>
                                        <p:tgtEl>
                                          <p:spTgt spid="10"/>
                                        </p:tgtEl>
                                        <p:attrNameLst>
                                          <p:attrName>ppt_y</p:attrName>
                                        </p:attrNameLst>
                                      </p:cBhvr>
                                      <p:tavLst>
                                        <p:tav tm="0">
                                          <p:val>
                                            <p:strVal val="0-#ppt_h/2"/>
                                          </p:val>
                                        </p:tav>
                                        <p:tav tm="100000">
                                          <p:val>
                                            <p:strVal val="#ppt_y"/>
                                          </p:val>
                                        </p:tav>
                                      </p:tavLst>
                                    </p:anim>
                                  </p:childTnLst>
                                </p:cTn>
                              </p:par>
                              <p:par>
                                <p:cTn id="41" presetID="2" presetClass="entr" presetSubtype="9"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1000" fill="hold"/>
                                        <p:tgtEl>
                                          <p:spTgt spid="11"/>
                                        </p:tgtEl>
                                        <p:attrNameLst>
                                          <p:attrName>ppt_x</p:attrName>
                                        </p:attrNameLst>
                                      </p:cBhvr>
                                      <p:tavLst>
                                        <p:tav tm="0">
                                          <p:val>
                                            <p:strVal val="0-#ppt_w/2"/>
                                          </p:val>
                                        </p:tav>
                                        <p:tav tm="100000">
                                          <p:val>
                                            <p:strVal val="#ppt_x"/>
                                          </p:val>
                                        </p:tav>
                                      </p:tavLst>
                                    </p:anim>
                                    <p:anim calcmode="lin" valueType="num">
                                      <p:cBhvr additive="base">
                                        <p:cTn id="44"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B5B3B-D1E2-4B4F-949B-14EDCA5E951C}"/>
              </a:ext>
            </a:extLst>
          </p:cNvPr>
          <p:cNvSpPr>
            <a:spLocks noGrp="1"/>
          </p:cNvSpPr>
          <p:nvPr>
            <p:ph type="title"/>
          </p:nvPr>
        </p:nvSpPr>
        <p:spPr/>
        <p:txBody>
          <a:bodyPr/>
          <a:lstStyle/>
          <a:p>
            <a:r>
              <a:rPr lang="en-US" dirty="0"/>
              <a:t>Paired Objective</a:t>
            </a:r>
          </a:p>
        </p:txBody>
      </p:sp>
      <p:sp>
        <p:nvSpPr>
          <p:cNvPr id="4" name="Slide Number Placeholder 3">
            <a:extLst>
              <a:ext uri="{FF2B5EF4-FFF2-40B4-BE49-F238E27FC236}">
                <a16:creationId xmlns:a16="http://schemas.microsoft.com/office/drawing/2014/main" id="{AD1B3ADA-4824-EC4B-86F7-11040051E6BD}"/>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pic>
        <p:nvPicPr>
          <p:cNvPr id="1031" name="Picture 7">
            <a:extLst>
              <a:ext uri="{FF2B5EF4-FFF2-40B4-BE49-F238E27FC236}">
                <a16:creationId xmlns:a16="http://schemas.microsoft.com/office/drawing/2014/main" id="{277266DA-3B73-5244-88FD-F74811344D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0" y="-1273175"/>
            <a:ext cx="203200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BDB366DA-2D1C-F04C-9854-00C344F584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401" y="1669984"/>
            <a:ext cx="11561197" cy="23558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5FCF4C7-6E87-4246-8D1E-F6F32DB3E697}"/>
              </a:ext>
            </a:extLst>
          </p:cNvPr>
          <p:cNvSpPr/>
          <p:nvPr/>
        </p:nvSpPr>
        <p:spPr>
          <a:xfrm>
            <a:off x="3609837" y="4751427"/>
            <a:ext cx="4972323" cy="116955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Enforce consistency between outputs of shared-substructures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rPr>
              <a:t>encourage similarity between outputs</a:t>
            </a:r>
            <a:endParaRPr kumimoji="0" lang="en-US" sz="1800" b="0" i="0" u="none" strike="noStrike" kern="1200" cap="none" spc="0" normalizeH="0" baseline="0" noProof="0" dirty="0">
              <a:ln>
                <a:noFill/>
              </a:ln>
              <a:solidFill>
                <a:srgbClr val="000000"/>
              </a:solidFill>
              <a:effectLst/>
              <a:uLnTx/>
              <a:uFillTx/>
              <a:latin typeface="Calibri"/>
              <a:ea typeface="+mn-ea"/>
              <a:cs typeface="Arial"/>
            </a:endParaRPr>
          </a:p>
        </p:txBody>
      </p:sp>
      <p:cxnSp>
        <p:nvCxnSpPr>
          <p:cNvPr id="9" name="Straight Arrow Connector 8">
            <a:extLst>
              <a:ext uri="{FF2B5EF4-FFF2-40B4-BE49-F238E27FC236}">
                <a16:creationId xmlns:a16="http://schemas.microsoft.com/office/drawing/2014/main" id="{251350AC-23EF-F44A-BD9F-863790BF3723}"/>
              </a:ext>
            </a:extLst>
          </p:cNvPr>
          <p:cNvCxnSpPr>
            <a:cxnSpLocks/>
            <a:stCxn id="3" idx="1"/>
          </p:cNvCxnSpPr>
          <p:nvPr/>
        </p:nvCxnSpPr>
        <p:spPr>
          <a:xfrm flipH="1" flipV="1">
            <a:off x="1566407" y="4025878"/>
            <a:ext cx="2043430" cy="131032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22E7C5B-569E-A948-8DD3-263228C72F69}"/>
              </a:ext>
            </a:extLst>
          </p:cNvPr>
          <p:cNvCxnSpPr>
            <a:cxnSpLocks/>
            <a:stCxn id="3" idx="3"/>
          </p:cNvCxnSpPr>
          <p:nvPr/>
        </p:nvCxnSpPr>
        <p:spPr>
          <a:xfrm flipV="1">
            <a:off x="8582160" y="4096761"/>
            <a:ext cx="1755640" cy="123944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3719543D-6028-4892-BABD-16910C4EBFDF}"/>
              </a:ext>
            </a:extLst>
          </p:cNvPr>
          <p:cNvSpPr/>
          <p:nvPr/>
        </p:nvSpPr>
        <p:spPr>
          <a:xfrm>
            <a:off x="216578" y="1381125"/>
            <a:ext cx="3571717" cy="2599799"/>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10" name="Rectangle 9">
            <a:extLst>
              <a:ext uri="{FF2B5EF4-FFF2-40B4-BE49-F238E27FC236}">
                <a16:creationId xmlns:a16="http://schemas.microsoft.com/office/drawing/2014/main" id="{02260DE6-01FA-4C65-8B11-2C10642F38AC}"/>
              </a:ext>
            </a:extLst>
          </p:cNvPr>
          <p:cNvSpPr/>
          <p:nvPr/>
        </p:nvSpPr>
        <p:spPr>
          <a:xfrm>
            <a:off x="8304881" y="1405975"/>
            <a:ext cx="3571717" cy="2599799"/>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11" name="TextBox 10">
            <a:extLst>
              <a:ext uri="{FF2B5EF4-FFF2-40B4-BE49-F238E27FC236}">
                <a16:creationId xmlns:a16="http://schemas.microsoft.com/office/drawing/2014/main" id="{E5A35C70-20C3-4090-90A0-E6FEA85A64CB}"/>
              </a:ext>
            </a:extLst>
          </p:cNvPr>
          <p:cNvSpPr txBox="1"/>
          <p:nvPr/>
        </p:nvSpPr>
        <p:spPr>
          <a:xfrm>
            <a:off x="2545977" y="5985729"/>
            <a:ext cx="7100047" cy="646331"/>
          </a:xfrm>
          <a:prstGeom prst="rect">
            <a:avLst/>
          </a:prstGeom>
          <a:solidFill>
            <a:schemeClr val="bg1">
              <a:lumMod val="95000"/>
            </a:schemeClr>
          </a:solidFill>
          <a:ln>
            <a:solidFill>
              <a:srgbClr val="3366CC"/>
            </a:solidFill>
          </a:ln>
        </p:spPr>
        <p:txBody>
          <a:bodyPr wrap="square" rtlCol="0">
            <a:spAutoFit/>
          </a:bodyPr>
          <a:lstStyle/>
          <a:p>
            <a:pPr algn="ctr"/>
            <a:r>
              <a:rPr lang="en-US" dirty="0">
                <a:latin typeface="Calibri" panose="020F0502020204030204" pitchFamily="34" charset="0"/>
                <a:cs typeface="Calibri" panose="020F0502020204030204" pitchFamily="34" charset="0"/>
              </a:rPr>
              <a:t>This approach to supervision can be shown to provide better compositional generalization</a:t>
            </a:r>
          </a:p>
        </p:txBody>
      </p:sp>
    </p:spTree>
    <p:extLst>
      <p:ext uri="{BB962C8B-B14F-4D97-AF65-F5344CB8AC3E}">
        <p14:creationId xmlns:p14="http://schemas.microsoft.com/office/powerpoint/2010/main" val="12796529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0"/>
                            </p:stCondLst>
                            <p:childTnLst>
                              <p:par>
                                <p:cTn id="14" presetID="22" presetClass="entr" presetSubtype="4"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250"/>
                                        <p:tgtEl>
                                          <p:spTgt spid="16"/>
                                        </p:tgtEl>
                                      </p:cBhvr>
                                    </p:animEffec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0" grpId="0" animBg="1"/>
      <p:bldP spid="11"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848A-EB3F-0947-A898-2BD4B1F7A5C9}"/>
              </a:ext>
            </a:extLst>
          </p:cNvPr>
          <p:cNvSpPr>
            <a:spLocks noGrp="1"/>
          </p:cNvSpPr>
          <p:nvPr>
            <p:ph type="title"/>
          </p:nvPr>
        </p:nvSpPr>
        <p:spPr/>
        <p:txBody>
          <a:bodyPr/>
          <a:lstStyle/>
          <a:p>
            <a:r>
              <a:rPr lang="en-US" dirty="0"/>
              <a:t>Results: Compositional Generalization</a:t>
            </a:r>
          </a:p>
        </p:txBody>
      </p:sp>
      <p:sp>
        <p:nvSpPr>
          <p:cNvPr id="4" name="Slide Number Placeholder 3">
            <a:extLst>
              <a:ext uri="{FF2B5EF4-FFF2-40B4-BE49-F238E27FC236}">
                <a16:creationId xmlns:a16="http://schemas.microsoft.com/office/drawing/2014/main" id="{C49EE99F-F650-EB45-A37B-2216F287CAA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
        <p:nvSpPr>
          <p:cNvPr id="5" name="Content Placeholder 2">
            <a:extLst>
              <a:ext uri="{FF2B5EF4-FFF2-40B4-BE49-F238E27FC236}">
                <a16:creationId xmlns:a16="http://schemas.microsoft.com/office/drawing/2014/main" id="{12081BA3-AB72-0740-ACD1-66CB6EBAC0A3}"/>
              </a:ext>
            </a:extLst>
          </p:cNvPr>
          <p:cNvSpPr>
            <a:spLocks noGrp="1"/>
          </p:cNvSpPr>
          <p:nvPr>
            <p:ph idx="1"/>
          </p:nvPr>
        </p:nvSpPr>
        <p:spPr>
          <a:xfrm>
            <a:off x="609600" y="1251857"/>
            <a:ext cx="5728735" cy="2560726"/>
          </a:xfrm>
        </p:spPr>
        <p:txBody>
          <a:bodyPr/>
          <a:lstStyle/>
          <a:p>
            <a:r>
              <a:rPr lang="en-US" b="1" dirty="0"/>
              <a:t>Test on more complex questions than trained on</a:t>
            </a:r>
            <a:br>
              <a:rPr lang="en-US" dirty="0"/>
            </a:br>
            <a:r>
              <a:rPr lang="en-US" dirty="0"/>
              <a:t>E.g. </a:t>
            </a:r>
            <a:r>
              <a:rPr lang="en-US" i="1" dirty="0"/>
              <a:t>How many more mg/L is the highest amount of arsenic in drinking water linked to skin cancer risk than the lowest mg/L amount?</a:t>
            </a:r>
          </a:p>
        </p:txBody>
      </p:sp>
      <p:pic>
        <p:nvPicPr>
          <p:cNvPr id="6146" name="Picture 2">
            <a:extLst>
              <a:ext uri="{FF2B5EF4-FFF2-40B4-BE49-F238E27FC236}">
                <a16:creationId xmlns:a16="http://schemas.microsoft.com/office/drawing/2014/main" id="{D54A519A-921F-264E-9265-B5546D2FB2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 y="4214171"/>
            <a:ext cx="5728735" cy="1167379"/>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754F92AC-5EF8-4ADC-A302-7E53555544F6}"/>
              </a:ext>
            </a:extLst>
          </p:cNvPr>
          <p:cNvSpPr txBox="1">
            <a:spLocks/>
          </p:cNvSpPr>
          <p:nvPr/>
        </p:nvSpPr>
        <p:spPr bwMode="auto">
          <a:xfrm>
            <a:off x="6367219" y="1251857"/>
            <a:ext cx="5728735" cy="2560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b="1" kern="0" dirty="0"/>
              <a:t>Performance vs. Training Instances</a:t>
            </a:r>
            <a:br>
              <a:rPr lang="en-US" kern="0" dirty="0"/>
            </a:br>
            <a:endParaRPr lang="en-US" i="1" kern="0" dirty="0"/>
          </a:p>
        </p:txBody>
      </p:sp>
      <p:pic>
        <p:nvPicPr>
          <p:cNvPr id="7" name="Picture 6">
            <a:extLst>
              <a:ext uri="{FF2B5EF4-FFF2-40B4-BE49-F238E27FC236}">
                <a16:creationId xmlns:a16="http://schemas.microsoft.com/office/drawing/2014/main" id="{73BB3B1A-71AC-4DE1-8539-2641085AA06E}"/>
              </a:ext>
            </a:extLst>
          </p:cNvPr>
          <p:cNvPicPr>
            <a:picLocks noChangeAspect="1"/>
          </p:cNvPicPr>
          <p:nvPr/>
        </p:nvPicPr>
        <p:blipFill>
          <a:blip r:embed="rId3"/>
          <a:stretch>
            <a:fillRect/>
          </a:stretch>
        </p:blipFill>
        <p:spPr>
          <a:xfrm>
            <a:off x="6617539" y="3255442"/>
            <a:ext cx="5068183" cy="2126108"/>
          </a:xfrm>
          <a:prstGeom prst="rect">
            <a:avLst/>
          </a:prstGeom>
          <a:solidFill>
            <a:schemeClr val="accent2"/>
          </a:solidFill>
          <a:ln>
            <a:solidFill>
              <a:schemeClr val="accent2"/>
            </a:solidFill>
          </a:ln>
        </p:spPr>
      </p:pic>
      <p:sp>
        <p:nvSpPr>
          <p:cNvPr id="10" name="Arrow: Right 9">
            <a:extLst>
              <a:ext uri="{FF2B5EF4-FFF2-40B4-BE49-F238E27FC236}">
                <a16:creationId xmlns:a16="http://schemas.microsoft.com/office/drawing/2014/main" id="{F06FBEDE-FEE9-451B-8B91-9E6CB242102E}"/>
              </a:ext>
            </a:extLst>
          </p:cNvPr>
          <p:cNvSpPr/>
          <p:nvPr/>
        </p:nvSpPr>
        <p:spPr>
          <a:xfrm rot="16200000">
            <a:off x="3405002" y="5540467"/>
            <a:ext cx="404154" cy="188425"/>
          </a:xfrm>
          <a:prstGeom prst="rightArrow">
            <a:avLst/>
          </a:prstGeom>
          <a:solidFill>
            <a:schemeClr val="accent2"/>
          </a:solidFill>
          <a:ln w="127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11" name="Arrow: Right 10">
            <a:extLst>
              <a:ext uri="{FF2B5EF4-FFF2-40B4-BE49-F238E27FC236}">
                <a16:creationId xmlns:a16="http://schemas.microsoft.com/office/drawing/2014/main" id="{539A4856-2CB0-440D-A1A4-075A75BE944C}"/>
              </a:ext>
            </a:extLst>
          </p:cNvPr>
          <p:cNvSpPr/>
          <p:nvPr/>
        </p:nvSpPr>
        <p:spPr>
          <a:xfrm rot="16200000">
            <a:off x="5633742" y="5540467"/>
            <a:ext cx="404154" cy="188425"/>
          </a:xfrm>
          <a:prstGeom prst="rightArrow">
            <a:avLst/>
          </a:prstGeom>
          <a:solidFill>
            <a:schemeClr val="accent2"/>
          </a:solidFill>
          <a:ln w="127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754418963"/>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C9577-E57F-4DE9-B34F-8113095262ED}"/>
              </a:ext>
            </a:extLst>
          </p:cNvPr>
          <p:cNvSpPr>
            <a:spLocks noGrp="1"/>
          </p:cNvSpPr>
          <p:nvPr>
            <p:ph type="title"/>
          </p:nvPr>
        </p:nvSpPr>
        <p:spPr/>
        <p:txBody>
          <a:bodyPr/>
          <a:lstStyle/>
          <a:p>
            <a:r>
              <a:rPr lang="en-US" dirty="0"/>
              <a:t>CliffsNotes </a:t>
            </a:r>
          </a:p>
        </p:txBody>
      </p:sp>
      <p:sp>
        <p:nvSpPr>
          <p:cNvPr id="3" name="Content Placeholder 2">
            <a:extLst>
              <a:ext uri="{FF2B5EF4-FFF2-40B4-BE49-F238E27FC236}">
                <a16:creationId xmlns:a16="http://schemas.microsoft.com/office/drawing/2014/main" id="{EDB222B4-B6FB-4208-AA21-E3422014F21C}"/>
              </a:ext>
            </a:extLst>
          </p:cNvPr>
          <p:cNvSpPr>
            <a:spLocks noGrp="1"/>
          </p:cNvSpPr>
          <p:nvPr>
            <p:ph idx="1"/>
          </p:nvPr>
        </p:nvSpPr>
        <p:spPr>
          <a:xfrm>
            <a:off x="609600" y="1251856"/>
            <a:ext cx="7250607" cy="4484915"/>
          </a:xfrm>
        </p:spPr>
        <p:txBody>
          <a:bodyPr/>
          <a:lstStyle/>
          <a:p>
            <a:r>
              <a:rPr lang="en-US" dirty="0"/>
              <a:t>Multiple natural language documents</a:t>
            </a:r>
          </a:p>
          <a:p>
            <a:pPr lvl="1"/>
            <a:r>
              <a:rPr lang="en-US" dirty="0"/>
              <a:t>Small units of text or large units of texts</a:t>
            </a:r>
          </a:p>
          <a:p>
            <a:pPr lvl="1"/>
            <a:r>
              <a:rPr lang="en-US" dirty="0"/>
              <a:t>Reading news about an event/situation </a:t>
            </a:r>
            <a:r>
              <a:rPr lang="en-US" b="1" dirty="0"/>
              <a:t>over time </a:t>
            </a:r>
            <a:r>
              <a:rPr lang="en-US" dirty="0"/>
              <a:t>and/or from </a:t>
            </a:r>
            <a:r>
              <a:rPr lang="en-US" b="1" dirty="0"/>
              <a:t>multiple sources </a:t>
            </a:r>
          </a:p>
          <a:p>
            <a:pPr lvl="1"/>
            <a:r>
              <a:rPr lang="en-US" b="1" dirty="0"/>
              <a:t>Reading a book</a:t>
            </a:r>
          </a:p>
          <a:p>
            <a:pPr lvl="1"/>
            <a:endParaRPr lang="en-US" dirty="0"/>
          </a:p>
          <a:p>
            <a:pPr lvl="1"/>
            <a:r>
              <a:rPr lang="en-US" dirty="0"/>
              <a:t>The novel features the character </a:t>
            </a:r>
            <a:r>
              <a:rPr lang="en-US" dirty="0">
                <a:hlinkClick r:id="rId2" tooltip="David Copperfield (character)"/>
              </a:rPr>
              <a:t>David Copperfield</a:t>
            </a:r>
            <a:r>
              <a:rPr lang="en-US" dirty="0"/>
              <a:t>, his journey of change and growth from infancy to maturity, as many people enter and leave his life and he passes through the stages of his development. (</a:t>
            </a:r>
            <a:r>
              <a:rPr lang="en-US" b="1" dirty="0"/>
              <a:t>Fiction, and you know it</a:t>
            </a:r>
            <a:r>
              <a:rPr lang="en-US" dirty="0"/>
              <a:t>)</a:t>
            </a:r>
          </a:p>
          <a:p>
            <a:pPr lvl="1"/>
            <a:r>
              <a:rPr lang="en-US" dirty="0"/>
              <a:t>London and England in the 19-th century; socio-economic state, child exploitation; schools, prisons, emigration to Australia (</a:t>
            </a:r>
            <a:r>
              <a:rPr lang="en-US" b="1" dirty="0"/>
              <a:t>true historical facts</a:t>
            </a:r>
            <a:r>
              <a:rPr lang="en-US" dirty="0"/>
              <a:t>)</a:t>
            </a:r>
          </a:p>
          <a:p>
            <a:r>
              <a:rPr lang="en-US" dirty="0">
                <a:solidFill>
                  <a:srgbClr val="0000FF"/>
                </a:solidFill>
              </a:rPr>
              <a:t>What are the computational tasks that we should think about? </a:t>
            </a:r>
          </a:p>
          <a:p>
            <a:endParaRPr lang="en-US" dirty="0"/>
          </a:p>
          <a:p>
            <a:endParaRPr lang="en-US" dirty="0"/>
          </a:p>
        </p:txBody>
      </p:sp>
      <p:sp>
        <p:nvSpPr>
          <p:cNvPr id="4" name="Slide Number Placeholder 3">
            <a:extLst>
              <a:ext uri="{FF2B5EF4-FFF2-40B4-BE49-F238E27FC236}">
                <a16:creationId xmlns:a16="http://schemas.microsoft.com/office/drawing/2014/main" id="{0276FED4-9B2A-42C6-9F5A-82A202DB9F03}"/>
              </a:ext>
            </a:extLst>
          </p:cNvPr>
          <p:cNvSpPr>
            <a:spLocks noGrp="1"/>
          </p:cNvSpPr>
          <p:nvPr>
            <p:ph type="sldNum" sz="quarter" idx="11"/>
          </p:nvPr>
        </p:nvSpPr>
        <p:spPr/>
        <p:txBody>
          <a:bodyPr/>
          <a:lstStyle/>
          <a:p>
            <a:fld id="{BDF588C3-71D6-5D45-B118-1C664482E1C2}" type="slidenum">
              <a:rPr lang="en-US" smtClean="0"/>
              <a:t>62</a:t>
            </a:fld>
            <a:endParaRPr lang="en-US"/>
          </a:p>
        </p:txBody>
      </p:sp>
      <p:pic>
        <p:nvPicPr>
          <p:cNvPr id="1026" name="Picture 2" descr="Image result for dickens david copperfield">
            <a:extLst>
              <a:ext uri="{FF2B5EF4-FFF2-40B4-BE49-F238E27FC236}">
                <a16:creationId xmlns:a16="http://schemas.microsoft.com/office/drawing/2014/main" id="{88D3E79A-1748-4A54-98E1-D337417892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8561" y="1450521"/>
            <a:ext cx="260985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4473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a:xfrm>
            <a:off x="609600" y="1251856"/>
            <a:ext cx="11190516" cy="4484915"/>
          </a:xfrm>
        </p:spPr>
        <p:txBody>
          <a:bodyPr/>
          <a:lstStyle/>
          <a:p>
            <a:r>
              <a:rPr lang="en-US" dirty="0"/>
              <a:t>A small sample from a research program that attempts to address some of the key scientific and engineering challenges between us and understanding natural language</a:t>
            </a:r>
          </a:p>
          <a:p>
            <a:r>
              <a:rPr lang="en-US" dirty="0"/>
              <a:t>In the context of </a:t>
            </a:r>
            <a:r>
              <a:rPr lang="en-US" b="1" dirty="0"/>
              <a:t>reasoning about events and time  </a:t>
            </a:r>
          </a:p>
          <a:p>
            <a:pPr lvl="1"/>
            <a:r>
              <a:rPr lang="en-US" b="1" dirty="0"/>
              <a:t>Reasoning: </a:t>
            </a:r>
            <a:r>
              <a:rPr lang="en-US" dirty="0"/>
              <a:t>Structure,</a:t>
            </a:r>
            <a:r>
              <a:rPr lang="en-US" b="1" dirty="0"/>
              <a:t> </a:t>
            </a:r>
            <a:r>
              <a:rPr lang="en-US" dirty="0"/>
              <a:t>De-composition and Composition </a:t>
            </a:r>
          </a:p>
          <a:p>
            <a:pPr lvl="1"/>
            <a:r>
              <a:rPr lang="en-US" b="1" dirty="0"/>
              <a:t>(Temporal) Common Sense </a:t>
            </a:r>
          </a:p>
          <a:p>
            <a:pPr lvl="1"/>
            <a:r>
              <a:rPr lang="en-US" b="1" dirty="0"/>
              <a:t>Supervision</a:t>
            </a:r>
            <a:r>
              <a:rPr lang="en-US" dirty="0"/>
              <a:t>: how to think about it when we actually want to do reasoning? </a:t>
            </a:r>
          </a:p>
        </p:txBody>
      </p:sp>
      <p:sp>
        <p:nvSpPr>
          <p:cNvPr id="5" name="TextBox 4"/>
          <p:cNvSpPr txBox="1">
            <a:spLocks noChangeArrowheads="1"/>
          </p:cNvSpPr>
          <p:nvPr/>
        </p:nvSpPr>
        <p:spPr bwMode="auto">
          <a:xfrm>
            <a:off x="6858000" y="186259"/>
            <a:ext cx="3352800" cy="466725"/>
          </a:xfrm>
          <a:prstGeom prst="rect">
            <a:avLst/>
          </a:prstGeom>
          <a:solidFill>
            <a:schemeClr val="bg1">
              <a:lumMod val="95000"/>
            </a:schemeClr>
          </a:solidFill>
          <a:ln w="9525">
            <a:solidFill>
              <a:srgbClr val="3366CC"/>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2400" dirty="0">
                <a:solidFill>
                  <a:srgbClr val="000000"/>
                </a:solidFill>
                <a:latin typeface="Calibri" pitchFamily="34" charset="0"/>
              </a:rPr>
              <a:t>Thank You!</a:t>
            </a:r>
          </a:p>
        </p:txBody>
      </p:sp>
      <p:pic>
        <p:nvPicPr>
          <p:cNvPr id="6" name="Picture 2" descr="Aristotle">
            <a:extLst>
              <a:ext uri="{FF2B5EF4-FFF2-40B4-BE49-F238E27FC236}">
                <a16:creationId xmlns:a16="http://schemas.microsoft.com/office/drawing/2014/main" id="{2311C665-656F-4B4B-9982-DDA8925D61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295" y="5228153"/>
            <a:ext cx="2743201" cy="164592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american football">
            <a:extLst>
              <a:ext uri="{FF2B5EF4-FFF2-40B4-BE49-F238E27FC236}">
                <a16:creationId xmlns:a16="http://schemas.microsoft.com/office/drawing/2014/main" id="{5BEE5730-7653-41DA-87D1-28B1D92C9D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3431" y="5228153"/>
            <a:ext cx="246888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he longest day in NYC">
            <a:extLst>
              <a:ext uri="{FF2B5EF4-FFF2-40B4-BE49-F238E27FC236}">
                <a16:creationId xmlns:a16="http://schemas.microsoft.com/office/drawing/2014/main" id="{EDCF6BA3-FB66-443A-A26D-C3EF0AEEB7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3246" y="5228153"/>
            <a:ext cx="2341337" cy="16459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550C7AF-4307-4878-B9E9-6F5B0BE083EC}"/>
              </a:ext>
            </a:extLst>
          </p:cNvPr>
          <p:cNvPicPr>
            <a:picLocks noChangeAspect="1"/>
          </p:cNvPicPr>
          <p:nvPr/>
        </p:nvPicPr>
        <p:blipFill>
          <a:blip r:embed="rId5"/>
          <a:stretch>
            <a:fillRect/>
          </a:stretch>
        </p:blipFill>
        <p:spPr>
          <a:xfrm>
            <a:off x="8919844" y="5228153"/>
            <a:ext cx="3196808" cy="1645920"/>
          </a:xfrm>
          <a:prstGeom prst="rect">
            <a:avLst/>
          </a:prstGeom>
        </p:spPr>
      </p:pic>
      <p:pic>
        <p:nvPicPr>
          <p:cNvPr id="10" name="Picture 9">
            <a:extLst>
              <a:ext uri="{FF2B5EF4-FFF2-40B4-BE49-F238E27FC236}">
                <a16:creationId xmlns:a16="http://schemas.microsoft.com/office/drawing/2014/main" id="{7E543AD5-B694-4D71-BDD2-FA3674CDE53E}"/>
              </a:ext>
            </a:extLst>
          </p:cNvPr>
          <p:cNvPicPr preferRelativeResize="0">
            <a:picLocks/>
          </p:cNvPicPr>
          <p:nvPr/>
        </p:nvPicPr>
        <p:blipFill>
          <a:blip r:embed="rId6"/>
          <a:stretch>
            <a:fillRect/>
          </a:stretch>
        </p:blipFill>
        <p:spPr>
          <a:xfrm>
            <a:off x="2888142" y="5136713"/>
            <a:ext cx="2468880" cy="1737360"/>
          </a:xfrm>
          <a:prstGeom prst="rect">
            <a:avLst/>
          </a:prstGeom>
        </p:spPr>
      </p:pic>
      <p:sp>
        <p:nvSpPr>
          <p:cNvPr id="4" name="Slide Number Placeholder 3">
            <a:extLst>
              <a:ext uri="{FF2B5EF4-FFF2-40B4-BE49-F238E27FC236}">
                <a16:creationId xmlns:a16="http://schemas.microsoft.com/office/drawing/2014/main" id="{6FCC0DA4-1A71-44C4-9DC5-656DB0E46381}"/>
              </a:ext>
            </a:extLst>
          </p:cNvPr>
          <p:cNvSpPr>
            <a:spLocks noGrp="1"/>
          </p:cNvSpPr>
          <p:nvPr>
            <p:ph type="sldNum" sz="quarter" idx="11"/>
          </p:nvPr>
        </p:nvSpPr>
        <p:spPr/>
        <p:txBody>
          <a:bodyPr/>
          <a:lstStyle/>
          <a:p>
            <a:fld id="{BDF588C3-71D6-5D45-B118-1C664482E1C2}" type="slidenum">
              <a:rPr lang="en-US" smtClean="0"/>
              <a:t>63</a:t>
            </a:fld>
            <a:endParaRPr lang="en-US"/>
          </a:p>
        </p:txBody>
      </p:sp>
      <p:pic>
        <p:nvPicPr>
          <p:cNvPr id="11" name="Picture 2" descr="Image result for dickens david copperfield">
            <a:extLst>
              <a:ext uri="{FF2B5EF4-FFF2-40B4-BE49-F238E27FC236}">
                <a16:creationId xmlns:a16="http://schemas.microsoft.com/office/drawing/2014/main" id="{EC9E4CE2-9205-479C-B2CA-8582408775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13964" y="5281026"/>
            <a:ext cx="1105880" cy="15769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erson smiling for the camera&#10;&#10;Description automatically generated">
            <a:extLst>
              <a:ext uri="{FF2B5EF4-FFF2-40B4-BE49-F238E27FC236}">
                <a16:creationId xmlns:a16="http://schemas.microsoft.com/office/drawing/2014/main" id="{74D336BD-52CC-40C8-A4D2-0BFF9090857B}"/>
              </a:ext>
            </a:extLst>
          </p:cNvPr>
          <p:cNvPicPr>
            <a:picLocks noChangeAspect="1"/>
          </p:cNvPicPr>
          <p:nvPr/>
        </p:nvPicPr>
        <p:blipFill>
          <a:blip r:embed="rId8"/>
          <a:stretch>
            <a:fillRect/>
          </a:stretch>
        </p:blipFill>
        <p:spPr>
          <a:xfrm>
            <a:off x="2927250" y="3818675"/>
            <a:ext cx="1280160" cy="1280160"/>
          </a:xfrm>
          <a:prstGeom prst="rect">
            <a:avLst/>
          </a:prstGeom>
        </p:spPr>
      </p:pic>
      <p:pic>
        <p:nvPicPr>
          <p:cNvPr id="13" name="Picture 12" descr="A person posing for the camera&#10;&#10;Description automatically generated">
            <a:extLst>
              <a:ext uri="{FF2B5EF4-FFF2-40B4-BE49-F238E27FC236}">
                <a16:creationId xmlns:a16="http://schemas.microsoft.com/office/drawing/2014/main" id="{B742B898-237A-4FC7-8E7F-B0FCD90CD3D5}"/>
              </a:ext>
            </a:extLst>
          </p:cNvPr>
          <p:cNvPicPr>
            <a:picLocks noChangeAspect="1"/>
          </p:cNvPicPr>
          <p:nvPr/>
        </p:nvPicPr>
        <p:blipFill rotWithShape="1">
          <a:blip r:embed="rId9"/>
          <a:srcRect r="16399"/>
          <a:stretch/>
        </p:blipFill>
        <p:spPr>
          <a:xfrm>
            <a:off x="366287" y="3818675"/>
            <a:ext cx="1280161" cy="1280160"/>
          </a:xfrm>
          <a:prstGeom prst="rect">
            <a:avLst/>
          </a:prstGeom>
        </p:spPr>
      </p:pic>
      <p:pic>
        <p:nvPicPr>
          <p:cNvPr id="14" name="Picture 13">
            <a:extLst>
              <a:ext uri="{FF2B5EF4-FFF2-40B4-BE49-F238E27FC236}">
                <a16:creationId xmlns:a16="http://schemas.microsoft.com/office/drawing/2014/main" id="{209691D5-2C14-42E5-965D-B8A586A2F047}"/>
              </a:ext>
            </a:extLst>
          </p:cNvPr>
          <p:cNvPicPr>
            <a:picLocks noChangeAspect="1"/>
          </p:cNvPicPr>
          <p:nvPr/>
        </p:nvPicPr>
        <p:blipFill rotWithShape="1">
          <a:blip r:embed="rId10"/>
          <a:srcRect l="9765" t="8530" r="10298" b="10907"/>
          <a:stretch/>
        </p:blipFill>
        <p:spPr>
          <a:xfrm>
            <a:off x="5488212" y="3818675"/>
            <a:ext cx="1278733" cy="1280160"/>
          </a:xfrm>
          <a:prstGeom prst="rect">
            <a:avLst/>
          </a:prstGeom>
        </p:spPr>
      </p:pic>
      <p:pic>
        <p:nvPicPr>
          <p:cNvPr id="15" name="Picture 14">
            <a:extLst>
              <a:ext uri="{FF2B5EF4-FFF2-40B4-BE49-F238E27FC236}">
                <a16:creationId xmlns:a16="http://schemas.microsoft.com/office/drawing/2014/main" id="{1156402E-6092-41C7-A0CA-7D36FC7AF09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67266" y="3818675"/>
            <a:ext cx="1280160" cy="1280160"/>
          </a:xfrm>
          <a:prstGeom prst="rect">
            <a:avLst/>
          </a:prstGeom>
        </p:spPr>
      </p:pic>
      <p:pic>
        <p:nvPicPr>
          <p:cNvPr id="16" name="Picture 2">
            <a:extLst>
              <a:ext uri="{FF2B5EF4-FFF2-40B4-BE49-F238E27FC236}">
                <a16:creationId xmlns:a16="http://schemas.microsoft.com/office/drawing/2014/main" id="{1379A53E-22EF-4EE0-886D-6E53D6B69C8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47747" y="3818675"/>
            <a:ext cx="128016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636BACF7-50D5-4545-8420-D480610D2D8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28228" y="3818675"/>
            <a:ext cx="1277499" cy="12801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Avatar">
            <a:extLst>
              <a:ext uri="{FF2B5EF4-FFF2-40B4-BE49-F238E27FC236}">
                <a16:creationId xmlns:a16="http://schemas.microsoft.com/office/drawing/2014/main" id="{C8971D85-D633-4BF7-9EDC-43897F1F1CF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07731" y="3818675"/>
            <a:ext cx="128016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BE28BED6-F107-4855-B67F-1D96FE58A1C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06050" y="3826631"/>
            <a:ext cx="128016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F57D3AC2-C472-4956-850A-76642DC3C87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646769" y="3815954"/>
            <a:ext cx="1280160" cy="128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16301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checkerboard(across)">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6A7E8-0865-4697-A790-E493FDBD2B42}"/>
              </a:ext>
            </a:extLst>
          </p:cNvPr>
          <p:cNvSpPr>
            <a:spLocks noGrp="1"/>
          </p:cNvSpPr>
          <p:nvPr>
            <p:ph type="title"/>
          </p:nvPr>
        </p:nvSpPr>
        <p:spPr/>
        <p:txBody>
          <a:bodyPr/>
          <a:lstStyle/>
          <a:p>
            <a:r>
              <a:rPr lang="en-US" dirty="0"/>
              <a:t>End</a:t>
            </a:r>
          </a:p>
        </p:txBody>
      </p:sp>
      <p:sp>
        <p:nvSpPr>
          <p:cNvPr id="3" name="Content Placeholder 2">
            <a:extLst>
              <a:ext uri="{FF2B5EF4-FFF2-40B4-BE49-F238E27FC236}">
                <a16:creationId xmlns:a16="http://schemas.microsoft.com/office/drawing/2014/main" id="{B8F6D07F-B4EB-4E75-A470-F702D25C4FE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6451DF8-F153-4DCF-A1C4-A477A3D11709}"/>
              </a:ext>
            </a:extLst>
          </p:cNvPr>
          <p:cNvSpPr>
            <a:spLocks noGrp="1"/>
          </p:cNvSpPr>
          <p:nvPr>
            <p:ph type="sldNum" sz="quarter" idx="11"/>
          </p:nvPr>
        </p:nvSpPr>
        <p:spPr/>
        <p:txBody>
          <a:bodyPr/>
          <a:lstStyle/>
          <a:p>
            <a:fld id="{BDF588C3-71D6-5D45-B118-1C664482E1C2}" type="slidenum">
              <a:rPr lang="en-US" smtClean="0"/>
              <a:t>64</a:t>
            </a:fld>
            <a:endParaRPr lang="en-US"/>
          </a:p>
        </p:txBody>
      </p:sp>
    </p:spTree>
    <p:extLst>
      <p:ext uri="{BB962C8B-B14F-4D97-AF65-F5344CB8AC3E}">
        <p14:creationId xmlns:p14="http://schemas.microsoft.com/office/powerpoint/2010/main" val="193768666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090DD-82DB-4993-AF96-90480F165D92}"/>
              </a:ext>
            </a:extLst>
          </p:cNvPr>
          <p:cNvSpPr>
            <a:spLocks noGrp="1"/>
          </p:cNvSpPr>
          <p:nvPr>
            <p:ph type="title"/>
          </p:nvPr>
        </p:nvSpPr>
        <p:spPr/>
        <p:txBody>
          <a:bodyPr/>
          <a:lstStyle/>
          <a:p>
            <a:r>
              <a:rPr lang="en-US" dirty="0"/>
              <a:t>Nice to Meet You</a:t>
            </a:r>
          </a:p>
        </p:txBody>
      </p:sp>
      <p:pic>
        <p:nvPicPr>
          <p:cNvPr id="6" name="Content Placeholder 5">
            <a:extLst>
              <a:ext uri="{FF2B5EF4-FFF2-40B4-BE49-F238E27FC236}">
                <a16:creationId xmlns:a16="http://schemas.microsoft.com/office/drawing/2014/main" id="{0E6A019D-89D7-4492-B0F8-B7B4C63D92DE}"/>
              </a:ext>
            </a:extLst>
          </p:cNvPr>
          <p:cNvPicPr>
            <a:picLocks noGrp="1" noChangeAspect="1"/>
          </p:cNvPicPr>
          <p:nvPr>
            <p:ph idx="1"/>
          </p:nvPr>
        </p:nvPicPr>
        <p:blipFill>
          <a:blip r:embed="rId2"/>
          <a:stretch>
            <a:fillRect/>
          </a:stretch>
        </p:blipFill>
        <p:spPr>
          <a:xfrm>
            <a:off x="3740373" y="1252538"/>
            <a:ext cx="4711253" cy="4484687"/>
          </a:xfrm>
        </p:spPr>
      </p:pic>
      <p:sp>
        <p:nvSpPr>
          <p:cNvPr id="4" name="Slide Number Placeholder 3">
            <a:extLst>
              <a:ext uri="{FF2B5EF4-FFF2-40B4-BE49-F238E27FC236}">
                <a16:creationId xmlns:a16="http://schemas.microsoft.com/office/drawing/2014/main" id="{7E6D707B-D809-40D6-A51A-33A522D90CEC}"/>
              </a:ext>
            </a:extLst>
          </p:cNvPr>
          <p:cNvSpPr>
            <a:spLocks noGrp="1"/>
          </p:cNvSpPr>
          <p:nvPr>
            <p:ph type="sldNum" sz="quarter" idx="11"/>
          </p:nvPr>
        </p:nvSpPr>
        <p:spPr/>
        <p:txBody>
          <a:bodyPr/>
          <a:lstStyle/>
          <a:p>
            <a:fld id="{BDF588C3-71D6-5D45-B118-1C664482E1C2}" type="slidenum">
              <a:rPr lang="en-US" smtClean="0"/>
              <a:t>7</a:t>
            </a:fld>
            <a:endParaRPr lang="en-US"/>
          </a:p>
        </p:txBody>
      </p:sp>
      <p:sp>
        <p:nvSpPr>
          <p:cNvPr id="5" name="TextBox 4">
            <a:extLst>
              <a:ext uri="{FF2B5EF4-FFF2-40B4-BE49-F238E27FC236}">
                <a16:creationId xmlns:a16="http://schemas.microsoft.com/office/drawing/2014/main" id="{B6AE15E1-D967-4B3C-9391-D6DF993429E5}"/>
              </a:ext>
            </a:extLst>
          </p:cNvPr>
          <p:cNvSpPr txBox="1"/>
          <p:nvPr/>
        </p:nvSpPr>
        <p:spPr>
          <a:xfrm>
            <a:off x="8408891" y="910109"/>
            <a:ext cx="3657600" cy="2862322"/>
          </a:xfrm>
          <a:prstGeom prst="rect">
            <a:avLst/>
          </a:prstGeom>
          <a:solidFill>
            <a:schemeClr val="bg1">
              <a:lumMod val="95000"/>
            </a:schemeClr>
          </a:solidFill>
          <a:ln w="19050">
            <a:solidFill>
              <a:schemeClr val="accent1"/>
            </a:solidFill>
          </a:ln>
        </p:spPr>
        <p:txBody>
          <a:bodyPr wrap="square" rtlCol="0">
            <a:spAutoFit/>
          </a:bodyPr>
          <a:lstStyle/>
          <a:p>
            <a:pPr marL="285750" indent="-285750">
              <a:buFont typeface="Wingdings" panose="05000000000000000000" pitchFamily="2" charset="2"/>
              <a:buChar char="§"/>
            </a:pPr>
            <a:r>
              <a:rPr lang="en-US" dirty="0">
                <a:solidFill>
                  <a:srgbClr val="000080"/>
                </a:solidFill>
                <a:latin typeface="+mn-lt"/>
              </a:rPr>
              <a:t>Identify units</a:t>
            </a:r>
          </a:p>
          <a:p>
            <a:pPr marL="285750" indent="-285750">
              <a:buFont typeface="Wingdings" panose="05000000000000000000" pitchFamily="2" charset="2"/>
              <a:buChar char="§"/>
            </a:pPr>
            <a:r>
              <a:rPr lang="en-US" dirty="0">
                <a:solidFill>
                  <a:srgbClr val="000080"/>
                </a:solidFill>
                <a:latin typeface="+mn-lt"/>
              </a:rPr>
              <a:t>Consider multiple </a:t>
            </a:r>
          </a:p>
          <a:p>
            <a:r>
              <a:rPr lang="en-US" dirty="0">
                <a:solidFill>
                  <a:srgbClr val="000080"/>
                </a:solidFill>
                <a:latin typeface="+mn-lt"/>
              </a:rPr>
              <a:t>     representations &amp; interpretations </a:t>
            </a:r>
          </a:p>
          <a:p>
            <a:pPr marL="742950" lvl="1" indent="-285750">
              <a:buFont typeface="Wingdings" panose="05000000000000000000" pitchFamily="2" charset="2"/>
              <a:buChar char="§"/>
            </a:pPr>
            <a:r>
              <a:rPr lang="en-US" dirty="0">
                <a:solidFill>
                  <a:srgbClr val="000080"/>
                </a:solidFill>
                <a:latin typeface="+mn-lt"/>
              </a:rPr>
              <a:t>Pictures, text, layout, spelling, phonetics</a:t>
            </a:r>
          </a:p>
          <a:p>
            <a:pPr marL="285750" indent="-285750">
              <a:buFont typeface="Wingdings" panose="05000000000000000000" pitchFamily="2" charset="2"/>
              <a:buChar char="§"/>
            </a:pPr>
            <a:r>
              <a:rPr lang="en-US" dirty="0">
                <a:solidFill>
                  <a:srgbClr val="000080"/>
                </a:solidFill>
                <a:latin typeface="+mn-lt"/>
              </a:rPr>
              <a:t>Put it all together: </a:t>
            </a:r>
          </a:p>
          <a:p>
            <a:pPr marL="742950" lvl="1" indent="-285750">
              <a:buFont typeface="Wingdings" panose="05000000000000000000" pitchFamily="2" charset="2"/>
              <a:buChar char="§"/>
            </a:pPr>
            <a:r>
              <a:rPr lang="en-US" dirty="0">
                <a:solidFill>
                  <a:srgbClr val="000080"/>
                </a:solidFill>
                <a:latin typeface="+mn-lt"/>
              </a:rPr>
              <a:t>Determine “best” global interpretation</a:t>
            </a:r>
          </a:p>
          <a:p>
            <a:pPr marL="285750" indent="-285750">
              <a:buFont typeface="Wingdings" panose="05000000000000000000" pitchFamily="2" charset="2"/>
              <a:buChar char="§"/>
            </a:pPr>
            <a:r>
              <a:rPr lang="en-US" dirty="0">
                <a:solidFill>
                  <a:srgbClr val="000080"/>
                </a:solidFill>
                <a:latin typeface="+mn-lt"/>
              </a:rPr>
              <a:t>Satisfy expectations</a:t>
            </a:r>
          </a:p>
          <a:p>
            <a:pPr marL="742950" lvl="1" indent="-285750">
              <a:buFont typeface="Wingdings" panose="05000000000000000000" pitchFamily="2" charset="2"/>
              <a:buChar char="§"/>
            </a:pPr>
            <a:r>
              <a:rPr lang="en-US" dirty="0">
                <a:solidFill>
                  <a:srgbClr val="000080"/>
                </a:solidFill>
                <a:latin typeface="+mn-lt"/>
              </a:rPr>
              <a:t>Slide; puzzle</a:t>
            </a:r>
          </a:p>
        </p:txBody>
      </p:sp>
      <p:sp>
        <p:nvSpPr>
          <p:cNvPr id="7" name="TextBox 6">
            <a:extLst>
              <a:ext uri="{FF2B5EF4-FFF2-40B4-BE49-F238E27FC236}">
                <a16:creationId xmlns:a16="http://schemas.microsoft.com/office/drawing/2014/main" id="{1FFFE622-ABAE-419B-9214-820342E4FCC9}"/>
              </a:ext>
            </a:extLst>
          </p:cNvPr>
          <p:cNvSpPr txBox="1"/>
          <p:nvPr/>
        </p:nvSpPr>
        <p:spPr>
          <a:xfrm>
            <a:off x="643578" y="5820174"/>
            <a:ext cx="10904844" cy="830997"/>
          </a:xfrm>
          <a:prstGeom prst="rect">
            <a:avLst/>
          </a:prstGeom>
          <a:solidFill>
            <a:schemeClr val="bg1">
              <a:lumMod val="95000"/>
            </a:schemeClr>
          </a:solidFill>
          <a:ln w="28575">
            <a:solidFill>
              <a:schemeClr val="accent1"/>
            </a:solidFill>
          </a:ln>
        </p:spPr>
        <p:txBody>
          <a:bodyPr wrap="none" rtlCol="0">
            <a:spAutoFit/>
          </a:bodyPr>
          <a:lstStyle/>
          <a:p>
            <a:pPr algn="ctr"/>
            <a:r>
              <a:rPr lang="en-US" sz="2400" dirty="0">
                <a:latin typeface="+mn-lt"/>
              </a:rPr>
              <a:t>Computational Problem: </a:t>
            </a:r>
          </a:p>
          <a:p>
            <a:pPr algn="ctr"/>
            <a:r>
              <a:rPr lang="en-US" sz="2400" dirty="0">
                <a:latin typeface="+mn-lt"/>
              </a:rPr>
              <a:t>Assigning values to multiple variables, accounting for interdependencies among them </a:t>
            </a:r>
          </a:p>
        </p:txBody>
      </p:sp>
    </p:spTree>
    <p:extLst>
      <p:ext uri="{BB962C8B-B14F-4D97-AF65-F5344CB8AC3E}">
        <p14:creationId xmlns:p14="http://schemas.microsoft.com/office/powerpoint/2010/main" val="14741234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91"/>
          <p:cNvSpPr>
            <a:spLocks noChangeArrowheads="1"/>
          </p:cNvSpPr>
          <p:nvPr/>
        </p:nvSpPr>
        <p:spPr bwMode="auto">
          <a:xfrm>
            <a:off x="8980881" y="2054084"/>
            <a:ext cx="3048000" cy="685800"/>
          </a:xfrm>
          <a:prstGeom prst="wedgeRectCallout">
            <a:avLst>
              <a:gd name="adj1" fmla="val -75302"/>
              <a:gd name="adj2" fmla="val 56416"/>
            </a:avLst>
          </a:prstGeom>
          <a:solidFill>
            <a:schemeClr val="bg1">
              <a:lumMod val="95000"/>
            </a:schemeClr>
          </a:solidFill>
          <a:ln w="19050">
            <a:solidFill>
              <a:schemeClr val="accent1"/>
            </a:solidFill>
            <a:miter lim="800000"/>
            <a:headEnd/>
            <a:tailEnd/>
          </a:ln>
        </p:spPr>
        <p:txBody>
          <a:bodyPr/>
          <a:lstStyle/>
          <a:p>
            <a:pPr algn="ctr"/>
            <a:r>
              <a:rPr lang="en-US" dirty="0">
                <a:solidFill>
                  <a:srgbClr val="000080"/>
                </a:solidFill>
                <a:latin typeface="Calibri"/>
                <a:cs typeface="Arial" charset="0"/>
              </a:rPr>
              <a:t>Expectation is a knowledge intensive component</a:t>
            </a:r>
          </a:p>
        </p:txBody>
      </p:sp>
      <p:sp>
        <p:nvSpPr>
          <p:cNvPr id="18436" name="Rectangle 2"/>
          <p:cNvSpPr>
            <a:spLocks noGrp="1" noChangeArrowheads="1"/>
          </p:cNvSpPr>
          <p:nvPr>
            <p:ph type="title"/>
          </p:nvPr>
        </p:nvSpPr>
        <p:spPr/>
        <p:txBody>
          <a:bodyPr/>
          <a:lstStyle/>
          <a:p>
            <a:r>
              <a:rPr lang="en-US" dirty="0"/>
              <a:t>Natural Language Understanding</a:t>
            </a:r>
          </a:p>
        </p:txBody>
      </p:sp>
      <p:sp>
        <p:nvSpPr>
          <p:cNvPr id="830467" name="Rectangle 3"/>
          <p:cNvSpPr>
            <a:spLocks noGrp="1" noChangeArrowheads="1"/>
          </p:cNvSpPr>
          <p:nvPr>
            <p:ph idx="1"/>
          </p:nvPr>
        </p:nvSpPr>
        <p:spPr/>
        <p:txBody>
          <a:bodyPr/>
          <a:lstStyle/>
          <a:p>
            <a:r>
              <a:rPr lang="en-US" altLang="zh-TW" dirty="0"/>
              <a:t>Natural language understanding decisions are global decisions that require </a:t>
            </a:r>
          </a:p>
          <a:p>
            <a:pPr lvl="1"/>
            <a:r>
              <a:rPr lang="en-US" altLang="zh-TW" dirty="0"/>
              <a:t>Making (local) predictions driven by different models trained in different ways, at different times/conditions/scenarios</a:t>
            </a:r>
          </a:p>
          <a:p>
            <a:pPr lvl="1"/>
            <a:r>
              <a:rPr lang="en-US" altLang="zh-TW" dirty="0"/>
              <a:t>The ability to put these predictions together coherently</a:t>
            </a:r>
          </a:p>
          <a:p>
            <a:pPr lvl="1"/>
            <a:r>
              <a:rPr lang="en-US" altLang="zh-TW" dirty="0"/>
              <a:t>Knowledge, that guides the decisions, so they satisfy our expectations</a:t>
            </a:r>
          </a:p>
          <a:p>
            <a:endParaRPr lang="en-US" altLang="zh-TW" dirty="0"/>
          </a:p>
          <a:p>
            <a:r>
              <a:rPr lang="en-US" altLang="zh-TW" dirty="0"/>
              <a:t>Of course, our programs need a lot more in order to understand and communicate in natural language</a:t>
            </a:r>
          </a:p>
          <a:p>
            <a:pPr lvl="1"/>
            <a:r>
              <a:rPr lang="en-US" altLang="zh-TW" dirty="0"/>
              <a:t>but it exemplifies some important aspects – “discrete reasoning”; </a:t>
            </a:r>
          </a:p>
          <a:p>
            <a:pPr marL="457200" lvl="1" indent="0">
              <a:buNone/>
            </a:pPr>
            <a:r>
              <a:rPr lang="en-US" altLang="zh-TW" dirty="0"/>
              <a:t>                                                                                  –   “understanding ~~ best interpretation” </a:t>
            </a:r>
          </a:p>
          <a:p>
            <a:pPr marL="457200" lvl="1" indent="0">
              <a:buNone/>
            </a:pPr>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p:txBody>
      </p:sp>
      <p:cxnSp>
        <p:nvCxnSpPr>
          <p:cNvPr id="6" name="Straight Connector 5"/>
          <p:cNvCxnSpPr/>
          <p:nvPr/>
        </p:nvCxnSpPr>
        <p:spPr>
          <a:xfrm>
            <a:off x="6096000" y="2725408"/>
            <a:ext cx="10668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206124" y="3096211"/>
            <a:ext cx="2438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DA100030-9B3B-4511-9217-6DC3E5D062C9}"/>
              </a:ext>
            </a:extLst>
          </p:cNvPr>
          <p:cNvSpPr>
            <a:spLocks noGrp="1"/>
          </p:cNvSpPr>
          <p:nvPr>
            <p:ph type="sldNum" sz="quarter" idx="11"/>
          </p:nvPr>
        </p:nvSpPr>
        <p:spPr/>
        <p:txBody>
          <a:bodyPr/>
          <a:lstStyle/>
          <a:p>
            <a:fld id="{BDF588C3-71D6-5D45-B118-1C664482E1C2}" type="slidenum">
              <a:rPr lang="en-US" smtClean="0"/>
              <a:t>8</a:t>
            </a:fld>
            <a:endParaRPr lang="en-US"/>
          </a:p>
        </p:txBody>
      </p:sp>
    </p:spTree>
    <p:extLst>
      <p:ext uri="{BB962C8B-B14F-4D97-AF65-F5344CB8AC3E}">
        <p14:creationId xmlns:p14="http://schemas.microsoft.com/office/powerpoint/2010/main" val="38616219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3046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30467">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3046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C9577-E57F-4DE9-B34F-8113095262ED}"/>
              </a:ext>
            </a:extLst>
          </p:cNvPr>
          <p:cNvSpPr>
            <a:spLocks noGrp="1"/>
          </p:cNvSpPr>
          <p:nvPr>
            <p:ph type="title"/>
          </p:nvPr>
        </p:nvSpPr>
        <p:spPr/>
        <p:txBody>
          <a:bodyPr/>
          <a:lstStyle/>
          <a:p>
            <a:r>
              <a:rPr lang="en-US" dirty="0">
                <a:solidFill>
                  <a:schemeClr val="tx1"/>
                </a:solidFill>
              </a:rPr>
              <a:t>Let’s Talk about Dinner</a:t>
            </a:r>
          </a:p>
        </p:txBody>
      </p:sp>
      <p:sp>
        <p:nvSpPr>
          <p:cNvPr id="3" name="Content Placeholder 2">
            <a:extLst>
              <a:ext uri="{FF2B5EF4-FFF2-40B4-BE49-F238E27FC236}">
                <a16:creationId xmlns:a16="http://schemas.microsoft.com/office/drawing/2014/main" id="{EDB222B4-B6FB-4208-AA21-E3422014F21C}"/>
              </a:ext>
            </a:extLst>
          </p:cNvPr>
          <p:cNvSpPr>
            <a:spLocks noGrp="1"/>
          </p:cNvSpPr>
          <p:nvPr>
            <p:ph idx="1"/>
          </p:nvPr>
        </p:nvSpPr>
        <p:spPr>
          <a:xfrm>
            <a:off x="609600" y="1251856"/>
            <a:ext cx="5185556" cy="4484915"/>
          </a:xfrm>
        </p:spPr>
        <p:txBody>
          <a:bodyPr/>
          <a:lstStyle/>
          <a:p>
            <a:r>
              <a:rPr lang="en-US" dirty="0">
                <a:solidFill>
                  <a:srgbClr val="0000FF"/>
                </a:solidFill>
                <a:sym typeface="Wingdings" panose="05000000000000000000" pitchFamily="2" charset="2"/>
              </a:rPr>
              <a:t> </a:t>
            </a:r>
            <a:r>
              <a:rPr lang="en-US" dirty="0">
                <a:solidFill>
                  <a:srgbClr val="0000FF"/>
                </a:solidFill>
              </a:rPr>
              <a:t>Let’s talk about dinner. </a:t>
            </a:r>
          </a:p>
          <a:p>
            <a:pPr lvl="1"/>
            <a:r>
              <a:rPr lang="en-US" b="1" dirty="0"/>
              <a:t>A:</a:t>
            </a:r>
            <a:r>
              <a:rPr lang="en-US" dirty="0"/>
              <a:t> Where do you want to go? </a:t>
            </a:r>
          </a:p>
          <a:p>
            <a:endParaRPr lang="en-US" dirty="0">
              <a:solidFill>
                <a:srgbClr val="0000FF"/>
              </a:solidFill>
              <a:sym typeface="Wingdings" panose="05000000000000000000" pitchFamily="2" charset="2"/>
            </a:endParaRPr>
          </a:p>
          <a:p>
            <a:r>
              <a:rPr lang="en-US" dirty="0">
                <a:solidFill>
                  <a:srgbClr val="0000FF"/>
                </a:solidFill>
                <a:sym typeface="Wingdings" panose="05000000000000000000" pitchFamily="2" charset="2"/>
              </a:rPr>
              <a:t> </a:t>
            </a:r>
            <a:r>
              <a:rPr lang="en-US" dirty="0">
                <a:solidFill>
                  <a:srgbClr val="0000FF"/>
                </a:solidFill>
                <a:latin typeface="Google Sans"/>
                <a:ea typeface="Google Sans"/>
                <a:cs typeface="Google Sans"/>
                <a:sym typeface="Google Sans"/>
              </a:rPr>
              <a:t>I really enjoy Mexican food, but not when it is spicy. </a:t>
            </a:r>
          </a:p>
          <a:p>
            <a:pPr lvl="1"/>
            <a:r>
              <a:rPr lang="en-US" b="1" dirty="0">
                <a:solidFill>
                  <a:srgbClr val="000000"/>
                </a:solidFill>
                <a:ea typeface="Google Sans"/>
                <a:cs typeface="Google Sans"/>
                <a:sym typeface="Google Sans"/>
              </a:rPr>
              <a:t>A:</a:t>
            </a:r>
            <a:r>
              <a:rPr lang="en-US" dirty="0">
                <a:solidFill>
                  <a:srgbClr val="000000"/>
                </a:solidFill>
                <a:ea typeface="Google Sans"/>
                <a:cs typeface="Google Sans"/>
                <a:sym typeface="Google Sans"/>
              </a:rPr>
              <a:t> How about a Mexican restaurant with </a:t>
            </a:r>
            <a:r>
              <a:rPr lang="en-US" b="1" dirty="0">
                <a:solidFill>
                  <a:srgbClr val="000000"/>
                </a:solidFill>
                <a:ea typeface="Google Sans"/>
                <a:cs typeface="Google Sans"/>
                <a:sym typeface="Google Sans"/>
              </a:rPr>
              <a:t>plenty</a:t>
            </a:r>
            <a:r>
              <a:rPr lang="en-US" dirty="0">
                <a:solidFill>
                  <a:srgbClr val="000000"/>
                </a:solidFill>
                <a:ea typeface="Google Sans"/>
                <a:cs typeface="Google Sans"/>
                <a:sym typeface="Google Sans"/>
              </a:rPr>
              <a:t> of </a:t>
            </a:r>
            <a:r>
              <a:rPr lang="en-US" b="1" dirty="0">
                <a:solidFill>
                  <a:srgbClr val="000000"/>
                </a:solidFill>
                <a:ea typeface="Google Sans"/>
                <a:cs typeface="Google Sans"/>
                <a:sym typeface="Google Sans"/>
              </a:rPr>
              <a:t>non-spicy options</a:t>
            </a:r>
            <a:r>
              <a:rPr lang="en-US" dirty="0">
                <a:solidFill>
                  <a:srgbClr val="000000"/>
                </a:solidFill>
                <a:ea typeface="Google Sans"/>
                <a:cs typeface="Google Sans"/>
                <a:sym typeface="Google Sans"/>
              </a:rPr>
              <a:t>?</a:t>
            </a:r>
          </a:p>
          <a:p>
            <a:pPr lvl="1"/>
            <a:endParaRPr lang="en-US" dirty="0">
              <a:solidFill>
                <a:srgbClr val="000000"/>
              </a:solidFill>
              <a:ea typeface="Google Sans"/>
              <a:cs typeface="Google Sans"/>
              <a:sym typeface="Google Sans"/>
            </a:endParaRPr>
          </a:p>
          <a:p>
            <a:r>
              <a:rPr lang="en-US" dirty="0">
                <a:solidFill>
                  <a:srgbClr val="0000FF"/>
                </a:solidFill>
                <a:ea typeface="Google Sans"/>
                <a:cs typeface="Google Sans"/>
                <a:sym typeface="Wingdings" panose="05000000000000000000" pitchFamily="2" charset="2"/>
              </a:rPr>
              <a:t> </a:t>
            </a:r>
            <a:r>
              <a:rPr lang="en-US" dirty="0">
                <a:solidFill>
                  <a:srgbClr val="0000FF"/>
                </a:solidFill>
                <a:ea typeface="Google Sans"/>
                <a:cs typeface="Google Sans"/>
                <a:sym typeface="Google Sans"/>
              </a:rPr>
              <a:t>Yep, is there one in Philadelphia?</a:t>
            </a:r>
          </a:p>
          <a:p>
            <a:pPr lvl="1"/>
            <a:r>
              <a:rPr lang="en-US" b="1" dirty="0">
                <a:sym typeface="Wingdings" panose="05000000000000000000" pitchFamily="2" charset="2"/>
              </a:rPr>
              <a:t>A:</a:t>
            </a:r>
            <a:r>
              <a:rPr lang="en-US" dirty="0">
                <a:sym typeface="Wingdings" panose="05000000000000000000" pitchFamily="2" charset="2"/>
              </a:rPr>
              <a:t> Here are a couple of good options</a:t>
            </a:r>
          </a:p>
          <a:p>
            <a:pPr lvl="1"/>
            <a:r>
              <a:rPr lang="en-US" dirty="0">
                <a:sym typeface="Wingdings" panose="05000000000000000000" pitchFamily="2" charset="2"/>
              </a:rPr>
              <a:t>…….</a:t>
            </a:r>
          </a:p>
          <a:p>
            <a:pPr marL="0" indent="0">
              <a:buNone/>
            </a:pPr>
            <a:endParaRPr lang="en-US" dirty="0"/>
          </a:p>
        </p:txBody>
      </p:sp>
      <p:sp>
        <p:nvSpPr>
          <p:cNvPr id="4" name="Slide Number Placeholder 3">
            <a:extLst>
              <a:ext uri="{FF2B5EF4-FFF2-40B4-BE49-F238E27FC236}">
                <a16:creationId xmlns:a16="http://schemas.microsoft.com/office/drawing/2014/main" id="{0276FED4-9B2A-42C6-9F5A-82A202DB9F03}"/>
              </a:ext>
            </a:extLst>
          </p:cNvPr>
          <p:cNvSpPr>
            <a:spLocks noGrp="1"/>
          </p:cNvSpPr>
          <p:nvPr>
            <p:ph type="sldNum" sz="quarter" idx="11"/>
          </p:nvPr>
        </p:nvSpPr>
        <p:spPr/>
        <p:txBody>
          <a:bodyPr/>
          <a:lstStyle/>
          <a:p>
            <a:fld id="{BDF588C3-71D6-5D45-B118-1C664482E1C2}" type="slidenum">
              <a:rPr lang="en-US" smtClean="0"/>
              <a:t>9</a:t>
            </a:fld>
            <a:endParaRPr lang="en-US"/>
          </a:p>
        </p:txBody>
      </p:sp>
      <p:sp>
        <p:nvSpPr>
          <p:cNvPr id="5" name="Rectangular Callout 6">
            <a:extLst>
              <a:ext uri="{FF2B5EF4-FFF2-40B4-BE49-F238E27FC236}">
                <a16:creationId xmlns:a16="http://schemas.microsoft.com/office/drawing/2014/main" id="{1765EA8D-CAA7-418D-96D0-368E0E2D983D}"/>
              </a:ext>
            </a:extLst>
          </p:cNvPr>
          <p:cNvSpPr/>
          <p:nvPr/>
        </p:nvSpPr>
        <p:spPr>
          <a:xfrm>
            <a:off x="6063311" y="957773"/>
            <a:ext cx="5888183" cy="1836717"/>
          </a:xfrm>
          <a:prstGeom prst="wedgeRectCallout">
            <a:avLst>
              <a:gd name="adj1" fmla="val -18330"/>
              <a:gd name="adj2" fmla="val 49379"/>
            </a:avLst>
          </a:prstGeom>
          <a:solidFill>
            <a:schemeClr val="bg1">
              <a:lumMod val="95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SzPct val="150000"/>
            </a:pPr>
            <a:r>
              <a:rPr lang="pt-BR" sz="2000" kern="0" dirty="0">
                <a:solidFill>
                  <a:srgbClr val="000000"/>
                </a:solidFill>
                <a:latin typeface="Ubuntu Mono"/>
                <a:ea typeface="Ubuntu Mono"/>
                <a:cs typeface="Ubuntu Mono"/>
                <a:sym typeface="Ubuntu Mono"/>
              </a:rPr>
              <a:t>∃ r ∈ Restaurants | Cuisine(r, Mexican)∧ InCity(PH)</a:t>
            </a:r>
          </a:p>
          <a:p>
            <a:pPr>
              <a:buSzPct val="150000"/>
            </a:pPr>
            <a:r>
              <a:rPr lang="en-US" sz="2000" dirty="0">
                <a:solidFill>
                  <a:srgbClr val="3366CC"/>
                </a:solidFill>
              </a:rPr>
              <a:t>Constraints: </a:t>
            </a:r>
          </a:p>
          <a:p>
            <a:pPr marL="609585" defTabSz="1219170">
              <a:buClr>
                <a:srgbClr val="000000"/>
              </a:buClr>
            </a:pPr>
            <a:r>
              <a:rPr lang="en-US" sz="2000" kern="0" dirty="0">
                <a:solidFill>
                  <a:srgbClr val="000000"/>
                </a:solidFill>
                <a:latin typeface="Ubuntu Mono"/>
                <a:ea typeface="Ubuntu Mono"/>
                <a:cs typeface="Ubuntu Mono"/>
                <a:sym typeface="Ubuntu Mono"/>
              </a:rPr>
              <a:t>∀ r ∈ Restaurants </a:t>
            </a:r>
            <a:r>
              <a:rPr lang="en" sz="2000" kern="0" dirty="0">
                <a:solidFill>
                  <a:srgbClr val="000000"/>
                </a:solidFill>
                <a:latin typeface="Ubuntu Mono"/>
                <a:ea typeface="Ubuntu Mono"/>
                <a:cs typeface="Ubuntu Mono"/>
                <a:sym typeface="Wingdings" panose="05000000000000000000" pitchFamily="2" charset="2"/>
              </a:rPr>
              <a:t></a:t>
            </a:r>
            <a:r>
              <a:rPr lang="en" sz="2000" kern="0" dirty="0">
                <a:solidFill>
                  <a:srgbClr val="000000"/>
                </a:solidFill>
                <a:latin typeface="Ubuntu Mono"/>
                <a:ea typeface="Ubuntu Mono"/>
                <a:cs typeface="Ubuntu Mono"/>
                <a:sym typeface="Ubuntu Mono"/>
              </a:rPr>
              <a:t> </a:t>
            </a:r>
            <a:r>
              <a:rPr lang="en-US" sz="2000" kern="0" dirty="0">
                <a:solidFill>
                  <a:srgbClr val="000000"/>
                </a:solidFill>
                <a:latin typeface="Ubuntu Mono"/>
                <a:ea typeface="Ubuntu Mono"/>
                <a:cs typeface="Ubuntu Mono"/>
                <a:sym typeface="Ubuntu Mono"/>
              </a:rPr>
              <a:t>Contains(r, m) ∧ Menus(m)</a:t>
            </a:r>
          </a:p>
          <a:p>
            <a:pPr marL="609585" defTabSz="1219170">
              <a:buClr>
                <a:srgbClr val="000000"/>
              </a:buClr>
            </a:pPr>
            <a:r>
              <a:rPr lang="en-US" sz="2000" kern="0" dirty="0">
                <a:solidFill>
                  <a:srgbClr val="000000"/>
                </a:solidFill>
                <a:latin typeface="Ubuntu Mono"/>
                <a:ea typeface="Ubuntu Mono"/>
                <a:cs typeface="Ubuntu Mono"/>
                <a:sym typeface="Ubuntu Mono"/>
              </a:rPr>
              <a:t>∀ m ∈ Menus </a:t>
            </a:r>
            <a:r>
              <a:rPr lang="en" sz="2000" kern="0" dirty="0">
                <a:solidFill>
                  <a:srgbClr val="000000"/>
                </a:solidFill>
                <a:latin typeface="Ubuntu Mono"/>
                <a:ea typeface="Ubuntu Mono"/>
                <a:cs typeface="Ubuntu Mono"/>
                <a:sym typeface="Wingdings" panose="05000000000000000000" pitchFamily="2" charset="2"/>
              </a:rPr>
              <a:t></a:t>
            </a:r>
            <a:r>
              <a:rPr lang="en" sz="2000" kern="0" dirty="0">
                <a:solidFill>
                  <a:srgbClr val="000000"/>
                </a:solidFill>
                <a:latin typeface="Ubuntu Mono"/>
                <a:ea typeface="Ubuntu Mono"/>
                <a:cs typeface="Ubuntu Mono"/>
                <a:sym typeface="Ubuntu Mono"/>
              </a:rPr>
              <a:t> </a:t>
            </a:r>
            <a:r>
              <a:rPr lang="en-US" sz="2000" kern="0" dirty="0">
                <a:solidFill>
                  <a:srgbClr val="000000"/>
                </a:solidFill>
                <a:latin typeface="Ubuntu Mono"/>
                <a:ea typeface="Ubuntu Mono"/>
                <a:cs typeface="Ubuntu Mono"/>
                <a:sym typeface="Ubuntu Mono"/>
              </a:rPr>
              <a:t>Contains(</a:t>
            </a:r>
            <a:r>
              <a:rPr lang="en-US" sz="2000" kern="0" dirty="0" err="1">
                <a:solidFill>
                  <a:srgbClr val="000000"/>
                </a:solidFill>
                <a:latin typeface="Ubuntu Mono"/>
                <a:ea typeface="Ubuntu Mono"/>
                <a:cs typeface="Ubuntu Mono"/>
                <a:sym typeface="Ubuntu Mono"/>
              </a:rPr>
              <a:t>d,m</a:t>
            </a:r>
            <a:r>
              <a:rPr lang="en-US" sz="2000" kern="0" dirty="0">
                <a:solidFill>
                  <a:srgbClr val="000000"/>
                </a:solidFill>
                <a:latin typeface="Ubuntu Mono"/>
                <a:ea typeface="Ubuntu Mono"/>
                <a:cs typeface="Ubuntu Mono"/>
                <a:sym typeface="Ubuntu Mono"/>
              </a:rPr>
              <a:t>) ∧ Dishes(d)</a:t>
            </a:r>
          </a:p>
          <a:p>
            <a:pPr marL="609585" defTabSz="1219170">
              <a:buClr>
                <a:srgbClr val="000000"/>
              </a:buClr>
              <a:buSzPts val="1100"/>
            </a:pPr>
            <a:r>
              <a:rPr lang="pt-BR" sz="2000" kern="0" dirty="0">
                <a:solidFill>
                  <a:srgbClr val="00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 o ∈ Dishes </a:t>
            </a:r>
            <a:r>
              <a:rPr lang="en" sz="2000" kern="0" dirty="0">
                <a:solidFill>
                  <a:srgbClr val="000000"/>
                </a:solidFill>
                <a:latin typeface="Ubuntu Mono"/>
                <a:ea typeface="Ubuntu Mono"/>
                <a:cs typeface="Ubuntu Mono"/>
                <a:sym typeface="Wingdings" panose="05000000000000000000" pitchFamily="2" charset="2"/>
              </a:rPr>
              <a:t></a:t>
            </a:r>
            <a:r>
              <a:rPr lang="en" sz="2000" kern="0" dirty="0">
                <a:solidFill>
                  <a:srgbClr val="000000"/>
                </a:solidFill>
                <a:latin typeface="Ubuntu Mono"/>
                <a:ea typeface="Ubuntu Mono"/>
                <a:cs typeface="Ubuntu Mono"/>
                <a:sym typeface="Ubuntu Mono"/>
              </a:rPr>
              <a:t> </a:t>
            </a:r>
            <a:r>
              <a:rPr lang="en-US" sz="2000" kern="0" dirty="0">
                <a:solidFill>
                  <a:srgbClr val="000000"/>
                </a:solidFill>
                <a:latin typeface="Ubuntu Mono"/>
                <a:ea typeface="Ubuntu Mono"/>
                <a:cs typeface="Ubuntu Mono"/>
                <a:sym typeface="Ubuntu Mono"/>
              </a:rPr>
              <a:t>Tastes(o, ￢spicy)</a:t>
            </a:r>
          </a:p>
        </p:txBody>
      </p:sp>
      <p:sp>
        <p:nvSpPr>
          <p:cNvPr id="6" name="Rectangle 5">
            <a:extLst>
              <a:ext uri="{FF2B5EF4-FFF2-40B4-BE49-F238E27FC236}">
                <a16:creationId xmlns:a16="http://schemas.microsoft.com/office/drawing/2014/main" id="{1B61B5C1-416F-47CC-8F04-F853EB3961B1}"/>
              </a:ext>
            </a:extLst>
          </p:cNvPr>
          <p:cNvSpPr/>
          <p:nvPr/>
        </p:nvSpPr>
        <p:spPr>
          <a:xfrm>
            <a:off x="116737" y="6413967"/>
            <a:ext cx="3247684" cy="338554"/>
          </a:xfrm>
          <a:prstGeom prst="rect">
            <a:avLst/>
          </a:prstGeom>
        </p:spPr>
        <p:txBody>
          <a:bodyPr wrap="none">
            <a:spAutoFit/>
          </a:bodyPr>
          <a:lstStyle/>
          <a:p>
            <a:pPr algn="ctr"/>
            <a:r>
              <a:rPr lang="en-US" sz="1600" dirty="0"/>
              <a:t>[Example due to Tania </a:t>
            </a:r>
            <a:r>
              <a:rPr lang="en-US" sz="1600" dirty="0" err="1"/>
              <a:t>Berdax</a:t>
            </a:r>
            <a:r>
              <a:rPr lang="en-US" sz="1600" dirty="0"/>
              <a:t>-Weiss]</a:t>
            </a:r>
          </a:p>
        </p:txBody>
      </p:sp>
      <p:sp>
        <p:nvSpPr>
          <p:cNvPr id="7" name="Content Placeholder 2">
            <a:extLst>
              <a:ext uri="{FF2B5EF4-FFF2-40B4-BE49-F238E27FC236}">
                <a16:creationId xmlns:a16="http://schemas.microsoft.com/office/drawing/2014/main" id="{887A8E54-E582-4D3A-8170-6A536B6ECF79}"/>
              </a:ext>
            </a:extLst>
          </p:cNvPr>
          <p:cNvSpPr txBox="1">
            <a:spLocks/>
          </p:cNvSpPr>
          <p:nvPr/>
        </p:nvSpPr>
        <p:spPr bwMode="auto">
          <a:xfrm>
            <a:off x="6172200" y="2951018"/>
            <a:ext cx="5779294" cy="3504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sz="2000" kern="0" dirty="0">
                <a:sym typeface="Wingdings" panose="05000000000000000000" pitchFamily="2" charset="2"/>
              </a:rPr>
              <a:t>Don’t worry, you can still use neural embeddings for the predicates and functions…</a:t>
            </a:r>
          </a:p>
          <a:p>
            <a:endParaRPr lang="en-US" sz="2000" kern="0" dirty="0">
              <a:sym typeface="Wingdings" panose="05000000000000000000" pitchFamily="2" charset="2"/>
            </a:endParaRPr>
          </a:p>
          <a:p>
            <a:r>
              <a:rPr lang="en-US" sz="2000" kern="0" dirty="0">
                <a:sym typeface="Wingdings" panose="05000000000000000000" pitchFamily="2" charset="2"/>
              </a:rPr>
              <a:t>But this abstraction shows that we need to incorporate declarative constraints…</a:t>
            </a:r>
          </a:p>
          <a:p>
            <a:pPr marL="457200" lvl="1" indent="0">
              <a:buFont typeface="Wingdings" charset="2"/>
              <a:buNone/>
            </a:pPr>
            <a:endParaRPr lang="en-US" kern="0" dirty="0"/>
          </a:p>
          <a:p>
            <a:pPr marL="0" indent="0">
              <a:buFont typeface="Wingdings" charset="2"/>
              <a:buNone/>
            </a:pPr>
            <a:endParaRPr lang="en-US" kern="0" dirty="0"/>
          </a:p>
        </p:txBody>
      </p:sp>
    </p:spTree>
    <p:extLst>
      <p:ext uri="{BB962C8B-B14F-4D97-AF65-F5344CB8AC3E}">
        <p14:creationId xmlns:p14="http://schemas.microsoft.com/office/powerpoint/2010/main" val="38872291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vasin_CCG">
  <a:themeElements>
    <a:clrScheme name="Custom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vasin_CCG">
      <a:majorFont>
        <a:latin typeface="Calibri"/>
        <a:ea typeface=""/>
        <a:cs typeface="Arial"/>
      </a:majorFont>
      <a:minorFont>
        <a:latin typeface="Calibr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chemeClr val="tx1"/>
          </a:solidFill>
        </a:ln>
        <a:effectLst>
          <a:outerShdw blurRad="50800" dist="38100" dir="2700000" algn="tl" rotWithShape="0">
            <a:prstClr val="black">
              <a:alpha val="40000"/>
            </a:prstClr>
          </a:outerShdw>
        </a:effectLst>
      </a:spPr>
      <a:bodyPr rtlCol="0" anchor="ctr"/>
      <a:lstStyle>
        <a:defPPr algn="ctr">
          <a:defRPr dirty="0" smtClean="0">
            <a:solidFill>
              <a:schemeClr val="tx1">
                <a:lumMod val="75000"/>
                <a:lumOff val="25000"/>
              </a:schemeClr>
            </a:solidFill>
            <a:latin typeface="Helvetica Neue" charset="0"/>
            <a:ea typeface="Helvetica Neue" charset="0"/>
            <a:cs typeface="Helvetica Neue"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vasin_CCG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vasin_CCG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vasin_CCG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vasin_CCG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vasin_CCG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vasin_CCG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vasin_CCG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vasin_CCG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vasin_CCG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vasin_CCG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vasin_CCG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vasin_CCG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enn-ccg" id="{8414DCC5-42C5-EF4E-82E6-3DB3E6AEABD0}" vid="{8FCD17D1-743A-7141-922B-EB412980A69E}"/>
    </a:ext>
  </a:extLst>
</a:theme>
</file>

<file path=ppt/theme/theme2.xml><?xml version="1.0" encoding="utf-8"?>
<a:theme xmlns:a="http://schemas.openxmlformats.org/drawingml/2006/main" name="Roth_Penn">
  <a:themeElements>
    <a:clrScheme name="Custom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vasin_CCG">
      <a:majorFont>
        <a:latin typeface="Calibri"/>
        <a:ea typeface=""/>
        <a:cs typeface="Arial"/>
      </a:majorFont>
      <a:minorFont>
        <a:latin typeface="Calibr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chemeClr val="tx1"/>
          </a:solidFill>
        </a:ln>
        <a:effectLst>
          <a:outerShdw blurRad="50800" dist="38100" dir="2700000" algn="tl" rotWithShape="0">
            <a:prstClr val="black">
              <a:alpha val="40000"/>
            </a:prstClr>
          </a:outerShdw>
        </a:effectLst>
      </a:spPr>
      <a:bodyPr rtlCol="0" anchor="ctr"/>
      <a:lstStyle>
        <a:defPPr algn="ctr">
          <a:defRPr dirty="0" smtClean="0">
            <a:solidFill>
              <a:schemeClr val="tx1">
                <a:lumMod val="75000"/>
                <a:lumOff val="25000"/>
              </a:schemeClr>
            </a:solidFill>
            <a:latin typeface="Helvetica Neue" charset="0"/>
            <a:ea typeface="Helvetica Neue" charset="0"/>
            <a:cs typeface="Helvetica Neue"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vasin_CCG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vasin_CCG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vasin_CCG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vasin_CCG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vasin_CCG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vasin_CCG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vasin_CCG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vasin_CCG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vasin_CCG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vasin_CCG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vasin_CCG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vasin_CCG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enn-ccg" id="{8414DCC5-42C5-EF4E-82E6-3DB3E6AEABD0}" vid="{8FCD17D1-743A-7141-922B-EB412980A69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penn-ccg</Template>
  <TotalTime>74015</TotalTime>
  <Words>9862</Words>
  <Application>Microsoft Office PowerPoint</Application>
  <PresentationFormat>Widescreen</PresentationFormat>
  <Paragraphs>1170</Paragraphs>
  <Slides>64</Slides>
  <Notes>45</Notes>
  <HiddenSlides>1</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64</vt:i4>
      </vt:variant>
    </vt:vector>
  </HeadingPairs>
  <TitlesOfParts>
    <vt:vector size="80" baseType="lpstr">
      <vt:lpstr>Arial</vt:lpstr>
      <vt:lpstr>Calibri</vt:lpstr>
      <vt:lpstr>Cambria</vt:lpstr>
      <vt:lpstr>Cambria Math</vt:lpstr>
      <vt:lpstr>Century Gothic</vt:lpstr>
      <vt:lpstr>Courier New</vt:lpstr>
      <vt:lpstr>Google Sans</vt:lpstr>
      <vt:lpstr>Helvetica Light</vt:lpstr>
      <vt:lpstr>Helvetica Neue</vt:lpstr>
      <vt:lpstr>Noto Sans Symbols</vt:lpstr>
      <vt:lpstr>Times</vt:lpstr>
      <vt:lpstr>Times New Roman</vt:lpstr>
      <vt:lpstr>Ubuntu Mono</vt:lpstr>
      <vt:lpstr>Wingdings</vt:lpstr>
      <vt:lpstr>vasin_CCG</vt:lpstr>
      <vt:lpstr>Roth_Penn</vt:lpstr>
      <vt:lpstr>It’s Time to Reason </vt:lpstr>
      <vt:lpstr>Cognitive Computation Group: What We Do</vt:lpstr>
      <vt:lpstr>Ask Google: January 2021</vt:lpstr>
      <vt:lpstr>SHRDLU (Terry Winograd, 1968)</vt:lpstr>
      <vt:lpstr>Communication (CwC Project, 2017-2020)</vt:lpstr>
      <vt:lpstr>Communication (CwC Project, 2017-2020)</vt:lpstr>
      <vt:lpstr>Nice to Meet You</vt:lpstr>
      <vt:lpstr>Natural Language Understanding</vt:lpstr>
      <vt:lpstr>Let’s Talk about Dinner</vt:lpstr>
      <vt:lpstr>Symbolic Reasoning?</vt:lpstr>
      <vt:lpstr>Aristotle’s Logic https://www.famousscientists.org/aristotle/</vt:lpstr>
      <vt:lpstr>Key Challenges to NLU Researchers</vt:lpstr>
      <vt:lpstr>Are We Doing Any Reasoning in NLP Today? </vt:lpstr>
      <vt:lpstr>A Scientific QA Example [Shah et al. EMNLP Findings 2020]</vt:lpstr>
      <vt:lpstr>It’s Time to Reason: </vt:lpstr>
      <vt:lpstr>Reasoning about Events and Time </vt:lpstr>
      <vt:lpstr>Understanding Time is Important</vt:lpstr>
      <vt:lpstr>Understanding Time is Important</vt:lpstr>
      <vt:lpstr>Understanding Time is Important</vt:lpstr>
      <vt:lpstr>Understanding Time</vt:lpstr>
      <vt:lpstr>Time and Events [Ning et al. *SEM’2018; ACL’18, EMNLP’18, EMNLP’19; Wang et al. EMNLP’20]</vt:lpstr>
      <vt:lpstr>A Revolution in Temporal Reasoning</vt:lpstr>
      <vt:lpstr>Multi-Axis View of Events [Ning et al. ACL’18; MATRES]</vt:lpstr>
      <vt:lpstr>TemProb: Temporal Relation Probabilistic Knowledge Base</vt:lpstr>
      <vt:lpstr>Event distributions Support Temporal Relations</vt:lpstr>
      <vt:lpstr>Event distributions from TemProb</vt:lpstr>
      <vt:lpstr>More Reasoning: Event Complexes [Wang et al. EMNLP’20]</vt:lpstr>
      <vt:lpstr>The Importance of Structure  Structure is knowledge Structure is an indirect supervision signal </vt:lpstr>
      <vt:lpstr>Why Does Structure Help? [Ning et al. NAACL’19]</vt:lpstr>
      <vt:lpstr>Learnability with Indirect Supervision Signals</vt:lpstr>
      <vt:lpstr>Learnability with Indirect Supervision Signals</vt:lpstr>
      <vt:lpstr>Separation: Illustration</vt:lpstr>
      <vt:lpstr>It’s Time to Reason: </vt:lpstr>
      <vt:lpstr>Temporal Commonsense [Zhou et al. 18’, 19’,20’]</vt:lpstr>
      <vt:lpstr>The Temporal Commonsense Challenge</vt:lpstr>
      <vt:lpstr>The Temporal Commonsense Challenge</vt:lpstr>
      <vt:lpstr>The Temporal Commonsense Challenge</vt:lpstr>
      <vt:lpstr>The Temporal Commonsense Challenge</vt:lpstr>
      <vt:lpstr>The Temporal Commonsense Challenge</vt:lpstr>
      <vt:lpstr>Temporal Common Sense</vt:lpstr>
      <vt:lpstr>Defining the Temporal Commonsense Challenge</vt:lpstr>
      <vt:lpstr>Results: We are Far (from where we want to be)</vt:lpstr>
      <vt:lpstr>MC-TACO🌮: A Temporal Commonsense Dataset [Zhou et al. EMNLP’19]</vt:lpstr>
      <vt:lpstr>TemporAl COmmonsense LM</vt:lpstr>
      <vt:lpstr>Modeling Temporal Common Sense</vt:lpstr>
      <vt:lpstr>Technical Highlights </vt:lpstr>
      <vt:lpstr>TacoLM – the Big Picture</vt:lpstr>
      <vt:lpstr>Information Extraction</vt:lpstr>
      <vt:lpstr>Sequence Formatting</vt:lpstr>
      <vt:lpstr>Joint Model with Masked LM</vt:lpstr>
      <vt:lpstr>Joint Model with Masked LM</vt:lpstr>
      <vt:lpstr>Conclusion – Temporal Commonsense</vt:lpstr>
      <vt:lpstr>It’s Time to Reason: </vt:lpstr>
      <vt:lpstr>Temporal Reasoning on Implicit Events [Zhou et al. In Submission]</vt:lpstr>
      <vt:lpstr>Reasoning via Symbolic Module Combination</vt:lpstr>
      <vt:lpstr>Reasoning via Symbolic Module Combination</vt:lpstr>
      <vt:lpstr>De-compositions for Reasoning about Text [Gupta et al. 18’, 19’ 20’]</vt:lpstr>
      <vt:lpstr>Supervising for Reasoning about Text</vt:lpstr>
      <vt:lpstr>Supervising for Reasoning about Text</vt:lpstr>
      <vt:lpstr>Paired Objective</vt:lpstr>
      <vt:lpstr>Results: Compositional Generalization</vt:lpstr>
      <vt:lpstr>CliffsNotes </vt:lpstr>
      <vt:lpstr>Conclusion</vt:lpstr>
      <vt:lpstr>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Planning Slides</dc:title>
  <dc:creator>danroth@seas.upenn.edu</dc:creator>
  <cp:lastModifiedBy>Roth, Dan</cp:lastModifiedBy>
  <cp:revision>930</cp:revision>
  <dcterms:created xsi:type="dcterms:W3CDTF">2017-10-04T15:10:59Z</dcterms:created>
  <dcterms:modified xsi:type="dcterms:W3CDTF">2021-03-22T01:47:55Z</dcterms:modified>
</cp:coreProperties>
</file>