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9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42"/>
  </p:notesMasterIdLst>
  <p:sldIdLst>
    <p:sldId id="385" r:id="rId2"/>
    <p:sldId id="786" r:id="rId3"/>
    <p:sldId id="461" r:id="rId4"/>
    <p:sldId id="902" r:id="rId5"/>
    <p:sldId id="920" r:id="rId6"/>
    <p:sldId id="787" r:id="rId7"/>
    <p:sldId id="689" r:id="rId8"/>
    <p:sldId id="412" r:id="rId9"/>
    <p:sldId id="813" r:id="rId10"/>
    <p:sldId id="378" r:id="rId11"/>
    <p:sldId id="379" r:id="rId12"/>
    <p:sldId id="793" r:id="rId13"/>
    <p:sldId id="742" r:id="rId14"/>
    <p:sldId id="498" r:id="rId15"/>
    <p:sldId id="529" r:id="rId16"/>
    <p:sldId id="535" r:id="rId17"/>
    <p:sldId id="549" r:id="rId18"/>
    <p:sldId id="921" r:id="rId19"/>
    <p:sldId id="417" r:id="rId20"/>
    <p:sldId id="489" r:id="rId21"/>
    <p:sldId id="491" r:id="rId22"/>
    <p:sldId id="493" r:id="rId23"/>
    <p:sldId id="922" r:id="rId24"/>
    <p:sldId id="874" r:id="rId25"/>
    <p:sldId id="875" r:id="rId26"/>
    <p:sldId id="876" r:id="rId27"/>
    <p:sldId id="878" r:id="rId28"/>
    <p:sldId id="882" r:id="rId29"/>
    <p:sldId id="883" r:id="rId30"/>
    <p:sldId id="903" r:id="rId31"/>
    <p:sldId id="901" r:id="rId32"/>
    <p:sldId id="904" r:id="rId33"/>
    <p:sldId id="900" r:id="rId34"/>
    <p:sldId id="880" r:id="rId35"/>
    <p:sldId id="905" r:id="rId36"/>
    <p:sldId id="906" r:id="rId37"/>
    <p:sldId id="907" r:id="rId38"/>
    <p:sldId id="884" r:id="rId39"/>
    <p:sldId id="881" r:id="rId40"/>
    <p:sldId id="812" r:id="rId4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troduction and History" id="{7FC492F7-F71A-3949-97E4-B216BC5F665C}">
          <p14:sldIdLst>
            <p14:sldId id="385"/>
            <p14:sldId id="786"/>
            <p14:sldId id="461"/>
          </p14:sldIdLst>
        </p14:section>
        <p14:section name="Accomplishments" id="{15790B3E-9631-4FC7-A444-3C0198F72A5E}">
          <p14:sldIdLst>
            <p14:sldId id="902"/>
            <p14:sldId id="920"/>
          </p14:sldIdLst>
        </p14:section>
        <p14:section name="Perspective" id="{ADB5A84B-C915-4041-855C-BCC7FF4B307B}">
          <p14:sldIdLst>
            <p14:sldId id="787"/>
            <p14:sldId id="689"/>
            <p14:sldId id="412"/>
            <p14:sldId id="813"/>
            <p14:sldId id="378"/>
            <p14:sldId id="379"/>
            <p14:sldId id="793"/>
            <p14:sldId id="742"/>
          </p14:sldIdLst>
        </p14:section>
        <p14:section name="BERT and DEEP NER" id="{9BC56A6D-20D3-4EE4-88B1-2D66A85CE90B}">
          <p14:sldIdLst>
            <p14:sldId id="498"/>
            <p14:sldId id="529"/>
            <p14:sldId id="535"/>
            <p14:sldId id="549"/>
            <p14:sldId id="921"/>
            <p14:sldId id="417"/>
            <p14:sldId id="489"/>
            <p14:sldId id="491"/>
            <p14:sldId id="493"/>
            <p14:sldId id="922"/>
          </p14:sldIdLst>
        </p14:section>
        <p14:section name="Understanding mBERT" id="{A41CB5BC-C262-40D4-8DCB-86E438ED05F2}">
          <p14:sldIdLst>
            <p14:sldId id="874"/>
            <p14:sldId id="875"/>
            <p14:sldId id="876"/>
            <p14:sldId id="878"/>
            <p14:sldId id="882"/>
            <p14:sldId id="883"/>
            <p14:sldId id="903"/>
            <p14:sldId id="901"/>
            <p14:sldId id="904"/>
            <p14:sldId id="900"/>
            <p14:sldId id="880"/>
            <p14:sldId id="905"/>
            <p14:sldId id="906"/>
            <p14:sldId id="907"/>
            <p14:sldId id="884"/>
            <p14:sldId id="881"/>
          </p14:sldIdLst>
        </p14:section>
        <p14:section name="Conclusion" id="{44F8595F-B1FB-4E2C-98B4-05FF1BDE0BB7}">
          <p14:sldIdLst>
            <p14:sldId id="812"/>
          </p14:sldIdLst>
        </p14:section>
        <p14:section name="backup" id="{81E26E9E-B78E-4117-8DD8-EB933847AC74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0000FF"/>
    <a:srgbClr val="FFFFCC"/>
    <a:srgbClr val="3366FF"/>
    <a:srgbClr val="0099FF"/>
    <a:srgbClr val="FF99CC"/>
    <a:srgbClr val="F88379"/>
    <a:srgbClr val="FF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955"/>
    <p:restoredTop sz="88398"/>
  </p:normalViewPr>
  <p:slideViewPr>
    <p:cSldViewPr snapToGrid="0" snapToObjects="1">
      <p:cViewPr varScale="1">
        <p:scale>
          <a:sx n="80" d="100"/>
          <a:sy n="80" d="100"/>
        </p:scale>
        <p:origin x="432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microsoft.com/office/2016/11/relationships/changesInfo" Target="changesInfos/changesInfo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th, Dan" userId="18da4c67-dd89-43a7-9856-8592f867a23c" providerId="ADAL" clId="{4952CB0E-152C-4D97-9459-210BF6AE95DF}"/>
    <pc:docChg chg="modSld">
      <pc:chgData name="Roth, Dan" userId="18da4c67-dd89-43a7-9856-8592f867a23c" providerId="ADAL" clId="{4952CB0E-152C-4D97-9459-210BF6AE95DF}" dt="2019-12-23T21:38:11.162" v="1"/>
      <pc:docMkLst>
        <pc:docMk/>
      </pc:docMkLst>
      <pc:sldChg chg="addSp delSp modSp">
        <pc:chgData name="Roth, Dan" userId="18da4c67-dd89-43a7-9856-8592f867a23c" providerId="ADAL" clId="{4952CB0E-152C-4D97-9459-210BF6AE95DF}" dt="2019-12-23T21:38:11.162" v="1"/>
        <pc:sldMkLst>
          <pc:docMk/>
          <pc:sldMk cId="1760706673" sldId="461"/>
        </pc:sldMkLst>
        <pc:spChg chg="add del mod">
          <ac:chgData name="Roth, Dan" userId="18da4c67-dd89-43a7-9856-8592f867a23c" providerId="ADAL" clId="{4952CB0E-152C-4D97-9459-210BF6AE95DF}" dt="2019-12-23T21:38:11.162" v="1"/>
          <ac:spMkLst>
            <pc:docMk/>
            <pc:sldMk cId="1760706673" sldId="461"/>
            <ac:spMk id="2" creationId="{B5AFE40E-EA69-4C63-9E64-B3AA910A3FBD}"/>
          </ac:spMkLst>
        </pc:spChg>
        <pc:spChg chg="add del mod">
          <ac:chgData name="Roth, Dan" userId="18da4c67-dd89-43a7-9856-8592f867a23c" providerId="ADAL" clId="{4952CB0E-152C-4D97-9459-210BF6AE95DF}" dt="2019-12-23T21:38:11.162" v="1"/>
          <ac:spMkLst>
            <pc:docMk/>
            <pc:sldMk cId="1760706673" sldId="461"/>
            <ac:spMk id="4" creationId="{3882D2A5-7A05-462A-B81E-6838A7DF8CC7}"/>
          </ac:spMkLst>
        </pc:spChg>
        <pc:spChg chg="add del mod">
          <ac:chgData name="Roth, Dan" userId="18da4c67-dd89-43a7-9856-8592f867a23c" providerId="ADAL" clId="{4952CB0E-152C-4D97-9459-210BF6AE95DF}" dt="2019-12-23T21:38:11.162" v="1"/>
          <ac:spMkLst>
            <pc:docMk/>
            <pc:sldMk cId="1760706673" sldId="461"/>
            <ac:spMk id="5" creationId="{CFF27F67-B1AB-43A7-883C-9AEA59ABD187}"/>
          </ac:spMkLst>
        </pc:spChg>
      </pc:sldChg>
    </pc:docChg>
  </pc:docChgLst>
  <pc:docChgLst>
    <pc:chgData name="Roth, Dan" userId="18da4c67-dd89-43a7-9856-8592f867a23c" providerId="ADAL" clId="{4B2D49DA-E4EB-4E17-8F21-0146A3BDDA1D}"/>
    <pc:docChg chg="delSld modSection">
      <pc:chgData name="Roth, Dan" userId="18da4c67-dd89-43a7-9856-8592f867a23c" providerId="ADAL" clId="{4B2D49DA-E4EB-4E17-8F21-0146A3BDDA1D}" dt="2019-12-27T00:36:52.340" v="0" actId="47"/>
      <pc:docMkLst>
        <pc:docMk/>
      </pc:docMkLst>
      <pc:sldChg chg="del">
        <pc:chgData name="Roth, Dan" userId="18da4c67-dd89-43a7-9856-8592f867a23c" providerId="ADAL" clId="{4B2D49DA-E4EB-4E17-8F21-0146A3BDDA1D}" dt="2019-12-27T00:36:52.340" v="0" actId="47"/>
        <pc:sldMkLst>
          <pc:docMk/>
          <pc:sldMk cId="1922507872" sldId="885"/>
        </pc:sldMkLst>
      </pc:sldChg>
      <pc:sldChg chg="del">
        <pc:chgData name="Roth, Dan" userId="18da4c67-dd89-43a7-9856-8592f867a23c" providerId="ADAL" clId="{4B2D49DA-E4EB-4E17-8F21-0146A3BDDA1D}" dt="2019-12-27T00:36:52.340" v="0" actId="47"/>
        <pc:sldMkLst>
          <pc:docMk/>
          <pc:sldMk cId="271435003" sldId="886"/>
        </pc:sldMkLst>
      </pc:sldChg>
      <pc:sldChg chg="del">
        <pc:chgData name="Roth, Dan" userId="18da4c67-dd89-43a7-9856-8592f867a23c" providerId="ADAL" clId="{4B2D49DA-E4EB-4E17-8F21-0146A3BDDA1D}" dt="2019-12-27T00:36:52.340" v="0" actId="47"/>
        <pc:sldMkLst>
          <pc:docMk/>
          <pc:sldMk cId="3943728063" sldId="888"/>
        </pc:sldMkLst>
      </pc:sldChg>
      <pc:sldChg chg="del">
        <pc:chgData name="Roth, Dan" userId="18da4c67-dd89-43a7-9856-8592f867a23c" providerId="ADAL" clId="{4B2D49DA-E4EB-4E17-8F21-0146A3BDDA1D}" dt="2019-12-27T00:36:52.340" v="0" actId="47"/>
        <pc:sldMkLst>
          <pc:docMk/>
          <pc:sldMk cId="3642433864" sldId="889"/>
        </pc:sldMkLst>
      </pc:sldChg>
      <pc:sldChg chg="del">
        <pc:chgData name="Roth, Dan" userId="18da4c67-dd89-43a7-9856-8592f867a23c" providerId="ADAL" clId="{4B2D49DA-E4EB-4E17-8F21-0146A3BDDA1D}" dt="2019-12-27T00:36:52.340" v="0" actId="47"/>
        <pc:sldMkLst>
          <pc:docMk/>
          <pc:sldMk cId="3100124712" sldId="890"/>
        </pc:sldMkLst>
      </pc:sldChg>
      <pc:sldChg chg="del">
        <pc:chgData name="Roth, Dan" userId="18da4c67-dd89-43a7-9856-8592f867a23c" providerId="ADAL" clId="{4B2D49DA-E4EB-4E17-8F21-0146A3BDDA1D}" dt="2019-12-27T00:36:52.340" v="0" actId="47"/>
        <pc:sldMkLst>
          <pc:docMk/>
          <pc:sldMk cId="1365271490" sldId="899"/>
        </pc:sldMkLst>
      </pc:sldChg>
      <pc:sldChg chg="del">
        <pc:chgData name="Roth, Dan" userId="18da4c67-dd89-43a7-9856-8592f867a23c" providerId="ADAL" clId="{4B2D49DA-E4EB-4E17-8F21-0146A3BDDA1D}" dt="2019-12-27T00:36:52.340" v="0" actId="47"/>
        <pc:sldMkLst>
          <pc:docMk/>
          <pc:sldMk cId="3920835071" sldId="914"/>
        </pc:sldMkLst>
      </pc:sldChg>
      <pc:sldChg chg="del">
        <pc:chgData name="Roth, Dan" userId="18da4c67-dd89-43a7-9856-8592f867a23c" providerId="ADAL" clId="{4B2D49DA-E4EB-4E17-8F21-0146A3BDDA1D}" dt="2019-12-27T00:36:52.340" v="0" actId="47"/>
        <pc:sldMkLst>
          <pc:docMk/>
          <pc:sldMk cId="3560320661" sldId="918"/>
        </pc:sldMkLst>
      </pc:sldChg>
      <pc:sldChg chg="del">
        <pc:chgData name="Roth, Dan" userId="18da4c67-dd89-43a7-9856-8592f867a23c" providerId="ADAL" clId="{4B2D49DA-E4EB-4E17-8F21-0146A3BDDA1D}" dt="2019-12-27T00:36:52.340" v="0" actId="47"/>
        <pc:sldMkLst>
          <pc:docMk/>
          <pc:sldMk cId="259850890" sldId="919"/>
        </pc:sldMkLst>
      </pc:sldChg>
    </pc:docChg>
  </pc:docChgLst>
  <pc:docChgLst>
    <pc:chgData name="Roth, Dan" userId="18da4c67-dd89-43a7-9856-8592f867a23c" providerId="ADAL" clId="{ECBDC48A-0269-438B-A577-BF7CDB9E92D3}"/>
    <pc:docChg chg="delSld modSld modSection">
      <pc:chgData name="Roth, Dan" userId="18da4c67-dd89-43a7-9856-8592f867a23c" providerId="ADAL" clId="{ECBDC48A-0269-438B-A577-BF7CDB9E92D3}" dt="2019-09-05T02:41:16.576" v="1"/>
      <pc:docMkLst>
        <pc:docMk/>
      </pc:docMkLst>
      <pc:sldChg chg="modSp">
        <pc:chgData name="Roth, Dan" userId="18da4c67-dd89-43a7-9856-8592f867a23c" providerId="ADAL" clId="{ECBDC48A-0269-438B-A577-BF7CDB9E92D3}" dt="2019-09-05T02:41:16.576" v="1"/>
        <pc:sldMkLst>
          <pc:docMk/>
          <pc:sldMk cId="144345531" sldId="385"/>
        </pc:sldMkLst>
        <pc:spChg chg="mod">
          <ac:chgData name="Roth, Dan" userId="18da4c67-dd89-43a7-9856-8592f867a23c" providerId="ADAL" clId="{ECBDC48A-0269-438B-A577-BF7CDB9E92D3}" dt="2019-09-05T02:41:16.576" v="1"/>
          <ac:spMkLst>
            <pc:docMk/>
            <pc:sldMk cId="144345531" sldId="385"/>
            <ac:spMk id="50180" creationId="{00000000-0000-0000-0000-000000000000}"/>
          </ac:spMkLst>
        </pc:spChg>
      </pc:sldChg>
      <pc:sldChg chg="del">
        <pc:chgData name="Roth, Dan" userId="18da4c67-dd89-43a7-9856-8592f867a23c" providerId="ADAL" clId="{ECBDC48A-0269-438B-A577-BF7CDB9E92D3}" dt="2019-09-05T02:39:47.352" v="0" actId="2696"/>
        <pc:sldMkLst>
          <pc:docMk/>
          <pc:sldMk cId="246313086" sldId="459"/>
        </pc:sldMkLst>
      </pc:sldChg>
    </pc:docChg>
  </pc:docChgLst>
  <pc:docChgLst>
    <pc:chgData name="Roth, Dan" userId="18da4c67-dd89-43a7-9856-8592f867a23c" providerId="ADAL" clId="{8B1B8544-5B12-43AC-BBEF-C7975A9B5212}"/>
    <pc:docChg chg="undo custSel addSld delSld modSld sldOrd modSection">
      <pc:chgData name="Roth, Dan" userId="18da4c67-dd89-43a7-9856-8592f867a23c" providerId="ADAL" clId="{8B1B8544-5B12-43AC-BBEF-C7975A9B5212}" dt="2019-09-14T22:44:41.769" v="6243" actId="20577"/>
      <pc:docMkLst>
        <pc:docMk/>
      </pc:docMkLst>
      <pc:sldChg chg="add del">
        <pc:chgData name="Roth, Dan" userId="18da4c67-dd89-43a7-9856-8592f867a23c" providerId="ADAL" clId="{8B1B8544-5B12-43AC-BBEF-C7975A9B5212}" dt="2019-09-13T02:57:11.986" v="1239"/>
        <pc:sldMkLst>
          <pc:docMk/>
          <pc:sldMk cId="3983982394" sldId="256"/>
        </pc:sldMkLst>
      </pc:sldChg>
      <pc:sldChg chg="del">
        <pc:chgData name="Roth, Dan" userId="18da4c67-dd89-43a7-9856-8592f867a23c" providerId="ADAL" clId="{8B1B8544-5B12-43AC-BBEF-C7975A9B5212}" dt="2019-09-13T13:58:29.070" v="5337" actId="2696"/>
        <pc:sldMkLst>
          <pc:docMk/>
          <pc:sldMk cId="1360606454" sldId="274"/>
        </pc:sldMkLst>
      </pc:sldChg>
      <pc:sldChg chg="del">
        <pc:chgData name="Roth, Dan" userId="18da4c67-dd89-43a7-9856-8592f867a23c" providerId="ADAL" clId="{8B1B8544-5B12-43AC-BBEF-C7975A9B5212}" dt="2019-09-13T12:07:06.234" v="4458" actId="2696"/>
        <pc:sldMkLst>
          <pc:docMk/>
          <pc:sldMk cId="430616853" sldId="292"/>
        </pc:sldMkLst>
      </pc:sldChg>
      <pc:sldChg chg="del">
        <pc:chgData name="Roth, Dan" userId="18da4c67-dd89-43a7-9856-8592f867a23c" providerId="ADAL" clId="{8B1B8544-5B12-43AC-BBEF-C7975A9B5212}" dt="2019-09-13T11:58:21.648" v="4265" actId="2696"/>
        <pc:sldMkLst>
          <pc:docMk/>
          <pc:sldMk cId="1864876688" sldId="300"/>
        </pc:sldMkLst>
      </pc:sldChg>
      <pc:sldChg chg="addSp modSp modAnim">
        <pc:chgData name="Roth, Dan" userId="18da4c67-dd89-43a7-9856-8592f867a23c" providerId="ADAL" clId="{8B1B8544-5B12-43AC-BBEF-C7975A9B5212}" dt="2019-09-13T16:12:28.652" v="6020" actId="313"/>
        <pc:sldMkLst>
          <pc:docMk/>
          <pc:sldMk cId="2500174490" sldId="314"/>
        </pc:sldMkLst>
        <pc:spChg chg="mod">
          <ac:chgData name="Roth, Dan" userId="18da4c67-dd89-43a7-9856-8592f867a23c" providerId="ADAL" clId="{8B1B8544-5B12-43AC-BBEF-C7975A9B5212}" dt="2019-09-13T03:06:26.942" v="1416" actId="20577"/>
          <ac:spMkLst>
            <pc:docMk/>
            <pc:sldMk cId="2500174490" sldId="314"/>
            <ac:spMk id="2" creationId="{00000000-0000-0000-0000-000000000000}"/>
          </ac:spMkLst>
        </pc:spChg>
        <pc:spChg chg="mod">
          <ac:chgData name="Roth, Dan" userId="18da4c67-dd89-43a7-9856-8592f867a23c" providerId="ADAL" clId="{8B1B8544-5B12-43AC-BBEF-C7975A9B5212}" dt="2019-09-13T16:12:28.652" v="6020" actId="313"/>
          <ac:spMkLst>
            <pc:docMk/>
            <pc:sldMk cId="2500174490" sldId="314"/>
            <ac:spMk id="3" creationId="{00000000-0000-0000-0000-000000000000}"/>
          </ac:spMkLst>
        </pc:spChg>
        <pc:spChg chg="add mod">
          <ac:chgData name="Roth, Dan" userId="18da4c67-dd89-43a7-9856-8592f867a23c" providerId="ADAL" clId="{8B1B8544-5B12-43AC-BBEF-C7975A9B5212}" dt="2019-09-13T14:16:01.373" v="5572" actId="1076"/>
          <ac:spMkLst>
            <pc:docMk/>
            <pc:sldMk cId="2500174490" sldId="314"/>
            <ac:spMk id="6" creationId="{A8ECE433-3D5C-463D-AAC8-D093D688817A}"/>
          </ac:spMkLst>
        </pc:spChg>
        <pc:graphicFrameChg chg="add mod modGraphic">
          <ac:chgData name="Roth, Dan" userId="18da4c67-dd89-43a7-9856-8592f867a23c" providerId="ADAL" clId="{8B1B8544-5B12-43AC-BBEF-C7975A9B5212}" dt="2019-09-13T14:15:16.498" v="5570" actId="2164"/>
          <ac:graphicFrameMkLst>
            <pc:docMk/>
            <pc:sldMk cId="2500174490" sldId="314"/>
            <ac:graphicFrameMk id="5" creationId="{BF2F1968-2D4C-481E-B0AC-D7784871788F}"/>
          </ac:graphicFrameMkLst>
        </pc:graphicFrameChg>
      </pc:sldChg>
      <pc:sldChg chg="del modTransition">
        <pc:chgData name="Roth, Dan" userId="18da4c67-dd89-43a7-9856-8592f867a23c" providerId="ADAL" clId="{8B1B8544-5B12-43AC-BBEF-C7975A9B5212}" dt="2019-09-13T14:16:23.027" v="5574" actId="2696"/>
        <pc:sldMkLst>
          <pc:docMk/>
          <pc:sldMk cId="167636902" sldId="318"/>
        </pc:sldMkLst>
      </pc:sldChg>
      <pc:sldChg chg="del">
        <pc:chgData name="Roth, Dan" userId="18da4c67-dd89-43a7-9856-8592f867a23c" providerId="ADAL" clId="{8B1B8544-5B12-43AC-BBEF-C7975A9B5212}" dt="2019-09-13T12:08:11.330" v="4509" actId="2696"/>
        <pc:sldMkLst>
          <pc:docMk/>
          <pc:sldMk cId="2803244009" sldId="360"/>
        </pc:sldMkLst>
      </pc:sldChg>
      <pc:sldChg chg="del">
        <pc:chgData name="Roth, Dan" userId="18da4c67-dd89-43a7-9856-8592f867a23c" providerId="ADAL" clId="{8B1B8544-5B12-43AC-BBEF-C7975A9B5212}" dt="2019-09-13T12:08:07.636" v="4507" actId="2696"/>
        <pc:sldMkLst>
          <pc:docMk/>
          <pc:sldMk cId="3796000754" sldId="371"/>
        </pc:sldMkLst>
      </pc:sldChg>
      <pc:sldChg chg="add del modTransition">
        <pc:chgData name="Roth, Dan" userId="18da4c67-dd89-43a7-9856-8592f867a23c" providerId="ADAL" clId="{8B1B8544-5B12-43AC-BBEF-C7975A9B5212}" dt="2019-09-13T13:57:34.264" v="5325" actId="2696"/>
        <pc:sldMkLst>
          <pc:docMk/>
          <pc:sldMk cId="109083481" sldId="378"/>
        </pc:sldMkLst>
      </pc:sldChg>
      <pc:sldChg chg="del">
        <pc:chgData name="Roth, Dan" userId="18da4c67-dd89-43a7-9856-8592f867a23c" providerId="ADAL" clId="{8B1B8544-5B12-43AC-BBEF-C7975A9B5212}" dt="2019-09-13T11:45:54.248" v="4067" actId="2696"/>
        <pc:sldMkLst>
          <pc:docMk/>
          <pc:sldMk cId="1018576260" sldId="378"/>
        </pc:sldMkLst>
      </pc:sldChg>
      <pc:sldChg chg="add">
        <pc:chgData name="Roth, Dan" userId="18da4c67-dd89-43a7-9856-8592f867a23c" providerId="ADAL" clId="{8B1B8544-5B12-43AC-BBEF-C7975A9B5212}" dt="2019-09-13T13:57:42.326" v="5328"/>
        <pc:sldMkLst>
          <pc:docMk/>
          <pc:sldMk cId="1417962854" sldId="378"/>
        </pc:sldMkLst>
      </pc:sldChg>
      <pc:sldChg chg="add">
        <pc:chgData name="Roth, Dan" userId="18da4c67-dd89-43a7-9856-8592f867a23c" providerId="ADAL" clId="{8B1B8544-5B12-43AC-BBEF-C7975A9B5212}" dt="2019-09-13T13:57:42.326" v="5328"/>
        <pc:sldMkLst>
          <pc:docMk/>
          <pc:sldMk cId="254997379" sldId="379"/>
        </pc:sldMkLst>
      </pc:sldChg>
      <pc:sldChg chg="del">
        <pc:chgData name="Roth, Dan" userId="18da4c67-dd89-43a7-9856-8592f867a23c" providerId="ADAL" clId="{8B1B8544-5B12-43AC-BBEF-C7975A9B5212}" dt="2019-09-13T11:45:54.248" v="4068" actId="2696"/>
        <pc:sldMkLst>
          <pc:docMk/>
          <pc:sldMk cId="449560469" sldId="379"/>
        </pc:sldMkLst>
      </pc:sldChg>
      <pc:sldChg chg="add del modTransition">
        <pc:chgData name="Roth, Dan" userId="18da4c67-dd89-43a7-9856-8592f867a23c" providerId="ADAL" clId="{8B1B8544-5B12-43AC-BBEF-C7975A9B5212}" dt="2019-09-13T13:57:34.285" v="5326" actId="2696"/>
        <pc:sldMkLst>
          <pc:docMk/>
          <pc:sldMk cId="1675593843" sldId="379"/>
        </pc:sldMkLst>
      </pc:sldChg>
      <pc:sldChg chg="del">
        <pc:chgData name="Roth, Dan" userId="18da4c67-dd89-43a7-9856-8592f867a23c" providerId="ADAL" clId="{8B1B8544-5B12-43AC-BBEF-C7975A9B5212}" dt="2019-09-13T12:08:14.063" v="4510" actId="2696"/>
        <pc:sldMkLst>
          <pc:docMk/>
          <pc:sldMk cId="3485106450" sldId="383"/>
        </pc:sldMkLst>
      </pc:sldChg>
      <pc:sldChg chg="del">
        <pc:chgData name="Roth, Dan" userId="18da4c67-dd89-43a7-9856-8592f867a23c" providerId="ADAL" clId="{8B1B8544-5B12-43AC-BBEF-C7975A9B5212}" dt="2019-09-13T12:08:15.462" v="4511" actId="2696"/>
        <pc:sldMkLst>
          <pc:docMk/>
          <pc:sldMk cId="4046710176" sldId="384"/>
        </pc:sldMkLst>
      </pc:sldChg>
      <pc:sldChg chg="addSp modSp">
        <pc:chgData name="Roth, Dan" userId="18da4c67-dd89-43a7-9856-8592f867a23c" providerId="ADAL" clId="{8B1B8544-5B12-43AC-BBEF-C7975A9B5212}" dt="2019-09-13T01:53:07.740" v="77" actId="1076"/>
        <pc:sldMkLst>
          <pc:docMk/>
          <pc:sldMk cId="144345531" sldId="385"/>
        </pc:sldMkLst>
        <pc:spChg chg="mod">
          <ac:chgData name="Roth, Dan" userId="18da4c67-dd89-43a7-9856-8592f867a23c" providerId="ADAL" clId="{8B1B8544-5B12-43AC-BBEF-C7975A9B5212}" dt="2019-09-13T01:53:07.740" v="77" actId="1076"/>
          <ac:spMkLst>
            <pc:docMk/>
            <pc:sldMk cId="144345531" sldId="385"/>
            <ac:spMk id="6" creationId="{00000000-0000-0000-0000-000000000000}"/>
          </ac:spMkLst>
        </pc:spChg>
        <pc:spChg chg="mod">
          <ac:chgData name="Roth, Dan" userId="18da4c67-dd89-43a7-9856-8592f867a23c" providerId="ADAL" clId="{8B1B8544-5B12-43AC-BBEF-C7975A9B5212}" dt="2019-09-13T01:52:55.817" v="76" actId="20577"/>
          <ac:spMkLst>
            <pc:docMk/>
            <pc:sldMk cId="144345531" sldId="385"/>
            <ac:spMk id="50178" creationId="{00000000-0000-0000-0000-000000000000}"/>
          </ac:spMkLst>
        </pc:spChg>
        <pc:picChg chg="mod">
          <ac:chgData name="Roth, Dan" userId="18da4c67-dd89-43a7-9856-8592f867a23c" providerId="ADAL" clId="{8B1B8544-5B12-43AC-BBEF-C7975A9B5212}" dt="2019-09-13T01:52:18.543" v="42" actId="1038"/>
          <ac:picMkLst>
            <pc:docMk/>
            <pc:sldMk cId="144345531" sldId="385"/>
            <ac:picMk id="2" creationId="{00000000-0000-0000-0000-000000000000}"/>
          </ac:picMkLst>
        </pc:picChg>
        <pc:picChg chg="add mod">
          <ac:chgData name="Roth, Dan" userId="18da4c67-dd89-43a7-9856-8592f867a23c" providerId="ADAL" clId="{8B1B8544-5B12-43AC-BBEF-C7975A9B5212}" dt="2019-09-13T01:52:02.627" v="3" actId="555"/>
          <ac:picMkLst>
            <pc:docMk/>
            <pc:sldMk cId="144345531" sldId="385"/>
            <ac:picMk id="7" creationId="{E309E427-F090-4B2C-BBCF-3B8D1EC44A3C}"/>
          </ac:picMkLst>
        </pc:picChg>
      </pc:sldChg>
      <pc:sldChg chg="modSp del">
        <pc:chgData name="Roth, Dan" userId="18da4c67-dd89-43a7-9856-8592f867a23c" providerId="ADAL" clId="{8B1B8544-5B12-43AC-BBEF-C7975A9B5212}" dt="2019-09-13T12:02:50.928" v="4292" actId="2696"/>
        <pc:sldMkLst>
          <pc:docMk/>
          <pc:sldMk cId="670108003" sldId="411"/>
        </pc:sldMkLst>
        <pc:spChg chg="mod">
          <ac:chgData name="Roth, Dan" userId="18da4c67-dd89-43a7-9856-8592f867a23c" providerId="ADAL" clId="{8B1B8544-5B12-43AC-BBEF-C7975A9B5212}" dt="2019-09-13T12:01:18.944" v="4290" actId="20577"/>
          <ac:spMkLst>
            <pc:docMk/>
            <pc:sldMk cId="670108003" sldId="411"/>
            <ac:spMk id="2" creationId="{00000000-0000-0000-0000-000000000000}"/>
          </ac:spMkLst>
        </pc:spChg>
        <pc:spChg chg="mod">
          <ac:chgData name="Roth, Dan" userId="18da4c67-dd89-43a7-9856-8592f867a23c" providerId="ADAL" clId="{8B1B8544-5B12-43AC-BBEF-C7975A9B5212}" dt="2019-09-13T12:01:26.126" v="4291" actId="20577"/>
          <ac:spMkLst>
            <pc:docMk/>
            <pc:sldMk cId="670108003" sldId="411"/>
            <ac:spMk id="3" creationId="{00000000-0000-0000-0000-000000000000}"/>
          </ac:spMkLst>
        </pc:spChg>
      </pc:sldChg>
      <pc:sldChg chg="del">
        <pc:chgData name="Roth, Dan" userId="18da4c67-dd89-43a7-9856-8592f867a23c" providerId="ADAL" clId="{8B1B8544-5B12-43AC-BBEF-C7975A9B5212}" dt="2019-09-13T03:11:42.928" v="1418" actId="2696"/>
        <pc:sldMkLst>
          <pc:docMk/>
          <pc:sldMk cId="775606130" sldId="412"/>
        </pc:sldMkLst>
      </pc:sldChg>
      <pc:sldChg chg="modSp add del modTransition modAnim">
        <pc:chgData name="Roth, Dan" userId="18da4c67-dd89-43a7-9856-8592f867a23c" providerId="ADAL" clId="{8B1B8544-5B12-43AC-BBEF-C7975A9B5212}" dt="2019-09-13T21:16:53.984" v="6239" actId="2696"/>
        <pc:sldMkLst>
          <pc:docMk/>
          <pc:sldMk cId="2355204837" sldId="412"/>
        </pc:sldMkLst>
        <pc:spChg chg="mod">
          <ac:chgData name="Roth, Dan" userId="18da4c67-dd89-43a7-9856-8592f867a23c" providerId="ADAL" clId="{8B1B8544-5B12-43AC-BBEF-C7975A9B5212}" dt="2019-09-13T17:35:39.060" v="6073" actId="20577"/>
          <ac:spMkLst>
            <pc:docMk/>
            <pc:sldMk cId="2355204837" sldId="412"/>
            <ac:spMk id="2" creationId="{00000000-0000-0000-0000-000000000000}"/>
          </ac:spMkLst>
        </pc:spChg>
      </pc:sldChg>
      <pc:sldChg chg="del modTransition">
        <pc:chgData name="Roth, Dan" userId="18da4c67-dd89-43a7-9856-8592f867a23c" providerId="ADAL" clId="{8B1B8544-5B12-43AC-BBEF-C7975A9B5212}" dt="2019-09-13T14:16:26.751" v="5576" actId="2696"/>
        <pc:sldMkLst>
          <pc:docMk/>
          <pc:sldMk cId="687283533" sldId="417"/>
        </pc:sldMkLst>
      </pc:sldChg>
      <pc:sldChg chg="del">
        <pc:chgData name="Roth, Dan" userId="18da4c67-dd89-43a7-9856-8592f867a23c" providerId="ADAL" clId="{8B1B8544-5B12-43AC-BBEF-C7975A9B5212}" dt="2019-09-13T12:08:04.778" v="4506" actId="2696"/>
        <pc:sldMkLst>
          <pc:docMk/>
          <pc:sldMk cId="717656395" sldId="435"/>
        </pc:sldMkLst>
      </pc:sldChg>
      <pc:sldChg chg="add del modTransition">
        <pc:chgData name="Roth, Dan" userId="18da4c67-dd89-43a7-9856-8592f867a23c" providerId="ADAL" clId="{8B1B8544-5B12-43AC-BBEF-C7975A9B5212}" dt="2019-09-13T21:16:58.418" v="6240" actId="2696"/>
        <pc:sldMkLst>
          <pc:docMk/>
          <pc:sldMk cId="2534224110" sldId="436"/>
        </pc:sldMkLst>
      </pc:sldChg>
      <pc:sldChg chg="del">
        <pc:chgData name="Roth, Dan" userId="18da4c67-dd89-43a7-9856-8592f867a23c" providerId="ADAL" clId="{8B1B8544-5B12-43AC-BBEF-C7975A9B5212}" dt="2019-09-13T03:11:42.928" v="1419" actId="2696"/>
        <pc:sldMkLst>
          <pc:docMk/>
          <pc:sldMk cId="3550553797" sldId="436"/>
        </pc:sldMkLst>
      </pc:sldChg>
      <pc:sldChg chg="del modTransition">
        <pc:chgData name="Roth, Dan" userId="18da4c67-dd89-43a7-9856-8592f867a23c" providerId="ADAL" clId="{8B1B8544-5B12-43AC-BBEF-C7975A9B5212}" dt="2019-09-13T14:16:24.982" v="5575" actId="2696"/>
        <pc:sldMkLst>
          <pc:docMk/>
          <pc:sldMk cId="4127122811" sldId="445"/>
        </pc:sldMkLst>
      </pc:sldChg>
      <pc:sldChg chg="modSp modAnim">
        <pc:chgData name="Roth, Dan" userId="18da4c67-dd89-43a7-9856-8592f867a23c" providerId="ADAL" clId="{8B1B8544-5B12-43AC-BBEF-C7975A9B5212}" dt="2019-09-13T13:26:45.420" v="5240" actId="20577"/>
        <pc:sldMkLst>
          <pc:docMk/>
          <pc:sldMk cId="1564109" sldId="460"/>
        </pc:sldMkLst>
        <pc:spChg chg="mod">
          <ac:chgData name="Roth, Dan" userId="18da4c67-dd89-43a7-9856-8592f867a23c" providerId="ADAL" clId="{8B1B8544-5B12-43AC-BBEF-C7975A9B5212}" dt="2019-09-13T13:26:45.420" v="5240" actId="20577"/>
          <ac:spMkLst>
            <pc:docMk/>
            <pc:sldMk cId="1564109" sldId="460"/>
            <ac:spMk id="6" creationId="{00000000-0000-0000-0000-000000000000}"/>
          </ac:spMkLst>
        </pc:spChg>
      </pc:sldChg>
      <pc:sldChg chg="addSp modSp modAnim">
        <pc:chgData name="Roth, Dan" userId="18da4c67-dd89-43a7-9856-8592f867a23c" providerId="ADAL" clId="{8B1B8544-5B12-43AC-BBEF-C7975A9B5212}" dt="2019-09-13T11:17:04.532" v="3621" actId="207"/>
        <pc:sldMkLst>
          <pc:docMk/>
          <pc:sldMk cId="1760706673" sldId="461"/>
        </pc:sldMkLst>
        <pc:spChg chg="mod">
          <ac:chgData name="Roth, Dan" userId="18da4c67-dd89-43a7-9856-8592f867a23c" providerId="ADAL" clId="{8B1B8544-5B12-43AC-BBEF-C7975A9B5212}" dt="2019-09-13T02:22:43.817" v="560" actId="1035"/>
          <ac:spMkLst>
            <pc:docMk/>
            <pc:sldMk cId="1760706673" sldId="461"/>
            <ac:spMk id="2" creationId="{00000000-0000-0000-0000-000000000000}"/>
          </ac:spMkLst>
        </pc:spChg>
        <pc:spChg chg="add mod">
          <ac:chgData name="Roth, Dan" userId="18da4c67-dd89-43a7-9856-8592f867a23c" providerId="ADAL" clId="{8B1B8544-5B12-43AC-BBEF-C7975A9B5212}" dt="2019-09-13T11:17:04.532" v="3621" actId="207"/>
          <ac:spMkLst>
            <pc:docMk/>
            <pc:sldMk cId="1760706673" sldId="461"/>
            <ac:spMk id="6" creationId="{42E62F36-7BEC-400D-A488-171A72B728C8}"/>
          </ac:spMkLst>
        </pc:spChg>
        <pc:spChg chg="mod">
          <ac:chgData name="Roth, Dan" userId="18da4c67-dd89-43a7-9856-8592f867a23c" providerId="ADAL" clId="{8B1B8544-5B12-43AC-BBEF-C7975A9B5212}" dt="2019-09-13T02:22:32.078" v="541" actId="6549"/>
          <ac:spMkLst>
            <pc:docMk/>
            <pc:sldMk cId="1760706673" sldId="461"/>
            <ac:spMk id="1319941" creationId="{00000000-0000-0000-0000-000000000000}"/>
          </ac:spMkLst>
        </pc:spChg>
      </pc:sldChg>
      <pc:sldChg chg="del modTransition">
        <pc:chgData name="Roth, Dan" userId="18da4c67-dd89-43a7-9856-8592f867a23c" providerId="ADAL" clId="{8B1B8544-5B12-43AC-BBEF-C7975A9B5212}" dt="2019-09-13T11:44:24.234" v="4064" actId="2696"/>
        <pc:sldMkLst>
          <pc:docMk/>
          <pc:sldMk cId="3137020501" sldId="465"/>
        </pc:sldMkLst>
      </pc:sldChg>
      <pc:sldChg chg="del">
        <pc:chgData name="Roth, Dan" userId="18da4c67-dd89-43a7-9856-8592f867a23c" providerId="ADAL" clId="{8B1B8544-5B12-43AC-BBEF-C7975A9B5212}" dt="2019-09-13T13:58:29.012" v="5334" actId="2696"/>
        <pc:sldMkLst>
          <pc:docMk/>
          <pc:sldMk cId="1356934784" sldId="475"/>
        </pc:sldMkLst>
      </pc:sldChg>
      <pc:sldChg chg="del">
        <pc:chgData name="Roth, Dan" userId="18da4c67-dd89-43a7-9856-8592f867a23c" providerId="ADAL" clId="{8B1B8544-5B12-43AC-BBEF-C7975A9B5212}" dt="2019-09-13T13:58:29.538" v="5362" actId="2696"/>
        <pc:sldMkLst>
          <pc:docMk/>
          <pc:sldMk cId="2748764937" sldId="476"/>
        </pc:sldMkLst>
      </pc:sldChg>
      <pc:sldChg chg="del">
        <pc:chgData name="Roth, Dan" userId="18da4c67-dd89-43a7-9856-8592f867a23c" providerId="ADAL" clId="{8B1B8544-5B12-43AC-BBEF-C7975A9B5212}" dt="2019-09-13T11:58:18.703" v="4263" actId="2696"/>
        <pc:sldMkLst>
          <pc:docMk/>
          <pc:sldMk cId="2671081574" sldId="478"/>
        </pc:sldMkLst>
      </pc:sldChg>
      <pc:sldChg chg="del">
        <pc:chgData name="Roth, Dan" userId="18da4c67-dd89-43a7-9856-8592f867a23c" providerId="ADAL" clId="{8B1B8544-5B12-43AC-BBEF-C7975A9B5212}" dt="2019-09-13T12:02:57.421" v="4293" actId="2696"/>
        <pc:sldMkLst>
          <pc:docMk/>
          <pc:sldMk cId="488527215" sldId="489"/>
        </pc:sldMkLst>
      </pc:sldChg>
      <pc:sldChg chg="modSp">
        <pc:chgData name="Roth, Dan" userId="18da4c67-dd89-43a7-9856-8592f867a23c" providerId="ADAL" clId="{8B1B8544-5B12-43AC-BBEF-C7975A9B5212}" dt="2019-09-13T12:04:18.724" v="4389" actId="113"/>
        <pc:sldMkLst>
          <pc:docMk/>
          <pc:sldMk cId="918145580" sldId="491"/>
        </pc:sldMkLst>
        <pc:spChg chg="mod">
          <ac:chgData name="Roth, Dan" userId="18da4c67-dd89-43a7-9856-8592f867a23c" providerId="ADAL" clId="{8B1B8544-5B12-43AC-BBEF-C7975A9B5212}" dt="2019-09-13T12:03:51.691" v="4360" actId="20577"/>
          <ac:spMkLst>
            <pc:docMk/>
            <pc:sldMk cId="918145580" sldId="491"/>
            <ac:spMk id="2" creationId="{D6F49B5F-C75A-574A-9D8F-B64A64EB8B99}"/>
          </ac:spMkLst>
        </pc:spChg>
        <pc:spChg chg="mod">
          <ac:chgData name="Roth, Dan" userId="18da4c67-dd89-43a7-9856-8592f867a23c" providerId="ADAL" clId="{8B1B8544-5B12-43AC-BBEF-C7975A9B5212}" dt="2019-09-13T12:04:18.724" v="4389" actId="113"/>
          <ac:spMkLst>
            <pc:docMk/>
            <pc:sldMk cId="918145580" sldId="491"/>
            <ac:spMk id="8" creationId="{0FB19BAA-76B8-B34C-B729-95537B259FEF}"/>
          </ac:spMkLst>
        </pc:spChg>
      </pc:sldChg>
      <pc:sldChg chg="del">
        <pc:chgData name="Roth, Dan" userId="18da4c67-dd89-43a7-9856-8592f867a23c" providerId="ADAL" clId="{8B1B8544-5B12-43AC-BBEF-C7975A9B5212}" dt="2019-09-13T12:07:03.535" v="4457" actId="2696"/>
        <pc:sldMkLst>
          <pc:docMk/>
          <pc:sldMk cId="2308953365" sldId="492"/>
        </pc:sldMkLst>
      </pc:sldChg>
      <pc:sldChg chg="addSp modSp modAnim">
        <pc:chgData name="Roth, Dan" userId="18da4c67-dd89-43a7-9856-8592f867a23c" providerId="ADAL" clId="{8B1B8544-5B12-43AC-BBEF-C7975A9B5212}" dt="2019-09-13T15:35:48.247" v="5796" actId="1037"/>
        <pc:sldMkLst>
          <pc:docMk/>
          <pc:sldMk cId="710997985" sldId="493"/>
        </pc:sldMkLst>
        <pc:spChg chg="mod">
          <ac:chgData name="Roth, Dan" userId="18da4c67-dd89-43a7-9856-8592f867a23c" providerId="ADAL" clId="{8B1B8544-5B12-43AC-BBEF-C7975A9B5212}" dt="2019-09-13T12:05:11.917" v="4428" actId="6549"/>
          <ac:spMkLst>
            <pc:docMk/>
            <pc:sldMk cId="710997985" sldId="493"/>
            <ac:spMk id="2" creationId="{D6F49B5F-C75A-574A-9D8F-B64A64EB8B99}"/>
          </ac:spMkLst>
        </pc:spChg>
        <pc:spChg chg="add mod">
          <ac:chgData name="Roth, Dan" userId="18da4c67-dd89-43a7-9856-8592f867a23c" providerId="ADAL" clId="{8B1B8544-5B12-43AC-BBEF-C7975A9B5212}" dt="2019-09-13T14:27:44.450" v="5669" actId="554"/>
          <ac:spMkLst>
            <pc:docMk/>
            <pc:sldMk cId="710997985" sldId="493"/>
            <ac:spMk id="3" creationId="{BEF83AAC-505E-4355-B5AB-6D0330991FAF}"/>
          </ac:spMkLst>
        </pc:spChg>
        <pc:spChg chg="mod">
          <ac:chgData name="Roth, Dan" userId="18da4c67-dd89-43a7-9856-8592f867a23c" providerId="ADAL" clId="{8B1B8544-5B12-43AC-BBEF-C7975A9B5212}" dt="2019-09-13T12:07:54.200" v="4504" actId="404"/>
          <ac:spMkLst>
            <pc:docMk/>
            <pc:sldMk cId="710997985" sldId="493"/>
            <ac:spMk id="5" creationId="{1E8D5784-DFC0-5A4E-AC50-C047E06D9552}"/>
          </ac:spMkLst>
        </pc:spChg>
        <pc:spChg chg="mod">
          <ac:chgData name="Roth, Dan" userId="18da4c67-dd89-43a7-9856-8592f867a23c" providerId="ADAL" clId="{8B1B8544-5B12-43AC-BBEF-C7975A9B5212}" dt="2019-09-13T15:35:48.247" v="5796" actId="1037"/>
          <ac:spMkLst>
            <pc:docMk/>
            <pc:sldMk cId="710997985" sldId="493"/>
            <ac:spMk id="7" creationId="{953B3F3E-8F33-244F-A08A-F45B7EEBFFCB}"/>
          </ac:spMkLst>
        </pc:spChg>
        <pc:spChg chg="mod">
          <ac:chgData name="Roth, Dan" userId="18da4c67-dd89-43a7-9856-8592f867a23c" providerId="ADAL" clId="{8B1B8544-5B12-43AC-BBEF-C7975A9B5212}" dt="2019-09-13T14:27:44.450" v="5669" actId="554"/>
          <ac:spMkLst>
            <pc:docMk/>
            <pc:sldMk cId="710997985" sldId="493"/>
            <ac:spMk id="8" creationId="{020D3720-D1A2-0948-9B9B-EFD026A4C4F6}"/>
          </ac:spMkLst>
        </pc:spChg>
        <pc:graphicFrameChg chg="modGraphic">
          <ac:chgData name="Roth, Dan" userId="18da4c67-dd89-43a7-9856-8592f867a23c" providerId="ADAL" clId="{8B1B8544-5B12-43AC-BBEF-C7975A9B5212}" dt="2019-09-13T15:35:28.426" v="5689" actId="113"/>
          <ac:graphicFrameMkLst>
            <pc:docMk/>
            <pc:sldMk cId="710997985" sldId="493"/>
            <ac:graphicFrameMk id="4" creationId="{70445DED-E043-2844-804D-8D3E57046EA0}"/>
          </ac:graphicFrameMkLst>
        </pc:graphicFrameChg>
      </pc:sldChg>
      <pc:sldChg chg="del">
        <pc:chgData name="Roth, Dan" userId="18da4c67-dd89-43a7-9856-8592f867a23c" providerId="ADAL" clId="{8B1B8544-5B12-43AC-BBEF-C7975A9B5212}" dt="2019-09-13T12:08:00.873" v="4505" actId="2696"/>
        <pc:sldMkLst>
          <pc:docMk/>
          <pc:sldMk cId="4252889292" sldId="494"/>
        </pc:sldMkLst>
      </pc:sldChg>
      <pc:sldChg chg="modSp modAnim">
        <pc:chgData name="Roth, Dan" userId="18da4c67-dd89-43a7-9856-8592f867a23c" providerId="ADAL" clId="{8B1B8544-5B12-43AC-BBEF-C7975A9B5212}" dt="2019-09-13T13:03:27.095" v="4662"/>
        <pc:sldMkLst>
          <pc:docMk/>
          <pc:sldMk cId="1350693798" sldId="498"/>
        </pc:sldMkLst>
        <pc:spChg chg="mod">
          <ac:chgData name="Roth, Dan" userId="18da4c67-dd89-43a7-9856-8592f867a23c" providerId="ADAL" clId="{8B1B8544-5B12-43AC-BBEF-C7975A9B5212}" dt="2019-09-13T13:02:43.675" v="4659" actId="20577"/>
          <ac:spMkLst>
            <pc:docMk/>
            <pc:sldMk cId="1350693798" sldId="498"/>
            <ac:spMk id="3" creationId="{39F6647E-D5E0-D24D-B947-1F8E878B38CD}"/>
          </ac:spMkLst>
        </pc:spChg>
      </pc:sldChg>
      <pc:sldChg chg="add del">
        <pc:chgData name="Roth, Dan" userId="18da4c67-dd89-43a7-9856-8592f867a23c" providerId="ADAL" clId="{8B1B8544-5B12-43AC-BBEF-C7975A9B5212}" dt="2019-09-13T11:58:48.194" v="4270" actId="2696"/>
        <pc:sldMkLst>
          <pc:docMk/>
          <pc:sldMk cId="3954362624" sldId="500"/>
        </pc:sldMkLst>
      </pc:sldChg>
      <pc:sldChg chg="del">
        <pc:chgData name="Roth, Dan" userId="18da4c67-dd89-43a7-9856-8592f867a23c" providerId="ADAL" clId="{8B1B8544-5B12-43AC-BBEF-C7975A9B5212}" dt="2019-09-13T12:08:09.720" v="4508" actId="2696"/>
        <pc:sldMkLst>
          <pc:docMk/>
          <pc:sldMk cId="2444865843" sldId="513"/>
        </pc:sldMkLst>
      </pc:sldChg>
      <pc:sldChg chg="del">
        <pc:chgData name="Roth, Dan" userId="18da4c67-dd89-43a7-9856-8592f867a23c" providerId="ADAL" clId="{8B1B8544-5B12-43AC-BBEF-C7975A9B5212}" dt="2019-09-13T12:11:27.088" v="4547" actId="2696"/>
        <pc:sldMkLst>
          <pc:docMk/>
          <pc:sldMk cId="630204986" sldId="518"/>
        </pc:sldMkLst>
      </pc:sldChg>
      <pc:sldChg chg="del">
        <pc:chgData name="Roth, Dan" userId="18da4c67-dd89-43a7-9856-8592f867a23c" providerId="ADAL" clId="{8B1B8544-5B12-43AC-BBEF-C7975A9B5212}" dt="2019-09-13T12:11:28.274" v="4548" actId="2696"/>
        <pc:sldMkLst>
          <pc:docMk/>
          <pc:sldMk cId="2901648486" sldId="521"/>
        </pc:sldMkLst>
      </pc:sldChg>
      <pc:sldChg chg="del">
        <pc:chgData name="Roth, Dan" userId="18da4c67-dd89-43a7-9856-8592f867a23c" providerId="ADAL" clId="{8B1B8544-5B12-43AC-BBEF-C7975A9B5212}" dt="2019-09-13T13:00:35.132" v="4573" actId="2696"/>
        <pc:sldMkLst>
          <pc:docMk/>
          <pc:sldMk cId="3968559342" sldId="523"/>
        </pc:sldMkLst>
      </pc:sldChg>
      <pc:sldChg chg="del">
        <pc:chgData name="Roth, Dan" userId="18da4c67-dd89-43a7-9856-8592f867a23c" providerId="ADAL" clId="{8B1B8544-5B12-43AC-BBEF-C7975A9B5212}" dt="2019-09-13T13:00:41.166" v="4575" actId="2696"/>
        <pc:sldMkLst>
          <pc:docMk/>
          <pc:sldMk cId="3037264035" sldId="524"/>
        </pc:sldMkLst>
      </pc:sldChg>
      <pc:sldChg chg="del">
        <pc:chgData name="Roth, Dan" userId="18da4c67-dd89-43a7-9856-8592f867a23c" providerId="ADAL" clId="{8B1B8544-5B12-43AC-BBEF-C7975A9B5212}" dt="2019-09-13T12:11:25.609" v="4546" actId="2696"/>
        <pc:sldMkLst>
          <pc:docMk/>
          <pc:sldMk cId="430538443" sldId="526"/>
        </pc:sldMkLst>
      </pc:sldChg>
      <pc:sldChg chg="modSp del">
        <pc:chgData name="Roth, Dan" userId="18da4c67-dd89-43a7-9856-8592f867a23c" providerId="ADAL" clId="{8B1B8544-5B12-43AC-BBEF-C7975A9B5212}" dt="2019-09-13T13:00:33.306" v="4572" actId="2696"/>
        <pc:sldMkLst>
          <pc:docMk/>
          <pc:sldMk cId="3233783765" sldId="527"/>
        </pc:sldMkLst>
        <pc:spChg chg="mod">
          <ac:chgData name="Roth, Dan" userId="18da4c67-dd89-43a7-9856-8592f867a23c" providerId="ADAL" clId="{8B1B8544-5B12-43AC-BBEF-C7975A9B5212}" dt="2019-09-13T12:58:57.373" v="4566" actId="20577"/>
          <ac:spMkLst>
            <pc:docMk/>
            <pc:sldMk cId="3233783765" sldId="527"/>
            <ac:spMk id="2" creationId="{F662E87A-837E-A24E-8503-33EE9BCE9FDA}"/>
          </ac:spMkLst>
        </pc:spChg>
      </pc:sldChg>
      <pc:sldChg chg="del">
        <pc:chgData name="Roth, Dan" userId="18da4c67-dd89-43a7-9856-8592f867a23c" providerId="ADAL" clId="{8B1B8544-5B12-43AC-BBEF-C7975A9B5212}" dt="2019-09-13T13:00:36.124" v="4574" actId="2696"/>
        <pc:sldMkLst>
          <pc:docMk/>
          <pc:sldMk cId="671886806" sldId="528"/>
        </pc:sldMkLst>
      </pc:sldChg>
      <pc:sldChg chg="addSp modSp modAnim">
        <pc:chgData name="Roth, Dan" userId="18da4c67-dd89-43a7-9856-8592f867a23c" providerId="ADAL" clId="{8B1B8544-5B12-43AC-BBEF-C7975A9B5212}" dt="2019-09-13T13:45:20.365" v="5308"/>
        <pc:sldMkLst>
          <pc:docMk/>
          <pc:sldMk cId="1992427872" sldId="529"/>
        </pc:sldMkLst>
        <pc:spChg chg="mod">
          <ac:chgData name="Roth, Dan" userId="18da4c67-dd89-43a7-9856-8592f867a23c" providerId="ADAL" clId="{8B1B8544-5B12-43AC-BBEF-C7975A9B5212}" dt="2019-09-13T12:58:48.772" v="4562" actId="6549"/>
          <ac:spMkLst>
            <pc:docMk/>
            <pc:sldMk cId="1992427872" sldId="529"/>
            <ac:spMk id="2" creationId="{18A60D7B-CC13-9A45-B6B8-14063F795FCF}"/>
          </ac:spMkLst>
        </pc:spChg>
        <pc:spChg chg="add mod">
          <ac:chgData name="Roth, Dan" userId="18da4c67-dd89-43a7-9856-8592f867a23c" providerId="ADAL" clId="{8B1B8544-5B12-43AC-BBEF-C7975A9B5212}" dt="2019-09-13T13:02:05.761" v="4621" actId="1036"/>
          <ac:spMkLst>
            <pc:docMk/>
            <pc:sldMk cId="1992427872" sldId="529"/>
            <ac:spMk id="8" creationId="{93D555F9-144C-446B-BC8E-516D4157F8A9}"/>
          </ac:spMkLst>
        </pc:spChg>
        <pc:spChg chg="mod">
          <ac:chgData name="Roth, Dan" userId="18da4c67-dd89-43a7-9856-8592f867a23c" providerId="ADAL" clId="{8B1B8544-5B12-43AC-BBEF-C7975A9B5212}" dt="2019-09-13T13:43:45.323" v="5307" actId="6549"/>
          <ac:spMkLst>
            <pc:docMk/>
            <pc:sldMk cId="1992427872" sldId="529"/>
            <ac:spMk id="18" creationId="{29A14CAC-ED98-ED47-B56C-D2CF9EAA56F0}"/>
          </ac:spMkLst>
        </pc:spChg>
      </pc:sldChg>
      <pc:sldChg chg="del">
        <pc:chgData name="Roth, Dan" userId="18da4c67-dd89-43a7-9856-8592f867a23c" providerId="ADAL" clId="{8B1B8544-5B12-43AC-BBEF-C7975A9B5212}" dt="2019-09-13T13:49:55.259" v="5312" actId="2696"/>
        <pc:sldMkLst>
          <pc:docMk/>
          <pc:sldMk cId="642783092" sldId="534"/>
        </pc:sldMkLst>
      </pc:sldChg>
      <pc:sldChg chg="addSp delSp modSp modAnim">
        <pc:chgData name="Roth, Dan" userId="18da4c67-dd89-43a7-9856-8592f867a23c" providerId="ADAL" clId="{8B1B8544-5B12-43AC-BBEF-C7975A9B5212}" dt="2019-09-13T14:11:52.302" v="5522"/>
        <pc:sldMkLst>
          <pc:docMk/>
          <pc:sldMk cId="2281340415" sldId="535"/>
        </pc:sldMkLst>
        <pc:spChg chg="mod">
          <ac:chgData name="Roth, Dan" userId="18da4c67-dd89-43a7-9856-8592f867a23c" providerId="ADAL" clId="{8B1B8544-5B12-43AC-BBEF-C7975A9B5212}" dt="2019-09-13T12:59:34.463" v="4571" actId="20577"/>
          <ac:spMkLst>
            <pc:docMk/>
            <pc:sldMk cId="2281340415" sldId="535"/>
            <ac:spMk id="2" creationId="{A827D5D2-8EE1-624D-8527-B58FD9853A37}"/>
          </ac:spMkLst>
        </pc:spChg>
        <pc:spChg chg="add mod">
          <ac:chgData name="Roth, Dan" userId="18da4c67-dd89-43a7-9856-8592f867a23c" providerId="ADAL" clId="{8B1B8544-5B12-43AC-BBEF-C7975A9B5212}" dt="2019-09-13T13:01:36.581" v="4578" actId="207"/>
          <ac:spMkLst>
            <pc:docMk/>
            <pc:sldMk cId="2281340415" sldId="535"/>
            <ac:spMk id="3" creationId="{E0CDF4D7-CF58-4303-BF97-B664A1BDFE24}"/>
          </ac:spMkLst>
        </pc:spChg>
        <pc:spChg chg="add mod ord">
          <ac:chgData name="Roth, Dan" userId="18da4c67-dd89-43a7-9856-8592f867a23c" providerId="ADAL" clId="{8B1B8544-5B12-43AC-BBEF-C7975A9B5212}" dt="2019-09-13T13:12:12.995" v="4816" actId="1036"/>
          <ac:spMkLst>
            <pc:docMk/>
            <pc:sldMk cId="2281340415" sldId="535"/>
            <ac:spMk id="11" creationId="{C531ADBE-9660-4FAC-9004-9ADBA1DA8976}"/>
          </ac:spMkLst>
        </pc:spChg>
        <pc:spChg chg="add del">
          <ac:chgData name="Roth, Dan" userId="18da4c67-dd89-43a7-9856-8592f867a23c" providerId="ADAL" clId="{8B1B8544-5B12-43AC-BBEF-C7975A9B5212}" dt="2019-09-13T14:11:52.302" v="5522"/>
          <ac:spMkLst>
            <pc:docMk/>
            <pc:sldMk cId="2281340415" sldId="535"/>
            <ac:spMk id="12" creationId="{CDB152F1-888A-4F61-958B-63F9CFB0C343}"/>
          </ac:spMkLst>
        </pc:spChg>
      </pc:sldChg>
      <pc:sldChg chg="modSp del">
        <pc:chgData name="Roth, Dan" userId="18da4c67-dd89-43a7-9856-8592f867a23c" providerId="ADAL" clId="{8B1B8544-5B12-43AC-BBEF-C7975A9B5212}" dt="2019-09-13T13:58:28.897" v="5329" actId="2696"/>
        <pc:sldMkLst>
          <pc:docMk/>
          <pc:sldMk cId="3782214912" sldId="537"/>
        </pc:sldMkLst>
        <pc:spChg chg="mod">
          <ac:chgData name="Roth, Dan" userId="18da4c67-dd89-43a7-9856-8592f867a23c" providerId="ADAL" clId="{8B1B8544-5B12-43AC-BBEF-C7975A9B5212}" dt="2019-09-13T13:14:05.897" v="4817" actId="6549"/>
          <ac:spMkLst>
            <pc:docMk/>
            <pc:sldMk cId="3782214912" sldId="537"/>
            <ac:spMk id="2" creationId="{7DF25AC4-0A9B-334A-B853-7506E5126E72}"/>
          </ac:spMkLst>
        </pc:spChg>
      </pc:sldChg>
      <pc:sldChg chg="del">
        <pc:chgData name="Roth, Dan" userId="18da4c67-dd89-43a7-9856-8592f867a23c" providerId="ADAL" clId="{8B1B8544-5B12-43AC-BBEF-C7975A9B5212}" dt="2019-09-13T13:49:51.731" v="5311" actId="2696"/>
        <pc:sldMkLst>
          <pc:docMk/>
          <pc:sldMk cId="3762605856" sldId="538"/>
        </pc:sldMkLst>
      </pc:sldChg>
      <pc:sldChg chg="addSp modSp modAnim">
        <pc:chgData name="Roth, Dan" userId="18da4c67-dd89-43a7-9856-8592f867a23c" providerId="ADAL" clId="{8B1B8544-5B12-43AC-BBEF-C7975A9B5212}" dt="2019-09-13T15:44:21.737" v="5797"/>
        <pc:sldMkLst>
          <pc:docMk/>
          <pc:sldMk cId="4014080421" sldId="549"/>
        </pc:sldMkLst>
        <pc:spChg chg="mod">
          <ac:chgData name="Roth, Dan" userId="18da4c67-dd89-43a7-9856-8592f867a23c" providerId="ADAL" clId="{8B1B8544-5B12-43AC-BBEF-C7975A9B5212}" dt="2019-09-13T14:09:24.170" v="5520" actId="555"/>
          <ac:spMkLst>
            <pc:docMk/>
            <pc:sldMk cId="4014080421" sldId="549"/>
            <ac:spMk id="6" creationId="{4A5CFF85-1CAB-244A-8EB7-C399016A61A3}"/>
          </ac:spMkLst>
        </pc:spChg>
        <pc:spChg chg="mod">
          <ac:chgData name="Roth, Dan" userId="18da4c67-dd89-43a7-9856-8592f867a23c" providerId="ADAL" clId="{8B1B8544-5B12-43AC-BBEF-C7975A9B5212}" dt="2019-09-13T13:14:51.516" v="4871" actId="1076"/>
          <ac:spMkLst>
            <pc:docMk/>
            <pc:sldMk cId="4014080421" sldId="549"/>
            <ac:spMk id="7" creationId="{0D5DABEE-2295-1B43-BC81-9D28BA399238}"/>
          </ac:spMkLst>
        </pc:spChg>
        <pc:spChg chg="add mod">
          <ac:chgData name="Roth, Dan" userId="18da4c67-dd89-43a7-9856-8592f867a23c" providerId="ADAL" clId="{8B1B8544-5B12-43AC-BBEF-C7975A9B5212}" dt="2019-09-13T14:09:24.170" v="5520" actId="555"/>
          <ac:spMkLst>
            <pc:docMk/>
            <pc:sldMk cId="4014080421" sldId="549"/>
            <ac:spMk id="8" creationId="{4378B549-8B49-4B11-9262-110E5733E4AA}"/>
          </ac:spMkLst>
        </pc:spChg>
        <pc:spChg chg="add mod">
          <ac:chgData name="Roth, Dan" userId="18da4c67-dd89-43a7-9856-8592f867a23c" providerId="ADAL" clId="{8B1B8544-5B12-43AC-BBEF-C7975A9B5212}" dt="2019-09-13T14:12:08.621" v="5559" actId="1038"/>
          <ac:spMkLst>
            <pc:docMk/>
            <pc:sldMk cId="4014080421" sldId="549"/>
            <ac:spMk id="9" creationId="{7CC2F281-55C9-4032-B1EF-034167F8E191}"/>
          </ac:spMkLst>
        </pc:spChg>
      </pc:sldChg>
      <pc:sldChg chg="del">
        <pc:chgData name="Roth, Dan" userId="18da4c67-dd89-43a7-9856-8592f867a23c" providerId="ADAL" clId="{8B1B8544-5B12-43AC-BBEF-C7975A9B5212}" dt="2019-09-13T12:03:01.068" v="4294" actId="2696"/>
        <pc:sldMkLst>
          <pc:docMk/>
          <pc:sldMk cId="3286857763" sldId="551"/>
        </pc:sldMkLst>
      </pc:sldChg>
      <pc:sldChg chg="del">
        <pc:chgData name="Roth, Dan" userId="18da4c67-dd89-43a7-9856-8592f867a23c" providerId="ADAL" clId="{8B1B8544-5B12-43AC-BBEF-C7975A9B5212}" dt="2019-09-13T13:49:47.761" v="5310" actId="2696"/>
        <pc:sldMkLst>
          <pc:docMk/>
          <pc:sldMk cId="2243893039" sldId="558"/>
        </pc:sldMkLst>
      </pc:sldChg>
      <pc:sldChg chg="del">
        <pc:chgData name="Roth, Dan" userId="18da4c67-dd89-43a7-9856-8592f867a23c" providerId="ADAL" clId="{8B1B8544-5B12-43AC-BBEF-C7975A9B5212}" dt="2019-09-13T03:11:43.006" v="1421" actId="2696"/>
        <pc:sldMkLst>
          <pc:docMk/>
          <pc:sldMk cId="1667125209" sldId="642"/>
        </pc:sldMkLst>
      </pc:sldChg>
      <pc:sldChg chg="add del modTransition">
        <pc:chgData name="Roth, Dan" userId="18da4c67-dd89-43a7-9856-8592f867a23c" providerId="ADAL" clId="{8B1B8544-5B12-43AC-BBEF-C7975A9B5212}" dt="2019-09-13T14:43:37.896" v="5676" actId="2696"/>
        <pc:sldMkLst>
          <pc:docMk/>
          <pc:sldMk cId="4261071479" sldId="642"/>
        </pc:sldMkLst>
      </pc:sldChg>
      <pc:sldChg chg="add del modTransition">
        <pc:chgData name="Roth, Dan" userId="18da4c67-dd89-43a7-9856-8592f867a23c" providerId="ADAL" clId="{8B1B8544-5B12-43AC-BBEF-C7975A9B5212}" dt="2019-09-13T21:17:02.217" v="6241" actId="2696"/>
        <pc:sldMkLst>
          <pc:docMk/>
          <pc:sldMk cId="1271268484" sldId="655"/>
        </pc:sldMkLst>
      </pc:sldChg>
      <pc:sldChg chg="del">
        <pc:chgData name="Roth, Dan" userId="18da4c67-dd89-43a7-9856-8592f867a23c" providerId="ADAL" clId="{8B1B8544-5B12-43AC-BBEF-C7975A9B5212}" dt="2019-09-13T03:11:42.990" v="1420" actId="2696"/>
        <pc:sldMkLst>
          <pc:docMk/>
          <pc:sldMk cId="1857519181" sldId="655"/>
        </pc:sldMkLst>
      </pc:sldChg>
      <pc:sldChg chg="addSp delSp modSp modAnim">
        <pc:chgData name="Roth, Dan" userId="18da4c67-dd89-43a7-9856-8592f867a23c" providerId="ADAL" clId="{8B1B8544-5B12-43AC-BBEF-C7975A9B5212}" dt="2019-09-13T11:21:36.014" v="3637"/>
        <pc:sldMkLst>
          <pc:docMk/>
          <pc:sldMk cId="1899866125" sldId="689"/>
        </pc:sldMkLst>
        <pc:spChg chg="mod">
          <ac:chgData name="Roth, Dan" userId="18da4c67-dd89-43a7-9856-8592f867a23c" providerId="ADAL" clId="{8B1B8544-5B12-43AC-BBEF-C7975A9B5212}" dt="2019-09-13T03:12:10.991" v="1424" actId="207"/>
          <ac:spMkLst>
            <pc:docMk/>
            <pc:sldMk cId="1899866125" sldId="689"/>
            <ac:spMk id="2" creationId="{00000000-0000-0000-0000-000000000000}"/>
          </ac:spMkLst>
        </pc:spChg>
        <pc:spChg chg="add del">
          <ac:chgData name="Roth, Dan" userId="18da4c67-dd89-43a7-9856-8592f867a23c" providerId="ADAL" clId="{8B1B8544-5B12-43AC-BBEF-C7975A9B5212}" dt="2019-09-13T11:21:02.499" v="3636" actId="478"/>
          <ac:spMkLst>
            <pc:docMk/>
            <pc:sldMk cId="1899866125" sldId="689"/>
            <ac:spMk id="37" creationId="{396FF0C4-0FE6-4F86-8909-B19963E5950E}"/>
          </ac:spMkLst>
        </pc:spChg>
      </pc:sldChg>
      <pc:sldChg chg="del">
        <pc:chgData name="Roth, Dan" userId="18da4c67-dd89-43a7-9856-8592f867a23c" providerId="ADAL" clId="{8B1B8544-5B12-43AC-BBEF-C7975A9B5212}" dt="2019-09-13T02:51:56.638" v="1099" actId="2696"/>
        <pc:sldMkLst>
          <pc:docMk/>
          <pc:sldMk cId="2009337542" sldId="727"/>
        </pc:sldMkLst>
      </pc:sldChg>
      <pc:sldChg chg="del">
        <pc:chgData name="Roth, Dan" userId="18da4c67-dd89-43a7-9856-8592f867a23c" providerId="ADAL" clId="{8B1B8544-5B12-43AC-BBEF-C7975A9B5212}" dt="2019-09-13T02:51:58.661" v="1100" actId="2696"/>
        <pc:sldMkLst>
          <pc:docMk/>
          <pc:sldMk cId="2141181264" sldId="733"/>
        </pc:sldMkLst>
      </pc:sldChg>
      <pc:sldChg chg="modSp">
        <pc:chgData name="Roth, Dan" userId="18da4c67-dd89-43a7-9856-8592f867a23c" providerId="ADAL" clId="{8B1B8544-5B12-43AC-BBEF-C7975A9B5212}" dt="2019-09-13T13:29:19.186" v="5255" actId="20577"/>
        <pc:sldMkLst>
          <pc:docMk/>
          <pc:sldMk cId="2708295668" sldId="734"/>
        </pc:sldMkLst>
        <pc:spChg chg="mod">
          <ac:chgData name="Roth, Dan" userId="18da4c67-dd89-43a7-9856-8592f867a23c" providerId="ADAL" clId="{8B1B8544-5B12-43AC-BBEF-C7975A9B5212}" dt="2019-09-13T13:29:19.186" v="5255" actId="20577"/>
          <ac:spMkLst>
            <pc:docMk/>
            <pc:sldMk cId="2708295668" sldId="734"/>
            <ac:spMk id="2" creationId="{BE7FDE89-2350-4717-8D76-61CC8DC1B9EC}"/>
          </ac:spMkLst>
        </pc:spChg>
        <pc:spChg chg="mod">
          <ac:chgData name="Roth, Dan" userId="18da4c67-dd89-43a7-9856-8592f867a23c" providerId="ADAL" clId="{8B1B8544-5B12-43AC-BBEF-C7975A9B5212}" dt="2019-09-13T11:20:04.731" v="3633" actId="6549"/>
          <ac:spMkLst>
            <pc:docMk/>
            <pc:sldMk cId="2708295668" sldId="734"/>
            <ac:spMk id="3" creationId="{A0EA2652-3FB7-442A-A835-C98BF92E187C}"/>
          </ac:spMkLst>
        </pc:spChg>
        <pc:spChg chg="mod">
          <ac:chgData name="Roth, Dan" userId="18da4c67-dd89-43a7-9856-8592f867a23c" providerId="ADAL" clId="{8B1B8544-5B12-43AC-BBEF-C7975A9B5212}" dt="2019-09-13T11:20:15.468" v="3634" actId="1076"/>
          <ac:spMkLst>
            <pc:docMk/>
            <pc:sldMk cId="2708295668" sldId="734"/>
            <ac:spMk id="7" creationId="{7F7CDC3F-FFAB-4058-8B57-50367D50332E}"/>
          </ac:spMkLst>
        </pc:spChg>
      </pc:sldChg>
      <pc:sldChg chg="addSp modSp modAnim">
        <pc:chgData name="Roth, Dan" userId="18da4c67-dd89-43a7-9856-8592f867a23c" providerId="ADAL" clId="{8B1B8544-5B12-43AC-BBEF-C7975A9B5212}" dt="2019-09-13T03:02:44.370" v="1338"/>
        <pc:sldMkLst>
          <pc:docMk/>
          <pc:sldMk cId="1802542920" sldId="736"/>
        </pc:sldMkLst>
        <pc:spChg chg="add mod">
          <ac:chgData name="Roth, Dan" userId="18da4c67-dd89-43a7-9856-8592f867a23c" providerId="ADAL" clId="{8B1B8544-5B12-43AC-BBEF-C7975A9B5212}" dt="2019-09-13T03:02:14.629" v="1254" actId="1076"/>
          <ac:spMkLst>
            <pc:docMk/>
            <pc:sldMk cId="1802542920" sldId="736"/>
            <ac:spMk id="19" creationId="{BE9A1E28-F04D-4D43-AFF9-AF86AA0CACD8}"/>
          </ac:spMkLst>
        </pc:spChg>
        <pc:spChg chg="add mod">
          <ac:chgData name="Roth, Dan" userId="18da4c67-dd89-43a7-9856-8592f867a23c" providerId="ADAL" clId="{8B1B8544-5B12-43AC-BBEF-C7975A9B5212}" dt="2019-09-13T03:02:36.097" v="1337" actId="1076"/>
          <ac:spMkLst>
            <pc:docMk/>
            <pc:sldMk cId="1802542920" sldId="736"/>
            <ac:spMk id="20" creationId="{0730CFDE-C1E2-4CCB-A0F7-38F455D5D4DA}"/>
          </ac:spMkLst>
        </pc:spChg>
      </pc:sldChg>
      <pc:sldChg chg="del modTransition">
        <pc:chgData name="Roth, Dan" userId="18da4c67-dd89-43a7-9856-8592f867a23c" providerId="ADAL" clId="{8B1B8544-5B12-43AC-BBEF-C7975A9B5212}" dt="2019-09-13T14:16:28.757" v="5577" actId="2696"/>
        <pc:sldMkLst>
          <pc:docMk/>
          <pc:sldMk cId="1261399542" sldId="737"/>
        </pc:sldMkLst>
      </pc:sldChg>
      <pc:sldChg chg="del">
        <pc:chgData name="Roth, Dan" userId="18da4c67-dd89-43a7-9856-8592f867a23c" providerId="ADAL" clId="{8B1B8544-5B12-43AC-BBEF-C7975A9B5212}" dt="2019-09-13T11:58:13.385" v="4261" actId="2696"/>
        <pc:sldMkLst>
          <pc:docMk/>
          <pc:sldMk cId="3353770353" sldId="740"/>
        </pc:sldMkLst>
      </pc:sldChg>
      <pc:sldChg chg="del">
        <pc:chgData name="Roth, Dan" userId="18da4c67-dd89-43a7-9856-8592f867a23c" providerId="ADAL" clId="{8B1B8544-5B12-43AC-BBEF-C7975A9B5212}" dt="2019-09-13T13:58:29.521" v="5361" actId="2696"/>
        <pc:sldMkLst>
          <pc:docMk/>
          <pc:sldMk cId="4139702889" sldId="741"/>
        </pc:sldMkLst>
      </pc:sldChg>
      <pc:sldChg chg="modSp modAnim">
        <pc:chgData name="Roth, Dan" userId="18da4c67-dd89-43a7-9856-8592f867a23c" providerId="ADAL" clId="{8B1B8544-5B12-43AC-BBEF-C7975A9B5212}" dt="2019-09-13T15:54:41.150" v="5993"/>
        <pc:sldMkLst>
          <pc:docMk/>
          <pc:sldMk cId="4166133120" sldId="742"/>
        </pc:sldMkLst>
        <pc:spChg chg="mod">
          <ac:chgData name="Roth, Dan" userId="18da4c67-dd89-43a7-9856-8592f867a23c" providerId="ADAL" clId="{8B1B8544-5B12-43AC-BBEF-C7975A9B5212}" dt="2019-09-13T11:22:19.087" v="3638" actId="113"/>
          <ac:spMkLst>
            <pc:docMk/>
            <pc:sldMk cId="4166133120" sldId="742"/>
            <ac:spMk id="10" creationId="{38CC827D-3AF8-493F-A081-5D5CAC2387A1}"/>
          </ac:spMkLst>
        </pc:spChg>
      </pc:sldChg>
      <pc:sldChg chg="add del modTransition">
        <pc:chgData name="Roth, Dan" userId="18da4c67-dd89-43a7-9856-8592f867a23c" providerId="ADAL" clId="{8B1B8544-5B12-43AC-BBEF-C7975A9B5212}" dt="2019-09-13T13:57:34.307" v="5327" actId="2696"/>
        <pc:sldMkLst>
          <pc:docMk/>
          <pc:sldMk cId="2407568514" sldId="743"/>
        </pc:sldMkLst>
      </pc:sldChg>
      <pc:sldChg chg="add">
        <pc:chgData name="Roth, Dan" userId="18da4c67-dd89-43a7-9856-8592f867a23c" providerId="ADAL" clId="{8B1B8544-5B12-43AC-BBEF-C7975A9B5212}" dt="2019-09-13T13:57:42.326" v="5328"/>
        <pc:sldMkLst>
          <pc:docMk/>
          <pc:sldMk cId="2747957088" sldId="743"/>
        </pc:sldMkLst>
      </pc:sldChg>
      <pc:sldChg chg="del">
        <pc:chgData name="Roth, Dan" userId="18da4c67-dd89-43a7-9856-8592f867a23c" providerId="ADAL" clId="{8B1B8544-5B12-43AC-BBEF-C7975A9B5212}" dt="2019-09-13T11:45:54.264" v="4069" actId="2696"/>
        <pc:sldMkLst>
          <pc:docMk/>
          <pc:sldMk cId="4062202761" sldId="743"/>
        </pc:sldMkLst>
      </pc:sldChg>
      <pc:sldChg chg="addSp delSp modSp add modAnim">
        <pc:chgData name="Roth, Dan" userId="18da4c67-dd89-43a7-9856-8592f867a23c" providerId="ADAL" clId="{8B1B8544-5B12-43AC-BBEF-C7975A9B5212}" dt="2019-09-13T11:52:08.383" v="4211" actId="20577"/>
        <pc:sldMkLst>
          <pc:docMk/>
          <pc:sldMk cId="2910526945" sldId="744"/>
        </pc:sldMkLst>
        <pc:spChg chg="mod">
          <ac:chgData name="Roth, Dan" userId="18da4c67-dd89-43a7-9856-8592f867a23c" providerId="ADAL" clId="{8B1B8544-5B12-43AC-BBEF-C7975A9B5212}" dt="2019-09-13T03:15:46.037" v="1565" actId="20577"/>
          <ac:spMkLst>
            <pc:docMk/>
            <pc:sldMk cId="2910526945" sldId="744"/>
            <ac:spMk id="2" creationId="{2D7F5854-8D6F-4A6E-8288-5ED77C934634}"/>
          </ac:spMkLst>
        </pc:spChg>
        <pc:spChg chg="mod">
          <ac:chgData name="Roth, Dan" userId="18da4c67-dd89-43a7-9856-8592f867a23c" providerId="ADAL" clId="{8B1B8544-5B12-43AC-BBEF-C7975A9B5212}" dt="2019-09-13T11:52:08.383" v="4211" actId="20577"/>
          <ac:spMkLst>
            <pc:docMk/>
            <pc:sldMk cId="2910526945" sldId="744"/>
            <ac:spMk id="3" creationId="{D68FEAB9-3655-468D-8505-76286C451343}"/>
          </ac:spMkLst>
        </pc:spChg>
        <pc:picChg chg="add del mod">
          <ac:chgData name="Roth, Dan" userId="18da4c67-dd89-43a7-9856-8592f867a23c" providerId="ADAL" clId="{8B1B8544-5B12-43AC-BBEF-C7975A9B5212}" dt="2019-09-13T03:29:49.549" v="2038" actId="478"/>
          <ac:picMkLst>
            <pc:docMk/>
            <pc:sldMk cId="2910526945" sldId="744"/>
            <ac:picMk id="5" creationId="{A6CEC61E-18F2-46CA-B6BE-518CAA17D1F0}"/>
          </ac:picMkLst>
        </pc:picChg>
      </pc:sldChg>
      <pc:sldChg chg="del">
        <pc:chgData name="Roth, Dan" userId="18da4c67-dd89-43a7-9856-8592f867a23c" providerId="ADAL" clId="{8B1B8544-5B12-43AC-BBEF-C7975A9B5212}" dt="2019-09-13T03:11:42.920" v="1417" actId="2696"/>
        <pc:sldMkLst>
          <pc:docMk/>
          <pc:sldMk cId="3559640200" sldId="744"/>
        </pc:sldMkLst>
      </pc:sldChg>
      <pc:sldChg chg="del modTransition">
        <pc:chgData name="Roth, Dan" userId="18da4c67-dd89-43a7-9856-8592f867a23c" providerId="ADAL" clId="{8B1B8544-5B12-43AC-BBEF-C7975A9B5212}" dt="2019-09-13T14:16:16.392" v="5573" actId="2696"/>
        <pc:sldMkLst>
          <pc:docMk/>
          <pc:sldMk cId="3036184110" sldId="745"/>
        </pc:sldMkLst>
      </pc:sldChg>
      <pc:sldChg chg="modSp modAnim">
        <pc:chgData name="Roth, Dan" userId="18da4c67-dd89-43a7-9856-8592f867a23c" providerId="ADAL" clId="{8B1B8544-5B12-43AC-BBEF-C7975A9B5212}" dt="2019-09-13T18:02:29.515" v="6237" actId="20577"/>
        <pc:sldMkLst>
          <pc:docMk/>
          <pc:sldMk cId="1700961538" sldId="746"/>
        </pc:sldMkLst>
        <pc:spChg chg="mod">
          <ac:chgData name="Roth, Dan" userId="18da4c67-dd89-43a7-9856-8592f867a23c" providerId="ADAL" clId="{8B1B8544-5B12-43AC-BBEF-C7975A9B5212}" dt="2019-09-13T18:02:29.515" v="6237" actId="20577"/>
          <ac:spMkLst>
            <pc:docMk/>
            <pc:sldMk cId="1700961538" sldId="746"/>
            <ac:spMk id="3" creationId="{D68FEAB9-3655-468D-8505-76286C451343}"/>
          </ac:spMkLst>
        </pc:spChg>
      </pc:sldChg>
      <pc:sldChg chg="del">
        <pc:chgData name="Roth, Dan" userId="18da4c67-dd89-43a7-9856-8592f867a23c" providerId="ADAL" clId="{8B1B8544-5B12-43AC-BBEF-C7975A9B5212}" dt="2019-09-13T11:58:20.566" v="4264" actId="2696"/>
        <pc:sldMkLst>
          <pc:docMk/>
          <pc:sldMk cId="2635352069" sldId="747"/>
        </pc:sldMkLst>
      </pc:sldChg>
      <pc:sldChg chg="del">
        <pc:chgData name="Roth, Dan" userId="18da4c67-dd89-43a7-9856-8592f867a23c" providerId="ADAL" clId="{8B1B8544-5B12-43AC-BBEF-C7975A9B5212}" dt="2019-09-13T11:58:24.620" v="4267" actId="2696"/>
        <pc:sldMkLst>
          <pc:docMk/>
          <pc:sldMk cId="803877513" sldId="748"/>
        </pc:sldMkLst>
      </pc:sldChg>
      <pc:sldChg chg="del">
        <pc:chgData name="Roth, Dan" userId="18da4c67-dd89-43a7-9856-8592f867a23c" providerId="ADAL" clId="{8B1B8544-5B12-43AC-BBEF-C7975A9B5212}" dt="2019-09-13T11:58:08.441" v="4260" actId="2696"/>
        <pc:sldMkLst>
          <pc:docMk/>
          <pc:sldMk cId="1042910950" sldId="749"/>
        </pc:sldMkLst>
      </pc:sldChg>
      <pc:sldChg chg="del">
        <pc:chgData name="Roth, Dan" userId="18da4c67-dd89-43a7-9856-8592f867a23c" providerId="ADAL" clId="{8B1B8544-5B12-43AC-BBEF-C7975A9B5212}" dt="2019-09-13T11:58:16.029" v="4262" actId="2696"/>
        <pc:sldMkLst>
          <pc:docMk/>
          <pc:sldMk cId="1774645726" sldId="750"/>
        </pc:sldMkLst>
      </pc:sldChg>
      <pc:sldChg chg="del">
        <pc:chgData name="Roth, Dan" userId="18da4c67-dd89-43a7-9856-8592f867a23c" providerId="ADAL" clId="{8B1B8544-5B12-43AC-BBEF-C7975A9B5212}" dt="2019-09-13T11:58:22.765" v="4266" actId="2696"/>
        <pc:sldMkLst>
          <pc:docMk/>
          <pc:sldMk cId="2975262429" sldId="751"/>
        </pc:sldMkLst>
      </pc:sldChg>
      <pc:sldChg chg="del">
        <pc:chgData name="Roth, Dan" userId="18da4c67-dd89-43a7-9856-8592f867a23c" providerId="ADAL" clId="{8B1B8544-5B12-43AC-BBEF-C7975A9B5212}" dt="2019-09-13T12:11:31.531" v="4549" actId="2696"/>
        <pc:sldMkLst>
          <pc:docMk/>
          <pc:sldMk cId="966765844" sldId="753"/>
        </pc:sldMkLst>
      </pc:sldChg>
      <pc:sldChg chg="del">
        <pc:chgData name="Roth, Dan" userId="18da4c67-dd89-43a7-9856-8592f867a23c" providerId="ADAL" clId="{8B1B8544-5B12-43AC-BBEF-C7975A9B5212}" dt="2019-09-13T13:58:28.915" v="5330" actId="2696"/>
        <pc:sldMkLst>
          <pc:docMk/>
          <pc:sldMk cId="1956008609" sldId="754"/>
        </pc:sldMkLst>
      </pc:sldChg>
      <pc:sldChg chg="del">
        <pc:chgData name="Roth, Dan" userId="18da4c67-dd89-43a7-9856-8592f867a23c" providerId="ADAL" clId="{8B1B8544-5B12-43AC-BBEF-C7975A9B5212}" dt="2019-09-13T13:58:28.931" v="5331" actId="2696"/>
        <pc:sldMkLst>
          <pc:docMk/>
          <pc:sldMk cId="193968335" sldId="755"/>
        </pc:sldMkLst>
      </pc:sldChg>
      <pc:sldChg chg="del">
        <pc:chgData name="Roth, Dan" userId="18da4c67-dd89-43a7-9856-8592f867a23c" providerId="ADAL" clId="{8B1B8544-5B12-43AC-BBEF-C7975A9B5212}" dt="2019-09-13T13:58:28.982" v="5333" actId="2696"/>
        <pc:sldMkLst>
          <pc:docMk/>
          <pc:sldMk cId="2027422691" sldId="756"/>
        </pc:sldMkLst>
      </pc:sldChg>
      <pc:sldChg chg="del">
        <pc:chgData name="Roth, Dan" userId="18da4c67-dd89-43a7-9856-8592f867a23c" providerId="ADAL" clId="{8B1B8544-5B12-43AC-BBEF-C7975A9B5212}" dt="2019-09-13T13:58:29.026" v="5335" actId="2696"/>
        <pc:sldMkLst>
          <pc:docMk/>
          <pc:sldMk cId="1736564037" sldId="757"/>
        </pc:sldMkLst>
      </pc:sldChg>
      <pc:sldChg chg="del">
        <pc:chgData name="Roth, Dan" userId="18da4c67-dd89-43a7-9856-8592f867a23c" providerId="ADAL" clId="{8B1B8544-5B12-43AC-BBEF-C7975A9B5212}" dt="2019-09-13T13:58:28.954" v="5332" actId="2696"/>
        <pc:sldMkLst>
          <pc:docMk/>
          <pc:sldMk cId="2499884763" sldId="758"/>
        </pc:sldMkLst>
      </pc:sldChg>
      <pc:sldChg chg="del">
        <pc:chgData name="Roth, Dan" userId="18da4c67-dd89-43a7-9856-8592f867a23c" providerId="ADAL" clId="{8B1B8544-5B12-43AC-BBEF-C7975A9B5212}" dt="2019-09-13T13:58:29.048" v="5336" actId="2696"/>
        <pc:sldMkLst>
          <pc:docMk/>
          <pc:sldMk cId="3310151890" sldId="759"/>
        </pc:sldMkLst>
      </pc:sldChg>
      <pc:sldChg chg="modSp">
        <pc:chgData name="Roth, Dan" userId="18da4c67-dd89-43a7-9856-8592f867a23c" providerId="ADAL" clId="{8B1B8544-5B12-43AC-BBEF-C7975A9B5212}" dt="2019-09-13T13:28:01.139" v="5243" actId="122"/>
        <pc:sldMkLst>
          <pc:docMk/>
          <pc:sldMk cId="1500750189" sldId="760"/>
        </pc:sldMkLst>
        <pc:spChg chg="mod">
          <ac:chgData name="Roth, Dan" userId="18da4c67-dd89-43a7-9856-8592f867a23c" providerId="ADAL" clId="{8B1B8544-5B12-43AC-BBEF-C7975A9B5212}" dt="2019-09-13T13:28:01.139" v="5243" actId="122"/>
          <ac:spMkLst>
            <pc:docMk/>
            <pc:sldMk cId="1500750189" sldId="760"/>
            <ac:spMk id="3" creationId="{5B10080D-751E-4D3A-AA9A-0A4F20CE4041}"/>
          </ac:spMkLst>
        </pc:spChg>
      </pc:sldChg>
      <pc:sldChg chg="del">
        <pc:chgData name="Roth, Dan" userId="18da4c67-dd89-43a7-9856-8592f867a23c" providerId="ADAL" clId="{8B1B8544-5B12-43AC-BBEF-C7975A9B5212}" dt="2019-09-13T13:58:29.098" v="5338" actId="2696"/>
        <pc:sldMkLst>
          <pc:docMk/>
          <pc:sldMk cId="526186139" sldId="762"/>
        </pc:sldMkLst>
      </pc:sldChg>
      <pc:sldChg chg="del">
        <pc:chgData name="Roth, Dan" userId="18da4c67-dd89-43a7-9856-8592f867a23c" providerId="ADAL" clId="{8B1B8544-5B12-43AC-BBEF-C7975A9B5212}" dt="2019-09-13T13:58:29.118" v="5339" actId="2696"/>
        <pc:sldMkLst>
          <pc:docMk/>
          <pc:sldMk cId="1794006943" sldId="763"/>
        </pc:sldMkLst>
      </pc:sldChg>
      <pc:sldChg chg="del">
        <pc:chgData name="Roth, Dan" userId="18da4c67-dd89-43a7-9856-8592f867a23c" providerId="ADAL" clId="{8B1B8544-5B12-43AC-BBEF-C7975A9B5212}" dt="2019-09-13T13:58:29.136" v="5340" actId="2696"/>
        <pc:sldMkLst>
          <pc:docMk/>
          <pc:sldMk cId="2233501075" sldId="764"/>
        </pc:sldMkLst>
      </pc:sldChg>
      <pc:sldChg chg="del">
        <pc:chgData name="Roth, Dan" userId="18da4c67-dd89-43a7-9856-8592f867a23c" providerId="ADAL" clId="{8B1B8544-5B12-43AC-BBEF-C7975A9B5212}" dt="2019-09-13T13:58:29.168" v="5341" actId="2696"/>
        <pc:sldMkLst>
          <pc:docMk/>
          <pc:sldMk cId="2363698312" sldId="765"/>
        </pc:sldMkLst>
      </pc:sldChg>
      <pc:sldChg chg="del">
        <pc:chgData name="Roth, Dan" userId="18da4c67-dd89-43a7-9856-8592f867a23c" providerId="ADAL" clId="{8B1B8544-5B12-43AC-BBEF-C7975A9B5212}" dt="2019-09-13T13:58:29.199" v="5342" actId="2696"/>
        <pc:sldMkLst>
          <pc:docMk/>
          <pc:sldMk cId="4042469486" sldId="766"/>
        </pc:sldMkLst>
      </pc:sldChg>
      <pc:sldChg chg="del">
        <pc:chgData name="Roth, Dan" userId="18da4c67-dd89-43a7-9856-8592f867a23c" providerId="ADAL" clId="{8B1B8544-5B12-43AC-BBEF-C7975A9B5212}" dt="2019-09-13T13:58:29.216" v="5343" actId="2696"/>
        <pc:sldMkLst>
          <pc:docMk/>
          <pc:sldMk cId="1443199108" sldId="767"/>
        </pc:sldMkLst>
      </pc:sldChg>
      <pc:sldChg chg="del">
        <pc:chgData name="Roth, Dan" userId="18da4c67-dd89-43a7-9856-8592f867a23c" providerId="ADAL" clId="{8B1B8544-5B12-43AC-BBEF-C7975A9B5212}" dt="2019-09-13T13:58:29.237" v="5344" actId="2696"/>
        <pc:sldMkLst>
          <pc:docMk/>
          <pc:sldMk cId="2350812120" sldId="768"/>
        </pc:sldMkLst>
      </pc:sldChg>
      <pc:sldChg chg="del">
        <pc:chgData name="Roth, Dan" userId="18da4c67-dd89-43a7-9856-8592f867a23c" providerId="ADAL" clId="{8B1B8544-5B12-43AC-BBEF-C7975A9B5212}" dt="2019-09-13T13:58:29.253" v="5345" actId="2696"/>
        <pc:sldMkLst>
          <pc:docMk/>
          <pc:sldMk cId="539553440" sldId="769"/>
        </pc:sldMkLst>
      </pc:sldChg>
      <pc:sldChg chg="del">
        <pc:chgData name="Roth, Dan" userId="18da4c67-dd89-43a7-9856-8592f867a23c" providerId="ADAL" clId="{8B1B8544-5B12-43AC-BBEF-C7975A9B5212}" dt="2019-09-13T13:58:29.269" v="5346" actId="2696"/>
        <pc:sldMkLst>
          <pc:docMk/>
          <pc:sldMk cId="461861605" sldId="770"/>
        </pc:sldMkLst>
      </pc:sldChg>
      <pc:sldChg chg="del">
        <pc:chgData name="Roth, Dan" userId="18da4c67-dd89-43a7-9856-8592f867a23c" providerId="ADAL" clId="{8B1B8544-5B12-43AC-BBEF-C7975A9B5212}" dt="2019-09-13T13:58:29.288" v="5347" actId="2696"/>
        <pc:sldMkLst>
          <pc:docMk/>
          <pc:sldMk cId="464888502" sldId="771"/>
        </pc:sldMkLst>
      </pc:sldChg>
      <pc:sldChg chg="del">
        <pc:chgData name="Roth, Dan" userId="18da4c67-dd89-43a7-9856-8592f867a23c" providerId="ADAL" clId="{8B1B8544-5B12-43AC-BBEF-C7975A9B5212}" dt="2019-09-13T13:58:29.303" v="5348" actId="2696"/>
        <pc:sldMkLst>
          <pc:docMk/>
          <pc:sldMk cId="1399927166" sldId="772"/>
        </pc:sldMkLst>
      </pc:sldChg>
      <pc:sldChg chg="del">
        <pc:chgData name="Roth, Dan" userId="18da4c67-dd89-43a7-9856-8592f867a23c" providerId="ADAL" clId="{8B1B8544-5B12-43AC-BBEF-C7975A9B5212}" dt="2019-09-13T13:58:29.327" v="5349" actId="2696"/>
        <pc:sldMkLst>
          <pc:docMk/>
          <pc:sldMk cId="2642604079" sldId="773"/>
        </pc:sldMkLst>
      </pc:sldChg>
      <pc:sldChg chg="del">
        <pc:chgData name="Roth, Dan" userId="18da4c67-dd89-43a7-9856-8592f867a23c" providerId="ADAL" clId="{8B1B8544-5B12-43AC-BBEF-C7975A9B5212}" dt="2019-09-13T13:58:29.342" v="5350" actId="2696"/>
        <pc:sldMkLst>
          <pc:docMk/>
          <pc:sldMk cId="3651025540" sldId="774"/>
        </pc:sldMkLst>
      </pc:sldChg>
      <pc:sldChg chg="del">
        <pc:chgData name="Roth, Dan" userId="18da4c67-dd89-43a7-9856-8592f867a23c" providerId="ADAL" clId="{8B1B8544-5B12-43AC-BBEF-C7975A9B5212}" dt="2019-09-13T13:58:29.357" v="5351" actId="2696"/>
        <pc:sldMkLst>
          <pc:docMk/>
          <pc:sldMk cId="262585053" sldId="775"/>
        </pc:sldMkLst>
      </pc:sldChg>
      <pc:sldChg chg="del">
        <pc:chgData name="Roth, Dan" userId="18da4c67-dd89-43a7-9856-8592f867a23c" providerId="ADAL" clId="{8B1B8544-5B12-43AC-BBEF-C7975A9B5212}" dt="2019-09-13T13:58:29.372" v="5352" actId="2696"/>
        <pc:sldMkLst>
          <pc:docMk/>
          <pc:sldMk cId="102294971" sldId="776"/>
        </pc:sldMkLst>
      </pc:sldChg>
      <pc:sldChg chg="del">
        <pc:chgData name="Roth, Dan" userId="18da4c67-dd89-43a7-9856-8592f867a23c" providerId="ADAL" clId="{8B1B8544-5B12-43AC-BBEF-C7975A9B5212}" dt="2019-09-13T13:58:29.389" v="5353" actId="2696"/>
        <pc:sldMkLst>
          <pc:docMk/>
          <pc:sldMk cId="4104644959" sldId="777"/>
        </pc:sldMkLst>
      </pc:sldChg>
      <pc:sldChg chg="del">
        <pc:chgData name="Roth, Dan" userId="18da4c67-dd89-43a7-9856-8592f867a23c" providerId="ADAL" clId="{8B1B8544-5B12-43AC-BBEF-C7975A9B5212}" dt="2019-09-13T13:58:29.409" v="5355" actId="2696"/>
        <pc:sldMkLst>
          <pc:docMk/>
          <pc:sldMk cId="2397567356" sldId="778"/>
        </pc:sldMkLst>
      </pc:sldChg>
      <pc:sldChg chg="del">
        <pc:chgData name="Roth, Dan" userId="18da4c67-dd89-43a7-9856-8592f867a23c" providerId="ADAL" clId="{8B1B8544-5B12-43AC-BBEF-C7975A9B5212}" dt="2019-09-13T13:58:29.426" v="5356" actId="2696"/>
        <pc:sldMkLst>
          <pc:docMk/>
          <pc:sldMk cId="76308294" sldId="779"/>
        </pc:sldMkLst>
      </pc:sldChg>
      <pc:sldChg chg="del">
        <pc:chgData name="Roth, Dan" userId="18da4c67-dd89-43a7-9856-8592f867a23c" providerId="ADAL" clId="{8B1B8544-5B12-43AC-BBEF-C7975A9B5212}" dt="2019-09-13T13:58:29.442" v="5357" actId="2696"/>
        <pc:sldMkLst>
          <pc:docMk/>
          <pc:sldMk cId="3548452540" sldId="780"/>
        </pc:sldMkLst>
      </pc:sldChg>
      <pc:sldChg chg="del">
        <pc:chgData name="Roth, Dan" userId="18da4c67-dd89-43a7-9856-8592f867a23c" providerId="ADAL" clId="{8B1B8544-5B12-43AC-BBEF-C7975A9B5212}" dt="2019-09-13T13:58:29.460" v="5358" actId="2696"/>
        <pc:sldMkLst>
          <pc:docMk/>
          <pc:sldMk cId="3319534139" sldId="781"/>
        </pc:sldMkLst>
      </pc:sldChg>
      <pc:sldChg chg="del">
        <pc:chgData name="Roth, Dan" userId="18da4c67-dd89-43a7-9856-8592f867a23c" providerId="ADAL" clId="{8B1B8544-5B12-43AC-BBEF-C7975A9B5212}" dt="2019-09-13T13:58:29.485" v="5359" actId="2696"/>
        <pc:sldMkLst>
          <pc:docMk/>
          <pc:sldMk cId="1906109610" sldId="782"/>
        </pc:sldMkLst>
      </pc:sldChg>
      <pc:sldChg chg="del">
        <pc:chgData name="Roth, Dan" userId="18da4c67-dd89-43a7-9856-8592f867a23c" providerId="ADAL" clId="{8B1B8544-5B12-43AC-BBEF-C7975A9B5212}" dt="2019-09-13T13:58:29.499" v="5360" actId="2696"/>
        <pc:sldMkLst>
          <pc:docMk/>
          <pc:sldMk cId="669117022" sldId="783"/>
        </pc:sldMkLst>
      </pc:sldChg>
      <pc:sldChg chg="add del">
        <pc:chgData name="Roth, Dan" userId="18da4c67-dd89-43a7-9856-8592f867a23c" providerId="ADAL" clId="{8B1B8544-5B12-43AC-BBEF-C7975A9B5212}" dt="2019-09-13T02:26:02.072" v="568"/>
        <pc:sldMkLst>
          <pc:docMk/>
          <pc:sldMk cId="206904358" sldId="784"/>
        </pc:sldMkLst>
      </pc:sldChg>
      <pc:sldChg chg="addSp modSp add modAnim">
        <pc:chgData name="Roth, Dan" userId="18da4c67-dd89-43a7-9856-8592f867a23c" providerId="ADAL" clId="{8B1B8544-5B12-43AC-BBEF-C7975A9B5212}" dt="2019-09-14T22:44:41.769" v="6243" actId="20577"/>
        <pc:sldMkLst>
          <pc:docMk/>
          <pc:sldMk cId="4291549949" sldId="784"/>
        </pc:sldMkLst>
        <pc:spChg chg="mod">
          <ac:chgData name="Roth, Dan" userId="18da4c67-dd89-43a7-9856-8592f867a23c" providerId="ADAL" clId="{8B1B8544-5B12-43AC-BBEF-C7975A9B5212}" dt="2019-09-13T14:43:05.793" v="5675" actId="20577"/>
          <ac:spMkLst>
            <pc:docMk/>
            <pc:sldMk cId="4291549949" sldId="784"/>
            <ac:spMk id="3" creationId="{8E6C3241-1B0B-4683-9246-6AED77715A19}"/>
          </ac:spMkLst>
        </pc:spChg>
        <pc:spChg chg="add mod">
          <ac:chgData name="Roth, Dan" userId="18da4c67-dd89-43a7-9856-8592f867a23c" providerId="ADAL" clId="{8B1B8544-5B12-43AC-BBEF-C7975A9B5212}" dt="2019-09-13T02:43:16.519" v="1032" actId="113"/>
          <ac:spMkLst>
            <pc:docMk/>
            <pc:sldMk cId="4291549949" sldId="784"/>
            <ac:spMk id="7" creationId="{C1B510A8-52F5-4197-8BF3-A69E95320B22}"/>
          </ac:spMkLst>
        </pc:spChg>
        <pc:graphicFrameChg chg="mod modGraphic">
          <ac:chgData name="Roth, Dan" userId="18da4c67-dd89-43a7-9856-8592f867a23c" providerId="ADAL" clId="{8B1B8544-5B12-43AC-BBEF-C7975A9B5212}" dt="2019-09-14T22:44:41.769" v="6243" actId="20577"/>
          <ac:graphicFrameMkLst>
            <pc:docMk/>
            <pc:sldMk cId="4291549949" sldId="784"/>
            <ac:graphicFrameMk id="6" creationId="{AFA7791E-4D17-4C17-8A31-EB80CADAFC3D}"/>
          </ac:graphicFrameMkLst>
        </pc:graphicFrameChg>
      </pc:sldChg>
      <pc:sldChg chg="add del">
        <pc:chgData name="Roth, Dan" userId="18da4c67-dd89-43a7-9856-8592f867a23c" providerId="ADAL" clId="{8B1B8544-5B12-43AC-BBEF-C7975A9B5212}" dt="2019-09-13T03:03:31.870" v="1339" actId="2696"/>
        <pc:sldMkLst>
          <pc:docMk/>
          <pc:sldMk cId="4245433986" sldId="785"/>
        </pc:sldMkLst>
      </pc:sldChg>
      <pc:sldChg chg="addSp delSp modSp add modAnim">
        <pc:chgData name="Roth, Dan" userId="18da4c67-dd89-43a7-9856-8592f867a23c" providerId="ADAL" clId="{8B1B8544-5B12-43AC-BBEF-C7975A9B5212}" dt="2019-09-13T11:15:17.063" v="3620"/>
        <pc:sldMkLst>
          <pc:docMk/>
          <pc:sldMk cId="1445998894" sldId="786"/>
        </pc:sldMkLst>
        <pc:spChg chg="mod">
          <ac:chgData name="Roth, Dan" userId="18da4c67-dd89-43a7-9856-8592f867a23c" providerId="ADAL" clId="{8B1B8544-5B12-43AC-BBEF-C7975A9B5212}" dt="2019-09-13T02:52:34.747" v="1108" actId="20577"/>
          <ac:spMkLst>
            <pc:docMk/>
            <pc:sldMk cId="1445998894" sldId="786"/>
            <ac:spMk id="2" creationId="{9AEB6739-9774-4889-8148-A093067CB408}"/>
          </ac:spMkLst>
        </pc:spChg>
        <pc:spChg chg="mod">
          <ac:chgData name="Roth, Dan" userId="18da4c67-dd89-43a7-9856-8592f867a23c" providerId="ADAL" clId="{8B1B8544-5B12-43AC-BBEF-C7975A9B5212}" dt="2019-09-13T11:10:35.595" v="3436"/>
          <ac:spMkLst>
            <pc:docMk/>
            <pc:sldMk cId="1445998894" sldId="786"/>
            <ac:spMk id="3" creationId="{47E1B7B4-D818-4958-B8BA-96E74EF43F84}"/>
          </ac:spMkLst>
        </pc:spChg>
        <pc:spChg chg="add mod">
          <ac:chgData name="Roth, Dan" userId="18da4c67-dd89-43a7-9856-8592f867a23c" providerId="ADAL" clId="{8B1B8544-5B12-43AC-BBEF-C7975A9B5212}" dt="2019-09-13T11:15:06.306" v="3618" actId="1037"/>
          <ac:spMkLst>
            <pc:docMk/>
            <pc:sldMk cId="1445998894" sldId="786"/>
            <ac:spMk id="6" creationId="{00E02A55-9BCF-475E-AC82-6B06FCEAEFE9}"/>
          </ac:spMkLst>
        </pc:spChg>
        <pc:spChg chg="add mod">
          <ac:chgData name="Roth, Dan" userId="18da4c67-dd89-43a7-9856-8592f867a23c" providerId="ADAL" clId="{8B1B8544-5B12-43AC-BBEF-C7975A9B5212}" dt="2019-09-13T11:15:06.306" v="3618" actId="1037"/>
          <ac:spMkLst>
            <pc:docMk/>
            <pc:sldMk cId="1445998894" sldId="786"/>
            <ac:spMk id="7" creationId="{104C13F9-DB4C-45A7-B105-7CA1AC9677E5}"/>
          </ac:spMkLst>
        </pc:spChg>
        <pc:spChg chg="add mod">
          <ac:chgData name="Roth, Dan" userId="18da4c67-dd89-43a7-9856-8592f867a23c" providerId="ADAL" clId="{8B1B8544-5B12-43AC-BBEF-C7975A9B5212}" dt="2019-09-13T11:15:06.306" v="3618" actId="1037"/>
          <ac:spMkLst>
            <pc:docMk/>
            <pc:sldMk cId="1445998894" sldId="786"/>
            <ac:spMk id="8" creationId="{0CF8843B-E894-4315-B6FF-F6644E4FF48F}"/>
          </ac:spMkLst>
        </pc:spChg>
        <pc:spChg chg="add del mod">
          <ac:chgData name="Roth, Dan" userId="18da4c67-dd89-43a7-9856-8592f867a23c" providerId="ADAL" clId="{8B1B8544-5B12-43AC-BBEF-C7975A9B5212}" dt="2019-09-13T11:13:45.226" v="3555" actId="478"/>
          <ac:spMkLst>
            <pc:docMk/>
            <pc:sldMk cId="1445998894" sldId="786"/>
            <ac:spMk id="9" creationId="{B0D3D162-F2F8-4295-A254-739D4ED9BDD4}"/>
          </ac:spMkLst>
        </pc:spChg>
        <pc:picChg chg="add mod">
          <ac:chgData name="Roth, Dan" userId="18da4c67-dd89-43a7-9856-8592f867a23c" providerId="ADAL" clId="{8B1B8544-5B12-43AC-BBEF-C7975A9B5212}" dt="2019-09-13T02:57:34.366" v="1244" actId="1076"/>
          <ac:picMkLst>
            <pc:docMk/>
            <pc:sldMk cId="1445998894" sldId="786"/>
            <ac:picMk id="5" creationId="{F5685F2E-41AE-4AA3-86D5-91370D1BCA79}"/>
          </ac:picMkLst>
        </pc:picChg>
      </pc:sldChg>
      <pc:sldChg chg="modSp add">
        <pc:chgData name="Roth, Dan" userId="18da4c67-dd89-43a7-9856-8592f867a23c" providerId="ADAL" clId="{8B1B8544-5B12-43AC-BBEF-C7975A9B5212}" dt="2019-09-13T11:25:14.753" v="3698" actId="20577"/>
        <pc:sldMkLst>
          <pc:docMk/>
          <pc:sldMk cId="2796673040" sldId="787"/>
        </pc:sldMkLst>
        <pc:spChg chg="mod">
          <ac:chgData name="Roth, Dan" userId="18da4c67-dd89-43a7-9856-8592f867a23c" providerId="ADAL" clId="{8B1B8544-5B12-43AC-BBEF-C7975A9B5212}" dt="2019-09-13T11:25:14.753" v="3698" actId="20577"/>
          <ac:spMkLst>
            <pc:docMk/>
            <pc:sldMk cId="2796673040" sldId="787"/>
            <ac:spMk id="3" creationId="{5B10080D-751E-4D3A-AA9A-0A4F20CE4041}"/>
          </ac:spMkLst>
        </pc:spChg>
      </pc:sldChg>
      <pc:sldChg chg="modSp add">
        <pc:chgData name="Roth, Dan" userId="18da4c67-dd89-43a7-9856-8592f867a23c" providerId="ADAL" clId="{8B1B8544-5B12-43AC-BBEF-C7975A9B5212}" dt="2019-09-13T03:17:15.369" v="1598" actId="20577"/>
        <pc:sldMkLst>
          <pc:docMk/>
          <pc:sldMk cId="2610011874" sldId="788"/>
        </pc:sldMkLst>
        <pc:spChg chg="mod">
          <ac:chgData name="Roth, Dan" userId="18da4c67-dd89-43a7-9856-8592f867a23c" providerId="ADAL" clId="{8B1B8544-5B12-43AC-BBEF-C7975A9B5212}" dt="2019-09-13T03:17:15.369" v="1598" actId="20577"/>
          <ac:spMkLst>
            <pc:docMk/>
            <pc:sldMk cId="2610011874" sldId="788"/>
            <ac:spMk id="3" creationId="{5B10080D-751E-4D3A-AA9A-0A4F20CE4041}"/>
          </ac:spMkLst>
        </pc:spChg>
      </pc:sldChg>
      <pc:sldChg chg="add">
        <pc:chgData name="Roth, Dan" userId="18da4c67-dd89-43a7-9856-8592f867a23c" providerId="ADAL" clId="{8B1B8544-5B12-43AC-BBEF-C7975A9B5212}" dt="2019-09-13T11:46:02.340" v="4075"/>
        <pc:sldMkLst>
          <pc:docMk/>
          <pc:sldMk cId="435174927" sldId="789"/>
        </pc:sldMkLst>
      </pc:sldChg>
      <pc:sldChg chg="modSp add del">
        <pc:chgData name="Roth, Dan" userId="18da4c67-dd89-43a7-9856-8592f867a23c" providerId="ADAL" clId="{8B1B8544-5B12-43AC-BBEF-C7975A9B5212}" dt="2019-09-13T11:45:54.232" v="4066" actId="2696"/>
        <pc:sldMkLst>
          <pc:docMk/>
          <pc:sldMk cId="3178748006" sldId="789"/>
        </pc:sldMkLst>
        <pc:spChg chg="mod">
          <ac:chgData name="Roth, Dan" userId="18da4c67-dd89-43a7-9856-8592f867a23c" providerId="ADAL" clId="{8B1B8544-5B12-43AC-BBEF-C7975A9B5212}" dt="2019-09-13T03:17:38.320" v="1617" actId="20577"/>
          <ac:spMkLst>
            <pc:docMk/>
            <pc:sldMk cId="3178748006" sldId="789"/>
            <ac:spMk id="3" creationId="{5B10080D-751E-4D3A-AA9A-0A4F20CE4041}"/>
          </ac:spMkLst>
        </pc:spChg>
      </pc:sldChg>
      <pc:sldChg chg="modSp add del modTransition addAnim delAnim modAnim">
        <pc:chgData name="Roth, Dan" userId="18da4c67-dd89-43a7-9856-8592f867a23c" providerId="ADAL" clId="{8B1B8544-5B12-43AC-BBEF-C7975A9B5212}" dt="2019-09-13T11:52:28.515" v="4212" actId="2696"/>
        <pc:sldMkLst>
          <pc:docMk/>
          <pc:sldMk cId="4150933548" sldId="790"/>
        </pc:sldMkLst>
        <pc:spChg chg="mod">
          <ac:chgData name="Roth, Dan" userId="18da4c67-dd89-43a7-9856-8592f867a23c" providerId="ADAL" clId="{8B1B8544-5B12-43AC-BBEF-C7975A9B5212}" dt="2019-09-13T03:20:02.107" v="1626" actId="113"/>
          <ac:spMkLst>
            <pc:docMk/>
            <pc:sldMk cId="4150933548" sldId="790"/>
            <ac:spMk id="3" creationId="{69BFB2A1-4BB6-3340-A0E0-87E59CAD7194}"/>
          </ac:spMkLst>
        </pc:spChg>
      </pc:sldChg>
      <pc:sldChg chg="add del modTransition">
        <pc:chgData name="Roth, Dan" userId="18da4c67-dd89-43a7-9856-8592f867a23c" providerId="ADAL" clId="{8B1B8544-5B12-43AC-BBEF-C7975A9B5212}" dt="2019-09-13T17:31:53.095" v="6026" actId="2696"/>
        <pc:sldMkLst>
          <pc:docMk/>
          <pc:sldMk cId="728734853" sldId="791"/>
        </pc:sldMkLst>
      </pc:sldChg>
      <pc:sldChg chg="addSp modSp add modAnim">
        <pc:chgData name="Roth, Dan" userId="18da4c67-dd89-43a7-9856-8592f867a23c" providerId="ADAL" clId="{8B1B8544-5B12-43AC-BBEF-C7975A9B5212}" dt="2019-09-13T15:31:30.443" v="5684" actId="20577"/>
        <pc:sldMkLst>
          <pc:docMk/>
          <pc:sldMk cId="1234511963" sldId="792"/>
        </pc:sldMkLst>
        <pc:spChg chg="mod">
          <ac:chgData name="Roth, Dan" userId="18da4c67-dd89-43a7-9856-8592f867a23c" providerId="ADAL" clId="{8B1B8544-5B12-43AC-BBEF-C7975A9B5212}" dt="2019-09-13T15:31:30.443" v="5684" actId="20577"/>
          <ac:spMkLst>
            <pc:docMk/>
            <pc:sldMk cId="1234511963" sldId="792"/>
            <ac:spMk id="2" creationId="{8783C75C-7897-8149-ADDD-03B52194DAEE}"/>
          </ac:spMkLst>
        </pc:spChg>
        <pc:spChg chg="add mod">
          <ac:chgData name="Roth, Dan" userId="18da4c67-dd89-43a7-9856-8592f867a23c" providerId="ADAL" clId="{8B1B8544-5B12-43AC-BBEF-C7975A9B5212}" dt="2019-09-13T11:53:25.638" v="4214" actId="1076"/>
          <ac:spMkLst>
            <pc:docMk/>
            <pc:sldMk cId="1234511963" sldId="792"/>
            <ac:spMk id="7" creationId="{5E8409BA-031B-484B-B9EB-E0A8B6C483B3}"/>
          </ac:spMkLst>
        </pc:spChg>
        <pc:spChg chg="mod">
          <ac:chgData name="Roth, Dan" userId="18da4c67-dd89-43a7-9856-8592f867a23c" providerId="ADAL" clId="{8B1B8544-5B12-43AC-BBEF-C7975A9B5212}" dt="2019-09-13T14:06:49.655" v="5367" actId="6549"/>
          <ac:spMkLst>
            <pc:docMk/>
            <pc:sldMk cId="1234511963" sldId="792"/>
            <ac:spMk id="8" creationId="{4C6D4D00-ADC2-48AF-8BF9-42D18FCABE6E}"/>
          </ac:spMkLst>
        </pc:spChg>
        <pc:graphicFrameChg chg="modGraphic">
          <ac:chgData name="Roth, Dan" userId="18da4c67-dd89-43a7-9856-8592f867a23c" providerId="ADAL" clId="{8B1B8544-5B12-43AC-BBEF-C7975A9B5212}" dt="2019-09-13T11:53:43.951" v="4216" actId="207"/>
          <ac:graphicFrameMkLst>
            <pc:docMk/>
            <pc:sldMk cId="1234511963" sldId="792"/>
            <ac:graphicFrameMk id="6" creationId="{B255FD06-36D5-4A39-8FA8-4E334B311021}"/>
          </ac:graphicFrameMkLst>
        </pc:graphicFrameChg>
      </pc:sldChg>
      <pc:sldChg chg="add">
        <pc:chgData name="Roth, Dan" userId="18da4c67-dd89-43a7-9856-8592f867a23c" providerId="ADAL" clId="{8B1B8544-5B12-43AC-BBEF-C7975A9B5212}" dt="2019-09-13T11:46:02.340" v="4075"/>
        <pc:sldMkLst>
          <pc:docMk/>
          <pc:sldMk cId="586553208" sldId="793"/>
        </pc:sldMkLst>
      </pc:sldChg>
      <pc:sldChg chg="modSp add del">
        <pc:chgData name="Roth, Dan" userId="18da4c67-dd89-43a7-9856-8592f867a23c" providerId="ADAL" clId="{8B1B8544-5B12-43AC-BBEF-C7975A9B5212}" dt="2019-09-13T11:45:54.279" v="4070" actId="2696"/>
        <pc:sldMkLst>
          <pc:docMk/>
          <pc:sldMk cId="854682535" sldId="793"/>
        </pc:sldMkLst>
        <pc:spChg chg="mod">
          <ac:chgData name="Roth, Dan" userId="18da4c67-dd89-43a7-9856-8592f867a23c" providerId="ADAL" clId="{8B1B8544-5B12-43AC-BBEF-C7975A9B5212}" dt="2019-09-13T11:25:33.160" v="3701" actId="20577"/>
          <ac:spMkLst>
            <pc:docMk/>
            <pc:sldMk cId="854682535" sldId="793"/>
            <ac:spMk id="285" creationId="{00000000-0000-0000-0000-000000000000}"/>
          </ac:spMkLst>
        </pc:spChg>
        <pc:spChg chg="mod">
          <ac:chgData name="Roth, Dan" userId="18da4c67-dd89-43a7-9856-8592f867a23c" providerId="ADAL" clId="{8B1B8544-5B12-43AC-BBEF-C7975A9B5212}" dt="2019-09-13T04:32:28.870" v="2049" actId="20577"/>
          <ac:spMkLst>
            <pc:docMk/>
            <pc:sldMk cId="854682535" sldId="793"/>
            <ac:spMk id="286" creationId="{00000000-0000-0000-0000-000000000000}"/>
          </ac:spMkLst>
        </pc:spChg>
      </pc:sldChg>
      <pc:sldChg chg="addSp modSp add del ord">
        <pc:chgData name="Roth, Dan" userId="18da4c67-dd89-43a7-9856-8592f867a23c" providerId="ADAL" clId="{8B1B8544-5B12-43AC-BBEF-C7975A9B5212}" dt="2019-09-13T11:45:54.295" v="4072" actId="2696"/>
        <pc:sldMkLst>
          <pc:docMk/>
          <pc:sldMk cId="872248402" sldId="794"/>
        </pc:sldMkLst>
        <pc:spChg chg="mod">
          <ac:chgData name="Roth, Dan" userId="18da4c67-dd89-43a7-9856-8592f867a23c" providerId="ADAL" clId="{8B1B8544-5B12-43AC-BBEF-C7975A9B5212}" dt="2019-09-13T11:29:09.980" v="3755" actId="113"/>
          <ac:spMkLst>
            <pc:docMk/>
            <pc:sldMk cId="872248402" sldId="794"/>
            <ac:spMk id="3" creationId="{FBD2BCC1-BA4B-424F-8210-34805A8DD840}"/>
          </ac:spMkLst>
        </pc:spChg>
        <pc:picChg chg="add mod">
          <ac:chgData name="Roth, Dan" userId="18da4c67-dd89-43a7-9856-8592f867a23c" providerId="ADAL" clId="{8B1B8544-5B12-43AC-BBEF-C7975A9B5212}" dt="2019-09-13T04:53:10.535" v="2989" actId="1076"/>
          <ac:picMkLst>
            <pc:docMk/>
            <pc:sldMk cId="872248402" sldId="794"/>
            <ac:picMk id="4" creationId="{CA863840-37EE-47C0-AC2F-1AEC1A1ADD69}"/>
          </ac:picMkLst>
        </pc:picChg>
      </pc:sldChg>
      <pc:sldChg chg="modSp add">
        <pc:chgData name="Roth, Dan" userId="18da4c67-dd89-43a7-9856-8592f867a23c" providerId="ADAL" clId="{8B1B8544-5B12-43AC-BBEF-C7975A9B5212}" dt="2019-09-13T15:27:50.120" v="5677" actId="113"/>
        <pc:sldMkLst>
          <pc:docMk/>
          <pc:sldMk cId="3257359989" sldId="794"/>
        </pc:sldMkLst>
        <pc:spChg chg="mod">
          <ac:chgData name="Roth, Dan" userId="18da4c67-dd89-43a7-9856-8592f867a23c" providerId="ADAL" clId="{8B1B8544-5B12-43AC-BBEF-C7975A9B5212}" dt="2019-09-13T15:27:50.120" v="5677" actId="113"/>
          <ac:spMkLst>
            <pc:docMk/>
            <pc:sldMk cId="3257359989" sldId="794"/>
            <ac:spMk id="3" creationId="{FBD2BCC1-BA4B-424F-8210-34805A8DD840}"/>
          </ac:spMkLst>
        </pc:spChg>
      </pc:sldChg>
      <pc:sldChg chg="modSp add">
        <pc:chgData name="Roth, Dan" userId="18da4c67-dd89-43a7-9856-8592f867a23c" providerId="ADAL" clId="{8B1B8544-5B12-43AC-BBEF-C7975A9B5212}" dt="2019-09-13T13:33:05.984" v="5260" actId="20577"/>
        <pc:sldMkLst>
          <pc:docMk/>
          <pc:sldMk cId="29856589" sldId="795"/>
        </pc:sldMkLst>
        <pc:spChg chg="mod">
          <ac:chgData name="Roth, Dan" userId="18da4c67-dd89-43a7-9856-8592f867a23c" providerId="ADAL" clId="{8B1B8544-5B12-43AC-BBEF-C7975A9B5212}" dt="2019-09-13T13:33:05.984" v="5260" actId="20577"/>
          <ac:spMkLst>
            <pc:docMk/>
            <pc:sldMk cId="29856589" sldId="795"/>
            <ac:spMk id="3" creationId="{41EB7324-46F6-4184-BD34-2EEEB8298F6A}"/>
          </ac:spMkLst>
        </pc:spChg>
      </pc:sldChg>
      <pc:sldChg chg="addSp delSp modSp add del modAnim">
        <pc:chgData name="Roth, Dan" userId="18da4c67-dd89-43a7-9856-8592f867a23c" providerId="ADAL" clId="{8B1B8544-5B12-43AC-BBEF-C7975A9B5212}" dt="2019-09-13T11:45:54.295" v="4071" actId="2696"/>
        <pc:sldMkLst>
          <pc:docMk/>
          <pc:sldMk cId="3614456988" sldId="795"/>
        </pc:sldMkLst>
        <pc:spChg chg="mod">
          <ac:chgData name="Roth, Dan" userId="18da4c67-dd89-43a7-9856-8592f867a23c" providerId="ADAL" clId="{8B1B8544-5B12-43AC-BBEF-C7975A9B5212}" dt="2019-09-13T11:26:32.412" v="3707" actId="6549"/>
          <ac:spMkLst>
            <pc:docMk/>
            <pc:sldMk cId="3614456988" sldId="795"/>
            <ac:spMk id="3" creationId="{41EB7324-46F6-4184-BD34-2EEEB8298F6A}"/>
          </ac:spMkLst>
        </pc:spChg>
        <pc:spChg chg="add del mod">
          <ac:chgData name="Roth, Dan" userId="18da4c67-dd89-43a7-9856-8592f867a23c" providerId="ADAL" clId="{8B1B8544-5B12-43AC-BBEF-C7975A9B5212}" dt="2019-09-13T04:43:39.923" v="2316" actId="11529"/>
          <ac:spMkLst>
            <pc:docMk/>
            <pc:sldMk cId="3614456988" sldId="795"/>
            <ac:spMk id="5" creationId="{F7134E74-C56E-477A-9FDB-2D05AA6B4147}"/>
          </ac:spMkLst>
        </pc:spChg>
        <pc:spChg chg="mod">
          <ac:chgData name="Roth, Dan" userId="18da4c67-dd89-43a7-9856-8592f867a23c" providerId="ADAL" clId="{8B1B8544-5B12-43AC-BBEF-C7975A9B5212}" dt="2019-09-13T04:41:19.472" v="2298" actId="20577"/>
          <ac:spMkLst>
            <pc:docMk/>
            <pc:sldMk cId="3614456988" sldId="795"/>
            <ac:spMk id="6" creationId="{8E84D716-BC4A-1041-9BC9-876B7B48ACA7}"/>
          </ac:spMkLst>
        </pc:spChg>
        <pc:spChg chg="add mod">
          <ac:chgData name="Roth, Dan" userId="18da4c67-dd89-43a7-9856-8592f867a23c" providerId="ADAL" clId="{8B1B8544-5B12-43AC-BBEF-C7975A9B5212}" dt="2019-09-13T04:44:12.828" v="2321" actId="208"/>
          <ac:spMkLst>
            <pc:docMk/>
            <pc:sldMk cId="3614456988" sldId="795"/>
            <ac:spMk id="13" creationId="{DD127423-CF52-42C8-9872-F46B4487F803}"/>
          </ac:spMkLst>
        </pc:spChg>
        <pc:spChg chg="add mod">
          <ac:chgData name="Roth, Dan" userId="18da4c67-dd89-43a7-9856-8592f867a23c" providerId="ADAL" clId="{8B1B8544-5B12-43AC-BBEF-C7975A9B5212}" dt="2019-09-13T04:44:12.828" v="2321" actId="208"/>
          <ac:spMkLst>
            <pc:docMk/>
            <pc:sldMk cId="3614456988" sldId="795"/>
            <ac:spMk id="14" creationId="{ED7CC9F0-E386-4144-97E1-3CD80A113943}"/>
          </ac:spMkLst>
        </pc:spChg>
        <pc:spChg chg="add mod">
          <ac:chgData name="Roth, Dan" userId="18da4c67-dd89-43a7-9856-8592f867a23c" providerId="ADAL" clId="{8B1B8544-5B12-43AC-BBEF-C7975A9B5212}" dt="2019-09-13T04:44:12.828" v="2321" actId="208"/>
          <ac:spMkLst>
            <pc:docMk/>
            <pc:sldMk cId="3614456988" sldId="795"/>
            <ac:spMk id="15" creationId="{8750405A-6A11-48F8-978E-AEFC1BEBBECD}"/>
          </ac:spMkLst>
        </pc:spChg>
        <pc:spChg chg="add mod">
          <ac:chgData name="Roth, Dan" userId="18da4c67-dd89-43a7-9856-8592f867a23c" providerId="ADAL" clId="{8B1B8544-5B12-43AC-BBEF-C7975A9B5212}" dt="2019-09-13T04:44:12.828" v="2321" actId="208"/>
          <ac:spMkLst>
            <pc:docMk/>
            <pc:sldMk cId="3614456988" sldId="795"/>
            <ac:spMk id="16" creationId="{3FBEEBE2-6A99-4BCC-9929-BCEF20670974}"/>
          </ac:spMkLst>
        </pc:spChg>
        <pc:spChg chg="add mod">
          <ac:chgData name="Roth, Dan" userId="18da4c67-dd89-43a7-9856-8592f867a23c" providerId="ADAL" clId="{8B1B8544-5B12-43AC-BBEF-C7975A9B5212}" dt="2019-09-13T11:27:05.721" v="3712" actId="313"/>
          <ac:spMkLst>
            <pc:docMk/>
            <pc:sldMk cId="3614456988" sldId="795"/>
            <ac:spMk id="17" creationId="{2141B646-6EBA-4809-88F8-0F7A0C7B947A}"/>
          </ac:spMkLst>
        </pc:spChg>
        <pc:spChg chg="add mod">
          <ac:chgData name="Roth, Dan" userId="18da4c67-dd89-43a7-9856-8592f867a23c" providerId="ADAL" clId="{8B1B8544-5B12-43AC-BBEF-C7975A9B5212}" dt="2019-09-13T04:44:12.828" v="2321" actId="208"/>
          <ac:spMkLst>
            <pc:docMk/>
            <pc:sldMk cId="3614456988" sldId="795"/>
            <ac:spMk id="18" creationId="{FC21CD72-A507-4761-87F5-C0BC0089C952}"/>
          </ac:spMkLst>
        </pc:spChg>
        <pc:spChg chg="add mod">
          <ac:chgData name="Roth, Dan" userId="18da4c67-dd89-43a7-9856-8592f867a23c" providerId="ADAL" clId="{8B1B8544-5B12-43AC-BBEF-C7975A9B5212}" dt="2019-09-13T04:44:12.828" v="2321" actId="208"/>
          <ac:spMkLst>
            <pc:docMk/>
            <pc:sldMk cId="3614456988" sldId="795"/>
            <ac:spMk id="19" creationId="{27276BCE-D6FA-4798-AF38-0262C1F3581C}"/>
          </ac:spMkLst>
        </pc:spChg>
        <pc:grpChg chg="add mod">
          <ac:chgData name="Roth, Dan" userId="18da4c67-dd89-43a7-9856-8592f867a23c" providerId="ADAL" clId="{8B1B8544-5B12-43AC-BBEF-C7975A9B5212}" dt="2019-09-13T04:42:52.182" v="2307" actId="1076"/>
          <ac:grpSpMkLst>
            <pc:docMk/>
            <pc:sldMk cId="3614456988" sldId="795"/>
            <ac:grpSpMk id="4" creationId="{1B646330-A620-496B-994A-FF2181D1A98D}"/>
          </ac:grpSpMkLst>
        </pc:grpChg>
        <pc:picChg chg="del">
          <ac:chgData name="Roth, Dan" userId="18da4c67-dd89-43a7-9856-8592f867a23c" providerId="ADAL" clId="{8B1B8544-5B12-43AC-BBEF-C7975A9B5212}" dt="2019-09-13T04:36:13.239" v="2082" actId="478"/>
          <ac:picMkLst>
            <pc:docMk/>
            <pc:sldMk cId="3614456988" sldId="795"/>
            <ac:picMk id="12" creationId="{B1832EC0-197D-8D44-BAEE-08870696365D}"/>
          </ac:picMkLst>
        </pc:picChg>
      </pc:sldChg>
      <pc:sldChg chg="add del">
        <pc:chgData name="Roth, Dan" userId="18da4c67-dd89-43a7-9856-8592f867a23c" providerId="ADAL" clId="{8B1B8544-5B12-43AC-BBEF-C7975A9B5212}" dt="2019-09-13T04:56:18.948" v="3153" actId="2696"/>
        <pc:sldMkLst>
          <pc:docMk/>
          <pc:sldMk cId="4038748813" sldId="796"/>
        </pc:sldMkLst>
      </pc:sldChg>
      <pc:sldChg chg="modSp add modTransition">
        <pc:chgData name="Roth, Dan" userId="18da4c67-dd89-43a7-9856-8592f867a23c" providerId="ADAL" clId="{8B1B8544-5B12-43AC-BBEF-C7975A9B5212}" dt="2019-09-13T15:28:46.386" v="5678"/>
        <pc:sldMkLst>
          <pc:docMk/>
          <pc:sldMk cId="608428978" sldId="797"/>
        </pc:sldMkLst>
        <pc:spChg chg="mod">
          <ac:chgData name="Roth, Dan" userId="18da4c67-dd89-43a7-9856-8592f867a23c" providerId="ADAL" clId="{8B1B8544-5B12-43AC-BBEF-C7975A9B5212}" dt="2019-09-13T13:34:57.902" v="5287" actId="113"/>
          <ac:spMkLst>
            <pc:docMk/>
            <pc:sldMk cId="608428978" sldId="797"/>
            <ac:spMk id="7" creationId="{9990E03C-E00C-4C8D-BEAA-71CBEACFCA8E}"/>
          </ac:spMkLst>
        </pc:spChg>
        <pc:picChg chg="mod">
          <ac:chgData name="Roth, Dan" userId="18da4c67-dd89-43a7-9856-8592f867a23c" providerId="ADAL" clId="{8B1B8544-5B12-43AC-BBEF-C7975A9B5212}" dt="2019-09-13T13:34:13.902" v="5286" actId="207"/>
          <ac:picMkLst>
            <pc:docMk/>
            <pc:sldMk cId="608428978" sldId="797"/>
            <ac:picMk id="6" creationId="{61DFA47D-F655-49CB-A75D-2B2191EC2834}"/>
          </ac:picMkLst>
        </pc:picChg>
      </pc:sldChg>
      <pc:sldChg chg="addSp delSp modSp add del">
        <pc:chgData name="Roth, Dan" userId="18da4c67-dd89-43a7-9856-8592f867a23c" providerId="ADAL" clId="{8B1B8544-5B12-43AC-BBEF-C7975A9B5212}" dt="2019-09-13T11:45:54.326" v="4073" actId="2696"/>
        <pc:sldMkLst>
          <pc:docMk/>
          <pc:sldMk cId="3095446408" sldId="797"/>
        </pc:sldMkLst>
        <pc:spChg chg="mod">
          <ac:chgData name="Roth, Dan" userId="18da4c67-dd89-43a7-9856-8592f867a23c" providerId="ADAL" clId="{8B1B8544-5B12-43AC-BBEF-C7975A9B5212}" dt="2019-09-13T11:36:46.881" v="3945" actId="14100"/>
          <ac:spMkLst>
            <pc:docMk/>
            <pc:sldMk cId="3095446408" sldId="797"/>
            <ac:spMk id="3" creationId="{36E75210-9B46-A141-81FD-0B75B1D8AF58}"/>
          </ac:spMkLst>
        </pc:spChg>
        <pc:spChg chg="del">
          <ac:chgData name="Roth, Dan" userId="18da4c67-dd89-43a7-9856-8592f867a23c" providerId="ADAL" clId="{8B1B8544-5B12-43AC-BBEF-C7975A9B5212}" dt="2019-09-13T04:56:27.023" v="3154" actId="478"/>
          <ac:spMkLst>
            <pc:docMk/>
            <pc:sldMk cId="3095446408" sldId="797"/>
            <ac:spMk id="5" creationId="{9B1E1E35-79CE-1B4A-8D47-A4E830351C03}"/>
          </ac:spMkLst>
        </pc:spChg>
        <pc:spChg chg="add mod">
          <ac:chgData name="Roth, Dan" userId="18da4c67-dd89-43a7-9856-8592f867a23c" providerId="ADAL" clId="{8B1B8544-5B12-43AC-BBEF-C7975A9B5212}" dt="2019-09-13T11:38:46.699" v="4034" actId="20577"/>
          <ac:spMkLst>
            <pc:docMk/>
            <pc:sldMk cId="3095446408" sldId="797"/>
            <ac:spMk id="7" creationId="{9990E03C-E00C-4C8D-BEAA-71CBEACFCA8E}"/>
          </ac:spMkLst>
        </pc:spChg>
        <pc:picChg chg="add mod">
          <ac:chgData name="Roth, Dan" userId="18da4c67-dd89-43a7-9856-8592f867a23c" providerId="ADAL" clId="{8B1B8544-5B12-43AC-BBEF-C7975A9B5212}" dt="2019-09-13T11:37:10.498" v="3970" actId="1076"/>
          <ac:picMkLst>
            <pc:docMk/>
            <pc:sldMk cId="3095446408" sldId="797"/>
            <ac:picMk id="6" creationId="{61DFA47D-F655-49CB-A75D-2B2191EC2834}"/>
          </ac:picMkLst>
        </pc:picChg>
      </pc:sldChg>
      <pc:sldChg chg="add del">
        <pc:chgData name="Roth, Dan" userId="18da4c67-dd89-43a7-9856-8592f867a23c" providerId="ADAL" clId="{8B1B8544-5B12-43AC-BBEF-C7975A9B5212}" dt="2019-09-13T04:51:10.006" v="2940" actId="2696"/>
        <pc:sldMkLst>
          <pc:docMk/>
          <pc:sldMk cId="3540806363" sldId="798"/>
        </pc:sldMkLst>
      </pc:sldChg>
      <pc:sldChg chg="add del">
        <pc:chgData name="Roth, Dan" userId="18da4c67-dd89-43a7-9856-8592f867a23c" providerId="ADAL" clId="{8B1B8544-5B12-43AC-BBEF-C7975A9B5212}" dt="2019-09-13T04:51:11.717" v="2941" actId="2696"/>
        <pc:sldMkLst>
          <pc:docMk/>
          <pc:sldMk cId="1202058228" sldId="799"/>
        </pc:sldMkLst>
      </pc:sldChg>
      <pc:sldChg chg="add del">
        <pc:chgData name="Roth, Dan" userId="18da4c67-dd89-43a7-9856-8592f867a23c" providerId="ADAL" clId="{8B1B8544-5B12-43AC-BBEF-C7975A9B5212}" dt="2019-09-13T04:51:35.346" v="2942" actId="2696"/>
        <pc:sldMkLst>
          <pc:docMk/>
          <pc:sldMk cId="2077958306" sldId="800"/>
        </pc:sldMkLst>
      </pc:sldChg>
      <pc:sldChg chg="add del">
        <pc:chgData name="Roth, Dan" userId="18da4c67-dd89-43a7-9856-8592f867a23c" providerId="ADAL" clId="{8B1B8544-5B12-43AC-BBEF-C7975A9B5212}" dt="2019-09-13T04:56:31.364" v="3155" actId="2696"/>
        <pc:sldMkLst>
          <pc:docMk/>
          <pc:sldMk cId="2157576069" sldId="801"/>
        </pc:sldMkLst>
      </pc:sldChg>
      <pc:sldChg chg="add del">
        <pc:chgData name="Roth, Dan" userId="18da4c67-dd89-43a7-9856-8592f867a23c" providerId="ADAL" clId="{8B1B8544-5B12-43AC-BBEF-C7975A9B5212}" dt="2019-09-13T11:31:25.544" v="3826" actId="2696"/>
        <pc:sldMkLst>
          <pc:docMk/>
          <pc:sldMk cId="4193372937" sldId="802"/>
        </pc:sldMkLst>
      </pc:sldChg>
      <pc:sldChg chg="add del">
        <pc:chgData name="Roth, Dan" userId="18da4c67-dd89-43a7-9856-8592f867a23c" providerId="ADAL" clId="{8B1B8544-5B12-43AC-BBEF-C7975A9B5212}" dt="2019-09-13T04:56:37.724" v="3156" actId="2696"/>
        <pc:sldMkLst>
          <pc:docMk/>
          <pc:sldMk cId="138490215" sldId="803"/>
        </pc:sldMkLst>
      </pc:sldChg>
      <pc:sldChg chg="modSp add del">
        <pc:chgData name="Roth, Dan" userId="18da4c67-dd89-43a7-9856-8592f867a23c" providerId="ADAL" clId="{8B1B8544-5B12-43AC-BBEF-C7975A9B5212}" dt="2019-09-13T11:38:55.117" v="4035" actId="2696"/>
        <pc:sldMkLst>
          <pc:docMk/>
          <pc:sldMk cId="4042481764" sldId="804"/>
        </pc:sldMkLst>
        <pc:spChg chg="mod">
          <ac:chgData name="Roth, Dan" userId="18da4c67-dd89-43a7-9856-8592f867a23c" providerId="ADAL" clId="{8B1B8544-5B12-43AC-BBEF-C7975A9B5212}" dt="2019-09-13T05:01:17.472" v="3405" actId="20577"/>
          <ac:spMkLst>
            <pc:docMk/>
            <pc:sldMk cId="4042481764" sldId="804"/>
            <ac:spMk id="3" creationId="{C432F104-6F4C-4BDB-B760-4C61F491B1FF}"/>
          </ac:spMkLst>
        </pc:spChg>
      </pc:sldChg>
      <pc:sldChg chg="add del">
        <pc:chgData name="Roth, Dan" userId="18da4c67-dd89-43a7-9856-8592f867a23c" providerId="ADAL" clId="{8B1B8544-5B12-43AC-BBEF-C7975A9B5212}" dt="2019-09-13T04:57:00.469" v="3157" actId="2696"/>
        <pc:sldMkLst>
          <pc:docMk/>
          <pc:sldMk cId="313920649" sldId="805"/>
        </pc:sldMkLst>
      </pc:sldChg>
      <pc:sldChg chg="add del modTransition">
        <pc:chgData name="Roth, Dan" userId="18da4c67-dd89-43a7-9856-8592f867a23c" providerId="ADAL" clId="{8B1B8544-5B12-43AC-BBEF-C7975A9B5212}" dt="2019-09-13T21:16:47.483" v="6238" actId="2696"/>
        <pc:sldMkLst>
          <pc:docMk/>
          <pc:sldMk cId="1361674326" sldId="806"/>
        </pc:sldMkLst>
      </pc:sldChg>
      <pc:sldChg chg="modSp add del">
        <pc:chgData name="Roth, Dan" userId="18da4c67-dd89-43a7-9856-8592f867a23c" providerId="ADAL" clId="{8B1B8544-5B12-43AC-BBEF-C7975A9B5212}" dt="2019-09-13T11:45:54.326" v="4074" actId="2696"/>
        <pc:sldMkLst>
          <pc:docMk/>
          <pc:sldMk cId="3670000665" sldId="806"/>
        </pc:sldMkLst>
        <pc:spChg chg="mod">
          <ac:chgData name="Roth, Dan" userId="18da4c67-dd89-43a7-9856-8592f867a23c" providerId="ADAL" clId="{8B1B8544-5B12-43AC-BBEF-C7975A9B5212}" dt="2019-09-13T04:59:17.100" v="3280" actId="6549"/>
          <ac:spMkLst>
            <pc:docMk/>
            <pc:sldMk cId="3670000665" sldId="806"/>
            <ac:spMk id="3" creationId="{69614EC6-BC72-9545-8375-6FE678B39268}"/>
          </ac:spMkLst>
        </pc:spChg>
        <pc:spChg chg="mod">
          <ac:chgData name="Roth, Dan" userId="18da4c67-dd89-43a7-9856-8592f867a23c" providerId="ADAL" clId="{8B1B8544-5B12-43AC-BBEF-C7975A9B5212}" dt="2019-09-13T04:58:45.043" v="3222" actId="404"/>
          <ac:spMkLst>
            <pc:docMk/>
            <pc:sldMk cId="3670000665" sldId="806"/>
            <ac:spMk id="5" creationId="{8FC748AD-D89B-D94D-B621-BCC01E10EC95}"/>
          </ac:spMkLst>
        </pc:spChg>
        <pc:spChg chg="mod">
          <ac:chgData name="Roth, Dan" userId="18da4c67-dd89-43a7-9856-8592f867a23c" providerId="ADAL" clId="{8B1B8544-5B12-43AC-BBEF-C7975A9B5212}" dt="2019-09-13T04:59:32.320" v="3305" actId="1035"/>
          <ac:spMkLst>
            <pc:docMk/>
            <pc:sldMk cId="3670000665" sldId="806"/>
            <ac:spMk id="8" creationId="{21FFED73-C92B-6447-A6A0-0ACB91B2C5E1}"/>
          </ac:spMkLst>
        </pc:spChg>
        <pc:spChg chg="mod">
          <ac:chgData name="Roth, Dan" userId="18da4c67-dd89-43a7-9856-8592f867a23c" providerId="ADAL" clId="{8B1B8544-5B12-43AC-BBEF-C7975A9B5212}" dt="2019-09-13T04:59:32.320" v="3305" actId="1035"/>
          <ac:spMkLst>
            <pc:docMk/>
            <pc:sldMk cId="3670000665" sldId="806"/>
            <ac:spMk id="9" creationId="{3AC2E222-64AC-004C-933A-0A111ED70CF7}"/>
          </ac:spMkLst>
        </pc:spChg>
        <pc:picChg chg="mod">
          <ac:chgData name="Roth, Dan" userId="18da4c67-dd89-43a7-9856-8592f867a23c" providerId="ADAL" clId="{8B1B8544-5B12-43AC-BBEF-C7975A9B5212}" dt="2019-09-13T04:59:32.320" v="3305" actId="1035"/>
          <ac:picMkLst>
            <pc:docMk/>
            <pc:sldMk cId="3670000665" sldId="806"/>
            <ac:picMk id="2" creationId="{38006FEB-B23C-DE4F-95C1-B17590684017}"/>
          </ac:picMkLst>
        </pc:picChg>
        <pc:picChg chg="mod">
          <ac:chgData name="Roth, Dan" userId="18da4c67-dd89-43a7-9856-8592f867a23c" providerId="ADAL" clId="{8B1B8544-5B12-43AC-BBEF-C7975A9B5212}" dt="2019-09-13T04:59:32.320" v="3305" actId="1035"/>
          <ac:picMkLst>
            <pc:docMk/>
            <pc:sldMk cId="3670000665" sldId="806"/>
            <ac:picMk id="7" creationId="{0632C372-5254-C14F-9D80-01C4F40179A6}"/>
          </ac:picMkLst>
        </pc:picChg>
      </pc:sldChg>
      <pc:sldChg chg="add del modTransition">
        <pc:chgData name="Roth, Dan" userId="18da4c67-dd89-43a7-9856-8592f867a23c" providerId="ADAL" clId="{8B1B8544-5B12-43AC-BBEF-C7975A9B5212}" dt="2019-09-13T11:39:22.623" v="4036" actId="2696"/>
        <pc:sldMkLst>
          <pc:docMk/>
          <pc:sldMk cId="3909943265" sldId="807"/>
        </pc:sldMkLst>
      </pc:sldChg>
      <pc:sldChg chg="add del">
        <pc:chgData name="Roth, Dan" userId="18da4c67-dd89-43a7-9856-8592f867a23c" providerId="ADAL" clId="{8B1B8544-5B12-43AC-BBEF-C7975A9B5212}" dt="2019-09-13T05:00:40.448" v="3403" actId="2696"/>
        <pc:sldMkLst>
          <pc:docMk/>
          <pc:sldMk cId="3117681087" sldId="808"/>
        </pc:sldMkLst>
      </pc:sldChg>
      <pc:sldChg chg="add del">
        <pc:chgData name="Roth, Dan" userId="18da4c67-dd89-43a7-9856-8592f867a23c" providerId="ADAL" clId="{8B1B8544-5B12-43AC-BBEF-C7975A9B5212}" dt="2019-09-13T05:00:42.418" v="3404" actId="2696"/>
        <pc:sldMkLst>
          <pc:docMk/>
          <pc:sldMk cId="2630282231" sldId="809"/>
        </pc:sldMkLst>
      </pc:sldChg>
      <pc:sldChg chg="addSp modSp add del modAnim">
        <pc:chgData name="Roth, Dan" userId="18da4c67-dd89-43a7-9856-8592f867a23c" providerId="ADAL" clId="{8B1B8544-5B12-43AC-BBEF-C7975A9B5212}" dt="2019-09-13T11:45:54.217" v="4065" actId="2696"/>
        <pc:sldMkLst>
          <pc:docMk/>
          <pc:sldMk cId="2386649694" sldId="810"/>
        </pc:sldMkLst>
        <pc:spChg chg="mod">
          <ac:chgData name="Roth, Dan" userId="18da4c67-dd89-43a7-9856-8592f867a23c" providerId="ADAL" clId="{8B1B8544-5B12-43AC-BBEF-C7975A9B5212}" dt="2019-09-13T11:40:54.229" v="4059" actId="20577"/>
          <ac:spMkLst>
            <pc:docMk/>
            <pc:sldMk cId="2386649694" sldId="810"/>
            <ac:spMk id="3" creationId="{69614EC6-BC72-9545-8375-6FE678B39268}"/>
          </ac:spMkLst>
        </pc:spChg>
        <pc:spChg chg="add mod">
          <ac:chgData name="Roth, Dan" userId="18da4c67-dd89-43a7-9856-8592f867a23c" providerId="ADAL" clId="{8B1B8544-5B12-43AC-BBEF-C7975A9B5212}" dt="2019-09-13T11:42:15.268" v="4063" actId="1076"/>
          <ac:spMkLst>
            <pc:docMk/>
            <pc:sldMk cId="2386649694" sldId="810"/>
            <ac:spMk id="7" creationId="{A6CD2427-4755-4E17-9A04-51A089051752}"/>
          </ac:spMkLst>
        </pc:spChg>
        <pc:graphicFrameChg chg="add mod modGraphic">
          <ac:chgData name="Roth, Dan" userId="18da4c67-dd89-43a7-9856-8592f867a23c" providerId="ADAL" clId="{8B1B8544-5B12-43AC-BBEF-C7975A9B5212}" dt="2019-09-13T11:41:11.641" v="4061" actId="207"/>
          <ac:graphicFrameMkLst>
            <pc:docMk/>
            <pc:sldMk cId="2386649694" sldId="810"/>
            <ac:graphicFrameMk id="6" creationId="{CEACCEA7-A8F4-4023-9F3F-BCC777433A5E}"/>
          </ac:graphicFrameMkLst>
        </pc:graphicFrameChg>
      </pc:sldChg>
      <pc:sldChg chg="addSp modSp add modAnim">
        <pc:chgData name="Roth, Dan" userId="18da4c67-dd89-43a7-9856-8592f867a23c" providerId="ADAL" clId="{8B1B8544-5B12-43AC-BBEF-C7975A9B5212}" dt="2019-09-13T15:29:16.356" v="5682"/>
        <pc:sldMkLst>
          <pc:docMk/>
          <pc:sldMk cId="2427463125" sldId="810"/>
        </pc:sldMkLst>
        <pc:spChg chg="mod">
          <ac:chgData name="Roth, Dan" userId="18da4c67-dd89-43a7-9856-8592f867a23c" providerId="ADAL" clId="{8B1B8544-5B12-43AC-BBEF-C7975A9B5212}" dt="2019-09-13T13:35:59.892" v="5301" actId="20577"/>
          <ac:spMkLst>
            <pc:docMk/>
            <pc:sldMk cId="2427463125" sldId="810"/>
            <ac:spMk id="3" creationId="{69614EC6-BC72-9545-8375-6FE678B39268}"/>
          </ac:spMkLst>
        </pc:spChg>
        <pc:spChg chg="mod">
          <ac:chgData name="Roth, Dan" userId="18da4c67-dd89-43a7-9856-8592f867a23c" providerId="ADAL" clId="{8B1B8544-5B12-43AC-BBEF-C7975A9B5212}" dt="2019-09-13T13:36:32.251" v="5302" actId="20577"/>
          <ac:spMkLst>
            <pc:docMk/>
            <pc:sldMk cId="2427463125" sldId="810"/>
            <ac:spMk id="5" creationId="{8FC748AD-D89B-D94D-B621-BCC01E10EC95}"/>
          </ac:spMkLst>
        </pc:spChg>
        <pc:spChg chg="mod">
          <ac:chgData name="Roth, Dan" userId="18da4c67-dd89-43a7-9856-8592f867a23c" providerId="ADAL" clId="{8B1B8544-5B12-43AC-BBEF-C7975A9B5212}" dt="2019-09-13T11:51:33.514" v="4204" actId="1076"/>
          <ac:spMkLst>
            <pc:docMk/>
            <pc:sldMk cId="2427463125" sldId="810"/>
            <ac:spMk id="7" creationId="{A6CD2427-4755-4E17-9A04-51A089051752}"/>
          </ac:spMkLst>
        </pc:spChg>
        <pc:spChg chg="add mod">
          <ac:chgData name="Roth, Dan" userId="18da4c67-dd89-43a7-9856-8592f867a23c" providerId="ADAL" clId="{8B1B8544-5B12-43AC-BBEF-C7975A9B5212}" dt="2019-09-13T15:29:06.986" v="5681" actId="1076"/>
          <ac:spMkLst>
            <pc:docMk/>
            <pc:sldMk cId="2427463125" sldId="810"/>
            <ac:spMk id="8" creationId="{BF571682-EFB9-4420-B043-9DBC03A6993C}"/>
          </ac:spMkLst>
        </pc:spChg>
        <pc:graphicFrameChg chg="mod modGraphic">
          <ac:chgData name="Roth, Dan" userId="18da4c67-dd89-43a7-9856-8592f867a23c" providerId="ADAL" clId="{8B1B8544-5B12-43AC-BBEF-C7975A9B5212}" dt="2019-09-13T11:51:26.219" v="4203" actId="12788"/>
          <ac:graphicFrameMkLst>
            <pc:docMk/>
            <pc:sldMk cId="2427463125" sldId="810"/>
            <ac:graphicFrameMk id="6" creationId="{CEACCEA7-A8F4-4023-9F3F-BCC777433A5E}"/>
          </ac:graphicFrameMkLst>
        </pc:graphicFrameChg>
      </pc:sldChg>
      <pc:sldChg chg="modSp add">
        <pc:chgData name="Roth, Dan" userId="18da4c67-dd89-43a7-9856-8592f867a23c" providerId="ADAL" clId="{8B1B8544-5B12-43AC-BBEF-C7975A9B5212}" dt="2019-09-13T11:54:53.828" v="4235" actId="20577"/>
        <pc:sldMkLst>
          <pc:docMk/>
          <pc:sldMk cId="836738295" sldId="811"/>
        </pc:sldMkLst>
        <pc:spChg chg="mod">
          <ac:chgData name="Roth, Dan" userId="18da4c67-dd89-43a7-9856-8592f867a23c" providerId="ADAL" clId="{8B1B8544-5B12-43AC-BBEF-C7975A9B5212}" dt="2019-09-13T11:54:53.828" v="4235" actId="20577"/>
          <ac:spMkLst>
            <pc:docMk/>
            <pc:sldMk cId="836738295" sldId="811"/>
            <ac:spMk id="3" creationId="{5B10080D-751E-4D3A-AA9A-0A4F20CE4041}"/>
          </ac:spMkLst>
        </pc:spChg>
      </pc:sldChg>
      <pc:sldChg chg="add del">
        <pc:chgData name="Roth, Dan" userId="18da4c67-dd89-43a7-9856-8592f867a23c" providerId="ADAL" clId="{8B1B8544-5B12-43AC-BBEF-C7975A9B5212}" dt="2019-09-13T05:01:38.040" v="3406" actId="2696"/>
        <pc:sldMkLst>
          <pc:docMk/>
          <pc:sldMk cId="3941244903" sldId="811"/>
        </pc:sldMkLst>
      </pc:sldChg>
      <pc:sldChg chg="addSp modSp add modAnim">
        <pc:chgData name="Roth, Dan" userId="18da4c67-dd89-43a7-9856-8592f867a23c" providerId="ADAL" clId="{8B1B8544-5B12-43AC-BBEF-C7975A9B5212}" dt="2019-09-13T17:42:34.492" v="6204" actId="6549"/>
        <pc:sldMkLst>
          <pc:docMk/>
          <pc:sldMk cId="1684014899" sldId="812"/>
        </pc:sldMkLst>
        <pc:spChg chg="mod">
          <ac:chgData name="Roth, Dan" userId="18da4c67-dd89-43a7-9856-8592f867a23c" providerId="ADAL" clId="{8B1B8544-5B12-43AC-BBEF-C7975A9B5212}" dt="2019-09-13T13:14:23.144" v="4828" actId="20577"/>
          <ac:spMkLst>
            <pc:docMk/>
            <pc:sldMk cId="1684014899" sldId="812"/>
            <ac:spMk id="2" creationId="{587DB3E4-0B98-4DF5-9245-ACF3B7A7C961}"/>
          </ac:spMkLst>
        </pc:spChg>
        <pc:spChg chg="mod">
          <ac:chgData name="Roth, Dan" userId="18da4c67-dd89-43a7-9856-8592f867a23c" providerId="ADAL" clId="{8B1B8544-5B12-43AC-BBEF-C7975A9B5212}" dt="2019-09-13T17:42:28.432" v="6198" actId="207"/>
          <ac:spMkLst>
            <pc:docMk/>
            <pc:sldMk cId="1684014899" sldId="812"/>
            <ac:spMk id="3" creationId="{E8D7B214-9053-4F8C-BDF9-38B79E6783B0}"/>
          </ac:spMkLst>
        </pc:spChg>
        <pc:spChg chg="add mod">
          <ac:chgData name="Roth, Dan" userId="18da4c67-dd89-43a7-9856-8592f867a23c" providerId="ADAL" clId="{8B1B8544-5B12-43AC-BBEF-C7975A9B5212}" dt="2019-09-13T13:20:52.383" v="5216" actId="1038"/>
          <ac:spMkLst>
            <pc:docMk/>
            <pc:sldMk cId="1684014899" sldId="812"/>
            <ac:spMk id="6" creationId="{C2223EBA-0D61-4775-9EF2-E1C40F560EEA}"/>
          </ac:spMkLst>
        </pc:spChg>
        <pc:spChg chg="add mod">
          <ac:chgData name="Roth, Dan" userId="18da4c67-dd89-43a7-9856-8592f867a23c" providerId="ADAL" clId="{8B1B8544-5B12-43AC-BBEF-C7975A9B5212}" dt="2019-09-13T13:20:52.383" v="5216" actId="1038"/>
          <ac:spMkLst>
            <pc:docMk/>
            <pc:sldMk cId="1684014899" sldId="812"/>
            <ac:spMk id="7" creationId="{77BA11C8-114D-40D0-87C4-265E72A5A4EA}"/>
          </ac:spMkLst>
        </pc:spChg>
        <pc:spChg chg="add mod">
          <ac:chgData name="Roth, Dan" userId="18da4c67-dd89-43a7-9856-8592f867a23c" providerId="ADAL" clId="{8B1B8544-5B12-43AC-BBEF-C7975A9B5212}" dt="2019-09-13T13:20:52.383" v="5216" actId="1038"/>
          <ac:spMkLst>
            <pc:docMk/>
            <pc:sldMk cId="1684014899" sldId="812"/>
            <ac:spMk id="8" creationId="{770E5B61-151C-4EB5-9E42-734F0641B646}"/>
          </ac:spMkLst>
        </pc:spChg>
        <pc:spChg chg="add mod">
          <ac:chgData name="Roth, Dan" userId="18da4c67-dd89-43a7-9856-8592f867a23c" providerId="ADAL" clId="{8B1B8544-5B12-43AC-BBEF-C7975A9B5212}" dt="2019-09-13T13:22:24.928" v="5238" actId="1076"/>
          <ac:spMkLst>
            <pc:docMk/>
            <pc:sldMk cId="1684014899" sldId="812"/>
            <ac:spMk id="9" creationId="{EF25949A-B99A-4763-BC2D-DFFD1501CEEB}"/>
          </ac:spMkLst>
        </pc:spChg>
        <pc:spChg chg="add mod">
          <ac:chgData name="Roth, Dan" userId="18da4c67-dd89-43a7-9856-8592f867a23c" providerId="ADAL" clId="{8B1B8544-5B12-43AC-BBEF-C7975A9B5212}" dt="2019-09-13T17:42:34.492" v="6204" actId="6549"/>
          <ac:spMkLst>
            <pc:docMk/>
            <pc:sldMk cId="1684014899" sldId="812"/>
            <ac:spMk id="10" creationId="{ED396439-C021-496B-8774-59E93929FA54}"/>
          </ac:spMkLst>
        </pc:spChg>
        <pc:picChg chg="add">
          <ac:chgData name="Roth, Dan" userId="18da4c67-dd89-43a7-9856-8592f867a23c" providerId="ADAL" clId="{8B1B8544-5B12-43AC-BBEF-C7975A9B5212}" dt="2019-09-13T13:18:14.915" v="5098"/>
          <ac:picMkLst>
            <pc:docMk/>
            <pc:sldMk cId="1684014899" sldId="812"/>
            <ac:picMk id="5" creationId="{27121E13-859C-4E5D-A020-D8F31D1C3580}"/>
          </ac:picMkLst>
        </pc:picChg>
      </pc:sldChg>
      <pc:sldChg chg="add del">
        <pc:chgData name="Roth, Dan" userId="18da4c67-dd89-43a7-9856-8592f867a23c" providerId="ADAL" clId="{8B1B8544-5B12-43AC-BBEF-C7975A9B5212}" dt="2019-09-13T05:01:41.348" v="3407" actId="2696"/>
        <pc:sldMkLst>
          <pc:docMk/>
          <pc:sldMk cId="3958884004" sldId="812"/>
        </pc:sldMkLst>
      </pc:sldChg>
      <pc:sldChg chg="add del">
        <pc:chgData name="Roth, Dan" userId="18da4c67-dd89-43a7-9856-8592f867a23c" providerId="ADAL" clId="{8B1B8544-5B12-43AC-BBEF-C7975A9B5212}" dt="2019-09-13T05:01:42.541" v="3408" actId="2696"/>
        <pc:sldMkLst>
          <pc:docMk/>
          <pc:sldMk cId="2270288184" sldId="813"/>
        </pc:sldMkLst>
      </pc:sldChg>
      <pc:sldChg chg="addSp delSp modSp add">
        <pc:chgData name="Roth, Dan" userId="18da4c67-dd89-43a7-9856-8592f867a23c" providerId="ADAL" clId="{8B1B8544-5B12-43AC-BBEF-C7975A9B5212}" dt="2019-09-13T17:37:42.836" v="6177" actId="1036"/>
        <pc:sldMkLst>
          <pc:docMk/>
          <pc:sldMk cId="3471430687" sldId="813"/>
        </pc:sldMkLst>
        <pc:spChg chg="mod">
          <ac:chgData name="Roth, Dan" userId="18da4c67-dd89-43a7-9856-8592f867a23c" providerId="ADAL" clId="{8B1B8544-5B12-43AC-BBEF-C7975A9B5212}" dt="2019-09-13T17:33:39.067" v="6050" actId="207"/>
          <ac:spMkLst>
            <pc:docMk/>
            <pc:sldMk cId="3471430687" sldId="813"/>
            <ac:spMk id="2" creationId="{87A6BB48-CFBD-4527-BCF3-EF06987E3E8D}"/>
          </ac:spMkLst>
        </pc:spChg>
        <pc:picChg chg="add del mod">
          <ac:chgData name="Roth, Dan" userId="18da4c67-dd89-43a7-9856-8592f867a23c" providerId="ADAL" clId="{8B1B8544-5B12-43AC-BBEF-C7975A9B5212}" dt="2019-09-13T17:35:44.420" v="6074" actId="478"/>
          <ac:picMkLst>
            <pc:docMk/>
            <pc:sldMk cId="3471430687" sldId="813"/>
            <ac:picMk id="5" creationId="{1CF83E68-A287-4404-B6E4-E07237B9503F}"/>
          </ac:picMkLst>
        </pc:picChg>
        <pc:picChg chg="add mod">
          <ac:chgData name="Roth, Dan" userId="18da4c67-dd89-43a7-9856-8592f867a23c" providerId="ADAL" clId="{8B1B8544-5B12-43AC-BBEF-C7975A9B5212}" dt="2019-09-13T17:37:42.836" v="6177" actId="1036"/>
          <ac:picMkLst>
            <pc:docMk/>
            <pc:sldMk cId="3471430687" sldId="813"/>
            <ac:picMk id="6" creationId="{45752B1A-7892-4EE1-817C-572EA9513C8F}"/>
          </ac:picMkLst>
        </pc:picChg>
        <pc:picChg chg="add mod">
          <ac:chgData name="Roth, Dan" userId="18da4c67-dd89-43a7-9856-8592f867a23c" providerId="ADAL" clId="{8B1B8544-5B12-43AC-BBEF-C7975A9B5212}" dt="2019-09-13T17:37:42.836" v="6177" actId="1036"/>
          <ac:picMkLst>
            <pc:docMk/>
            <pc:sldMk cId="3471430687" sldId="813"/>
            <ac:picMk id="7" creationId="{ED3E71B0-C2EB-4D42-9748-0A035261EE85}"/>
          </ac:picMkLst>
        </pc:picChg>
        <pc:picChg chg="add mod">
          <ac:chgData name="Roth, Dan" userId="18da4c67-dd89-43a7-9856-8592f867a23c" providerId="ADAL" clId="{8B1B8544-5B12-43AC-BBEF-C7975A9B5212}" dt="2019-09-13T17:37:33.381" v="6168" actId="208"/>
          <ac:picMkLst>
            <pc:docMk/>
            <pc:sldMk cId="3471430687" sldId="813"/>
            <ac:picMk id="8" creationId="{F4F0A530-11DE-472D-A8EC-BC9FAFB2BE2A}"/>
          </ac:picMkLst>
        </pc:picChg>
      </pc:sldChg>
      <pc:sldChg chg="add del">
        <pc:chgData name="Roth, Dan" userId="18da4c67-dd89-43a7-9856-8592f867a23c" providerId="ADAL" clId="{8B1B8544-5B12-43AC-BBEF-C7975A9B5212}" dt="2019-09-13T17:32:55.727" v="6038"/>
        <pc:sldMkLst>
          <pc:docMk/>
          <pc:sldMk cId="412830836" sldId="814"/>
        </pc:sldMkLst>
      </pc:sldChg>
      <pc:sldChg chg="add del">
        <pc:chgData name="Roth, Dan" userId="18da4c67-dd89-43a7-9856-8592f867a23c" providerId="ADAL" clId="{8B1B8544-5B12-43AC-BBEF-C7975A9B5212}" dt="2019-09-13T05:01:43.671" v="3409" actId="2696"/>
        <pc:sldMkLst>
          <pc:docMk/>
          <pc:sldMk cId="636608593" sldId="814"/>
        </pc:sldMkLst>
      </pc:sldChg>
      <pc:sldChg chg="add del">
        <pc:chgData name="Roth, Dan" userId="18da4c67-dd89-43a7-9856-8592f867a23c" providerId="ADAL" clId="{8B1B8544-5B12-43AC-BBEF-C7975A9B5212}" dt="2019-09-13T17:35:53.028" v="6076"/>
        <pc:sldMkLst>
          <pc:docMk/>
          <pc:sldMk cId="642761597" sldId="814"/>
        </pc:sldMkLst>
      </pc:sldChg>
      <pc:sldChg chg="add del">
        <pc:chgData name="Roth, Dan" userId="18da4c67-dd89-43a7-9856-8592f867a23c" providerId="ADAL" clId="{8B1B8544-5B12-43AC-BBEF-C7975A9B5212}" dt="2019-09-13T18:01:05.377" v="6206"/>
        <pc:sldMkLst>
          <pc:docMk/>
          <pc:sldMk cId="993232637" sldId="814"/>
        </pc:sldMkLst>
      </pc:sldChg>
      <pc:sldChg chg="add del">
        <pc:chgData name="Roth, Dan" userId="18da4c67-dd89-43a7-9856-8592f867a23c" providerId="ADAL" clId="{8B1B8544-5B12-43AC-BBEF-C7975A9B5212}" dt="2019-09-13T17:32:41.509" v="6034"/>
        <pc:sldMkLst>
          <pc:docMk/>
          <pc:sldMk cId="2466570748" sldId="814"/>
        </pc:sldMkLst>
      </pc:sldChg>
      <pc:sldChg chg="add del">
        <pc:chgData name="Roth, Dan" userId="18da4c67-dd89-43a7-9856-8592f867a23c" providerId="ADAL" clId="{8B1B8544-5B12-43AC-BBEF-C7975A9B5212}" dt="2019-09-13T17:32:21.869" v="6029"/>
        <pc:sldMkLst>
          <pc:docMk/>
          <pc:sldMk cId="2881758806" sldId="814"/>
        </pc:sldMkLst>
      </pc:sldChg>
      <pc:sldChg chg="add del">
        <pc:chgData name="Roth, Dan" userId="18da4c67-dd89-43a7-9856-8592f867a23c" providerId="ADAL" clId="{8B1B8544-5B12-43AC-BBEF-C7975A9B5212}" dt="2019-09-13T11:54:10.752" v="4220" actId="2696"/>
        <pc:sldMkLst>
          <pc:docMk/>
          <pc:sldMk cId="3862424073" sldId="815"/>
        </pc:sldMkLst>
      </pc:sldChg>
      <pc:sldMasterChg chg="delSldLayout">
        <pc:chgData name="Roth, Dan" userId="18da4c67-dd89-43a7-9856-8592f867a23c" providerId="ADAL" clId="{8B1B8544-5B12-43AC-BBEF-C7975A9B5212}" dt="2019-09-13T13:58:29.394" v="5354" actId="2696"/>
        <pc:sldMasterMkLst>
          <pc:docMk/>
          <pc:sldMasterMk cId="139450675" sldId="2147483660"/>
        </pc:sldMasterMkLst>
        <pc:sldLayoutChg chg="del">
          <pc:chgData name="Roth, Dan" userId="18da4c67-dd89-43a7-9856-8592f867a23c" providerId="ADAL" clId="{8B1B8544-5B12-43AC-BBEF-C7975A9B5212}" dt="2019-09-13T13:58:29.394" v="5354" actId="2696"/>
          <pc:sldLayoutMkLst>
            <pc:docMk/>
            <pc:sldMasterMk cId="139450675" sldId="2147483660"/>
            <pc:sldLayoutMk cId="3237454910" sldId="2147483670"/>
          </pc:sldLayoutMkLst>
        </pc:sldLayoutChg>
      </pc:sldMasterChg>
    </pc:docChg>
  </pc:docChgLst>
  <pc:docChgLst>
    <pc:chgData name="Roth, Dan" userId="18da4c67-dd89-43a7-9856-8592f867a23c" providerId="ADAL" clId="{4D8AAC24-D375-4605-AD91-7AC169E8A95D}"/>
    <pc:docChg chg="addSld delSld modSld modSection">
      <pc:chgData name="Roth, Dan" userId="18da4c67-dd89-43a7-9856-8592f867a23c" providerId="ADAL" clId="{4D8AAC24-D375-4605-AD91-7AC169E8A95D}" dt="2019-07-10T21:02:15.618" v="655" actId="2696"/>
      <pc:docMkLst>
        <pc:docMk/>
      </pc:docMkLst>
      <pc:sldChg chg="modSp modAnim">
        <pc:chgData name="Roth, Dan" userId="18da4c67-dd89-43a7-9856-8592f867a23c" providerId="ADAL" clId="{4D8AAC24-D375-4605-AD91-7AC169E8A95D}" dt="2019-07-10T20:53:15.424" v="635" actId="12788"/>
        <pc:sldMkLst>
          <pc:docMk/>
          <pc:sldMk cId="144345531" sldId="385"/>
        </pc:sldMkLst>
        <pc:spChg chg="mod ord">
          <ac:chgData name="Roth, Dan" userId="18da4c67-dd89-43a7-9856-8592f867a23c" providerId="ADAL" clId="{4D8AAC24-D375-4605-AD91-7AC169E8A95D}" dt="2019-07-10T20:53:15.424" v="635" actId="12788"/>
          <ac:spMkLst>
            <pc:docMk/>
            <pc:sldMk cId="144345531" sldId="385"/>
            <ac:spMk id="6" creationId="{00000000-0000-0000-0000-000000000000}"/>
          </ac:spMkLst>
        </pc:spChg>
        <pc:spChg chg="mod">
          <ac:chgData name="Roth, Dan" userId="18da4c67-dd89-43a7-9856-8592f867a23c" providerId="ADAL" clId="{4D8AAC24-D375-4605-AD91-7AC169E8A95D}" dt="2019-07-10T17:41:59.011" v="126" actId="20577"/>
          <ac:spMkLst>
            <pc:docMk/>
            <pc:sldMk cId="144345531" sldId="385"/>
            <ac:spMk id="50178" creationId="{00000000-0000-0000-0000-000000000000}"/>
          </ac:spMkLst>
        </pc:spChg>
      </pc:sldChg>
      <pc:sldChg chg="modSp">
        <pc:chgData name="Roth, Dan" userId="18da4c67-dd89-43a7-9856-8592f867a23c" providerId="ADAL" clId="{4D8AAC24-D375-4605-AD91-7AC169E8A95D}" dt="2019-07-10T18:05:24.765" v="551" actId="6549"/>
        <pc:sldMkLst>
          <pc:docMk/>
          <pc:sldMk cId="1760706673" sldId="461"/>
        </pc:sldMkLst>
        <pc:spChg chg="mod">
          <ac:chgData name="Roth, Dan" userId="18da4c67-dd89-43a7-9856-8592f867a23c" providerId="ADAL" clId="{4D8AAC24-D375-4605-AD91-7AC169E8A95D}" dt="2019-07-10T18:05:24.765" v="551" actId="6549"/>
          <ac:spMkLst>
            <pc:docMk/>
            <pc:sldMk cId="1760706673" sldId="461"/>
            <ac:spMk id="1319941" creationId="{00000000-0000-0000-0000-000000000000}"/>
          </ac:spMkLst>
        </pc:spChg>
      </pc:sldChg>
      <pc:sldChg chg="modSp">
        <pc:chgData name="Roth, Dan" userId="18da4c67-dd89-43a7-9856-8592f867a23c" providerId="ADAL" clId="{4D8AAC24-D375-4605-AD91-7AC169E8A95D}" dt="2019-07-10T20:57:09.342" v="653" actId="313"/>
        <pc:sldMkLst>
          <pc:docMk/>
          <pc:sldMk cId="3137020501" sldId="465"/>
        </pc:sldMkLst>
        <pc:spChg chg="mod">
          <ac:chgData name="Roth, Dan" userId="18da4c67-dd89-43a7-9856-8592f867a23c" providerId="ADAL" clId="{4D8AAC24-D375-4605-AD91-7AC169E8A95D}" dt="2019-07-10T20:57:09.342" v="653" actId="313"/>
          <ac:spMkLst>
            <pc:docMk/>
            <pc:sldMk cId="3137020501" sldId="465"/>
            <ac:spMk id="1319941" creationId="{00000000-0000-0000-0000-000000000000}"/>
          </ac:spMkLst>
        </pc:spChg>
      </pc:sldChg>
    </pc:docChg>
  </pc:docChgLst>
  <pc:docChgLst>
    <pc:chgData name="Roth, Dan" userId="18da4c67-dd89-43a7-9856-8592f867a23c" providerId="ADAL" clId="{BCF21DA5-91FD-49FD-B645-1CFB2F9184CD}"/>
    <pc:docChg chg="undo custSel addSld delSld modSld sldOrd delSection modSection">
      <pc:chgData name="Roth, Dan" userId="18da4c67-dd89-43a7-9856-8592f867a23c" providerId="ADAL" clId="{BCF21DA5-91FD-49FD-B645-1CFB2F9184CD}" dt="2019-11-08T21:02:22.254" v="9590"/>
      <pc:docMkLst>
        <pc:docMk/>
      </pc:docMkLst>
      <pc:sldChg chg="del">
        <pc:chgData name="Roth, Dan" userId="18da4c67-dd89-43a7-9856-8592f867a23c" providerId="ADAL" clId="{BCF21DA5-91FD-49FD-B645-1CFB2F9184CD}" dt="2019-11-02T18:18:20.931" v="7243" actId="47"/>
        <pc:sldMkLst>
          <pc:docMk/>
          <pc:sldMk cId="2500174490" sldId="314"/>
        </pc:sldMkLst>
      </pc:sldChg>
      <pc:sldChg chg="del">
        <pc:chgData name="Roth, Dan" userId="18da4c67-dd89-43a7-9856-8592f867a23c" providerId="ADAL" clId="{BCF21DA5-91FD-49FD-B645-1CFB2F9184CD}" dt="2019-11-02T01:46:44.771" v="5529" actId="2696"/>
        <pc:sldMkLst>
          <pc:docMk/>
          <pc:sldMk cId="1417962854" sldId="378"/>
        </pc:sldMkLst>
      </pc:sldChg>
      <pc:sldChg chg="modSp add modTransition">
        <pc:chgData name="Roth, Dan" userId="18da4c67-dd89-43a7-9856-8592f867a23c" providerId="ADAL" clId="{BCF21DA5-91FD-49FD-B645-1CFB2F9184CD}" dt="2019-11-02T02:00:56.675" v="5767" actId="20577"/>
        <pc:sldMkLst>
          <pc:docMk/>
          <pc:sldMk cId="4199678600" sldId="378"/>
        </pc:sldMkLst>
        <pc:spChg chg="mod">
          <ac:chgData name="Roth, Dan" userId="18da4c67-dd89-43a7-9856-8592f867a23c" providerId="ADAL" clId="{BCF21DA5-91FD-49FD-B645-1CFB2F9184CD}" dt="2019-11-02T02:00:56.675" v="5767" actId="20577"/>
          <ac:spMkLst>
            <pc:docMk/>
            <pc:sldMk cId="4199678600" sldId="378"/>
            <ac:spMk id="2" creationId="{00000000-0000-0000-0000-000000000000}"/>
          </ac:spMkLst>
        </pc:spChg>
      </pc:sldChg>
      <pc:sldChg chg="del">
        <pc:chgData name="Roth, Dan" userId="18da4c67-dd89-43a7-9856-8592f867a23c" providerId="ADAL" clId="{BCF21DA5-91FD-49FD-B645-1CFB2F9184CD}" dt="2019-11-02T01:46:44.771" v="5529" actId="2696"/>
        <pc:sldMkLst>
          <pc:docMk/>
          <pc:sldMk cId="254997379" sldId="379"/>
        </pc:sldMkLst>
      </pc:sldChg>
      <pc:sldChg chg="addSp delSp modSp add modTransition">
        <pc:chgData name="Roth, Dan" userId="18da4c67-dd89-43a7-9856-8592f867a23c" providerId="ADAL" clId="{BCF21DA5-91FD-49FD-B645-1CFB2F9184CD}" dt="2019-11-02T16:14:26.008" v="5956" actId="1036"/>
        <pc:sldMkLst>
          <pc:docMk/>
          <pc:sldMk cId="2040199361" sldId="379"/>
        </pc:sldMkLst>
        <pc:spChg chg="mod">
          <ac:chgData name="Roth, Dan" userId="18da4c67-dd89-43a7-9856-8592f867a23c" providerId="ADAL" clId="{BCF21DA5-91FD-49FD-B645-1CFB2F9184CD}" dt="2019-11-02T16:14:26.008" v="5956" actId="1036"/>
          <ac:spMkLst>
            <pc:docMk/>
            <pc:sldMk cId="2040199361" sldId="379"/>
            <ac:spMk id="2" creationId="{00000000-0000-0000-0000-000000000000}"/>
          </ac:spMkLst>
        </pc:spChg>
        <pc:spChg chg="add del mod">
          <ac:chgData name="Roth, Dan" userId="18da4c67-dd89-43a7-9856-8592f867a23c" providerId="ADAL" clId="{BCF21DA5-91FD-49FD-B645-1CFB2F9184CD}" dt="2019-11-02T16:13:43.780" v="5943"/>
          <ac:spMkLst>
            <pc:docMk/>
            <pc:sldMk cId="2040199361" sldId="379"/>
            <ac:spMk id="3" creationId="{AF4BD8C6-DC05-497E-95F9-61FE79202968}"/>
          </ac:spMkLst>
        </pc:spChg>
      </pc:sldChg>
      <pc:sldChg chg="addSp delSp modSp modAnim">
        <pc:chgData name="Roth, Dan" userId="18da4c67-dd89-43a7-9856-8592f867a23c" providerId="ADAL" clId="{BCF21DA5-91FD-49FD-B645-1CFB2F9184CD}" dt="2019-11-02T16:17:58.040" v="6071" actId="1036"/>
        <pc:sldMkLst>
          <pc:docMk/>
          <pc:sldMk cId="144345531" sldId="385"/>
        </pc:sldMkLst>
        <pc:spChg chg="mod">
          <ac:chgData name="Roth, Dan" userId="18da4c67-dd89-43a7-9856-8592f867a23c" providerId="ADAL" clId="{BCF21DA5-91FD-49FD-B645-1CFB2F9184CD}" dt="2019-11-02T16:17:58.040" v="6071" actId="1036"/>
          <ac:spMkLst>
            <pc:docMk/>
            <pc:sldMk cId="144345531" sldId="385"/>
            <ac:spMk id="6" creationId="{00000000-0000-0000-0000-000000000000}"/>
          </ac:spMkLst>
        </pc:spChg>
        <pc:spChg chg="add mod">
          <ac:chgData name="Roth, Dan" userId="18da4c67-dd89-43a7-9856-8592f867a23c" providerId="ADAL" clId="{BCF21DA5-91FD-49FD-B645-1CFB2F9184CD}" dt="2019-11-02T00:45:07.626" v="4235" actId="1076"/>
          <ac:spMkLst>
            <pc:docMk/>
            <pc:sldMk cId="144345531" sldId="385"/>
            <ac:spMk id="7" creationId="{0454A14F-CF05-4421-AF4E-A02AC1B4F4B0}"/>
          </ac:spMkLst>
        </pc:spChg>
        <pc:spChg chg="mod">
          <ac:chgData name="Roth, Dan" userId="18da4c67-dd89-43a7-9856-8592f867a23c" providerId="ADAL" clId="{BCF21DA5-91FD-49FD-B645-1CFB2F9184CD}" dt="2019-10-31T23:19:30.671" v="258" actId="12788"/>
          <ac:spMkLst>
            <pc:docMk/>
            <pc:sldMk cId="144345531" sldId="385"/>
            <ac:spMk id="50178" creationId="{00000000-0000-0000-0000-000000000000}"/>
          </ac:spMkLst>
        </pc:spChg>
        <pc:spChg chg="mod">
          <ac:chgData name="Roth, Dan" userId="18da4c67-dd89-43a7-9856-8592f867a23c" providerId="ADAL" clId="{BCF21DA5-91FD-49FD-B645-1CFB2F9184CD}" dt="2019-10-31T23:23:03.420" v="366" actId="403"/>
          <ac:spMkLst>
            <pc:docMk/>
            <pc:sldMk cId="144345531" sldId="385"/>
            <ac:spMk id="50180" creationId="{00000000-0000-0000-0000-000000000000}"/>
          </ac:spMkLst>
        </pc:spChg>
        <pc:picChg chg="del">
          <ac:chgData name="Roth, Dan" userId="18da4c67-dd89-43a7-9856-8592f867a23c" providerId="ADAL" clId="{BCF21DA5-91FD-49FD-B645-1CFB2F9184CD}" dt="2019-10-31T19:02:09.465" v="1" actId="478"/>
          <ac:picMkLst>
            <pc:docMk/>
            <pc:sldMk cId="144345531" sldId="385"/>
            <ac:picMk id="2" creationId="{00000000-0000-0000-0000-000000000000}"/>
          </ac:picMkLst>
        </pc:picChg>
        <pc:picChg chg="del">
          <ac:chgData name="Roth, Dan" userId="18da4c67-dd89-43a7-9856-8592f867a23c" providerId="ADAL" clId="{BCF21DA5-91FD-49FD-B645-1CFB2F9184CD}" dt="2019-10-31T19:02:03.546" v="0" actId="478"/>
          <ac:picMkLst>
            <pc:docMk/>
            <pc:sldMk cId="144345531" sldId="385"/>
            <ac:picMk id="7" creationId="{E309E427-F090-4B2C-BBCF-3B8D1EC44A3C}"/>
          </ac:picMkLst>
        </pc:picChg>
      </pc:sldChg>
      <pc:sldChg chg="modSp add">
        <pc:chgData name="Roth, Dan" userId="18da4c67-dd89-43a7-9856-8592f867a23c" providerId="ADAL" clId="{BCF21DA5-91FD-49FD-B645-1CFB2F9184CD}" dt="2019-11-02T01:56:46.728" v="5741" actId="20577"/>
        <pc:sldMkLst>
          <pc:docMk/>
          <pc:sldMk cId="2355204837" sldId="412"/>
        </pc:sldMkLst>
        <pc:spChg chg="mod">
          <ac:chgData name="Roth, Dan" userId="18da4c67-dd89-43a7-9856-8592f867a23c" providerId="ADAL" clId="{BCF21DA5-91FD-49FD-B645-1CFB2F9184CD}" dt="2019-11-02T01:56:46.728" v="5741" actId="20577"/>
          <ac:spMkLst>
            <pc:docMk/>
            <pc:sldMk cId="2355204837" sldId="412"/>
            <ac:spMk id="2" creationId="{00000000-0000-0000-0000-000000000000}"/>
          </ac:spMkLst>
        </pc:spChg>
      </pc:sldChg>
      <pc:sldChg chg="addSp delSp modSp add modTransition delAnim modAnim">
        <pc:chgData name="Roth, Dan" userId="18da4c67-dd89-43a7-9856-8592f867a23c" providerId="ADAL" clId="{BCF21DA5-91FD-49FD-B645-1CFB2F9184CD}" dt="2019-11-03T03:28:38.234" v="9396" actId="20577"/>
        <pc:sldMkLst>
          <pc:docMk/>
          <pc:sldMk cId="687283533" sldId="417"/>
        </pc:sldMkLst>
        <pc:spChg chg="mod">
          <ac:chgData name="Roth, Dan" userId="18da4c67-dd89-43a7-9856-8592f867a23c" providerId="ADAL" clId="{BCF21DA5-91FD-49FD-B645-1CFB2F9184CD}" dt="2019-11-02T18:32:57.107" v="7606" actId="20577"/>
          <ac:spMkLst>
            <pc:docMk/>
            <pc:sldMk cId="687283533" sldId="417"/>
            <ac:spMk id="2" creationId="{00000000-0000-0000-0000-000000000000}"/>
          </ac:spMkLst>
        </pc:spChg>
        <pc:spChg chg="add mod">
          <ac:chgData name="Roth, Dan" userId="18da4c67-dd89-43a7-9856-8592f867a23c" providerId="ADAL" clId="{BCF21DA5-91FD-49FD-B645-1CFB2F9184CD}" dt="2019-11-03T03:26:15.467" v="9389" actId="5793"/>
          <ac:spMkLst>
            <pc:docMk/>
            <pc:sldMk cId="687283533" sldId="417"/>
            <ac:spMk id="3" creationId="{ED80ED6C-818B-45BE-AB19-EEA61820E234}"/>
          </ac:spMkLst>
        </pc:spChg>
        <pc:spChg chg="mod">
          <ac:chgData name="Roth, Dan" userId="18da4c67-dd89-43a7-9856-8592f867a23c" providerId="ADAL" clId="{BCF21DA5-91FD-49FD-B645-1CFB2F9184CD}" dt="2019-11-02T18:33:57.904" v="7655" actId="1035"/>
          <ac:spMkLst>
            <pc:docMk/>
            <pc:sldMk cId="687283533" sldId="417"/>
            <ac:spMk id="4" creationId="{00000000-0000-0000-0000-000000000000}"/>
          </ac:spMkLst>
        </pc:spChg>
        <pc:spChg chg="mod">
          <ac:chgData name="Roth, Dan" userId="18da4c67-dd89-43a7-9856-8592f867a23c" providerId="ADAL" clId="{BCF21DA5-91FD-49FD-B645-1CFB2F9184CD}" dt="2019-11-03T03:28:38.234" v="9396" actId="20577"/>
          <ac:spMkLst>
            <pc:docMk/>
            <pc:sldMk cId="687283533" sldId="417"/>
            <ac:spMk id="5" creationId="{00000000-0000-0000-0000-000000000000}"/>
          </ac:spMkLst>
        </pc:spChg>
        <pc:spChg chg="del mod">
          <ac:chgData name="Roth, Dan" userId="18da4c67-dd89-43a7-9856-8592f867a23c" providerId="ADAL" clId="{BCF21DA5-91FD-49FD-B645-1CFB2F9184CD}" dt="2019-11-03T03:26:05.639" v="9387" actId="478"/>
          <ac:spMkLst>
            <pc:docMk/>
            <pc:sldMk cId="687283533" sldId="417"/>
            <ac:spMk id="6" creationId="{00000000-0000-0000-0000-000000000000}"/>
          </ac:spMkLst>
        </pc:spChg>
      </pc:sldChg>
      <pc:sldChg chg="addSp delSp del modAnim">
        <pc:chgData name="Roth, Dan" userId="18da4c67-dd89-43a7-9856-8592f867a23c" providerId="ADAL" clId="{BCF21DA5-91FD-49FD-B645-1CFB2F9184CD}" dt="2019-10-31T23:54:27.408" v="689" actId="47"/>
        <pc:sldMkLst>
          <pc:docMk/>
          <pc:sldMk cId="1564109" sldId="460"/>
        </pc:sldMkLst>
        <pc:picChg chg="add del">
          <ac:chgData name="Roth, Dan" userId="18da4c67-dd89-43a7-9856-8592f867a23c" providerId="ADAL" clId="{BCF21DA5-91FD-49FD-B645-1CFB2F9184CD}" dt="2019-10-31T23:36:11.234" v="545"/>
          <ac:picMkLst>
            <pc:docMk/>
            <pc:sldMk cId="1564109" sldId="460"/>
            <ac:picMk id="14" creationId="{68875576-4CDE-4F2C-AED3-F33ADF00924D}"/>
          </ac:picMkLst>
        </pc:picChg>
        <pc:picChg chg="add del">
          <ac:chgData name="Roth, Dan" userId="18da4c67-dd89-43a7-9856-8592f867a23c" providerId="ADAL" clId="{BCF21DA5-91FD-49FD-B645-1CFB2F9184CD}" dt="2019-10-31T23:36:11.234" v="545"/>
          <ac:picMkLst>
            <pc:docMk/>
            <pc:sldMk cId="1564109" sldId="460"/>
            <ac:picMk id="15" creationId="{99B18F68-C383-43C6-84B7-32CE98110C69}"/>
          </ac:picMkLst>
        </pc:picChg>
        <pc:picChg chg="add del">
          <ac:chgData name="Roth, Dan" userId="18da4c67-dd89-43a7-9856-8592f867a23c" providerId="ADAL" clId="{BCF21DA5-91FD-49FD-B645-1CFB2F9184CD}" dt="2019-10-31T23:36:11.234" v="545"/>
          <ac:picMkLst>
            <pc:docMk/>
            <pc:sldMk cId="1564109" sldId="460"/>
            <ac:picMk id="22" creationId="{1CDE7A3C-F9FB-4B68-AFF1-88728D0D76D5}"/>
          </ac:picMkLst>
        </pc:picChg>
        <pc:picChg chg="add del">
          <ac:chgData name="Roth, Dan" userId="18da4c67-dd89-43a7-9856-8592f867a23c" providerId="ADAL" clId="{BCF21DA5-91FD-49FD-B645-1CFB2F9184CD}" dt="2019-10-31T23:36:11.234" v="545"/>
          <ac:picMkLst>
            <pc:docMk/>
            <pc:sldMk cId="1564109" sldId="460"/>
            <ac:picMk id="23" creationId="{BF004E80-4AA0-4E6E-A204-6635C1D95B83}"/>
          </ac:picMkLst>
        </pc:picChg>
        <pc:picChg chg="add del">
          <ac:chgData name="Roth, Dan" userId="18da4c67-dd89-43a7-9856-8592f867a23c" providerId="ADAL" clId="{BCF21DA5-91FD-49FD-B645-1CFB2F9184CD}" dt="2019-10-31T23:36:11.234" v="545"/>
          <ac:picMkLst>
            <pc:docMk/>
            <pc:sldMk cId="1564109" sldId="460"/>
            <ac:picMk id="24" creationId="{97D3454A-83EF-452D-B255-C3E0DBBE1071}"/>
          </ac:picMkLst>
        </pc:picChg>
        <pc:picChg chg="add del">
          <ac:chgData name="Roth, Dan" userId="18da4c67-dd89-43a7-9856-8592f867a23c" providerId="ADAL" clId="{BCF21DA5-91FD-49FD-B645-1CFB2F9184CD}" dt="2019-10-31T23:36:11.234" v="545"/>
          <ac:picMkLst>
            <pc:docMk/>
            <pc:sldMk cId="1564109" sldId="460"/>
            <ac:picMk id="25" creationId="{E2AD45B7-6E72-4B13-8B28-9BBDD0BE92E9}"/>
          </ac:picMkLst>
        </pc:picChg>
        <pc:picChg chg="add del">
          <ac:chgData name="Roth, Dan" userId="18da4c67-dd89-43a7-9856-8592f867a23c" providerId="ADAL" clId="{BCF21DA5-91FD-49FD-B645-1CFB2F9184CD}" dt="2019-10-31T23:36:11.234" v="545"/>
          <ac:picMkLst>
            <pc:docMk/>
            <pc:sldMk cId="1564109" sldId="460"/>
            <ac:picMk id="26" creationId="{DF52D5A2-F28B-47BB-944C-F99EA32BFA7E}"/>
          </ac:picMkLst>
        </pc:picChg>
      </pc:sldChg>
      <pc:sldChg chg="addSp delSp modSp delAnim modAnim">
        <pc:chgData name="Roth, Dan" userId="18da4c67-dd89-43a7-9856-8592f867a23c" providerId="ADAL" clId="{BCF21DA5-91FD-49FD-B645-1CFB2F9184CD}" dt="2019-11-02T01:05:04.664" v="4871"/>
        <pc:sldMkLst>
          <pc:docMk/>
          <pc:sldMk cId="1760706673" sldId="461"/>
        </pc:sldMkLst>
        <pc:spChg chg="del mod">
          <ac:chgData name="Roth, Dan" userId="18da4c67-dd89-43a7-9856-8592f867a23c" providerId="ADAL" clId="{BCF21DA5-91FD-49FD-B645-1CFB2F9184CD}" dt="2019-11-02T00:23:12.623" v="4026" actId="478"/>
          <ac:spMkLst>
            <pc:docMk/>
            <pc:sldMk cId="1760706673" sldId="461"/>
            <ac:spMk id="2" creationId="{00000000-0000-0000-0000-000000000000}"/>
          </ac:spMkLst>
        </pc:spChg>
        <pc:spChg chg="add del mod">
          <ac:chgData name="Roth, Dan" userId="18da4c67-dd89-43a7-9856-8592f867a23c" providerId="ADAL" clId="{BCF21DA5-91FD-49FD-B645-1CFB2F9184CD}" dt="2019-11-02T00:38:49.103" v="4171"/>
          <ac:spMkLst>
            <pc:docMk/>
            <pc:sldMk cId="1760706673" sldId="461"/>
            <ac:spMk id="4" creationId="{970F0863-F7C0-4BEF-A64E-EA38BF427470}"/>
          </ac:spMkLst>
        </pc:spChg>
        <pc:spChg chg="add del mod">
          <ac:chgData name="Roth, Dan" userId="18da4c67-dd89-43a7-9856-8592f867a23c" providerId="ADAL" clId="{BCF21DA5-91FD-49FD-B645-1CFB2F9184CD}" dt="2019-11-02T00:38:49.103" v="4171"/>
          <ac:spMkLst>
            <pc:docMk/>
            <pc:sldMk cId="1760706673" sldId="461"/>
            <ac:spMk id="5" creationId="{02B06AF9-7C4D-4BE6-A8D8-9D8787C0514B}"/>
          </ac:spMkLst>
        </pc:spChg>
        <pc:spChg chg="del mod">
          <ac:chgData name="Roth, Dan" userId="18da4c67-dd89-43a7-9856-8592f867a23c" providerId="ADAL" clId="{BCF21DA5-91FD-49FD-B645-1CFB2F9184CD}" dt="2019-11-02T00:46:26.613" v="4244" actId="478"/>
          <ac:spMkLst>
            <pc:docMk/>
            <pc:sldMk cId="1760706673" sldId="461"/>
            <ac:spMk id="6" creationId="{42E62F36-7BEC-400D-A488-171A72B728C8}"/>
          </ac:spMkLst>
        </pc:spChg>
        <pc:spChg chg="add del mod">
          <ac:chgData name="Roth, Dan" userId="18da4c67-dd89-43a7-9856-8592f867a23c" providerId="ADAL" clId="{BCF21DA5-91FD-49FD-B645-1CFB2F9184CD}" dt="2019-11-02T00:38:49.103" v="4171"/>
          <ac:spMkLst>
            <pc:docMk/>
            <pc:sldMk cId="1760706673" sldId="461"/>
            <ac:spMk id="7" creationId="{7A934C87-7F52-4CFE-9DBC-1105C3D19750}"/>
          </ac:spMkLst>
        </pc:spChg>
        <pc:spChg chg="mod">
          <ac:chgData name="Roth, Dan" userId="18da4c67-dd89-43a7-9856-8592f867a23c" providerId="ADAL" clId="{BCF21DA5-91FD-49FD-B645-1CFB2F9184CD}" dt="2019-11-02T01:04:29.871" v="4863" actId="6549"/>
          <ac:spMkLst>
            <pc:docMk/>
            <pc:sldMk cId="1760706673" sldId="461"/>
            <ac:spMk id="1319941" creationId="{00000000-0000-0000-0000-000000000000}"/>
          </ac:spMkLst>
        </pc:spChg>
      </pc:sldChg>
      <pc:sldChg chg="addSp modSp add modAnim">
        <pc:chgData name="Roth, Dan" userId="18da4c67-dd89-43a7-9856-8592f867a23c" providerId="ADAL" clId="{BCF21DA5-91FD-49FD-B645-1CFB2F9184CD}" dt="2019-11-03T03:31:47.346" v="9446" actId="403"/>
        <pc:sldMkLst>
          <pc:docMk/>
          <pc:sldMk cId="488527215" sldId="489"/>
        </pc:sldMkLst>
        <pc:spChg chg="mod">
          <ac:chgData name="Roth, Dan" userId="18da4c67-dd89-43a7-9856-8592f867a23c" providerId="ADAL" clId="{BCF21DA5-91FD-49FD-B645-1CFB2F9184CD}" dt="2019-11-02T18:57:47.816" v="8083" actId="20577"/>
          <ac:spMkLst>
            <pc:docMk/>
            <pc:sldMk cId="488527215" sldId="489"/>
            <ac:spMk id="2" creationId="{56B93F2C-4B7B-5042-BC01-24F8E310DE9D}"/>
          </ac:spMkLst>
        </pc:spChg>
        <pc:spChg chg="mod">
          <ac:chgData name="Roth, Dan" userId="18da4c67-dd89-43a7-9856-8592f867a23c" providerId="ADAL" clId="{BCF21DA5-91FD-49FD-B645-1CFB2F9184CD}" dt="2019-11-02T18:47:23.785" v="7927" actId="14100"/>
          <ac:spMkLst>
            <pc:docMk/>
            <pc:sldMk cId="488527215" sldId="489"/>
            <ac:spMk id="3" creationId="{7B68B9A1-F470-2F44-BFB7-EAFFCB344A17}"/>
          </ac:spMkLst>
        </pc:spChg>
        <pc:spChg chg="add mod">
          <ac:chgData name="Roth, Dan" userId="18da4c67-dd89-43a7-9856-8592f867a23c" providerId="ADAL" clId="{BCF21DA5-91FD-49FD-B645-1CFB2F9184CD}" dt="2019-11-03T03:31:47.346" v="9446" actId="403"/>
          <ac:spMkLst>
            <pc:docMk/>
            <pc:sldMk cId="488527215" sldId="489"/>
            <ac:spMk id="5" creationId="{5472D401-5F31-48B6-9600-F718F5972974}"/>
          </ac:spMkLst>
        </pc:spChg>
        <pc:picChg chg="add mod">
          <ac:chgData name="Roth, Dan" userId="18da4c67-dd89-43a7-9856-8592f867a23c" providerId="ADAL" clId="{BCF21DA5-91FD-49FD-B645-1CFB2F9184CD}" dt="2019-11-02T18:45:34.480" v="7830" actId="1076"/>
          <ac:picMkLst>
            <pc:docMk/>
            <pc:sldMk cId="488527215" sldId="489"/>
            <ac:picMk id="4" creationId="{A4E621B2-974A-45D5-8A5D-BE9830313B4C}"/>
          </ac:picMkLst>
        </pc:picChg>
      </pc:sldChg>
      <pc:sldChg chg="addSp delSp modSp delAnim modAnim">
        <pc:chgData name="Roth, Dan" userId="18da4c67-dd89-43a7-9856-8592f867a23c" providerId="ADAL" clId="{BCF21DA5-91FD-49FD-B645-1CFB2F9184CD}" dt="2019-11-02T18:51:57.985" v="7976"/>
        <pc:sldMkLst>
          <pc:docMk/>
          <pc:sldMk cId="918145580" sldId="491"/>
        </pc:sldMkLst>
        <pc:spChg chg="add mod">
          <ac:chgData name="Roth, Dan" userId="18da4c67-dd89-43a7-9856-8592f867a23c" providerId="ADAL" clId="{BCF21DA5-91FD-49FD-B645-1CFB2F9184CD}" dt="2019-11-02T18:51:42.990" v="7973" actId="20577"/>
          <ac:spMkLst>
            <pc:docMk/>
            <pc:sldMk cId="918145580" sldId="491"/>
            <ac:spMk id="3" creationId="{FB42DB63-5544-471A-ABA0-CCE4843C55AC}"/>
          </ac:spMkLst>
        </pc:spChg>
        <pc:spChg chg="del">
          <ac:chgData name="Roth, Dan" userId="18da4c67-dd89-43a7-9856-8592f867a23c" providerId="ADAL" clId="{BCF21DA5-91FD-49FD-B645-1CFB2F9184CD}" dt="2019-11-02T18:51:49.059" v="7974" actId="478"/>
          <ac:spMkLst>
            <pc:docMk/>
            <pc:sldMk cId="918145580" sldId="491"/>
            <ac:spMk id="8" creationId="{0FB19BAA-76B8-B34C-B729-95537B259FEF}"/>
          </ac:spMkLst>
        </pc:spChg>
      </pc:sldChg>
      <pc:sldChg chg="addSp delSp modSp delAnim modAnim">
        <pc:chgData name="Roth, Dan" userId="18da4c67-dd89-43a7-9856-8592f867a23c" providerId="ADAL" clId="{BCF21DA5-91FD-49FD-B645-1CFB2F9184CD}" dt="2019-11-03T03:34:03.414" v="9461" actId="1076"/>
        <pc:sldMkLst>
          <pc:docMk/>
          <pc:sldMk cId="710997985" sldId="493"/>
        </pc:sldMkLst>
        <pc:spChg chg="mod">
          <ac:chgData name="Roth, Dan" userId="18da4c67-dd89-43a7-9856-8592f867a23c" providerId="ADAL" clId="{BCF21DA5-91FD-49FD-B645-1CFB2F9184CD}" dt="2019-11-03T03:34:03.414" v="9461" actId="1076"/>
          <ac:spMkLst>
            <pc:docMk/>
            <pc:sldMk cId="710997985" sldId="493"/>
            <ac:spMk id="3" creationId="{BEF83AAC-505E-4355-B5AB-6D0330991FAF}"/>
          </ac:spMkLst>
        </pc:spChg>
        <pc:spChg chg="mod">
          <ac:chgData name="Roth, Dan" userId="18da4c67-dd89-43a7-9856-8592f867a23c" providerId="ADAL" clId="{BCF21DA5-91FD-49FD-B645-1CFB2F9184CD}" dt="2019-11-03T03:33:55.227" v="9460" actId="6549"/>
          <ac:spMkLst>
            <pc:docMk/>
            <pc:sldMk cId="710997985" sldId="493"/>
            <ac:spMk id="5" creationId="{1E8D5784-DFC0-5A4E-AC50-C047E06D9552}"/>
          </ac:spMkLst>
        </pc:spChg>
        <pc:spChg chg="mod">
          <ac:chgData name="Roth, Dan" userId="18da4c67-dd89-43a7-9856-8592f867a23c" providerId="ADAL" clId="{BCF21DA5-91FD-49FD-B645-1CFB2F9184CD}" dt="2019-11-02T18:56:40.689" v="8063" actId="1036"/>
          <ac:spMkLst>
            <pc:docMk/>
            <pc:sldMk cId="710997985" sldId="493"/>
            <ac:spMk id="7" creationId="{953B3F3E-8F33-244F-A08A-F45B7EEBFFCB}"/>
          </ac:spMkLst>
        </pc:spChg>
        <pc:spChg chg="del mod">
          <ac:chgData name="Roth, Dan" userId="18da4c67-dd89-43a7-9856-8592f867a23c" providerId="ADAL" clId="{BCF21DA5-91FD-49FD-B645-1CFB2F9184CD}" dt="2019-11-02T18:53:53.613" v="8016" actId="478"/>
          <ac:spMkLst>
            <pc:docMk/>
            <pc:sldMk cId="710997985" sldId="493"/>
            <ac:spMk id="8" creationId="{020D3720-D1A2-0948-9B9B-EFD026A4C4F6}"/>
          </ac:spMkLst>
        </pc:spChg>
        <pc:spChg chg="add mod">
          <ac:chgData name="Roth, Dan" userId="18da4c67-dd89-43a7-9856-8592f867a23c" providerId="ADAL" clId="{BCF21DA5-91FD-49FD-B645-1CFB2F9184CD}" dt="2019-11-02T18:56:27.538" v="8050" actId="14100"/>
          <ac:spMkLst>
            <pc:docMk/>
            <pc:sldMk cId="710997985" sldId="493"/>
            <ac:spMk id="9" creationId="{B3B1D073-072A-432E-BBE1-8FBC100D0AAE}"/>
          </ac:spMkLst>
        </pc:spChg>
        <pc:graphicFrameChg chg="mod">
          <ac:chgData name="Roth, Dan" userId="18da4c67-dd89-43a7-9856-8592f867a23c" providerId="ADAL" clId="{BCF21DA5-91FD-49FD-B645-1CFB2F9184CD}" dt="2019-11-02T18:56:40.689" v="8063" actId="1036"/>
          <ac:graphicFrameMkLst>
            <pc:docMk/>
            <pc:sldMk cId="710997985" sldId="493"/>
            <ac:graphicFrameMk id="4" creationId="{70445DED-E043-2844-804D-8D3E57046EA0}"/>
          </ac:graphicFrameMkLst>
        </pc:graphicFrameChg>
      </pc:sldChg>
      <pc:sldChg chg="del">
        <pc:chgData name="Roth, Dan" userId="18da4c67-dd89-43a7-9856-8592f867a23c" providerId="ADAL" clId="{BCF21DA5-91FD-49FD-B645-1CFB2F9184CD}" dt="2019-11-02T17:03:43.928" v="6660" actId="2696"/>
        <pc:sldMkLst>
          <pc:docMk/>
          <pc:sldMk cId="1350693798" sldId="498"/>
        </pc:sldMkLst>
      </pc:sldChg>
      <pc:sldChg chg="modSp add">
        <pc:chgData name="Roth, Dan" userId="18da4c67-dd89-43a7-9856-8592f867a23c" providerId="ADAL" clId="{BCF21DA5-91FD-49FD-B645-1CFB2F9184CD}" dt="2019-11-02T17:11:49.560" v="6688" actId="20577"/>
        <pc:sldMkLst>
          <pc:docMk/>
          <pc:sldMk cId="2785167916" sldId="498"/>
        </pc:sldMkLst>
        <pc:spChg chg="mod">
          <ac:chgData name="Roth, Dan" userId="18da4c67-dd89-43a7-9856-8592f867a23c" providerId="ADAL" clId="{BCF21DA5-91FD-49FD-B645-1CFB2F9184CD}" dt="2019-11-02T17:11:49.560" v="6688" actId="20577"/>
          <ac:spMkLst>
            <pc:docMk/>
            <pc:sldMk cId="2785167916" sldId="498"/>
            <ac:spMk id="3" creationId="{39F6647E-D5E0-D24D-B947-1F8E878B38CD}"/>
          </ac:spMkLst>
        </pc:spChg>
      </pc:sldChg>
      <pc:sldChg chg="addSp modSp add modAnim">
        <pc:chgData name="Roth, Dan" userId="18da4c67-dd89-43a7-9856-8592f867a23c" providerId="ADAL" clId="{BCF21DA5-91FD-49FD-B645-1CFB2F9184CD}" dt="2019-11-02T17:45:51.753" v="7148" actId="14100"/>
        <pc:sldMkLst>
          <pc:docMk/>
          <pc:sldMk cId="1521964672" sldId="529"/>
        </pc:sldMkLst>
        <pc:spChg chg="mod">
          <ac:chgData name="Roth, Dan" userId="18da4c67-dd89-43a7-9856-8592f867a23c" providerId="ADAL" clId="{BCF21DA5-91FD-49FD-B645-1CFB2F9184CD}" dt="2019-11-02T17:30:17.789" v="6835" actId="1036"/>
          <ac:spMkLst>
            <pc:docMk/>
            <pc:sldMk cId="1521964672" sldId="529"/>
            <ac:spMk id="8" creationId="{93D555F9-144C-446B-BC8E-516D4157F8A9}"/>
          </ac:spMkLst>
        </pc:spChg>
        <pc:spChg chg="add mod">
          <ac:chgData name="Roth, Dan" userId="18da4c67-dd89-43a7-9856-8592f867a23c" providerId="ADAL" clId="{BCF21DA5-91FD-49FD-B645-1CFB2F9184CD}" dt="2019-11-02T17:45:51.753" v="7148" actId="14100"/>
          <ac:spMkLst>
            <pc:docMk/>
            <pc:sldMk cId="1521964672" sldId="529"/>
            <ac:spMk id="9" creationId="{9FE66728-91BD-409B-BA21-005A28843BC2}"/>
          </ac:spMkLst>
        </pc:spChg>
        <pc:spChg chg="mod">
          <ac:chgData name="Roth, Dan" userId="18da4c67-dd89-43a7-9856-8592f867a23c" providerId="ADAL" clId="{BCF21DA5-91FD-49FD-B645-1CFB2F9184CD}" dt="2019-11-02T17:45:33.809" v="7134" actId="14100"/>
          <ac:spMkLst>
            <pc:docMk/>
            <pc:sldMk cId="1521964672" sldId="529"/>
            <ac:spMk id="18" creationId="{29A14CAC-ED98-ED47-B56C-D2CF9EAA56F0}"/>
          </ac:spMkLst>
        </pc:spChg>
        <pc:spChg chg="mod">
          <ac:chgData name="Roth, Dan" userId="18da4c67-dd89-43a7-9856-8592f867a23c" providerId="ADAL" clId="{BCF21DA5-91FD-49FD-B645-1CFB2F9184CD}" dt="2019-11-02T17:45:28.868" v="7133" actId="14100"/>
          <ac:spMkLst>
            <pc:docMk/>
            <pc:sldMk cId="1521964672" sldId="529"/>
            <ac:spMk id="19" creationId="{B5F51917-8462-A843-A32F-2087796D3B19}"/>
          </ac:spMkLst>
        </pc:spChg>
        <pc:spChg chg="mod">
          <ac:chgData name="Roth, Dan" userId="18da4c67-dd89-43a7-9856-8592f867a23c" providerId="ADAL" clId="{BCF21DA5-91FD-49FD-B645-1CFB2F9184CD}" dt="2019-11-02T17:30:17.789" v="6835" actId="1036"/>
          <ac:spMkLst>
            <pc:docMk/>
            <pc:sldMk cId="1521964672" sldId="529"/>
            <ac:spMk id="21" creationId="{BCB41FC9-0035-8945-BB34-44C33D9397EF}"/>
          </ac:spMkLst>
        </pc:spChg>
        <pc:graphicFrameChg chg="mod">
          <ac:chgData name="Roth, Dan" userId="18da4c67-dd89-43a7-9856-8592f867a23c" providerId="ADAL" clId="{BCF21DA5-91FD-49FD-B645-1CFB2F9184CD}" dt="2019-11-02T17:30:17.789" v="6835" actId="1036"/>
          <ac:graphicFrameMkLst>
            <pc:docMk/>
            <pc:sldMk cId="1521964672" sldId="529"/>
            <ac:graphicFrameMk id="5" creationId="{810EFFCF-D221-B94C-A344-5AD98B41C8F5}"/>
          </ac:graphicFrameMkLst>
        </pc:graphicFrameChg>
      </pc:sldChg>
      <pc:sldChg chg="del">
        <pc:chgData name="Roth, Dan" userId="18da4c67-dd89-43a7-9856-8592f867a23c" providerId="ADAL" clId="{BCF21DA5-91FD-49FD-B645-1CFB2F9184CD}" dt="2019-11-02T17:03:43.928" v="6660" actId="2696"/>
        <pc:sldMkLst>
          <pc:docMk/>
          <pc:sldMk cId="1992427872" sldId="529"/>
        </pc:sldMkLst>
      </pc:sldChg>
      <pc:sldChg chg="del">
        <pc:chgData name="Roth, Dan" userId="18da4c67-dd89-43a7-9856-8592f867a23c" providerId="ADAL" clId="{BCF21DA5-91FD-49FD-B645-1CFB2F9184CD}" dt="2019-11-02T17:03:43.928" v="6660" actId="2696"/>
        <pc:sldMkLst>
          <pc:docMk/>
          <pc:sldMk cId="2281340415" sldId="535"/>
        </pc:sldMkLst>
      </pc:sldChg>
      <pc:sldChg chg="addSp delSp modSp add delAnim modAnim">
        <pc:chgData name="Roth, Dan" userId="18da4c67-dd89-43a7-9856-8592f867a23c" providerId="ADAL" clId="{BCF21DA5-91FD-49FD-B645-1CFB2F9184CD}" dt="2019-11-02T17:50:54.695" v="7153"/>
        <pc:sldMkLst>
          <pc:docMk/>
          <pc:sldMk cId="3055978920" sldId="535"/>
        </pc:sldMkLst>
        <pc:spChg chg="del">
          <ac:chgData name="Roth, Dan" userId="18da4c67-dd89-43a7-9856-8592f867a23c" providerId="ADAL" clId="{BCF21DA5-91FD-49FD-B645-1CFB2F9184CD}" dt="2019-11-02T17:38:23.641" v="6975" actId="478"/>
          <ac:spMkLst>
            <pc:docMk/>
            <pc:sldMk cId="3055978920" sldId="535"/>
            <ac:spMk id="9" creationId="{237D0F50-A79D-104E-B6A0-3F96E1DCE0E5}"/>
          </ac:spMkLst>
        </pc:spChg>
        <pc:spChg chg="del mod">
          <ac:chgData name="Roth, Dan" userId="18da4c67-dd89-43a7-9856-8592f867a23c" providerId="ADAL" clId="{BCF21DA5-91FD-49FD-B645-1CFB2F9184CD}" dt="2019-11-02T17:44:18.924" v="7125" actId="478"/>
          <ac:spMkLst>
            <pc:docMk/>
            <pc:sldMk cId="3055978920" sldId="535"/>
            <ac:spMk id="11" creationId="{C531ADBE-9660-4FAC-9004-9ADBA1DA8976}"/>
          </ac:spMkLst>
        </pc:spChg>
        <pc:spChg chg="add mod">
          <ac:chgData name="Roth, Dan" userId="18da4c67-dd89-43a7-9856-8592f867a23c" providerId="ADAL" clId="{BCF21DA5-91FD-49FD-B645-1CFB2F9184CD}" dt="2019-11-02T17:44:48.066" v="7129" actId="14100"/>
          <ac:spMkLst>
            <pc:docMk/>
            <pc:sldMk cId="3055978920" sldId="535"/>
            <ac:spMk id="12" creationId="{634F697C-9534-4B07-B02E-E98BB839406B}"/>
          </ac:spMkLst>
        </pc:spChg>
        <pc:spChg chg="add mod">
          <ac:chgData name="Roth, Dan" userId="18da4c67-dd89-43a7-9856-8592f867a23c" providerId="ADAL" clId="{BCF21DA5-91FD-49FD-B645-1CFB2F9184CD}" dt="2019-11-02T17:44:55.795" v="7130" actId="14100"/>
          <ac:spMkLst>
            <pc:docMk/>
            <pc:sldMk cId="3055978920" sldId="535"/>
            <ac:spMk id="13" creationId="{4D6CEE70-885D-445B-98D3-00D2153E7E8C}"/>
          </ac:spMkLst>
        </pc:spChg>
        <pc:graphicFrameChg chg="add del">
          <ac:chgData name="Roth, Dan" userId="18da4c67-dd89-43a7-9856-8592f867a23c" providerId="ADAL" clId="{BCF21DA5-91FD-49FD-B645-1CFB2F9184CD}" dt="2019-11-02T17:48:40.244" v="7151"/>
          <ac:graphicFrameMkLst>
            <pc:docMk/>
            <pc:sldMk cId="3055978920" sldId="535"/>
            <ac:graphicFrameMk id="14" creationId="{6B6C73F3-2DE0-4D0B-A758-524A333E4E2B}"/>
          </ac:graphicFrameMkLst>
        </pc:graphicFrameChg>
      </pc:sldChg>
      <pc:sldChg chg="addSp delSp modSp add delAnim modAnim">
        <pc:chgData name="Roth, Dan" userId="18da4c67-dd89-43a7-9856-8592f867a23c" providerId="ADAL" clId="{BCF21DA5-91FD-49FD-B645-1CFB2F9184CD}" dt="2019-11-03T03:23:50.918" v="9385" actId="20577"/>
        <pc:sldMkLst>
          <pc:docMk/>
          <pc:sldMk cId="2154898005" sldId="549"/>
        </pc:sldMkLst>
        <pc:spChg chg="mod">
          <ac:chgData name="Roth, Dan" userId="18da4c67-dd89-43a7-9856-8592f867a23c" providerId="ADAL" clId="{BCF21DA5-91FD-49FD-B645-1CFB2F9184CD}" dt="2019-11-03T03:23:50.918" v="9385" actId="20577"/>
          <ac:spMkLst>
            <pc:docMk/>
            <pc:sldMk cId="2154898005" sldId="549"/>
            <ac:spMk id="2" creationId="{49B139DF-2DB9-764D-9CC1-DE95983D2A3B}"/>
          </ac:spMkLst>
        </pc:spChg>
        <pc:spChg chg="del">
          <ac:chgData name="Roth, Dan" userId="18da4c67-dd89-43a7-9856-8592f867a23c" providerId="ADAL" clId="{BCF21DA5-91FD-49FD-B645-1CFB2F9184CD}" dt="2019-11-02T17:55:20.269" v="7196" actId="478"/>
          <ac:spMkLst>
            <pc:docMk/>
            <pc:sldMk cId="2154898005" sldId="549"/>
            <ac:spMk id="6" creationId="{4A5CFF85-1CAB-244A-8EB7-C399016A61A3}"/>
          </ac:spMkLst>
        </pc:spChg>
        <pc:spChg chg="del mod">
          <ac:chgData name="Roth, Dan" userId="18da4c67-dd89-43a7-9856-8592f867a23c" providerId="ADAL" clId="{BCF21DA5-91FD-49FD-B645-1CFB2F9184CD}" dt="2019-11-02T17:55:16.986" v="7195" actId="478"/>
          <ac:spMkLst>
            <pc:docMk/>
            <pc:sldMk cId="2154898005" sldId="549"/>
            <ac:spMk id="8" creationId="{4378B549-8B49-4B11-9262-110E5733E4AA}"/>
          </ac:spMkLst>
        </pc:spChg>
        <pc:spChg chg="add mod">
          <ac:chgData name="Roth, Dan" userId="18da4c67-dd89-43a7-9856-8592f867a23c" providerId="ADAL" clId="{BCF21DA5-91FD-49FD-B645-1CFB2F9184CD}" dt="2019-11-02T18:17:38.330" v="7240" actId="207"/>
          <ac:spMkLst>
            <pc:docMk/>
            <pc:sldMk cId="2154898005" sldId="549"/>
            <ac:spMk id="10" creationId="{6E232D4E-F51F-4263-A71D-CE5C9B6045B0}"/>
          </ac:spMkLst>
        </pc:spChg>
        <pc:spChg chg="add mod">
          <ac:chgData name="Roth, Dan" userId="18da4c67-dd89-43a7-9856-8592f867a23c" providerId="ADAL" clId="{BCF21DA5-91FD-49FD-B645-1CFB2F9184CD}" dt="2019-11-02T18:16:24.726" v="7233" actId="14100"/>
          <ac:spMkLst>
            <pc:docMk/>
            <pc:sldMk cId="2154898005" sldId="549"/>
            <ac:spMk id="11" creationId="{A0967677-B87D-4554-809E-D6157A78FFE7}"/>
          </ac:spMkLst>
        </pc:spChg>
      </pc:sldChg>
      <pc:sldChg chg="del">
        <pc:chgData name="Roth, Dan" userId="18da4c67-dd89-43a7-9856-8592f867a23c" providerId="ADAL" clId="{BCF21DA5-91FD-49FD-B645-1CFB2F9184CD}" dt="2019-11-02T17:03:43.928" v="6660" actId="2696"/>
        <pc:sldMkLst>
          <pc:docMk/>
          <pc:sldMk cId="4014080421" sldId="549"/>
        </pc:sldMkLst>
      </pc:sldChg>
      <pc:sldChg chg="modSp add del">
        <pc:chgData name="Roth, Dan" userId="18da4c67-dd89-43a7-9856-8592f867a23c" providerId="ADAL" clId="{BCF21DA5-91FD-49FD-B645-1CFB2F9184CD}" dt="2019-11-02T18:49:29.145" v="7951" actId="47"/>
        <pc:sldMkLst>
          <pc:docMk/>
          <pc:sldMk cId="3286857763" sldId="551"/>
        </pc:sldMkLst>
        <pc:picChg chg="mod">
          <ac:chgData name="Roth, Dan" userId="18da4c67-dd89-43a7-9856-8592f867a23c" providerId="ADAL" clId="{BCF21DA5-91FD-49FD-B645-1CFB2F9184CD}" dt="2019-11-02T18:45:08.490" v="7827" actId="14100"/>
          <ac:picMkLst>
            <pc:docMk/>
            <pc:sldMk cId="3286857763" sldId="551"/>
            <ac:picMk id="6" creationId="{E3E16C02-8C53-0D44-823B-8154C1A1AB31}"/>
          </ac:picMkLst>
        </pc:picChg>
      </pc:sldChg>
      <pc:sldChg chg="addSp modSp modAnim">
        <pc:chgData name="Roth, Dan" userId="18da4c67-dd89-43a7-9856-8592f867a23c" providerId="ADAL" clId="{BCF21DA5-91FD-49FD-B645-1CFB2F9184CD}" dt="2019-11-02T01:45:05.372" v="5525"/>
        <pc:sldMkLst>
          <pc:docMk/>
          <pc:sldMk cId="1899866125" sldId="689"/>
        </pc:sldMkLst>
        <pc:spChg chg="mod">
          <ac:chgData name="Roth, Dan" userId="18da4c67-dd89-43a7-9856-8592f867a23c" providerId="ADAL" clId="{BCF21DA5-91FD-49FD-B645-1CFB2F9184CD}" dt="2019-11-02T01:42:16.189" v="5322" actId="20577"/>
          <ac:spMkLst>
            <pc:docMk/>
            <pc:sldMk cId="1899866125" sldId="689"/>
            <ac:spMk id="2" creationId="{00000000-0000-0000-0000-000000000000}"/>
          </ac:spMkLst>
        </pc:spChg>
        <pc:spChg chg="mod">
          <ac:chgData name="Roth, Dan" userId="18da4c67-dd89-43a7-9856-8592f867a23c" providerId="ADAL" clId="{BCF21DA5-91FD-49FD-B645-1CFB2F9184CD}" dt="2019-11-02T01:44:20.426" v="5498" actId="1038"/>
          <ac:spMkLst>
            <pc:docMk/>
            <pc:sldMk cId="1899866125" sldId="689"/>
            <ac:spMk id="13" creationId="{00000000-0000-0000-0000-000000000000}"/>
          </ac:spMkLst>
        </pc:spChg>
        <pc:spChg chg="mod">
          <ac:chgData name="Roth, Dan" userId="18da4c67-dd89-43a7-9856-8592f867a23c" providerId="ADAL" clId="{BCF21DA5-91FD-49FD-B645-1CFB2F9184CD}" dt="2019-11-02T01:44:20.426" v="5498" actId="1038"/>
          <ac:spMkLst>
            <pc:docMk/>
            <pc:sldMk cId="1899866125" sldId="689"/>
            <ac:spMk id="14" creationId="{00000000-0000-0000-0000-000000000000}"/>
          </ac:spMkLst>
        </pc:spChg>
        <pc:spChg chg="mod">
          <ac:chgData name="Roth, Dan" userId="18da4c67-dd89-43a7-9856-8592f867a23c" providerId="ADAL" clId="{BCF21DA5-91FD-49FD-B645-1CFB2F9184CD}" dt="2019-11-02T01:42:55.672" v="5324" actId="208"/>
          <ac:spMkLst>
            <pc:docMk/>
            <pc:sldMk cId="1899866125" sldId="689"/>
            <ac:spMk id="30" creationId="{00000000-0000-0000-0000-000000000000}"/>
          </ac:spMkLst>
        </pc:spChg>
        <pc:spChg chg="add mod">
          <ac:chgData name="Roth, Dan" userId="18da4c67-dd89-43a7-9856-8592f867a23c" providerId="ADAL" clId="{BCF21DA5-91FD-49FD-B645-1CFB2F9184CD}" dt="2019-11-02T01:44:55.489" v="5523" actId="20577"/>
          <ac:spMkLst>
            <pc:docMk/>
            <pc:sldMk cId="1899866125" sldId="689"/>
            <ac:spMk id="37" creationId="{87C1ACD7-CE93-421E-B0E5-D56882E5ABA5}"/>
          </ac:spMkLst>
        </pc:spChg>
      </pc:sldChg>
      <pc:sldChg chg="add del">
        <pc:chgData name="Roth, Dan" userId="18da4c67-dd89-43a7-9856-8592f867a23c" providerId="ADAL" clId="{BCF21DA5-91FD-49FD-B645-1CFB2F9184CD}" dt="2019-11-08T20:59:49.082" v="9583" actId="47"/>
        <pc:sldMkLst>
          <pc:docMk/>
          <pc:sldMk cId="1203950677" sldId="734"/>
        </pc:sldMkLst>
      </pc:sldChg>
      <pc:sldChg chg="del modTransition">
        <pc:chgData name="Roth, Dan" userId="18da4c67-dd89-43a7-9856-8592f867a23c" providerId="ADAL" clId="{BCF21DA5-91FD-49FD-B645-1CFB2F9184CD}" dt="2019-11-02T18:23:28.436" v="7584" actId="2696"/>
        <pc:sldMkLst>
          <pc:docMk/>
          <pc:sldMk cId="2708295668" sldId="734"/>
        </pc:sldMkLst>
      </pc:sldChg>
      <pc:sldChg chg="del">
        <pc:chgData name="Roth, Dan" userId="18da4c67-dd89-43a7-9856-8592f867a23c" providerId="ADAL" clId="{BCF21DA5-91FD-49FD-B645-1CFB2F9184CD}" dt="2019-10-31T23:39:43.829" v="556" actId="47"/>
        <pc:sldMkLst>
          <pc:docMk/>
          <pc:sldMk cId="1802542920" sldId="736"/>
        </pc:sldMkLst>
      </pc:sldChg>
      <pc:sldChg chg="add del">
        <pc:chgData name="Roth, Dan" userId="18da4c67-dd89-43a7-9856-8592f867a23c" providerId="ADAL" clId="{BCF21DA5-91FD-49FD-B645-1CFB2F9184CD}" dt="2019-11-02T18:57:16.547" v="8064" actId="47"/>
        <pc:sldMkLst>
          <pc:docMk/>
          <pc:sldMk cId="1261399542" sldId="737"/>
        </pc:sldMkLst>
      </pc:sldChg>
      <pc:sldChg chg="addSp delSp modSp ord delAnim modAnim">
        <pc:chgData name="Roth, Dan" userId="18da4c67-dd89-43a7-9856-8592f867a23c" providerId="ADAL" clId="{BCF21DA5-91FD-49FD-B645-1CFB2F9184CD}" dt="2019-11-02T18:27:53.060" v="7592" actId="555"/>
        <pc:sldMkLst>
          <pc:docMk/>
          <pc:sldMk cId="4166133120" sldId="742"/>
        </pc:sldMkLst>
        <pc:spChg chg="mod">
          <ac:chgData name="Roth, Dan" userId="18da4c67-dd89-43a7-9856-8592f867a23c" providerId="ADAL" clId="{BCF21DA5-91FD-49FD-B645-1CFB2F9184CD}" dt="2019-11-02T02:01:10.318" v="5770" actId="20577"/>
          <ac:spMkLst>
            <pc:docMk/>
            <pc:sldMk cId="4166133120" sldId="742"/>
            <ac:spMk id="2" creationId="{2D7F5854-8D6F-4A6E-8288-5ED77C934634}"/>
          </ac:spMkLst>
        </pc:spChg>
        <pc:spChg chg="mod">
          <ac:chgData name="Roth, Dan" userId="18da4c67-dd89-43a7-9856-8592f867a23c" providerId="ADAL" clId="{BCF21DA5-91FD-49FD-B645-1CFB2F9184CD}" dt="2019-11-02T16:36:07.099" v="6084" actId="20577"/>
          <ac:spMkLst>
            <pc:docMk/>
            <pc:sldMk cId="4166133120" sldId="742"/>
            <ac:spMk id="3" creationId="{D68FEAB9-3655-468D-8505-76286C451343}"/>
          </ac:spMkLst>
        </pc:spChg>
        <pc:spChg chg="add mod">
          <ac:chgData name="Roth, Dan" userId="18da4c67-dd89-43a7-9856-8592f867a23c" providerId="ADAL" clId="{BCF21DA5-91FD-49FD-B645-1CFB2F9184CD}" dt="2019-11-02T17:24:11.474" v="6779" actId="14100"/>
          <ac:spMkLst>
            <pc:docMk/>
            <pc:sldMk cId="4166133120" sldId="742"/>
            <ac:spMk id="6" creationId="{B59D175C-8816-400A-B32B-CEC7831AEB61}"/>
          </ac:spMkLst>
        </pc:spChg>
        <pc:spChg chg="del">
          <ac:chgData name="Roth, Dan" userId="18da4c67-dd89-43a7-9856-8592f867a23c" providerId="ADAL" clId="{BCF21DA5-91FD-49FD-B645-1CFB2F9184CD}" dt="2019-11-02T16:16:03.021" v="5992" actId="478"/>
          <ac:spMkLst>
            <pc:docMk/>
            <pc:sldMk cId="4166133120" sldId="742"/>
            <ac:spMk id="9" creationId="{5E45DA36-E78B-42C7-9459-6C425200684E}"/>
          </ac:spMkLst>
        </pc:spChg>
        <pc:spChg chg="mod">
          <ac:chgData name="Roth, Dan" userId="18da4c67-dd89-43a7-9856-8592f867a23c" providerId="ADAL" clId="{BCF21DA5-91FD-49FD-B645-1CFB2F9184CD}" dt="2019-11-02T16:56:38.002" v="6580" actId="20577"/>
          <ac:spMkLst>
            <pc:docMk/>
            <pc:sldMk cId="4166133120" sldId="742"/>
            <ac:spMk id="10" creationId="{38CC827D-3AF8-493F-A081-5D5CAC2387A1}"/>
          </ac:spMkLst>
        </pc:spChg>
        <pc:spChg chg="add mod">
          <ac:chgData name="Roth, Dan" userId="18da4c67-dd89-43a7-9856-8592f867a23c" providerId="ADAL" clId="{BCF21DA5-91FD-49FD-B645-1CFB2F9184CD}" dt="2019-11-02T16:54:51.671" v="6484" actId="5793"/>
          <ac:spMkLst>
            <pc:docMk/>
            <pc:sldMk cId="4166133120" sldId="742"/>
            <ac:spMk id="12" creationId="{463F46EE-A45B-4C75-9EE2-FD2891B10788}"/>
          </ac:spMkLst>
        </pc:spChg>
        <pc:spChg chg="add mod">
          <ac:chgData name="Roth, Dan" userId="18da4c67-dd89-43a7-9856-8592f867a23c" providerId="ADAL" clId="{BCF21DA5-91FD-49FD-B645-1CFB2F9184CD}" dt="2019-11-02T16:55:32.287" v="6518" actId="14100"/>
          <ac:spMkLst>
            <pc:docMk/>
            <pc:sldMk cId="4166133120" sldId="742"/>
            <ac:spMk id="13" creationId="{5828E33C-6770-4A92-A52B-69596493B5D9}"/>
          </ac:spMkLst>
        </pc:spChg>
        <pc:spChg chg="add mod">
          <ac:chgData name="Roth, Dan" userId="18da4c67-dd89-43a7-9856-8592f867a23c" providerId="ADAL" clId="{BCF21DA5-91FD-49FD-B645-1CFB2F9184CD}" dt="2019-11-02T17:00:18.759" v="6655" actId="20577"/>
          <ac:spMkLst>
            <pc:docMk/>
            <pc:sldMk cId="4166133120" sldId="742"/>
            <ac:spMk id="14" creationId="{F8F16BD3-3E62-4850-BCD6-F4CAEF487973}"/>
          </ac:spMkLst>
        </pc:spChg>
        <pc:spChg chg="add del mod">
          <ac:chgData name="Roth, Dan" userId="18da4c67-dd89-43a7-9856-8592f867a23c" providerId="ADAL" clId="{BCF21DA5-91FD-49FD-B645-1CFB2F9184CD}" dt="2019-11-02T17:21:46.128" v="6729" actId="478"/>
          <ac:spMkLst>
            <pc:docMk/>
            <pc:sldMk cId="4166133120" sldId="742"/>
            <ac:spMk id="15" creationId="{BB8FF27A-BB92-4FD6-8D41-F086277CE0D5}"/>
          </ac:spMkLst>
        </pc:spChg>
        <pc:spChg chg="add del mod">
          <ac:chgData name="Roth, Dan" userId="18da4c67-dd89-43a7-9856-8592f867a23c" providerId="ADAL" clId="{BCF21DA5-91FD-49FD-B645-1CFB2F9184CD}" dt="2019-11-02T17:22:55.231" v="6751" actId="478"/>
          <ac:spMkLst>
            <pc:docMk/>
            <pc:sldMk cId="4166133120" sldId="742"/>
            <ac:spMk id="16" creationId="{E02F5670-A372-423B-9CAF-A332AFF0051A}"/>
          </ac:spMkLst>
        </pc:spChg>
        <pc:spChg chg="add mod">
          <ac:chgData name="Roth, Dan" userId="18da4c67-dd89-43a7-9856-8592f867a23c" providerId="ADAL" clId="{BCF21DA5-91FD-49FD-B645-1CFB2F9184CD}" dt="2019-11-02T17:23:36.397" v="6774" actId="14100"/>
          <ac:spMkLst>
            <pc:docMk/>
            <pc:sldMk cId="4166133120" sldId="742"/>
            <ac:spMk id="17" creationId="{1B9F7C93-AB9C-4A9C-BE02-CC9008B679AE}"/>
          </ac:spMkLst>
        </pc:spChg>
        <pc:picChg chg="add mod">
          <ac:chgData name="Roth, Dan" userId="18da4c67-dd89-43a7-9856-8592f867a23c" providerId="ADAL" clId="{BCF21DA5-91FD-49FD-B645-1CFB2F9184CD}" dt="2019-11-02T18:27:53.060" v="7592" actId="555"/>
          <ac:picMkLst>
            <pc:docMk/>
            <pc:sldMk cId="4166133120" sldId="742"/>
            <ac:picMk id="5" creationId="{2BB16652-D7D3-4434-9BE0-3D56C322FE1C}"/>
          </ac:picMkLst>
        </pc:picChg>
        <pc:picChg chg="del">
          <ac:chgData name="Roth, Dan" userId="18da4c67-dd89-43a7-9856-8592f867a23c" providerId="ADAL" clId="{BCF21DA5-91FD-49FD-B645-1CFB2F9184CD}" dt="2019-11-02T16:16:00.386" v="5991" actId="478"/>
          <ac:picMkLst>
            <pc:docMk/>
            <pc:sldMk cId="4166133120" sldId="742"/>
            <ac:picMk id="7" creationId="{D4CD0785-BC13-4AD8-9907-FA66641B6CCD}"/>
          </ac:picMkLst>
        </pc:picChg>
        <pc:picChg chg="add mod">
          <ac:chgData name="Roth, Dan" userId="18da4c67-dd89-43a7-9856-8592f867a23c" providerId="ADAL" clId="{BCF21DA5-91FD-49FD-B645-1CFB2F9184CD}" dt="2019-11-02T18:27:53.060" v="7592" actId="555"/>
          <ac:picMkLst>
            <pc:docMk/>
            <pc:sldMk cId="4166133120" sldId="742"/>
            <ac:picMk id="11" creationId="{6A5C995D-E68C-4924-BF9A-5C70B6D4B399}"/>
          </ac:picMkLst>
        </pc:picChg>
        <pc:picChg chg="mod">
          <ac:chgData name="Roth, Dan" userId="18da4c67-dd89-43a7-9856-8592f867a23c" providerId="ADAL" clId="{BCF21DA5-91FD-49FD-B645-1CFB2F9184CD}" dt="2019-11-02T16:49:00.568" v="6348" actId="1076"/>
          <ac:picMkLst>
            <pc:docMk/>
            <pc:sldMk cId="4166133120" sldId="742"/>
            <ac:picMk id="1026" creationId="{7AAD2DF3-0144-4553-82F6-315E1E8BDAC2}"/>
          </ac:picMkLst>
        </pc:picChg>
      </pc:sldChg>
      <pc:sldChg chg="del">
        <pc:chgData name="Roth, Dan" userId="18da4c67-dd89-43a7-9856-8592f867a23c" providerId="ADAL" clId="{BCF21DA5-91FD-49FD-B645-1CFB2F9184CD}" dt="2019-11-08T20:59:55.287" v="9584" actId="47"/>
        <pc:sldMkLst>
          <pc:docMk/>
          <pc:sldMk cId="2747957088" sldId="743"/>
        </pc:sldMkLst>
      </pc:sldChg>
      <pc:sldChg chg="del">
        <pc:chgData name="Roth, Dan" userId="18da4c67-dd89-43a7-9856-8592f867a23c" providerId="ADAL" clId="{BCF21DA5-91FD-49FD-B645-1CFB2F9184CD}" dt="2019-11-02T16:22:44.406" v="6078" actId="47"/>
        <pc:sldMkLst>
          <pc:docMk/>
          <pc:sldMk cId="2910526945" sldId="744"/>
        </pc:sldMkLst>
      </pc:sldChg>
      <pc:sldChg chg="del">
        <pc:chgData name="Roth, Dan" userId="18da4c67-dd89-43a7-9856-8592f867a23c" providerId="ADAL" clId="{BCF21DA5-91FD-49FD-B645-1CFB2F9184CD}" dt="2019-11-02T18:50:08.364" v="7961" actId="47"/>
        <pc:sldMkLst>
          <pc:docMk/>
          <pc:sldMk cId="1700961538" sldId="746"/>
        </pc:sldMkLst>
      </pc:sldChg>
      <pc:sldChg chg="del">
        <pc:chgData name="Roth, Dan" userId="18da4c67-dd89-43a7-9856-8592f867a23c" providerId="ADAL" clId="{BCF21DA5-91FD-49FD-B645-1CFB2F9184CD}" dt="2019-10-31T23:39:42.643" v="555" actId="47"/>
        <pc:sldMkLst>
          <pc:docMk/>
          <pc:sldMk cId="1500750189" sldId="760"/>
        </pc:sldMkLst>
      </pc:sldChg>
      <pc:sldChg chg="modSp del">
        <pc:chgData name="Roth, Dan" userId="18da4c67-dd89-43a7-9856-8592f867a23c" providerId="ADAL" clId="{BCF21DA5-91FD-49FD-B645-1CFB2F9184CD}" dt="2019-11-02T01:41:14.395" v="5316" actId="47"/>
        <pc:sldMkLst>
          <pc:docMk/>
          <pc:sldMk cId="4291549949" sldId="784"/>
        </pc:sldMkLst>
        <pc:spChg chg="mod">
          <ac:chgData name="Roth, Dan" userId="18da4c67-dd89-43a7-9856-8592f867a23c" providerId="ADAL" clId="{BCF21DA5-91FD-49FD-B645-1CFB2F9184CD}" dt="2019-11-02T00:58:34.649" v="4660" actId="20577"/>
          <ac:spMkLst>
            <pc:docMk/>
            <pc:sldMk cId="4291549949" sldId="784"/>
            <ac:spMk id="3" creationId="{8E6C3241-1B0B-4683-9246-6AED77715A19}"/>
          </ac:spMkLst>
        </pc:spChg>
        <pc:spChg chg="mod">
          <ac:chgData name="Roth, Dan" userId="18da4c67-dd89-43a7-9856-8592f867a23c" providerId="ADAL" clId="{BCF21DA5-91FD-49FD-B645-1CFB2F9184CD}" dt="2019-11-02T00:56:39.371" v="4524" actId="1036"/>
          <ac:spMkLst>
            <pc:docMk/>
            <pc:sldMk cId="4291549949" sldId="784"/>
            <ac:spMk id="7" creationId="{C1B510A8-52F5-4197-8BF3-A69E95320B22}"/>
          </ac:spMkLst>
        </pc:spChg>
        <pc:graphicFrameChg chg="mod">
          <ac:chgData name="Roth, Dan" userId="18da4c67-dd89-43a7-9856-8592f867a23c" providerId="ADAL" clId="{BCF21DA5-91FD-49FD-B645-1CFB2F9184CD}" dt="2019-11-02T00:56:39.371" v="4524" actId="1036"/>
          <ac:graphicFrameMkLst>
            <pc:docMk/>
            <pc:sldMk cId="4291549949" sldId="784"/>
            <ac:graphicFrameMk id="6" creationId="{AFA7791E-4D17-4C17-8A31-EB80CADAFC3D}"/>
          </ac:graphicFrameMkLst>
        </pc:graphicFrameChg>
      </pc:sldChg>
      <pc:sldChg chg="addSp delSp modSp modAnim">
        <pc:chgData name="Roth, Dan" userId="18da4c67-dd89-43a7-9856-8592f867a23c" providerId="ADAL" clId="{BCF21DA5-91FD-49FD-B645-1CFB2F9184CD}" dt="2019-11-02T16:00:46.960" v="5879"/>
        <pc:sldMkLst>
          <pc:docMk/>
          <pc:sldMk cId="1445998894" sldId="786"/>
        </pc:sldMkLst>
        <pc:spChg chg="mod">
          <ac:chgData name="Roth, Dan" userId="18da4c67-dd89-43a7-9856-8592f867a23c" providerId="ADAL" clId="{BCF21DA5-91FD-49FD-B645-1CFB2F9184CD}" dt="2019-10-31T23:51:32.448" v="577" actId="554"/>
          <ac:spMkLst>
            <pc:docMk/>
            <pc:sldMk cId="1445998894" sldId="786"/>
            <ac:spMk id="2" creationId="{9AEB6739-9774-4889-8148-A093067CB408}"/>
          </ac:spMkLst>
        </pc:spChg>
        <pc:spChg chg="mod">
          <ac:chgData name="Roth, Dan" userId="18da4c67-dd89-43a7-9856-8592f867a23c" providerId="ADAL" clId="{BCF21DA5-91FD-49FD-B645-1CFB2F9184CD}" dt="2019-10-31T23:29:41.158" v="404" actId="6549"/>
          <ac:spMkLst>
            <pc:docMk/>
            <pc:sldMk cId="1445998894" sldId="786"/>
            <ac:spMk id="3" creationId="{47E1B7B4-D818-4958-B8BA-96E74EF43F84}"/>
          </ac:spMkLst>
        </pc:spChg>
        <pc:spChg chg="mod">
          <ac:chgData name="Roth, Dan" userId="18da4c67-dd89-43a7-9856-8592f867a23c" providerId="ADAL" clId="{BCF21DA5-91FD-49FD-B645-1CFB2F9184CD}" dt="2019-10-31T23:34:53.771" v="536" actId="14100"/>
          <ac:spMkLst>
            <pc:docMk/>
            <pc:sldMk cId="1445998894" sldId="786"/>
            <ac:spMk id="6" creationId="{00E02A55-9BCF-475E-AC82-6B06FCEAEFE9}"/>
          </ac:spMkLst>
        </pc:spChg>
        <pc:spChg chg="mod">
          <ac:chgData name="Roth, Dan" userId="18da4c67-dd89-43a7-9856-8592f867a23c" providerId="ADAL" clId="{BCF21DA5-91FD-49FD-B645-1CFB2F9184CD}" dt="2019-10-31T23:34:23.363" v="530" actId="1076"/>
          <ac:spMkLst>
            <pc:docMk/>
            <pc:sldMk cId="1445998894" sldId="786"/>
            <ac:spMk id="7" creationId="{104C13F9-DB4C-45A7-B105-7CA1AC9677E5}"/>
          </ac:spMkLst>
        </pc:spChg>
        <pc:spChg chg="mod">
          <ac:chgData name="Roth, Dan" userId="18da4c67-dd89-43a7-9856-8592f867a23c" providerId="ADAL" clId="{BCF21DA5-91FD-49FD-B645-1CFB2F9184CD}" dt="2019-10-31T23:35:06.305" v="540" actId="1076"/>
          <ac:spMkLst>
            <pc:docMk/>
            <pc:sldMk cId="1445998894" sldId="786"/>
            <ac:spMk id="8" creationId="{0CF8843B-E894-4315-B6FF-F6644E4FF48F}"/>
          </ac:spMkLst>
        </pc:spChg>
        <pc:spChg chg="add mod">
          <ac:chgData name="Roth, Dan" userId="18da4c67-dd89-43a7-9856-8592f867a23c" providerId="ADAL" clId="{BCF21DA5-91FD-49FD-B645-1CFB2F9184CD}" dt="2019-11-02T00:25:43.802" v="4050" actId="20577"/>
          <ac:spMkLst>
            <pc:docMk/>
            <pc:sldMk cId="1445998894" sldId="786"/>
            <ac:spMk id="17" creationId="{40F31F27-E3EF-45B4-A305-6B50E135ABCA}"/>
          </ac:spMkLst>
        </pc:spChg>
        <pc:spChg chg="add mod">
          <ac:chgData name="Roth, Dan" userId="18da4c67-dd89-43a7-9856-8592f867a23c" providerId="ADAL" clId="{BCF21DA5-91FD-49FD-B645-1CFB2F9184CD}" dt="2019-10-31T23:53:25.249" v="684" actId="1038"/>
          <ac:spMkLst>
            <pc:docMk/>
            <pc:sldMk cId="1445998894" sldId="786"/>
            <ac:spMk id="18" creationId="{AA9C7E54-E228-41B3-BD6F-25774A411233}"/>
          </ac:spMkLst>
        </pc:spChg>
        <pc:spChg chg="add mod">
          <ac:chgData name="Roth, Dan" userId="18da4c67-dd89-43a7-9856-8592f867a23c" providerId="ADAL" clId="{BCF21DA5-91FD-49FD-B645-1CFB2F9184CD}" dt="2019-10-31T23:53:43.357" v="688" actId="14100"/>
          <ac:spMkLst>
            <pc:docMk/>
            <pc:sldMk cId="1445998894" sldId="786"/>
            <ac:spMk id="19" creationId="{94F11E14-E280-4DE8-8E2B-7A53FC21EDA7}"/>
          </ac:spMkLst>
        </pc:spChg>
        <pc:grpChg chg="add del mod">
          <ac:chgData name="Roth, Dan" userId="18da4c67-dd89-43a7-9856-8592f867a23c" providerId="ADAL" clId="{BCF21DA5-91FD-49FD-B645-1CFB2F9184CD}" dt="2019-10-31T23:47:54.049" v="560" actId="165"/>
          <ac:grpSpMkLst>
            <pc:docMk/>
            <pc:sldMk cId="1445998894" sldId="786"/>
            <ac:grpSpMk id="16" creationId="{675671C3-C230-401C-91AF-49A28A1C5A8C}"/>
          </ac:grpSpMkLst>
        </pc:grpChg>
        <pc:picChg chg="mod">
          <ac:chgData name="Roth, Dan" userId="18da4c67-dd89-43a7-9856-8592f867a23c" providerId="ADAL" clId="{BCF21DA5-91FD-49FD-B645-1CFB2F9184CD}" dt="2019-10-31T23:50:18.086" v="571" actId="554"/>
          <ac:picMkLst>
            <pc:docMk/>
            <pc:sldMk cId="1445998894" sldId="786"/>
            <ac:picMk id="5" creationId="{F5685F2E-41AE-4AA3-86D5-91370D1BCA79}"/>
          </ac:picMkLst>
        </pc:picChg>
        <pc:picChg chg="add mod topLvl">
          <ac:chgData name="Roth, Dan" userId="18da4c67-dd89-43a7-9856-8592f867a23c" providerId="ADAL" clId="{BCF21DA5-91FD-49FD-B645-1CFB2F9184CD}" dt="2019-10-31T23:47:54.049" v="560" actId="165"/>
          <ac:picMkLst>
            <pc:docMk/>
            <pc:sldMk cId="1445998894" sldId="786"/>
            <ac:picMk id="9" creationId="{CCD4C10E-14D4-4556-9D6B-667FF830454C}"/>
          </ac:picMkLst>
        </pc:picChg>
        <pc:picChg chg="add mod topLvl">
          <ac:chgData name="Roth, Dan" userId="18da4c67-dd89-43a7-9856-8592f867a23c" providerId="ADAL" clId="{BCF21DA5-91FD-49FD-B645-1CFB2F9184CD}" dt="2019-10-31T23:47:54.049" v="560" actId="165"/>
          <ac:picMkLst>
            <pc:docMk/>
            <pc:sldMk cId="1445998894" sldId="786"/>
            <ac:picMk id="10" creationId="{B40FFD57-94DD-4A5A-BF61-8D8F50B4E7CA}"/>
          </ac:picMkLst>
        </pc:picChg>
        <pc:picChg chg="add mod topLvl">
          <ac:chgData name="Roth, Dan" userId="18da4c67-dd89-43a7-9856-8592f867a23c" providerId="ADAL" clId="{BCF21DA5-91FD-49FD-B645-1CFB2F9184CD}" dt="2019-10-31T23:47:54.049" v="560" actId="165"/>
          <ac:picMkLst>
            <pc:docMk/>
            <pc:sldMk cId="1445998894" sldId="786"/>
            <ac:picMk id="11" creationId="{18252AF0-E46F-4B53-B732-20102A1D0583}"/>
          </ac:picMkLst>
        </pc:picChg>
        <pc:picChg chg="add mod topLvl">
          <ac:chgData name="Roth, Dan" userId="18da4c67-dd89-43a7-9856-8592f867a23c" providerId="ADAL" clId="{BCF21DA5-91FD-49FD-B645-1CFB2F9184CD}" dt="2019-10-31T23:47:54.049" v="560" actId="165"/>
          <ac:picMkLst>
            <pc:docMk/>
            <pc:sldMk cId="1445998894" sldId="786"/>
            <ac:picMk id="12" creationId="{2F512778-E8FD-412A-8A69-D7B86811595F}"/>
          </ac:picMkLst>
        </pc:picChg>
        <pc:picChg chg="add mod topLvl">
          <ac:chgData name="Roth, Dan" userId="18da4c67-dd89-43a7-9856-8592f867a23c" providerId="ADAL" clId="{BCF21DA5-91FD-49FD-B645-1CFB2F9184CD}" dt="2019-10-31T23:47:54.049" v="560" actId="165"/>
          <ac:picMkLst>
            <pc:docMk/>
            <pc:sldMk cId="1445998894" sldId="786"/>
            <ac:picMk id="13" creationId="{7A86BE50-4D67-46E6-A01F-482A555A747E}"/>
          </ac:picMkLst>
        </pc:picChg>
        <pc:picChg chg="add mod topLvl">
          <ac:chgData name="Roth, Dan" userId="18da4c67-dd89-43a7-9856-8592f867a23c" providerId="ADAL" clId="{BCF21DA5-91FD-49FD-B645-1CFB2F9184CD}" dt="2019-10-31T23:47:54.049" v="560" actId="165"/>
          <ac:picMkLst>
            <pc:docMk/>
            <pc:sldMk cId="1445998894" sldId="786"/>
            <ac:picMk id="14" creationId="{49A9359F-55FE-4D8B-A042-B4D25AF4A5EA}"/>
          </ac:picMkLst>
        </pc:picChg>
        <pc:picChg chg="add mod topLvl">
          <ac:chgData name="Roth, Dan" userId="18da4c67-dd89-43a7-9856-8592f867a23c" providerId="ADAL" clId="{BCF21DA5-91FD-49FD-B645-1CFB2F9184CD}" dt="2019-10-31T23:47:54.049" v="560" actId="165"/>
          <ac:picMkLst>
            <pc:docMk/>
            <pc:sldMk cId="1445998894" sldId="786"/>
            <ac:picMk id="15" creationId="{15384CD5-F8E5-466B-A189-203A3196CE9E}"/>
          </ac:picMkLst>
        </pc:picChg>
      </pc:sldChg>
      <pc:sldChg chg="modSp">
        <pc:chgData name="Roth, Dan" userId="18da4c67-dd89-43a7-9856-8592f867a23c" providerId="ADAL" clId="{BCF21DA5-91FD-49FD-B645-1CFB2F9184CD}" dt="2019-11-02T16:09:30.285" v="5939" actId="20577"/>
        <pc:sldMkLst>
          <pc:docMk/>
          <pc:sldMk cId="2796673040" sldId="787"/>
        </pc:sldMkLst>
        <pc:spChg chg="mod">
          <ac:chgData name="Roth, Dan" userId="18da4c67-dd89-43a7-9856-8592f867a23c" providerId="ADAL" clId="{BCF21DA5-91FD-49FD-B645-1CFB2F9184CD}" dt="2019-11-02T16:09:30.285" v="5939" actId="20577"/>
          <ac:spMkLst>
            <pc:docMk/>
            <pc:sldMk cId="2796673040" sldId="787"/>
            <ac:spMk id="3" creationId="{5B10080D-751E-4D3A-AA9A-0A4F20CE4041}"/>
          </ac:spMkLst>
        </pc:spChg>
      </pc:sldChg>
      <pc:sldChg chg="del">
        <pc:chgData name="Roth, Dan" userId="18da4c67-dd89-43a7-9856-8592f867a23c" providerId="ADAL" clId="{BCF21DA5-91FD-49FD-B645-1CFB2F9184CD}" dt="2019-11-02T16:22:36.973" v="6077" actId="47"/>
        <pc:sldMkLst>
          <pc:docMk/>
          <pc:sldMk cId="2610011874" sldId="788"/>
        </pc:sldMkLst>
      </pc:sldChg>
      <pc:sldChg chg="del">
        <pc:chgData name="Roth, Dan" userId="18da4c67-dd89-43a7-9856-8592f867a23c" providerId="ADAL" clId="{BCF21DA5-91FD-49FD-B645-1CFB2F9184CD}" dt="2019-11-02T16:22:15.094" v="6072" actId="47"/>
        <pc:sldMkLst>
          <pc:docMk/>
          <pc:sldMk cId="435174927" sldId="789"/>
        </pc:sldMkLst>
      </pc:sldChg>
      <pc:sldChg chg="del">
        <pc:chgData name="Roth, Dan" userId="18da4c67-dd89-43a7-9856-8592f867a23c" providerId="ADAL" clId="{BCF21DA5-91FD-49FD-B645-1CFB2F9184CD}" dt="2019-11-02T16:22:47.437" v="6079" actId="47"/>
        <pc:sldMkLst>
          <pc:docMk/>
          <pc:sldMk cId="1234511963" sldId="792"/>
        </pc:sldMkLst>
      </pc:sldChg>
      <pc:sldChg chg="modSp ord modTransition">
        <pc:chgData name="Roth, Dan" userId="18da4c67-dd89-43a7-9856-8592f867a23c" providerId="ADAL" clId="{BCF21DA5-91FD-49FD-B645-1CFB2F9184CD}" dt="2019-11-02T17:21:36.253" v="6726" actId="1076"/>
        <pc:sldMkLst>
          <pc:docMk/>
          <pc:sldMk cId="586553208" sldId="793"/>
        </pc:sldMkLst>
        <pc:spChg chg="mod">
          <ac:chgData name="Roth, Dan" userId="18da4c67-dd89-43a7-9856-8592f867a23c" providerId="ADAL" clId="{BCF21DA5-91FD-49FD-B645-1CFB2F9184CD}" dt="2019-11-02T16:22:26.041" v="6076" actId="20577"/>
          <ac:spMkLst>
            <pc:docMk/>
            <pc:sldMk cId="586553208" sldId="793"/>
            <ac:spMk id="285" creationId="{00000000-0000-0000-0000-000000000000}"/>
          </ac:spMkLst>
        </pc:spChg>
        <pc:grpChg chg="mod">
          <ac:chgData name="Roth, Dan" userId="18da4c67-dd89-43a7-9856-8592f867a23c" providerId="ADAL" clId="{BCF21DA5-91FD-49FD-B645-1CFB2F9184CD}" dt="2019-11-02T17:21:35.511" v="6725" actId="1076"/>
          <ac:grpSpMkLst>
            <pc:docMk/>
            <pc:sldMk cId="586553208" sldId="793"/>
            <ac:grpSpMk id="292" creationId="{00000000-0000-0000-0000-000000000000}"/>
          </ac:grpSpMkLst>
        </pc:grpChg>
        <pc:grpChg chg="mod">
          <ac:chgData name="Roth, Dan" userId="18da4c67-dd89-43a7-9856-8592f867a23c" providerId="ADAL" clId="{BCF21DA5-91FD-49FD-B645-1CFB2F9184CD}" dt="2019-11-02T17:21:36.253" v="6726" actId="1076"/>
          <ac:grpSpMkLst>
            <pc:docMk/>
            <pc:sldMk cId="586553208" sldId="793"/>
            <ac:grpSpMk id="301" creationId="{00000000-0000-0000-0000-000000000000}"/>
          </ac:grpSpMkLst>
        </pc:grpChg>
      </pc:sldChg>
      <pc:sldChg chg="del">
        <pc:chgData name="Roth, Dan" userId="18da4c67-dd89-43a7-9856-8592f867a23c" providerId="ADAL" clId="{BCF21DA5-91FD-49FD-B645-1CFB2F9184CD}" dt="2019-11-02T16:22:36.973" v="6077" actId="47"/>
        <pc:sldMkLst>
          <pc:docMk/>
          <pc:sldMk cId="3257359989" sldId="794"/>
        </pc:sldMkLst>
      </pc:sldChg>
      <pc:sldChg chg="del">
        <pc:chgData name="Roth, Dan" userId="18da4c67-dd89-43a7-9856-8592f867a23c" providerId="ADAL" clId="{BCF21DA5-91FD-49FD-B645-1CFB2F9184CD}" dt="2019-11-02T16:22:36.973" v="6077" actId="47"/>
        <pc:sldMkLst>
          <pc:docMk/>
          <pc:sldMk cId="29856589" sldId="795"/>
        </pc:sldMkLst>
      </pc:sldChg>
      <pc:sldChg chg="del">
        <pc:chgData name="Roth, Dan" userId="18da4c67-dd89-43a7-9856-8592f867a23c" providerId="ADAL" clId="{BCF21DA5-91FD-49FD-B645-1CFB2F9184CD}" dt="2019-11-02T16:22:36.973" v="6077" actId="47"/>
        <pc:sldMkLst>
          <pc:docMk/>
          <pc:sldMk cId="608428978" sldId="797"/>
        </pc:sldMkLst>
      </pc:sldChg>
      <pc:sldChg chg="del">
        <pc:chgData name="Roth, Dan" userId="18da4c67-dd89-43a7-9856-8592f867a23c" providerId="ADAL" clId="{BCF21DA5-91FD-49FD-B645-1CFB2F9184CD}" dt="2019-11-02T16:22:36.973" v="6077" actId="47"/>
        <pc:sldMkLst>
          <pc:docMk/>
          <pc:sldMk cId="2427463125" sldId="810"/>
        </pc:sldMkLst>
      </pc:sldChg>
      <pc:sldChg chg="del">
        <pc:chgData name="Roth, Dan" userId="18da4c67-dd89-43a7-9856-8592f867a23c" providerId="ADAL" clId="{BCF21DA5-91FD-49FD-B645-1CFB2F9184CD}" dt="2019-11-02T16:22:53.060" v="6080" actId="47"/>
        <pc:sldMkLst>
          <pc:docMk/>
          <pc:sldMk cId="836738295" sldId="811"/>
        </pc:sldMkLst>
      </pc:sldChg>
      <pc:sldChg chg="addSp delSp modSp delAnim modAnim">
        <pc:chgData name="Roth, Dan" userId="18da4c67-dd89-43a7-9856-8592f867a23c" providerId="ADAL" clId="{BCF21DA5-91FD-49FD-B645-1CFB2F9184CD}" dt="2019-11-03T03:09:48.705" v="9365" actId="20577"/>
        <pc:sldMkLst>
          <pc:docMk/>
          <pc:sldMk cId="1684014899" sldId="812"/>
        </pc:sldMkLst>
        <pc:spChg chg="mod">
          <ac:chgData name="Roth, Dan" userId="18da4c67-dd89-43a7-9856-8592f867a23c" providerId="ADAL" clId="{BCF21DA5-91FD-49FD-B645-1CFB2F9184CD}" dt="2019-11-03T03:09:48.705" v="9365" actId="20577"/>
          <ac:spMkLst>
            <pc:docMk/>
            <pc:sldMk cId="1684014899" sldId="812"/>
            <ac:spMk id="3" creationId="{E8D7B214-9053-4F8C-BDF9-38B79E6783B0}"/>
          </ac:spMkLst>
        </pc:spChg>
        <pc:spChg chg="del">
          <ac:chgData name="Roth, Dan" userId="18da4c67-dd89-43a7-9856-8592f867a23c" providerId="ADAL" clId="{BCF21DA5-91FD-49FD-B645-1CFB2F9184CD}" dt="2019-11-02T19:56:27.139" v="9130" actId="478"/>
          <ac:spMkLst>
            <pc:docMk/>
            <pc:sldMk cId="1684014899" sldId="812"/>
            <ac:spMk id="6" creationId="{C2223EBA-0D61-4775-9EF2-E1C40F560EEA}"/>
          </ac:spMkLst>
        </pc:spChg>
        <pc:spChg chg="del mod">
          <ac:chgData name="Roth, Dan" userId="18da4c67-dd89-43a7-9856-8592f867a23c" providerId="ADAL" clId="{BCF21DA5-91FD-49FD-B645-1CFB2F9184CD}" dt="2019-11-02T19:56:31.770" v="9133" actId="478"/>
          <ac:spMkLst>
            <pc:docMk/>
            <pc:sldMk cId="1684014899" sldId="812"/>
            <ac:spMk id="7" creationId="{77BA11C8-114D-40D0-87C4-265E72A5A4EA}"/>
          </ac:spMkLst>
        </pc:spChg>
        <pc:spChg chg="del">
          <ac:chgData name="Roth, Dan" userId="18da4c67-dd89-43a7-9856-8592f867a23c" providerId="ADAL" clId="{BCF21DA5-91FD-49FD-B645-1CFB2F9184CD}" dt="2019-11-02T19:56:28.359" v="9131" actId="478"/>
          <ac:spMkLst>
            <pc:docMk/>
            <pc:sldMk cId="1684014899" sldId="812"/>
            <ac:spMk id="8" creationId="{770E5B61-151C-4EB5-9E42-734F0641B646}"/>
          </ac:spMkLst>
        </pc:spChg>
        <pc:spChg chg="del mod">
          <ac:chgData name="Roth, Dan" userId="18da4c67-dd89-43a7-9856-8592f867a23c" providerId="ADAL" clId="{BCF21DA5-91FD-49FD-B645-1CFB2F9184CD}" dt="2019-11-02T19:56:15.114" v="9128" actId="478"/>
          <ac:spMkLst>
            <pc:docMk/>
            <pc:sldMk cId="1684014899" sldId="812"/>
            <ac:spMk id="9" creationId="{EF25949A-B99A-4763-BC2D-DFFD1501CEEB}"/>
          </ac:spMkLst>
        </pc:spChg>
        <pc:spChg chg="mod">
          <ac:chgData name="Roth, Dan" userId="18da4c67-dd89-43a7-9856-8592f867a23c" providerId="ADAL" clId="{BCF21DA5-91FD-49FD-B645-1CFB2F9184CD}" dt="2019-11-03T03:09:12.941" v="9364" actId="1076"/>
          <ac:spMkLst>
            <pc:docMk/>
            <pc:sldMk cId="1684014899" sldId="812"/>
            <ac:spMk id="10" creationId="{ED396439-C021-496B-8774-59E93929FA54}"/>
          </ac:spMkLst>
        </pc:spChg>
        <pc:spChg chg="add">
          <ac:chgData name="Roth, Dan" userId="18da4c67-dd89-43a7-9856-8592f867a23c" providerId="ADAL" clId="{BCF21DA5-91FD-49FD-B645-1CFB2F9184CD}" dt="2019-11-02T19:56:09.290" v="9127"/>
          <ac:spMkLst>
            <pc:docMk/>
            <pc:sldMk cId="1684014899" sldId="812"/>
            <ac:spMk id="11" creationId="{6DF65CEF-A9A0-479F-994F-AADE95C1E3A2}"/>
          </ac:spMkLst>
        </pc:spChg>
        <pc:spChg chg="add">
          <ac:chgData name="Roth, Dan" userId="18da4c67-dd89-43a7-9856-8592f867a23c" providerId="ADAL" clId="{BCF21DA5-91FD-49FD-B645-1CFB2F9184CD}" dt="2019-11-02T19:56:09.290" v="9127"/>
          <ac:spMkLst>
            <pc:docMk/>
            <pc:sldMk cId="1684014899" sldId="812"/>
            <ac:spMk id="12" creationId="{158E99D8-1229-4B1A-B0C9-3C02C32A24E7}"/>
          </ac:spMkLst>
        </pc:spChg>
        <pc:spChg chg="add">
          <ac:chgData name="Roth, Dan" userId="18da4c67-dd89-43a7-9856-8592f867a23c" providerId="ADAL" clId="{BCF21DA5-91FD-49FD-B645-1CFB2F9184CD}" dt="2019-11-02T19:56:09.290" v="9127"/>
          <ac:spMkLst>
            <pc:docMk/>
            <pc:sldMk cId="1684014899" sldId="812"/>
            <ac:spMk id="13" creationId="{154B8FDA-A2F3-43EE-A3BD-B96C38ED298C}"/>
          </ac:spMkLst>
        </pc:spChg>
        <pc:spChg chg="add mod">
          <ac:chgData name="Roth, Dan" userId="18da4c67-dd89-43a7-9856-8592f867a23c" providerId="ADAL" clId="{BCF21DA5-91FD-49FD-B645-1CFB2F9184CD}" dt="2019-11-03T03:08:57.903" v="9363" actId="1076"/>
          <ac:spMkLst>
            <pc:docMk/>
            <pc:sldMk cId="1684014899" sldId="812"/>
            <ac:spMk id="15" creationId="{2F7CAB54-7071-45AF-AD47-140F005687C4}"/>
          </ac:spMkLst>
        </pc:spChg>
        <pc:picChg chg="mod">
          <ac:chgData name="Roth, Dan" userId="18da4c67-dd89-43a7-9856-8592f867a23c" providerId="ADAL" clId="{BCF21DA5-91FD-49FD-B645-1CFB2F9184CD}" dt="2019-11-02T19:56:23.079" v="9129" actId="1076"/>
          <ac:picMkLst>
            <pc:docMk/>
            <pc:sldMk cId="1684014899" sldId="812"/>
            <ac:picMk id="5" creationId="{27121E13-859C-4E5D-A020-D8F31D1C3580}"/>
          </ac:picMkLst>
        </pc:picChg>
        <pc:picChg chg="add del">
          <ac:chgData name="Roth, Dan" userId="18da4c67-dd89-43a7-9856-8592f867a23c" providerId="ADAL" clId="{BCF21DA5-91FD-49FD-B645-1CFB2F9184CD}" dt="2019-11-03T03:07:31.515" v="9359"/>
          <ac:picMkLst>
            <pc:docMk/>
            <pc:sldMk cId="1684014899" sldId="812"/>
            <ac:picMk id="14" creationId="{CD9E604B-1B53-4EFB-B9E1-BF02F87D6FB2}"/>
          </ac:picMkLst>
        </pc:picChg>
      </pc:sldChg>
      <pc:sldChg chg="addSp delSp modSp ord modAnim">
        <pc:chgData name="Roth, Dan" userId="18da4c67-dd89-43a7-9856-8592f867a23c" providerId="ADAL" clId="{BCF21DA5-91FD-49FD-B645-1CFB2F9184CD}" dt="2019-11-02T16:11:49.444" v="5942" actId="20577"/>
        <pc:sldMkLst>
          <pc:docMk/>
          <pc:sldMk cId="3471430687" sldId="813"/>
        </pc:sldMkLst>
        <pc:spChg chg="mod">
          <ac:chgData name="Roth, Dan" userId="18da4c67-dd89-43a7-9856-8592f867a23c" providerId="ADAL" clId="{BCF21DA5-91FD-49FD-B645-1CFB2F9184CD}" dt="2019-11-02T01:59:57.729" v="5760" actId="20577"/>
          <ac:spMkLst>
            <pc:docMk/>
            <pc:sldMk cId="3471430687" sldId="813"/>
            <ac:spMk id="2" creationId="{87A6BB48-CFBD-4527-BCF3-EF06987E3E8D}"/>
          </ac:spMkLst>
        </pc:spChg>
        <pc:spChg chg="add del">
          <ac:chgData name="Roth, Dan" userId="18da4c67-dd89-43a7-9856-8592f867a23c" providerId="ADAL" clId="{BCF21DA5-91FD-49FD-B645-1CFB2F9184CD}" dt="2019-11-02T01:53:32.030" v="5581" actId="478"/>
          <ac:spMkLst>
            <pc:docMk/>
            <pc:sldMk cId="3471430687" sldId="813"/>
            <ac:spMk id="5" creationId="{07DA1092-0BDD-481F-A6AA-97917B03454D}"/>
          </ac:spMkLst>
        </pc:spChg>
        <pc:spChg chg="add mod">
          <ac:chgData name="Roth, Dan" userId="18da4c67-dd89-43a7-9856-8592f867a23c" providerId="ADAL" clId="{BCF21DA5-91FD-49FD-B645-1CFB2F9184CD}" dt="2019-11-02T16:11:49.444" v="5942" actId="20577"/>
          <ac:spMkLst>
            <pc:docMk/>
            <pc:sldMk cId="3471430687" sldId="813"/>
            <ac:spMk id="9" creationId="{DE5CC434-D560-4042-8FF7-361D3751F05C}"/>
          </ac:spMkLst>
        </pc:spChg>
        <pc:spChg chg="add mod">
          <ac:chgData name="Roth, Dan" userId="18da4c67-dd89-43a7-9856-8592f867a23c" providerId="ADAL" clId="{BCF21DA5-91FD-49FD-B645-1CFB2F9184CD}" dt="2019-11-02T02:00:18.817" v="5762" actId="1076"/>
          <ac:spMkLst>
            <pc:docMk/>
            <pc:sldMk cId="3471430687" sldId="813"/>
            <ac:spMk id="10" creationId="{6EB89F1D-4516-4F7F-A7D3-9988D932F480}"/>
          </ac:spMkLst>
        </pc:spChg>
      </pc:sldChg>
      <pc:sldChg chg="addSp modSp add modAnim">
        <pc:chgData name="Roth, Dan" userId="18da4c67-dd89-43a7-9856-8592f867a23c" providerId="ADAL" clId="{BCF21DA5-91FD-49FD-B645-1CFB2F9184CD}" dt="2019-11-02T19:03:12.071" v="8294" actId="113"/>
        <pc:sldMkLst>
          <pc:docMk/>
          <pc:sldMk cId="102696841" sldId="874"/>
        </pc:sldMkLst>
        <pc:spChg chg="mod">
          <ac:chgData name="Roth, Dan" userId="18da4c67-dd89-43a7-9856-8592f867a23c" providerId="ADAL" clId="{BCF21DA5-91FD-49FD-B645-1CFB2F9184CD}" dt="2019-11-02T19:03:12.071" v="8294" actId="113"/>
          <ac:spMkLst>
            <pc:docMk/>
            <pc:sldMk cId="102696841" sldId="874"/>
            <ac:spMk id="3" creationId="{B0661320-D643-4892-B074-9151653887CB}"/>
          </ac:spMkLst>
        </pc:spChg>
        <pc:picChg chg="add mod">
          <ac:chgData name="Roth, Dan" userId="18da4c67-dd89-43a7-9856-8592f867a23c" providerId="ADAL" clId="{BCF21DA5-91FD-49FD-B645-1CFB2F9184CD}" dt="2019-11-02T19:02:42.208" v="8293" actId="1035"/>
          <ac:picMkLst>
            <pc:docMk/>
            <pc:sldMk cId="102696841" sldId="874"/>
            <ac:picMk id="5" creationId="{6FEAC4F2-78E1-4A5F-9D94-BFD40CD06F1F}"/>
          </ac:picMkLst>
        </pc:picChg>
        <pc:picChg chg="add mod">
          <ac:chgData name="Roth, Dan" userId="18da4c67-dd89-43a7-9856-8592f867a23c" providerId="ADAL" clId="{BCF21DA5-91FD-49FD-B645-1CFB2F9184CD}" dt="2019-11-02T19:02:35.356" v="8246" actId="1038"/>
          <ac:picMkLst>
            <pc:docMk/>
            <pc:sldMk cId="102696841" sldId="874"/>
            <ac:picMk id="6" creationId="{8F623F91-54C0-4174-9866-95B759990BC2}"/>
          </ac:picMkLst>
        </pc:picChg>
      </pc:sldChg>
      <pc:sldChg chg="addSp modSp add modAnim">
        <pc:chgData name="Roth, Dan" userId="18da4c67-dd89-43a7-9856-8592f867a23c" providerId="ADAL" clId="{BCF21DA5-91FD-49FD-B645-1CFB2F9184CD}" dt="2019-11-02T19:09:53.640" v="8349" actId="20577"/>
        <pc:sldMkLst>
          <pc:docMk/>
          <pc:sldMk cId="3324955837" sldId="875"/>
        </pc:sldMkLst>
        <pc:spChg chg="mod">
          <ac:chgData name="Roth, Dan" userId="18da4c67-dd89-43a7-9856-8592f867a23c" providerId="ADAL" clId="{BCF21DA5-91FD-49FD-B645-1CFB2F9184CD}" dt="2019-11-02T19:03:57.045" v="8302" actId="20577"/>
          <ac:spMkLst>
            <pc:docMk/>
            <pc:sldMk cId="3324955837" sldId="875"/>
            <ac:spMk id="3" creationId="{C0E2F863-BFC1-45E8-A88B-F306E857D517}"/>
          </ac:spMkLst>
        </pc:spChg>
        <pc:spChg chg="add mod">
          <ac:chgData name="Roth, Dan" userId="18da4c67-dd89-43a7-9856-8592f867a23c" providerId="ADAL" clId="{BCF21DA5-91FD-49FD-B645-1CFB2F9184CD}" dt="2019-11-02T19:08:15.541" v="8340" actId="207"/>
          <ac:spMkLst>
            <pc:docMk/>
            <pc:sldMk cId="3324955837" sldId="875"/>
            <ac:spMk id="5" creationId="{5AD004B2-7853-40B5-B073-816F38FE5CD1}"/>
          </ac:spMkLst>
        </pc:spChg>
        <pc:graphicFrameChg chg="modGraphic">
          <ac:chgData name="Roth, Dan" userId="18da4c67-dd89-43a7-9856-8592f867a23c" providerId="ADAL" clId="{BCF21DA5-91FD-49FD-B645-1CFB2F9184CD}" dt="2019-11-02T19:09:53.640" v="8349" actId="20577"/>
          <ac:graphicFrameMkLst>
            <pc:docMk/>
            <pc:sldMk cId="3324955837" sldId="875"/>
            <ac:graphicFrameMk id="12" creationId="{D31217E3-3097-4D17-8A5D-19E02610C50D}"/>
          </ac:graphicFrameMkLst>
        </pc:graphicFrameChg>
      </pc:sldChg>
      <pc:sldChg chg="modSp add">
        <pc:chgData name="Roth, Dan" userId="18da4c67-dd89-43a7-9856-8592f867a23c" providerId="ADAL" clId="{BCF21DA5-91FD-49FD-B645-1CFB2F9184CD}" dt="2019-11-02T19:10:45.706" v="8370" actId="6549"/>
        <pc:sldMkLst>
          <pc:docMk/>
          <pc:sldMk cId="2855948199" sldId="876"/>
        </pc:sldMkLst>
        <pc:spChg chg="mod">
          <ac:chgData name="Roth, Dan" userId="18da4c67-dd89-43a7-9856-8592f867a23c" providerId="ADAL" clId="{BCF21DA5-91FD-49FD-B645-1CFB2F9184CD}" dt="2019-11-01T00:19:52.048" v="742" actId="20577"/>
          <ac:spMkLst>
            <pc:docMk/>
            <pc:sldMk cId="2855948199" sldId="876"/>
            <ac:spMk id="2" creationId="{D89C3EF4-EB92-409A-958C-A3F589F56CFB}"/>
          </ac:spMkLst>
        </pc:spChg>
        <pc:spChg chg="mod">
          <ac:chgData name="Roth, Dan" userId="18da4c67-dd89-43a7-9856-8592f867a23c" providerId="ADAL" clId="{BCF21DA5-91FD-49FD-B645-1CFB2F9184CD}" dt="2019-11-02T19:10:45.706" v="8370" actId="6549"/>
          <ac:spMkLst>
            <pc:docMk/>
            <pc:sldMk cId="2855948199" sldId="876"/>
            <ac:spMk id="3" creationId="{E75E58A3-385C-4407-AA81-D50CB51085AB}"/>
          </ac:spMkLst>
        </pc:spChg>
      </pc:sldChg>
      <pc:sldChg chg="modSp add">
        <pc:chgData name="Roth, Dan" userId="18da4c67-dd89-43a7-9856-8592f867a23c" providerId="ADAL" clId="{BCF21DA5-91FD-49FD-B645-1CFB2F9184CD}" dt="2019-11-02T19:11:41.336" v="8375" actId="6549"/>
        <pc:sldMkLst>
          <pc:docMk/>
          <pc:sldMk cId="1340423255" sldId="878"/>
        </pc:sldMkLst>
        <pc:spChg chg="mod">
          <ac:chgData name="Roth, Dan" userId="18da4c67-dd89-43a7-9856-8592f867a23c" providerId="ADAL" clId="{BCF21DA5-91FD-49FD-B645-1CFB2F9184CD}" dt="2019-11-01T00:21:04.027" v="782" actId="20577"/>
          <ac:spMkLst>
            <pc:docMk/>
            <pc:sldMk cId="1340423255" sldId="878"/>
            <ac:spMk id="2" creationId="{3795B972-C46F-433E-9D83-353945982B98}"/>
          </ac:spMkLst>
        </pc:spChg>
        <pc:spChg chg="mod">
          <ac:chgData name="Roth, Dan" userId="18da4c67-dd89-43a7-9856-8592f867a23c" providerId="ADAL" clId="{BCF21DA5-91FD-49FD-B645-1CFB2F9184CD}" dt="2019-11-02T19:11:41.336" v="8375" actId="6549"/>
          <ac:spMkLst>
            <pc:docMk/>
            <pc:sldMk cId="1340423255" sldId="878"/>
            <ac:spMk id="3" creationId="{F7CFF747-843D-4645-B6FF-EE6A807AE42D}"/>
          </ac:spMkLst>
        </pc:spChg>
      </pc:sldChg>
      <pc:sldChg chg="add del">
        <pc:chgData name="Roth, Dan" userId="18da4c67-dd89-43a7-9856-8592f867a23c" providerId="ADAL" clId="{BCF21DA5-91FD-49FD-B645-1CFB2F9184CD}" dt="2019-11-02T19:12:27.589" v="8376" actId="47"/>
        <pc:sldMkLst>
          <pc:docMk/>
          <pc:sldMk cId="1348444629" sldId="879"/>
        </pc:sldMkLst>
      </pc:sldChg>
      <pc:sldChg chg="modSp add">
        <pc:chgData name="Roth, Dan" userId="18da4c67-dd89-43a7-9856-8592f867a23c" providerId="ADAL" clId="{BCF21DA5-91FD-49FD-B645-1CFB2F9184CD}" dt="2019-11-01T02:11:58.823" v="2568" actId="20577"/>
        <pc:sldMkLst>
          <pc:docMk/>
          <pc:sldMk cId="4109699443" sldId="880"/>
        </pc:sldMkLst>
        <pc:spChg chg="mod">
          <ac:chgData name="Roth, Dan" userId="18da4c67-dd89-43a7-9856-8592f867a23c" providerId="ADAL" clId="{BCF21DA5-91FD-49FD-B645-1CFB2F9184CD}" dt="2019-11-01T02:11:58.823" v="2568" actId="20577"/>
          <ac:spMkLst>
            <pc:docMk/>
            <pc:sldMk cId="4109699443" sldId="880"/>
            <ac:spMk id="3" creationId="{9A534B49-7054-4ED3-B3EC-00A7C58F981C}"/>
          </ac:spMkLst>
        </pc:spChg>
      </pc:sldChg>
      <pc:sldChg chg="addSp delSp modSp add">
        <pc:chgData name="Roth, Dan" userId="18da4c67-dd89-43a7-9856-8592f867a23c" providerId="ADAL" clId="{BCF21DA5-91FD-49FD-B645-1CFB2F9184CD}" dt="2019-11-02T19:47:01.342" v="8813" actId="33524"/>
        <pc:sldMkLst>
          <pc:docMk/>
          <pc:sldMk cId="3181299227" sldId="881"/>
        </pc:sldMkLst>
        <pc:spChg chg="mod">
          <ac:chgData name="Roth, Dan" userId="18da4c67-dd89-43a7-9856-8592f867a23c" providerId="ADAL" clId="{BCF21DA5-91FD-49FD-B645-1CFB2F9184CD}" dt="2019-11-02T19:47:01.342" v="8813" actId="33524"/>
          <ac:spMkLst>
            <pc:docMk/>
            <pc:sldMk cId="3181299227" sldId="881"/>
            <ac:spMk id="3" creationId="{9A534B49-7054-4ED3-B3EC-00A7C58F981C}"/>
          </ac:spMkLst>
        </pc:spChg>
        <pc:spChg chg="add del mod">
          <ac:chgData name="Roth, Dan" userId="18da4c67-dd89-43a7-9856-8592f867a23c" providerId="ADAL" clId="{BCF21DA5-91FD-49FD-B645-1CFB2F9184CD}" dt="2019-11-01T02:58:02.577" v="3609"/>
          <ac:spMkLst>
            <pc:docMk/>
            <pc:sldMk cId="3181299227" sldId="881"/>
            <ac:spMk id="5" creationId="{D2B5A6C7-F769-4C8B-A797-07D3452B4EDF}"/>
          </ac:spMkLst>
        </pc:spChg>
        <pc:spChg chg="add del mod">
          <ac:chgData name="Roth, Dan" userId="18da4c67-dd89-43a7-9856-8592f867a23c" providerId="ADAL" clId="{BCF21DA5-91FD-49FD-B645-1CFB2F9184CD}" dt="2019-11-01T02:58:02.577" v="3609"/>
          <ac:spMkLst>
            <pc:docMk/>
            <pc:sldMk cId="3181299227" sldId="881"/>
            <ac:spMk id="6" creationId="{154A4988-3C38-4B84-81E1-A7AA9300E3D3}"/>
          </ac:spMkLst>
        </pc:spChg>
        <pc:spChg chg="add del mod">
          <ac:chgData name="Roth, Dan" userId="18da4c67-dd89-43a7-9856-8592f867a23c" providerId="ADAL" clId="{BCF21DA5-91FD-49FD-B645-1CFB2F9184CD}" dt="2019-11-01T02:58:02.577" v="3609"/>
          <ac:spMkLst>
            <pc:docMk/>
            <pc:sldMk cId="3181299227" sldId="881"/>
            <ac:spMk id="7" creationId="{94FE29EB-F959-48E8-89B8-3C6E3D4E4596}"/>
          </ac:spMkLst>
        </pc:spChg>
        <pc:spChg chg="add del mod">
          <ac:chgData name="Roth, Dan" userId="18da4c67-dd89-43a7-9856-8592f867a23c" providerId="ADAL" clId="{BCF21DA5-91FD-49FD-B645-1CFB2F9184CD}" dt="2019-11-01T03:02:55.702" v="3793"/>
          <ac:spMkLst>
            <pc:docMk/>
            <pc:sldMk cId="3181299227" sldId="881"/>
            <ac:spMk id="8" creationId="{24A5FF00-8821-498D-A18C-83879E69D1EF}"/>
          </ac:spMkLst>
        </pc:spChg>
        <pc:spChg chg="add del mod">
          <ac:chgData name="Roth, Dan" userId="18da4c67-dd89-43a7-9856-8592f867a23c" providerId="ADAL" clId="{BCF21DA5-91FD-49FD-B645-1CFB2F9184CD}" dt="2019-11-01T03:02:55.702" v="3793"/>
          <ac:spMkLst>
            <pc:docMk/>
            <pc:sldMk cId="3181299227" sldId="881"/>
            <ac:spMk id="9" creationId="{65ABC29B-A022-4D16-882A-0A3D5CFCFBFA}"/>
          </ac:spMkLst>
        </pc:spChg>
        <pc:spChg chg="add del mod">
          <ac:chgData name="Roth, Dan" userId="18da4c67-dd89-43a7-9856-8592f867a23c" providerId="ADAL" clId="{BCF21DA5-91FD-49FD-B645-1CFB2F9184CD}" dt="2019-11-01T03:02:55.702" v="3793"/>
          <ac:spMkLst>
            <pc:docMk/>
            <pc:sldMk cId="3181299227" sldId="881"/>
            <ac:spMk id="10" creationId="{8AD0DB8C-E7EB-4CC1-B679-C612EE663C92}"/>
          </ac:spMkLst>
        </pc:spChg>
      </pc:sldChg>
      <pc:sldChg chg="modSp add">
        <pc:chgData name="Roth, Dan" userId="18da4c67-dd89-43a7-9856-8592f867a23c" providerId="ADAL" clId="{BCF21DA5-91FD-49FD-B645-1CFB2F9184CD}" dt="2019-11-02T19:14:07.205" v="8382" actId="20577"/>
        <pc:sldMkLst>
          <pc:docMk/>
          <pc:sldMk cId="888089413" sldId="882"/>
        </pc:sldMkLst>
        <pc:spChg chg="mod">
          <ac:chgData name="Roth, Dan" userId="18da4c67-dd89-43a7-9856-8592f867a23c" providerId="ADAL" clId="{BCF21DA5-91FD-49FD-B645-1CFB2F9184CD}" dt="2019-11-01T01:49:59.597" v="1539" actId="20577"/>
          <ac:spMkLst>
            <pc:docMk/>
            <pc:sldMk cId="888089413" sldId="882"/>
            <ac:spMk id="2" creationId="{2C32BB3A-249E-4213-8865-682C99482A4C}"/>
          </ac:spMkLst>
        </pc:spChg>
        <pc:spChg chg="mod">
          <ac:chgData name="Roth, Dan" userId="18da4c67-dd89-43a7-9856-8592f867a23c" providerId="ADAL" clId="{BCF21DA5-91FD-49FD-B645-1CFB2F9184CD}" dt="2019-11-02T19:14:07.205" v="8382" actId="20577"/>
          <ac:spMkLst>
            <pc:docMk/>
            <pc:sldMk cId="888089413" sldId="882"/>
            <ac:spMk id="3" creationId="{9A534B49-7054-4ED3-B3EC-00A7C58F981C}"/>
          </ac:spMkLst>
        </pc:spChg>
      </pc:sldChg>
      <pc:sldChg chg="modSp add">
        <pc:chgData name="Roth, Dan" userId="18da4c67-dd89-43a7-9856-8592f867a23c" providerId="ADAL" clId="{BCF21DA5-91FD-49FD-B645-1CFB2F9184CD}" dt="2019-11-02T19:15:17.940" v="8383" actId="20577"/>
        <pc:sldMkLst>
          <pc:docMk/>
          <pc:sldMk cId="1096836549" sldId="883"/>
        </pc:sldMkLst>
        <pc:spChg chg="mod">
          <ac:chgData name="Roth, Dan" userId="18da4c67-dd89-43a7-9856-8592f867a23c" providerId="ADAL" clId="{BCF21DA5-91FD-49FD-B645-1CFB2F9184CD}" dt="2019-11-01T00:33:09.547" v="1287" actId="20577"/>
          <ac:spMkLst>
            <pc:docMk/>
            <pc:sldMk cId="1096836549" sldId="883"/>
            <ac:spMk id="2" creationId="{2C32BB3A-249E-4213-8865-682C99482A4C}"/>
          </ac:spMkLst>
        </pc:spChg>
        <pc:spChg chg="mod">
          <ac:chgData name="Roth, Dan" userId="18da4c67-dd89-43a7-9856-8592f867a23c" providerId="ADAL" clId="{BCF21DA5-91FD-49FD-B645-1CFB2F9184CD}" dt="2019-11-02T19:15:17.940" v="8383" actId="20577"/>
          <ac:spMkLst>
            <pc:docMk/>
            <pc:sldMk cId="1096836549" sldId="883"/>
            <ac:spMk id="3" creationId="{9A534B49-7054-4ED3-B3EC-00A7C58F981C}"/>
          </ac:spMkLst>
        </pc:spChg>
      </pc:sldChg>
      <pc:sldChg chg="addSp delSp modSp add modAnim">
        <pc:chgData name="Roth, Dan" userId="18da4c67-dd89-43a7-9856-8592f867a23c" providerId="ADAL" clId="{BCF21DA5-91FD-49FD-B645-1CFB2F9184CD}" dt="2019-11-01T02:51:38.806" v="3606" actId="207"/>
        <pc:sldMkLst>
          <pc:docMk/>
          <pc:sldMk cId="2073224045" sldId="884"/>
        </pc:sldMkLst>
        <pc:spChg chg="mod">
          <ac:chgData name="Roth, Dan" userId="18da4c67-dd89-43a7-9856-8592f867a23c" providerId="ADAL" clId="{BCF21DA5-91FD-49FD-B645-1CFB2F9184CD}" dt="2019-11-01T02:51:09.577" v="3605" actId="20577"/>
          <ac:spMkLst>
            <pc:docMk/>
            <pc:sldMk cId="2073224045" sldId="884"/>
            <ac:spMk id="2" creationId="{2C32BB3A-249E-4213-8865-682C99482A4C}"/>
          </ac:spMkLst>
        </pc:spChg>
        <pc:spChg chg="add mod">
          <ac:chgData name="Roth, Dan" userId="18da4c67-dd89-43a7-9856-8592f867a23c" providerId="ADAL" clId="{BCF21DA5-91FD-49FD-B645-1CFB2F9184CD}" dt="2019-11-01T02:51:38.806" v="3606" actId="207"/>
          <ac:spMkLst>
            <pc:docMk/>
            <pc:sldMk cId="2073224045" sldId="884"/>
            <ac:spMk id="3" creationId="{F5DC6C9A-FE42-4A98-92C0-C59252061B7A}"/>
          </ac:spMkLst>
        </pc:spChg>
        <pc:spChg chg="del">
          <ac:chgData name="Roth, Dan" userId="18da4c67-dd89-43a7-9856-8592f867a23c" providerId="ADAL" clId="{BCF21DA5-91FD-49FD-B645-1CFB2F9184CD}" dt="2019-11-01T02:43:06.160" v="3297" actId="478"/>
          <ac:spMkLst>
            <pc:docMk/>
            <pc:sldMk cId="2073224045" sldId="884"/>
            <ac:spMk id="6" creationId="{ED310779-4D57-416A-ACF3-067209B4DFFE}"/>
          </ac:spMkLst>
        </pc:spChg>
        <pc:graphicFrameChg chg="mod modGraphic">
          <ac:chgData name="Roth, Dan" userId="18da4c67-dd89-43a7-9856-8592f867a23c" providerId="ADAL" clId="{BCF21DA5-91FD-49FD-B645-1CFB2F9184CD}" dt="2019-11-01T02:44:59.340" v="3320" actId="207"/>
          <ac:graphicFrameMkLst>
            <pc:docMk/>
            <pc:sldMk cId="2073224045" sldId="884"/>
            <ac:graphicFrameMk id="9" creationId="{3A987E4E-A21F-4D83-9BCF-5D8CA7526C9F}"/>
          </ac:graphicFrameMkLst>
        </pc:graphicFrameChg>
        <pc:cxnChg chg="add mod">
          <ac:chgData name="Roth, Dan" userId="18da4c67-dd89-43a7-9856-8592f867a23c" providerId="ADAL" clId="{BCF21DA5-91FD-49FD-B645-1CFB2F9184CD}" dt="2019-11-01T02:46:47.641" v="3403" actId="554"/>
          <ac:cxnSpMkLst>
            <pc:docMk/>
            <pc:sldMk cId="2073224045" sldId="884"/>
            <ac:cxnSpMk id="7" creationId="{359B44A2-D447-427E-9A71-D3E9A96FD2A1}"/>
          </ac:cxnSpMkLst>
        </pc:cxnChg>
        <pc:cxnChg chg="add mod">
          <ac:chgData name="Roth, Dan" userId="18da4c67-dd89-43a7-9856-8592f867a23c" providerId="ADAL" clId="{BCF21DA5-91FD-49FD-B645-1CFB2F9184CD}" dt="2019-11-01T02:47:03.612" v="3404"/>
          <ac:cxnSpMkLst>
            <pc:docMk/>
            <pc:sldMk cId="2073224045" sldId="884"/>
            <ac:cxnSpMk id="10" creationId="{25841EA9-7474-4039-B6B2-B3EF786D55BE}"/>
          </ac:cxnSpMkLst>
        </pc:cxnChg>
        <pc:cxnChg chg="add mod">
          <ac:chgData name="Roth, Dan" userId="18da4c67-dd89-43a7-9856-8592f867a23c" providerId="ADAL" clId="{BCF21DA5-91FD-49FD-B645-1CFB2F9184CD}" dt="2019-11-01T02:46:47.641" v="3403" actId="554"/>
          <ac:cxnSpMkLst>
            <pc:docMk/>
            <pc:sldMk cId="2073224045" sldId="884"/>
            <ac:cxnSpMk id="11" creationId="{C2E9BC79-C365-4C43-B093-2BEA1A8DADAB}"/>
          </ac:cxnSpMkLst>
        </pc:cxnChg>
      </pc:sldChg>
      <pc:sldChg chg="add">
        <pc:chgData name="Roth, Dan" userId="18da4c67-dd89-43a7-9856-8592f867a23c" providerId="ADAL" clId="{BCF21DA5-91FD-49FD-B645-1CFB2F9184CD}" dt="2019-11-02T19:55:10.862" v="9088"/>
        <pc:sldMkLst>
          <pc:docMk/>
          <pc:sldMk cId="1922507872" sldId="885"/>
        </pc:sldMkLst>
      </pc:sldChg>
      <pc:sldChg chg="add del modTransition">
        <pc:chgData name="Roth, Dan" userId="18da4c67-dd89-43a7-9856-8592f867a23c" providerId="ADAL" clId="{BCF21DA5-91FD-49FD-B645-1CFB2F9184CD}" dt="2019-11-02T19:55:06.851" v="9087" actId="2696"/>
        <pc:sldMkLst>
          <pc:docMk/>
          <pc:sldMk cId="3550681359" sldId="885"/>
        </pc:sldMkLst>
      </pc:sldChg>
      <pc:sldChg chg="add">
        <pc:chgData name="Roth, Dan" userId="18da4c67-dd89-43a7-9856-8592f867a23c" providerId="ADAL" clId="{BCF21DA5-91FD-49FD-B645-1CFB2F9184CD}" dt="2019-11-02T19:55:10.862" v="9088"/>
        <pc:sldMkLst>
          <pc:docMk/>
          <pc:sldMk cId="271435003" sldId="886"/>
        </pc:sldMkLst>
      </pc:sldChg>
      <pc:sldChg chg="add del modTransition">
        <pc:chgData name="Roth, Dan" userId="18da4c67-dd89-43a7-9856-8592f867a23c" providerId="ADAL" clId="{BCF21DA5-91FD-49FD-B645-1CFB2F9184CD}" dt="2019-11-02T19:55:06.851" v="9087" actId="2696"/>
        <pc:sldMkLst>
          <pc:docMk/>
          <pc:sldMk cId="2197686223" sldId="886"/>
        </pc:sldMkLst>
      </pc:sldChg>
      <pc:sldChg chg="addSp delSp modSp add ord modTransition modAnim">
        <pc:chgData name="Roth, Dan" userId="18da4c67-dd89-43a7-9856-8592f867a23c" providerId="ADAL" clId="{BCF21DA5-91FD-49FD-B645-1CFB2F9184CD}" dt="2019-11-08T21:02:12.310" v="9589"/>
        <pc:sldMkLst>
          <pc:docMk/>
          <pc:sldMk cId="3943728063" sldId="888"/>
        </pc:sldMkLst>
        <pc:spChg chg="mod">
          <ac:chgData name="Roth, Dan" userId="18da4c67-dd89-43a7-9856-8592f867a23c" providerId="ADAL" clId="{BCF21DA5-91FD-49FD-B645-1CFB2F9184CD}" dt="2019-11-01T02:18:39.455" v="2586" actId="20577"/>
          <ac:spMkLst>
            <pc:docMk/>
            <pc:sldMk cId="3943728063" sldId="888"/>
            <ac:spMk id="2" creationId="{9F26E542-B39E-48C1-98FE-E7CFAEC0BAEA}"/>
          </ac:spMkLst>
        </pc:spChg>
        <pc:spChg chg="add mod">
          <ac:chgData name="Roth, Dan" userId="18da4c67-dd89-43a7-9856-8592f867a23c" providerId="ADAL" clId="{BCF21DA5-91FD-49FD-B645-1CFB2F9184CD}" dt="2019-11-01T02:42:29.727" v="3295" actId="1076"/>
          <ac:spMkLst>
            <pc:docMk/>
            <pc:sldMk cId="3943728063" sldId="888"/>
            <ac:spMk id="6" creationId="{B52D51BF-075D-4076-AA58-DF6216D5C68B}"/>
          </ac:spMkLst>
        </pc:spChg>
        <pc:spChg chg="del mod">
          <ac:chgData name="Roth, Dan" userId="18da4c67-dd89-43a7-9856-8592f867a23c" providerId="ADAL" clId="{BCF21DA5-91FD-49FD-B645-1CFB2F9184CD}" dt="2019-11-01T02:42:13.398" v="3292" actId="478"/>
          <ac:spMkLst>
            <pc:docMk/>
            <pc:sldMk cId="3943728063" sldId="888"/>
            <ac:spMk id="12" creationId="{580DBFD7-16CC-48BC-A723-9680AF97F2B2}"/>
          </ac:spMkLst>
        </pc:spChg>
        <pc:graphicFrameChg chg="mod modGraphic">
          <ac:chgData name="Roth, Dan" userId="18da4c67-dd89-43a7-9856-8592f867a23c" providerId="ADAL" clId="{BCF21DA5-91FD-49FD-B645-1CFB2F9184CD}" dt="2019-11-01T02:21:37.898" v="2599" actId="113"/>
          <ac:graphicFrameMkLst>
            <pc:docMk/>
            <pc:sldMk cId="3943728063" sldId="888"/>
            <ac:graphicFrameMk id="8" creationId="{23C27722-7143-4C34-B5A5-8F8C9940A92B}"/>
          </ac:graphicFrameMkLst>
        </pc:graphicFrameChg>
        <pc:cxnChg chg="add mod">
          <ac:chgData name="Roth, Dan" userId="18da4c67-dd89-43a7-9856-8592f867a23c" providerId="ADAL" clId="{BCF21DA5-91FD-49FD-B645-1CFB2F9184CD}" dt="2019-11-01T02:22:36.587" v="2605"/>
          <ac:cxnSpMkLst>
            <pc:docMk/>
            <pc:sldMk cId="3943728063" sldId="888"/>
            <ac:cxnSpMk id="5" creationId="{EE9D2969-3DF7-4122-8AAC-0ABDB925A08C}"/>
          </ac:cxnSpMkLst>
        </pc:cxnChg>
        <pc:cxnChg chg="add mod">
          <ac:chgData name="Roth, Dan" userId="18da4c67-dd89-43a7-9856-8592f867a23c" providerId="ADAL" clId="{BCF21DA5-91FD-49FD-B645-1CFB2F9184CD}" dt="2019-11-01T02:22:36.587" v="2605"/>
          <ac:cxnSpMkLst>
            <pc:docMk/>
            <pc:sldMk cId="3943728063" sldId="888"/>
            <ac:cxnSpMk id="9" creationId="{F003D8AF-890E-4EAD-8414-69FFB3E9BBAB}"/>
          </ac:cxnSpMkLst>
        </pc:cxnChg>
        <pc:cxnChg chg="add mod">
          <ac:chgData name="Roth, Dan" userId="18da4c67-dd89-43a7-9856-8592f867a23c" providerId="ADAL" clId="{BCF21DA5-91FD-49FD-B645-1CFB2F9184CD}" dt="2019-11-01T02:22:57.303" v="2606"/>
          <ac:cxnSpMkLst>
            <pc:docMk/>
            <pc:sldMk cId="3943728063" sldId="888"/>
            <ac:cxnSpMk id="10" creationId="{DD55965C-25B7-406E-B920-9ADE501F48B5}"/>
          </ac:cxnSpMkLst>
        </pc:cxnChg>
      </pc:sldChg>
      <pc:sldChg chg="addSp delSp modSp add ord modTransition modAnim">
        <pc:chgData name="Roth, Dan" userId="18da4c67-dd89-43a7-9856-8592f867a23c" providerId="ADAL" clId="{BCF21DA5-91FD-49FD-B645-1CFB2F9184CD}" dt="2019-11-08T21:02:09.011" v="9588"/>
        <pc:sldMkLst>
          <pc:docMk/>
          <pc:sldMk cId="3642433864" sldId="889"/>
        </pc:sldMkLst>
        <pc:spChg chg="mod">
          <ac:chgData name="Roth, Dan" userId="18da4c67-dd89-43a7-9856-8592f867a23c" providerId="ADAL" clId="{BCF21DA5-91FD-49FD-B645-1CFB2F9184CD}" dt="2019-11-01T02:49:36.204" v="3591" actId="6549"/>
          <ac:spMkLst>
            <pc:docMk/>
            <pc:sldMk cId="3642433864" sldId="889"/>
            <ac:spMk id="2" creationId="{95D86BEF-7980-41EA-9331-4BEE02A9B3E3}"/>
          </ac:spMkLst>
        </pc:spChg>
        <pc:spChg chg="add mod">
          <ac:chgData name="Roth, Dan" userId="18da4c67-dd89-43a7-9856-8592f867a23c" providerId="ADAL" clId="{BCF21DA5-91FD-49FD-B645-1CFB2F9184CD}" dt="2019-11-01T02:37:21.719" v="3290" actId="14100"/>
          <ac:spMkLst>
            <pc:docMk/>
            <pc:sldMk cId="3642433864" sldId="889"/>
            <ac:spMk id="3" creationId="{5F246A5B-5529-4668-A7D9-D15D04F936E4}"/>
          </ac:spMkLst>
        </pc:spChg>
        <pc:spChg chg="del mod">
          <ac:chgData name="Roth, Dan" userId="18da4c67-dd89-43a7-9856-8592f867a23c" providerId="ADAL" clId="{BCF21DA5-91FD-49FD-B645-1CFB2F9184CD}" dt="2019-11-01T02:50:28.189" v="3593" actId="478"/>
          <ac:spMkLst>
            <pc:docMk/>
            <pc:sldMk cId="3642433864" sldId="889"/>
            <ac:spMk id="12" creationId="{AF124E99-83B1-4F4F-AA3C-BE0B957D79F4}"/>
          </ac:spMkLst>
        </pc:spChg>
        <pc:spChg chg="del mod">
          <ac:chgData name="Roth, Dan" userId="18da4c67-dd89-43a7-9856-8592f867a23c" providerId="ADAL" clId="{BCF21DA5-91FD-49FD-B645-1CFB2F9184CD}" dt="2019-11-01T02:37:12.439" v="3288" actId="478"/>
          <ac:spMkLst>
            <pc:docMk/>
            <pc:sldMk cId="3642433864" sldId="889"/>
            <ac:spMk id="16" creationId="{30A4F95B-2CF3-40E0-92A9-49E840BC73A7}"/>
          </ac:spMkLst>
        </pc:spChg>
        <pc:graphicFrameChg chg="mod modGraphic">
          <ac:chgData name="Roth, Dan" userId="18da4c67-dd89-43a7-9856-8592f867a23c" providerId="ADAL" clId="{BCF21DA5-91FD-49FD-B645-1CFB2F9184CD}" dt="2019-11-01T02:31:47.951" v="3041" actId="14100"/>
          <ac:graphicFrameMkLst>
            <pc:docMk/>
            <pc:sldMk cId="3642433864" sldId="889"/>
            <ac:graphicFrameMk id="8" creationId="{DC21BC1B-BC33-44B1-885F-031F18E8AF76}"/>
          </ac:graphicFrameMkLst>
        </pc:graphicFrameChg>
        <pc:cxnChg chg="add mod">
          <ac:chgData name="Roth, Dan" userId="18da4c67-dd89-43a7-9856-8592f867a23c" providerId="ADAL" clId="{BCF21DA5-91FD-49FD-B645-1CFB2F9184CD}" dt="2019-11-01T02:33:41.163" v="3096" actId="1037"/>
          <ac:cxnSpMkLst>
            <pc:docMk/>
            <pc:sldMk cId="3642433864" sldId="889"/>
            <ac:cxnSpMk id="7" creationId="{70088390-D0BD-48C8-A89C-9F5F289C3C7D}"/>
          </ac:cxnSpMkLst>
        </pc:cxnChg>
        <pc:cxnChg chg="add mod">
          <ac:chgData name="Roth, Dan" userId="18da4c67-dd89-43a7-9856-8592f867a23c" providerId="ADAL" clId="{BCF21DA5-91FD-49FD-B645-1CFB2F9184CD}" dt="2019-11-01T02:33:58.562" v="3097"/>
          <ac:cxnSpMkLst>
            <pc:docMk/>
            <pc:sldMk cId="3642433864" sldId="889"/>
            <ac:cxnSpMk id="9" creationId="{92E0002F-5646-4376-9ACD-11F504973405}"/>
          </ac:cxnSpMkLst>
        </pc:cxnChg>
      </pc:sldChg>
      <pc:sldChg chg="addSp delSp modSp add ord modTransition modAnim">
        <pc:chgData name="Roth, Dan" userId="18da4c67-dd89-43a7-9856-8592f867a23c" providerId="ADAL" clId="{BCF21DA5-91FD-49FD-B645-1CFB2F9184CD}" dt="2019-11-08T21:02:22.254" v="9590"/>
        <pc:sldMkLst>
          <pc:docMk/>
          <pc:sldMk cId="3100124712" sldId="890"/>
        </pc:sldMkLst>
        <pc:spChg chg="mod">
          <ac:chgData name="Roth, Dan" userId="18da4c67-dd89-43a7-9856-8592f867a23c" providerId="ADAL" clId="{BCF21DA5-91FD-49FD-B645-1CFB2F9184CD}" dt="2019-11-01T01:45:57.237" v="1507" actId="6549"/>
          <ac:spMkLst>
            <pc:docMk/>
            <pc:sldMk cId="3100124712" sldId="890"/>
            <ac:spMk id="2" creationId="{7A84B4D9-4561-414E-8F93-E3E6232FFD79}"/>
          </ac:spMkLst>
        </pc:spChg>
        <pc:spChg chg="add mod">
          <ac:chgData name="Roth, Dan" userId="18da4c67-dd89-43a7-9856-8592f867a23c" providerId="ADAL" clId="{BCF21DA5-91FD-49FD-B645-1CFB2F9184CD}" dt="2019-11-01T01:44:15.460" v="1461" actId="208"/>
          <ac:spMkLst>
            <pc:docMk/>
            <pc:sldMk cId="3100124712" sldId="890"/>
            <ac:spMk id="8" creationId="{5684D78D-00EB-4B43-B20B-A0C2E82698CD}"/>
          </ac:spMkLst>
        </pc:spChg>
        <pc:spChg chg="mod">
          <ac:chgData name="Roth, Dan" userId="18da4c67-dd89-43a7-9856-8592f867a23c" providerId="ADAL" clId="{BCF21DA5-91FD-49FD-B645-1CFB2F9184CD}" dt="2019-11-01T01:44:46.705" v="1464" actId="20577"/>
          <ac:spMkLst>
            <pc:docMk/>
            <pc:sldMk cId="3100124712" sldId="890"/>
            <ac:spMk id="12" creationId="{B886C0BA-BD76-4896-A26D-EF30EAAC9B46}"/>
          </ac:spMkLst>
        </pc:spChg>
        <pc:spChg chg="add mod">
          <ac:chgData name="Roth, Dan" userId="18da4c67-dd89-43a7-9856-8592f867a23c" providerId="ADAL" clId="{BCF21DA5-91FD-49FD-B645-1CFB2F9184CD}" dt="2019-11-01T01:44:19.802" v="1463" actId="207"/>
          <ac:spMkLst>
            <pc:docMk/>
            <pc:sldMk cId="3100124712" sldId="890"/>
            <ac:spMk id="15" creationId="{B33EB613-C255-4F74-B2F3-8CE92EC67370}"/>
          </ac:spMkLst>
        </pc:spChg>
        <pc:spChg chg="add mod ord">
          <ac:chgData name="Roth, Dan" userId="18da4c67-dd89-43a7-9856-8592f867a23c" providerId="ADAL" clId="{BCF21DA5-91FD-49FD-B645-1CFB2F9184CD}" dt="2019-11-01T01:46:47.654" v="1519" actId="1035"/>
          <ac:spMkLst>
            <pc:docMk/>
            <pc:sldMk cId="3100124712" sldId="890"/>
            <ac:spMk id="16" creationId="{222888C1-D60D-445E-8404-5235BFD6EBBD}"/>
          </ac:spMkLst>
        </pc:spChg>
        <pc:cxnChg chg="add mod">
          <ac:chgData name="Roth, Dan" userId="18da4c67-dd89-43a7-9856-8592f867a23c" providerId="ADAL" clId="{BCF21DA5-91FD-49FD-B645-1CFB2F9184CD}" dt="2019-11-01T01:39:51.877" v="1301" actId="465"/>
          <ac:cxnSpMkLst>
            <pc:docMk/>
            <pc:sldMk cId="3100124712" sldId="890"/>
            <ac:cxnSpMk id="5" creationId="{A2DFADE9-7668-4BB7-B8EA-000A9EBA2928}"/>
          </ac:cxnSpMkLst>
        </pc:cxnChg>
        <pc:cxnChg chg="add mod">
          <ac:chgData name="Roth, Dan" userId="18da4c67-dd89-43a7-9856-8592f867a23c" providerId="ADAL" clId="{BCF21DA5-91FD-49FD-B645-1CFB2F9184CD}" dt="2019-11-01T01:39:51.877" v="1301" actId="465"/>
          <ac:cxnSpMkLst>
            <pc:docMk/>
            <pc:sldMk cId="3100124712" sldId="890"/>
            <ac:cxnSpMk id="9" creationId="{10181518-1C59-4E1F-8314-51C55744EC7D}"/>
          </ac:cxnSpMkLst>
        </pc:cxnChg>
        <pc:cxnChg chg="add mod">
          <ac:chgData name="Roth, Dan" userId="18da4c67-dd89-43a7-9856-8592f867a23c" providerId="ADAL" clId="{BCF21DA5-91FD-49FD-B645-1CFB2F9184CD}" dt="2019-11-01T01:39:51.877" v="1301" actId="465"/>
          <ac:cxnSpMkLst>
            <pc:docMk/>
            <pc:sldMk cId="3100124712" sldId="890"/>
            <ac:cxnSpMk id="10" creationId="{08DBA8A0-583C-497E-AC9D-80AF856799B0}"/>
          </ac:cxnSpMkLst>
        </pc:cxnChg>
        <pc:cxnChg chg="add mod">
          <ac:chgData name="Roth, Dan" userId="18da4c67-dd89-43a7-9856-8592f867a23c" providerId="ADAL" clId="{BCF21DA5-91FD-49FD-B645-1CFB2F9184CD}" dt="2019-11-01T01:39:51.877" v="1301" actId="465"/>
          <ac:cxnSpMkLst>
            <pc:docMk/>
            <pc:sldMk cId="3100124712" sldId="890"/>
            <ac:cxnSpMk id="11" creationId="{871A1FBB-C9FA-4075-BED9-B9A142F53666}"/>
          </ac:cxnSpMkLst>
        </pc:cxnChg>
        <pc:cxnChg chg="add del">
          <ac:chgData name="Roth, Dan" userId="18da4c67-dd89-43a7-9856-8592f867a23c" providerId="ADAL" clId="{BCF21DA5-91FD-49FD-B645-1CFB2F9184CD}" dt="2019-11-01T01:43:44.340" v="1457"/>
          <ac:cxnSpMkLst>
            <pc:docMk/>
            <pc:sldMk cId="3100124712" sldId="890"/>
            <ac:cxnSpMk id="13" creationId="{C007435F-8D67-4D73-829E-78BA95C214DE}"/>
          </ac:cxnSpMkLst>
        </pc:cxnChg>
        <pc:cxnChg chg="add del">
          <ac:chgData name="Roth, Dan" userId="18da4c67-dd89-43a7-9856-8592f867a23c" providerId="ADAL" clId="{BCF21DA5-91FD-49FD-B645-1CFB2F9184CD}" dt="2019-11-01T01:43:41.107" v="1456"/>
          <ac:cxnSpMkLst>
            <pc:docMk/>
            <pc:sldMk cId="3100124712" sldId="890"/>
            <ac:cxnSpMk id="14" creationId="{C419902B-006E-40F9-B04F-35668216A132}"/>
          </ac:cxnSpMkLst>
        </pc:cxnChg>
      </pc:sldChg>
      <pc:sldChg chg="add del modTransition">
        <pc:chgData name="Roth, Dan" userId="18da4c67-dd89-43a7-9856-8592f867a23c" providerId="ADAL" clId="{BCF21DA5-91FD-49FD-B645-1CFB2F9184CD}" dt="2019-11-02T19:55:06.851" v="9087" actId="2696"/>
        <pc:sldMkLst>
          <pc:docMk/>
          <pc:sldMk cId="46145702" sldId="899"/>
        </pc:sldMkLst>
      </pc:sldChg>
      <pc:sldChg chg="add">
        <pc:chgData name="Roth, Dan" userId="18da4c67-dd89-43a7-9856-8592f867a23c" providerId="ADAL" clId="{BCF21DA5-91FD-49FD-B645-1CFB2F9184CD}" dt="2019-11-02T19:55:10.862" v="9088"/>
        <pc:sldMkLst>
          <pc:docMk/>
          <pc:sldMk cId="1365271490" sldId="899"/>
        </pc:sldMkLst>
      </pc:sldChg>
      <pc:sldChg chg="addSp modSp add ord modTransition modAnim">
        <pc:chgData name="Roth, Dan" userId="18da4c67-dd89-43a7-9856-8592f867a23c" providerId="ADAL" clId="{BCF21DA5-91FD-49FD-B645-1CFB2F9184CD}" dt="2019-11-02T19:35:23.798" v="8649"/>
        <pc:sldMkLst>
          <pc:docMk/>
          <pc:sldMk cId="3802172136" sldId="900"/>
        </pc:sldMkLst>
        <pc:spChg chg="mod">
          <ac:chgData name="Roth, Dan" userId="18da4c67-dd89-43a7-9856-8592f867a23c" providerId="ADAL" clId="{BCF21DA5-91FD-49FD-B645-1CFB2F9184CD}" dt="2019-11-01T02:11:18.501" v="2563" actId="6549"/>
          <ac:spMkLst>
            <pc:docMk/>
            <pc:sldMk cId="3802172136" sldId="900"/>
            <ac:spMk id="2" creationId="{7A84B4D9-4561-414E-8F93-E3E6232FFD79}"/>
          </ac:spMkLst>
        </pc:spChg>
        <pc:spChg chg="mod">
          <ac:chgData name="Roth, Dan" userId="18da4c67-dd89-43a7-9856-8592f867a23c" providerId="ADAL" clId="{BCF21DA5-91FD-49FD-B645-1CFB2F9184CD}" dt="2019-11-01T02:11:00.240" v="2517" actId="207"/>
          <ac:spMkLst>
            <pc:docMk/>
            <pc:sldMk cId="3802172136" sldId="900"/>
            <ac:spMk id="5" creationId="{AA66FF2A-4FA7-4796-85FE-5695043B29B6}"/>
          </ac:spMkLst>
        </pc:spChg>
        <pc:spChg chg="add mod">
          <ac:chgData name="Roth, Dan" userId="18da4c67-dd89-43a7-9856-8592f867a23c" providerId="ADAL" clId="{BCF21DA5-91FD-49FD-B645-1CFB2F9184CD}" dt="2019-11-01T02:08:34.107" v="2489" actId="1038"/>
          <ac:spMkLst>
            <pc:docMk/>
            <pc:sldMk cId="3802172136" sldId="900"/>
            <ac:spMk id="11" creationId="{BACD4241-2814-44EC-833C-75BCEAF4E1F5}"/>
          </ac:spMkLst>
        </pc:spChg>
        <pc:spChg chg="add mod">
          <ac:chgData name="Roth, Dan" userId="18da4c67-dd89-43a7-9856-8592f867a23c" providerId="ADAL" clId="{BCF21DA5-91FD-49FD-B645-1CFB2F9184CD}" dt="2019-11-01T02:08:34.107" v="2489" actId="1038"/>
          <ac:spMkLst>
            <pc:docMk/>
            <pc:sldMk cId="3802172136" sldId="900"/>
            <ac:spMk id="12" creationId="{0292C953-C964-4785-8998-FD459F22200D}"/>
          </ac:spMkLst>
        </pc:spChg>
        <pc:cxnChg chg="add mod">
          <ac:chgData name="Roth, Dan" userId="18da4c67-dd89-43a7-9856-8592f867a23c" providerId="ADAL" clId="{BCF21DA5-91FD-49FD-B645-1CFB2F9184CD}" dt="2019-11-01T01:56:14.172" v="1831" actId="465"/>
          <ac:cxnSpMkLst>
            <pc:docMk/>
            <pc:sldMk cId="3802172136" sldId="900"/>
            <ac:cxnSpMk id="6" creationId="{1E5C5FBD-AE67-482A-86AB-2D876ED89980}"/>
          </ac:cxnSpMkLst>
        </pc:cxnChg>
        <pc:cxnChg chg="add mod">
          <ac:chgData name="Roth, Dan" userId="18da4c67-dd89-43a7-9856-8592f867a23c" providerId="ADAL" clId="{BCF21DA5-91FD-49FD-B645-1CFB2F9184CD}" dt="2019-11-01T01:56:14.172" v="1831" actId="465"/>
          <ac:cxnSpMkLst>
            <pc:docMk/>
            <pc:sldMk cId="3802172136" sldId="900"/>
            <ac:cxnSpMk id="8" creationId="{3602DDAA-A199-460F-A46E-BCF0C1D46CDD}"/>
          </ac:cxnSpMkLst>
        </pc:cxnChg>
        <pc:cxnChg chg="add mod">
          <ac:chgData name="Roth, Dan" userId="18da4c67-dd89-43a7-9856-8592f867a23c" providerId="ADAL" clId="{BCF21DA5-91FD-49FD-B645-1CFB2F9184CD}" dt="2019-11-01T01:56:14.172" v="1831" actId="465"/>
          <ac:cxnSpMkLst>
            <pc:docMk/>
            <pc:sldMk cId="3802172136" sldId="900"/>
            <ac:cxnSpMk id="9" creationId="{209BD9DD-3F4E-40F7-9CC2-A3B05D177927}"/>
          </ac:cxnSpMkLst>
        </pc:cxnChg>
        <pc:cxnChg chg="add mod">
          <ac:chgData name="Roth, Dan" userId="18da4c67-dd89-43a7-9856-8592f867a23c" providerId="ADAL" clId="{BCF21DA5-91FD-49FD-B645-1CFB2F9184CD}" dt="2019-11-01T01:56:14.172" v="1831" actId="465"/>
          <ac:cxnSpMkLst>
            <pc:docMk/>
            <pc:sldMk cId="3802172136" sldId="900"/>
            <ac:cxnSpMk id="10" creationId="{378FF70E-6FED-459D-BDA8-59E32DF4BDA4}"/>
          </ac:cxnSpMkLst>
        </pc:cxnChg>
      </pc:sldChg>
      <pc:sldChg chg="modSp add">
        <pc:chgData name="Roth, Dan" userId="18da4c67-dd89-43a7-9856-8592f867a23c" providerId="ADAL" clId="{BCF21DA5-91FD-49FD-B645-1CFB2F9184CD}" dt="2019-11-02T19:24:00.298" v="8632" actId="313"/>
        <pc:sldMkLst>
          <pc:docMk/>
          <pc:sldMk cId="4142174371" sldId="901"/>
        </pc:sldMkLst>
        <pc:spChg chg="mod">
          <ac:chgData name="Roth, Dan" userId="18da4c67-dd89-43a7-9856-8592f867a23c" providerId="ADAL" clId="{BCF21DA5-91FD-49FD-B645-1CFB2F9184CD}" dt="2019-11-01T01:50:19.488" v="1559" actId="20577"/>
          <ac:spMkLst>
            <pc:docMk/>
            <pc:sldMk cId="4142174371" sldId="901"/>
            <ac:spMk id="2" creationId="{7134ADD7-8E06-41B6-B0D6-DB94B73F305B}"/>
          </ac:spMkLst>
        </pc:spChg>
        <pc:spChg chg="mod">
          <ac:chgData name="Roth, Dan" userId="18da4c67-dd89-43a7-9856-8592f867a23c" providerId="ADAL" clId="{BCF21DA5-91FD-49FD-B645-1CFB2F9184CD}" dt="2019-11-02T19:24:00.298" v="8632" actId="313"/>
          <ac:spMkLst>
            <pc:docMk/>
            <pc:sldMk cId="4142174371" sldId="901"/>
            <ac:spMk id="3" creationId="{F97708D4-9758-4A58-A110-B626E2545D84}"/>
          </ac:spMkLst>
        </pc:spChg>
      </pc:sldChg>
      <pc:sldChg chg="addSp delSp modSp add ord modAnim modNotesTx">
        <pc:chgData name="Roth, Dan" userId="18da4c67-dd89-43a7-9856-8592f867a23c" providerId="ADAL" clId="{BCF21DA5-91FD-49FD-B645-1CFB2F9184CD}" dt="2019-11-03T03:13:53.685" v="9372" actId="5793"/>
        <pc:sldMkLst>
          <pc:docMk/>
          <pc:sldMk cId="162268351" sldId="902"/>
        </pc:sldMkLst>
        <pc:spChg chg="mod">
          <ac:chgData name="Roth, Dan" userId="18da4c67-dd89-43a7-9856-8592f867a23c" providerId="ADAL" clId="{BCF21DA5-91FD-49FD-B645-1CFB2F9184CD}" dt="2019-11-02T16:03:15.006" v="5881" actId="6549"/>
          <ac:spMkLst>
            <pc:docMk/>
            <pc:sldMk cId="162268351" sldId="902"/>
            <ac:spMk id="3" creationId="{8E6C3241-1B0B-4683-9246-6AED77715A19}"/>
          </ac:spMkLst>
        </pc:spChg>
        <pc:spChg chg="add del">
          <ac:chgData name="Roth, Dan" userId="18da4c67-dd89-43a7-9856-8592f867a23c" providerId="ADAL" clId="{BCF21DA5-91FD-49FD-B645-1CFB2F9184CD}" dt="2019-11-02T01:06:43.464" v="4897"/>
          <ac:spMkLst>
            <pc:docMk/>
            <pc:sldMk cId="162268351" sldId="902"/>
            <ac:spMk id="5" creationId="{27F9986D-6BD6-4BBD-8224-B40F0E499AB6}"/>
          </ac:spMkLst>
        </pc:spChg>
        <pc:spChg chg="mod">
          <ac:chgData name="Roth, Dan" userId="18da4c67-dd89-43a7-9856-8592f867a23c" providerId="ADAL" clId="{BCF21DA5-91FD-49FD-B645-1CFB2F9184CD}" dt="2019-11-02T16:06:26.691" v="5922" actId="1076"/>
          <ac:spMkLst>
            <pc:docMk/>
            <pc:sldMk cId="162268351" sldId="902"/>
            <ac:spMk id="7" creationId="{C1B510A8-52F5-4197-8BF3-A69E95320B22}"/>
          </ac:spMkLst>
        </pc:spChg>
        <pc:spChg chg="add mod">
          <ac:chgData name="Roth, Dan" userId="18da4c67-dd89-43a7-9856-8592f867a23c" providerId="ADAL" clId="{BCF21DA5-91FD-49FD-B645-1CFB2F9184CD}" dt="2019-11-03T03:13:53.685" v="9372" actId="5793"/>
          <ac:spMkLst>
            <pc:docMk/>
            <pc:sldMk cId="162268351" sldId="902"/>
            <ac:spMk id="8" creationId="{77366244-8DA0-48E8-8E81-0B532620905B}"/>
          </ac:spMkLst>
        </pc:spChg>
        <pc:spChg chg="add mod">
          <ac:chgData name="Roth, Dan" userId="18da4c67-dd89-43a7-9856-8592f867a23c" providerId="ADAL" clId="{BCF21DA5-91FD-49FD-B645-1CFB2F9184CD}" dt="2019-11-02T01:16:51.291" v="5177" actId="20577"/>
          <ac:spMkLst>
            <pc:docMk/>
            <pc:sldMk cId="162268351" sldId="902"/>
            <ac:spMk id="9" creationId="{10D1F1EC-6D7A-4596-A875-4F306CBC6AC5}"/>
          </ac:spMkLst>
        </pc:spChg>
        <pc:spChg chg="add mod">
          <ac:chgData name="Roth, Dan" userId="18da4c67-dd89-43a7-9856-8592f867a23c" providerId="ADAL" clId="{BCF21DA5-91FD-49FD-B645-1CFB2F9184CD}" dt="2019-11-02T01:20:20.042" v="5218" actId="1037"/>
          <ac:spMkLst>
            <pc:docMk/>
            <pc:sldMk cId="162268351" sldId="902"/>
            <ac:spMk id="10" creationId="{FF021C23-318C-4A6B-AFA6-A192138B36E2}"/>
          </ac:spMkLst>
        </pc:spChg>
        <pc:spChg chg="add mod">
          <ac:chgData name="Roth, Dan" userId="18da4c67-dd89-43a7-9856-8592f867a23c" providerId="ADAL" clId="{BCF21DA5-91FD-49FD-B645-1CFB2F9184CD}" dt="2019-11-02T01:35:27.624" v="5300" actId="552"/>
          <ac:spMkLst>
            <pc:docMk/>
            <pc:sldMk cId="162268351" sldId="902"/>
            <ac:spMk id="11" creationId="{85FB4DB6-E431-4872-9AC0-98A3EEC8E27D}"/>
          </ac:spMkLst>
        </pc:spChg>
        <pc:spChg chg="add mod">
          <ac:chgData name="Roth, Dan" userId="18da4c67-dd89-43a7-9856-8592f867a23c" providerId="ADAL" clId="{BCF21DA5-91FD-49FD-B645-1CFB2F9184CD}" dt="2019-11-02T01:35:41.810" v="5305" actId="1035"/>
          <ac:spMkLst>
            <pc:docMk/>
            <pc:sldMk cId="162268351" sldId="902"/>
            <ac:spMk id="12" creationId="{AD31C940-CA19-4A63-84CE-150143B0D358}"/>
          </ac:spMkLst>
        </pc:spChg>
        <pc:graphicFrameChg chg="mod">
          <ac:chgData name="Roth, Dan" userId="18da4c67-dd89-43a7-9856-8592f867a23c" providerId="ADAL" clId="{BCF21DA5-91FD-49FD-B645-1CFB2F9184CD}" dt="2019-11-02T01:05:36.320" v="4895" actId="1035"/>
          <ac:graphicFrameMkLst>
            <pc:docMk/>
            <pc:sldMk cId="162268351" sldId="902"/>
            <ac:graphicFrameMk id="6" creationId="{AFA7791E-4D17-4C17-8A31-EB80CADAFC3D}"/>
          </ac:graphicFrameMkLst>
        </pc:graphicFrameChg>
      </pc:sldChg>
      <pc:sldChg chg="add del">
        <pc:chgData name="Roth, Dan" userId="18da4c67-dd89-43a7-9856-8592f867a23c" providerId="ADAL" clId="{BCF21DA5-91FD-49FD-B645-1CFB2F9184CD}" dt="2019-11-02T00:47:41.138" v="4255" actId="47"/>
        <pc:sldMkLst>
          <pc:docMk/>
          <pc:sldMk cId="1327810407" sldId="902"/>
        </pc:sldMkLst>
      </pc:sldChg>
      <pc:sldChg chg="addSp delSp modSp add delAnim modAnim">
        <pc:chgData name="Roth, Dan" userId="18da4c67-dd89-43a7-9856-8592f867a23c" providerId="ADAL" clId="{BCF21DA5-91FD-49FD-B645-1CFB2F9184CD}" dt="2019-11-03T03:42:19.270" v="9468"/>
        <pc:sldMkLst>
          <pc:docMk/>
          <pc:sldMk cId="510620459" sldId="903"/>
        </pc:sldMkLst>
        <pc:spChg chg="add mod">
          <ac:chgData name="Roth, Dan" userId="18da4c67-dd89-43a7-9856-8592f867a23c" providerId="ADAL" clId="{BCF21DA5-91FD-49FD-B645-1CFB2F9184CD}" dt="2019-11-03T03:40:26.970" v="9465" actId="20577"/>
          <ac:spMkLst>
            <pc:docMk/>
            <pc:sldMk cId="510620459" sldId="903"/>
            <ac:spMk id="6" creationId="{C16C529D-CFAC-4D79-8BD5-C81F5943BB45}"/>
          </ac:spMkLst>
        </pc:spChg>
        <pc:spChg chg="del">
          <ac:chgData name="Roth, Dan" userId="18da4c67-dd89-43a7-9856-8592f867a23c" providerId="ADAL" clId="{BCF21DA5-91FD-49FD-B645-1CFB2F9184CD}" dt="2019-11-02T19:18:21.375" v="8405" actId="478"/>
          <ac:spMkLst>
            <pc:docMk/>
            <pc:sldMk cId="510620459" sldId="903"/>
            <ac:spMk id="8" creationId="{5684D78D-00EB-4B43-B20B-A0C2E82698CD}"/>
          </ac:spMkLst>
        </pc:spChg>
        <pc:spChg chg="del">
          <ac:chgData name="Roth, Dan" userId="18da4c67-dd89-43a7-9856-8592f867a23c" providerId="ADAL" clId="{BCF21DA5-91FD-49FD-B645-1CFB2F9184CD}" dt="2019-11-02T14:48:57.297" v="5786" actId="478"/>
          <ac:spMkLst>
            <pc:docMk/>
            <pc:sldMk cId="510620459" sldId="903"/>
            <ac:spMk id="12" creationId="{B886C0BA-BD76-4896-A26D-EF30EAAC9B46}"/>
          </ac:spMkLst>
        </pc:spChg>
        <pc:spChg chg="del">
          <ac:chgData name="Roth, Dan" userId="18da4c67-dd89-43a7-9856-8592f867a23c" providerId="ADAL" clId="{BCF21DA5-91FD-49FD-B645-1CFB2F9184CD}" dt="2019-11-02T19:18:21.375" v="8405" actId="478"/>
          <ac:spMkLst>
            <pc:docMk/>
            <pc:sldMk cId="510620459" sldId="903"/>
            <ac:spMk id="15" creationId="{B33EB613-C255-4F74-B2F3-8CE92EC67370}"/>
          </ac:spMkLst>
        </pc:spChg>
        <pc:spChg chg="mod">
          <ac:chgData name="Roth, Dan" userId="18da4c67-dd89-43a7-9856-8592f867a23c" providerId="ADAL" clId="{BCF21DA5-91FD-49FD-B645-1CFB2F9184CD}" dt="2019-11-02T19:20:56.867" v="8544" actId="1036"/>
          <ac:spMkLst>
            <pc:docMk/>
            <pc:sldMk cId="510620459" sldId="903"/>
            <ac:spMk id="16" creationId="{222888C1-D60D-445E-8404-5235BFD6EBBD}"/>
          </ac:spMkLst>
        </pc:spChg>
        <pc:graphicFrameChg chg="del">
          <ac:chgData name="Roth, Dan" userId="18da4c67-dd89-43a7-9856-8592f867a23c" providerId="ADAL" clId="{BCF21DA5-91FD-49FD-B645-1CFB2F9184CD}" dt="2019-11-02T14:46:52.478" v="5775" actId="478"/>
          <ac:graphicFrameMkLst>
            <pc:docMk/>
            <pc:sldMk cId="510620459" sldId="903"/>
            <ac:graphicFrameMk id="7" creationId="{08B6EC3A-EC48-452F-8E3F-4F1AC61EC73B}"/>
          </ac:graphicFrameMkLst>
        </pc:graphicFrameChg>
        <pc:picChg chg="add mod">
          <ac:chgData name="Roth, Dan" userId="18da4c67-dd89-43a7-9856-8592f867a23c" providerId="ADAL" clId="{BCF21DA5-91FD-49FD-B645-1CFB2F9184CD}" dt="2019-11-02T19:21:43.913" v="8616" actId="1038"/>
          <ac:picMkLst>
            <pc:docMk/>
            <pc:sldMk cId="510620459" sldId="903"/>
            <ac:picMk id="13" creationId="{2E5F77FF-37F0-4B6A-95EA-CAC6521C3D42}"/>
          </ac:picMkLst>
        </pc:picChg>
        <pc:picChg chg="add mod">
          <ac:chgData name="Roth, Dan" userId="18da4c67-dd89-43a7-9856-8592f867a23c" providerId="ADAL" clId="{BCF21DA5-91FD-49FD-B645-1CFB2F9184CD}" dt="2019-11-02T19:21:43.913" v="8616" actId="1038"/>
          <ac:picMkLst>
            <pc:docMk/>
            <pc:sldMk cId="510620459" sldId="903"/>
            <ac:picMk id="14" creationId="{068DB051-79A8-4F28-A46B-0FA51CA0BA85}"/>
          </ac:picMkLst>
        </pc:picChg>
        <pc:cxnChg chg="del">
          <ac:chgData name="Roth, Dan" userId="18da4c67-dd89-43a7-9856-8592f867a23c" providerId="ADAL" clId="{BCF21DA5-91FD-49FD-B645-1CFB2F9184CD}" dt="2019-11-02T14:47:43.205" v="5780" actId="478"/>
          <ac:cxnSpMkLst>
            <pc:docMk/>
            <pc:sldMk cId="510620459" sldId="903"/>
            <ac:cxnSpMk id="5" creationId="{A2DFADE9-7668-4BB7-B8EA-000A9EBA2928}"/>
          </ac:cxnSpMkLst>
        </pc:cxnChg>
        <pc:cxnChg chg="del">
          <ac:chgData name="Roth, Dan" userId="18da4c67-dd89-43a7-9856-8592f867a23c" providerId="ADAL" clId="{BCF21DA5-91FD-49FD-B645-1CFB2F9184CD}" dt="2019-11-02T14:47:41.513" v="5779" actId="478"/>
          <ac:cxnSpMkLst>
            <pc:docMk/>
            <pc:sldMk cId="510620459" sldId="903"/>
            <ac:cxnSpMk id="9" creationId="{10181518-1C59-4E1F-8314-51C55744EC7D}"/>
          </ac:cxnSpMkLst>
        </pc:cxnChg>
        <pc:cxnChg chg="del">
          <ac:chgData name="Roth, Dan" userId="18da4c67-dd89-43a7-9856-8592f867a23c" providerId="ADAL" clId="{BCF21DA5-91FD-49FD-B645-1CFB2F9184CD}" dt="2019-11-02T14:47:39.103" v="5778" actId="478"/>
          <ac:cxnSpMkLst>
            <pc:docMk/>
            <pc:sldMk cId="510620459" sldId="903"/>
            <ac:cxnSpMk id="10" creationId="{08DBA8A0-583C-497E-AC9D-80AF856799B0}"/>
          </ac:cxnSpMkLst>
        </pc:cxnChg>
        <pc:cxnChg chg="del">
          <ac:chgData name="Roth, Dan" userId="18da4c67-dd89-43a7-9856-8592f867a23c" providerId="ADAL" clId="{BCF21DA5-91FD-49FD-B645-1CFB2F9184CD}" dt="2019-11-02T14:47:21.683" v="5776" actId="478"/>
          <ac:cxnSpMkLst>
            <pc:docMk/>
            <pc:sldMk cId="510620459" sldId="903"/>
            <ac:cxnSpMk id="11" creationId="{871A1FBB-C9FA-4075-BED9-B9A142F53666}"/>
          </ac:cxnSpMkLst>
        </pc:cxnChg>
      </pc:sldChg>
      <pc:sldChg chg="modSp add del">
        <pc:chgData name="Roth, Dan" userId="18da4c67-dd89-43a7-9856-8592f867a23c" providerId="ADAL" clId="{BCF21DA5-91FD-49FD-B645-1CFB2F9184CD}" dt="2019-11-02T00:47:38.581" v="4254" actId="47"/>
        <pc:sldMkLst>
          <pc:docMk/>
          <pc:sldMk cId="529398009" sldId="903"/>
        </pc:sldMkLst>
        <pc:spChg chg="mod">
          <ac:chgData name="Roth, Dan" userId="18da4c67-dd89-43a7-9856-8592f867a23c" providerId="ADAL" clId="{BCF21DA5-91FD-49FD-B645-1CFB2F9184CD}" dt="2019-11-01T06:28:21.400" v="3944" actId="20577"/>
          <ac:spMkLst>
            <pc:docMk/>
            <pc:sldMk cId="529398009" sldId="903"/>
            <ac:spMk id="14341" creationId="{00000000-0000-0000-0000-000000000000}"/>
          </ac:spMkLst>
        </pc:spChg>
      </pc:sldChg>
      <pc:sldChg chg="add del">
        <pc:chgData name="Roth, Dan" userId="18da4c67-dd89-43a7-9856-8592f867a23c" providerId="ADAL" clId="{BCF21DA5-91FD-49FD-B645-1CFB2F9184CD}" dt="2019-11-02T15:01:13.698" v="5843"/>
        <pc:sldMkLst>
          <pc:docMk/>
          <pc:sldMk cId="61274375" sldId="904"/>
        </pc:sldMkLst>
      </pc:sldChg>
      <pc:sldChg chg="addSp delSp modSp add delAnim modAnim">
        <pc:chgData name="Roth, Dan" userId="18da4c67-dd89-43a7-9856-8592f867a23c" providerId="ADAL" clId="{BCF21DA5-91FD-49FD-B645-1CFB2F9184CD}" dt="2019-11-03T03:49:16.933" v="9580" actId="20577"/>
        <pc:sldMkLst>
          <pc:docMk/>
          <pc:sldMk cId="2508686579" sldId="904"/>
        </pc:sldMkLst>
        <pc:spChg chg="mod">
          <ac:chgData name="Roth, Dan" userId="18da4c67-dd89-43a7-9856-8592f867a23c" providerId="ADAL" clId="{BCF21DA5-91FD-49FD-B645-1CFB2F9184CD}" dt="2019-11-03T03:49:16.933" v="9580" actId="20577"/>
          <ac:spMkLst>
            <pc:docMk/>
            <pc:sldMk cId="2508686579" sldId="904"/>
            <ac:spMk id="5" creationId="{AA66FF2A-4FA7-4796-85FE-5695043B29B6}"/>
          </ac:spMkLst>
        </pc:spChg>
        <pc:spChg chg="del">
          <ac:chgData name="Roth, Dan" userId="18da4c67-dd89-43a7-9856-8592f867a23c" providerId="ADAL" clId="{BCF21DA5-91FD-49FD-B645-1CFB2F9184CD}" dt="2019-11-02T19:25:02.305" v="8634" actId="478"/>
          <ac:spMkLst>
            <pc:docMk/>
            <pc:sldMk cId="2508686579" sldId="904"/>
            <ac:spMk id="11" creationId="{BACD4241-2814-44EC-833C-75BCEAF4E1F5}"/>
          </ac:spMkLst>
        </pc:spChg>
        <pc:spChg chg="del">
          <ac:chgData name="Roth, Dan" userId="18da4c67-dd89-43a7-9856-8592f867a23c" providerId="ADAL" clId="{BCF21DA5-91FD-49FD-B645-1CFB2F9184CD}" dt="2019-11-02T19:25:02.305" v="8634" actId="478"/>
          <ac:spMkLst>
            <pc:docMk/>
            <pc:sldMk cId="2508686579" sldId="904"/>
            <ac:spMk id="12" creationId="{0292C953-C964-4785-8998-FD459F22200D}"/>
          </ac:spMkLst>
        </pc:spChg>
        <pc:spChg chg="add del mod">
          <ac:chgData name="Roth, Dan" userId="18da4c67-dd89-43a7-9856-8592f867a23c" providerId="ADAL" clId="{BCF21DA5-91FD-49FD-B645-1CFB2F9184CD}" dt="2019-11-03T03:49:03.202" v="9570" actId="478"/>
          <ac:spMkLst>
            <pc:docMk/>
            <pc:sldMk cId="2508686579" sldId="904"/>
            <ac:spMk id="14" creationId="{C72CB4DA-1D31-407C-B2F5-E3141C979CC2}"/>
          </ac:spMkLst>
        </pc:spChg>
        <pc:graphicFrameChg chg="del modGraphic">
          <ac:chgData name="Roth, Dan" userId="18da4c67-dd89-43a7-9856-8592f867a23c" providerId="ADAL" clId="{BCF21DA5-91FD-49FD-B645-1CFB2F9184CD}" dt="2019-11-03T03:45:20.044" v="9471" actId="478"/>
          <ac:graphicFrameMkLst>
            <pc:docMk/>
            <pc:sldMk cId="2508686579" sldId="904"/>
            <ac:graphicFrameMk id="7" creationId="{08B6EC3A-EC48-452F-8E3F-4F1AC61EC73B}"/>
          </ac:graphicFrameMkLst>
        </pc:graphicFrameChg>
        <pc:picChg chg="add del mod">
          <ac:chgData name="Roth, Dan" userId="18da4c67-dd89-43a7-9856-8592f867a23c" providerId="ADAL" clId="{BCF21DA5-91FD-49FD-B645-1CFB2F9184CD}" dt="2019-11-03T03:46:16.753" v="9568" actId="1035"/>
          <ac:picMkLst>
            <pc:docMk/>
            <pc:sldMk cId="2508686579" sldId="904"/>
            <ac:picMk id="13" creationId="{26CF4AA4-4BA1-49B2-85CF-C352B19322EF}"/>
          </ac:picMkLst>
        </pc:picChg>
        <pc:cxnChg chg="del">
          <ac:chgData name="Roth, Dan" userId="18da4c67-dd89-43a7-9856-8592f867a23c" providerId="ADAL" clId="{BCF21DA5-91FD-49FD-B645-1CFB2F9184CD}" dt="2019-11-03T03:45:24.148" v="9472" actId="478"/>
          <ac:cxnSpMkLst>
            <pc:docMk/>
            <pc:sldMk cId="2508686579" sldId="904"/>
            <ac:cxnSpMk id="6" creationId="{1E5C5FBD-AE67-482A-86AB-2D876ED89980}"/>
          </ac:cxnSpMkLst>
        </pc:cxnChg>
        <pc:cxnChg chg="del">
          <ac:chgData name="Roth, Dan" userId="18da4c67-dd89-43a7-9856-8592f867a23c" providerId="ADAL" clId="{BCF21DA5-91FD-49FD-B645-1CFB2F9184CD}" dt="2019-11-03T03:45:26.307" v="9473" actId="478"/>
          <ac:cxnSpMkLst>
            <pc:docMk/>
            <pc:sldMk cId="2508686579" sldId="904"/>
            <ac:cxnSpMk id="8" creationId="{3602DDAA-A199-460F-A46E-BCF0C1D46CDD}"/>
          </ac:cxnSpMkLst>
        </pc:cxnChg>
        <pc:cxnChg chg="del">
          <ac:chgData name="Roth, Dan" userId="18da4c67-dd89-43a7-9856-8592f867a23c" providerId="ADAL" clId="{BCF21DA5-91FD-49FD-B645-1CFB2F9184CD}" dt="2019-11-03T03:45:34.132" v="9476" actId="478"/>
          <ac:cxnSpMkLst>
            <pc:docMk/>
            <pc:sldMk cId="2508686579" sldId="904"/>
            <ac:cxnSpMk id="9" creationId="{209BD9DD-3F4E-40F7-9CC2-A3B05D177927}"/>
          </ac:cxnSpMkLst>
        </pc:cxnChg>
        <pc:cxnChg chg="del">
          <ac:chgData name="Roth, Dan" userId="18da4c67-dd89-43a7-9856-8592f867a23c" providerId="ADAL" clId="{BCF21DA5-91FD-49FD-B645-1CFB2F9184CD}" dt="2019-11-03T03:45:53.891" v="9543" actId="478"/>
          <ac:cxnSpMkLst>
            <pc:docMk/>
            <pc:sldMk cId="2508686579" sldId="904"/>
            <ac:cxnSpMk id="10" creationId="{378FF70E-6FED-459D-BDA8-59E32DF4BDA4}"/>
          </ac:cxnSpMkLst>
        </pc:cxnChg>
      </pc:sldChg>
      <pc:sldChg chg="addSp delSp modSp add delAnim modAnim">
        <pc:chgData name="Roth, Dan" userId="18da4c67-dd89-43a7-9856-8592f867a23c" providerId="ADAL" clId="{BCF21DA5-91FD-49FD-B645-1CFB2F9184CD}" dt="2019-11-03T03:51:46.159" v="9582" actId="207"/>
        <pc:sldMkLst>
          <pc:docMk/>
          <pc:sldMk cId="1272044961" sldId="905"/>
        </pc:sldMkLst>
        <pc:spChg chg="mod">
          <ac:chgData name="Roth, Dan" userId="18da4c67-dd89-43a7-9856-8592f867a23c" providerId="ADAL" clId="{BCF21DA5-91FD-49FD-B645-1CFB2F9184CD}" dt="2019-11-03T03:51:46.159" v="9582" actId="207"/>
          <ac:spMkLst>
            <pc:docMk/>
            <pc:sldMk cId="1272044961" sldId="905"/>
            <ac:spMk id="6" creationId="{B52D51BF-075D-4076-AA58-DF6216D5C68B}"/>
          </ac:spMkLst>
        </pc:spChg>
        <pc:spChg chg="add del">
          <ac:chgData name="Roth, Dan" userId="18da4c67-dd89-43a7-9856-8592f867a23c" providerId="ADAL" clId="{BCF21DA5-91FD-49FD-B645-1CFB2F9184CD}" dt="2019-11-02T19:39:16.514" v="8724"/>
          <ac:spMkLst>
            <pc:docMk/>
            <pc:sldMk cId="1272044961" sldId="905"/>
            <ac:spMk id="12" creationId="{30769C59-30FA-497D-885C-DAD0BD56FEBC}"/>
          </ac:spMkLst>
        </pc:spChg>
        <pc:graphicFrameChg chg="del modGraphic">
          <ac:chgData name="Roth, Dan" userId="18da4c67-dd89-43a7-9856-8592f867a23c" providerId="ADAL" clId="{BCF21DA5-91FD-49FD-B645-1CFB2F9184CD}" dt="2019-11-02T19:35:37.323" v="8652" actId="478"/>
          <ac:graphicFrameMkLst>
            <pc:docMk/>
            <pc:sldMk cId="1272044961" sldId="905"/>
            <ac:graphicFrameMk id="8" creationId="{23C27722-7143-4C34-B5A5-8F8C9940A92B}"/>
          </ac:graphicFrameMkLst>
        </pc:graphicFrameChg>
        <pc:picChg chg="add mod">
          <ac:chgData name="Roth, Dan" userId="18da4c67-dd89-43a7-9856-8592f867a23c" providerId="ADAL" clId="{BCF21DA5-91FD-49FD-B645-1CFB2F9184CD}" dt="2019-11-02T19:46:04.143" v="8799" actId="1076"/>
          <ac:picMkLst>
            <pc:docMk/>
            <pc:sldMk cId="1272044961" sldId="905"/>
            <ac:picMk id="11" creationId="{681B64B8-FD2E-46FB-B40A-BF289F80F6C8}"/>
          </ac:picMkLst>
        </pc:picChg>
        <pc:cxnChg chg="del">
          <ac:chgData name="Roth, Dan" userId="18da4c67-dd89-43a7-9856-8592f867a23c" providerId="ADAL" clId="{BCF21DA5-91FD-49FD-B645-1CFB2F9184CD}" dt="2019-11-02T19:35:41.747" v="8653" actId="478"/>
          <ac:cxnSpMkLst>
            <pc:docMk/>
            <pc:sldMk cId="1272044961" sldId="905"/>
            <ac:cxnSpMk id="5" creationId="{EE9D2969-3DF7-4122-8AAC-0ABDB925A08C}"/>
          </ac:cxnSpMkLst>
        </pc:cxnChg>
        <pc:cxnChg chg="del">
          <ac:chgData name="Roth, Dan" userId="18da4c67-dd89-43a7-9856-8592f867a23c" providerId="ADAL" clId="{BCF21DA5-91FD-49FD-B645-1CFB2F9184CD}" dt="2019-11-02T19:35:52.250" v="8656" actId="478"/>
          <ac:cxnSpMkLst>
            <pc:docMk/>
            <pc:sldMk cId="1272044961" sldId="905"/>
            <ac:cxnSpMk id="9" creationId="{F003D8AF-890E-4EAD-8414-69FFB3E9BBAB}"/>
          </ac:cxnSpMkLst>
        </pc:cxnChg>
        <pc:cxnChg chg="del">
          <ac:chgData name="Roth, Dan" userId="18da4c67-dd89-43a7-9856-8592f867a23c" providerId="ADAL" clId="{BCF21DA5-91FD-49FD-B645-1CFB2F9184CD}" dt="2019-11-02T19:35:44.670" v="8654" actId="478"/>
          <ac:cxnSpMkLst>
            <pc:docMk/>
            <pc:sldMk cId="1272044961" sldId="905"/>
            <ac:cxnSpMk id="10" creationId="{DD55965C-25B7-406E-B920-9ADE501F48B5}"/>
          </ac:cxnSpMkLst>
        </pc:cxnChg>
      </pc:sldChg>
      <pc:sldChg chg="addSp delSp modSp add delAnim">
        <pc:chgData name="Roth, Dan" userId="18da4c67-dd89-43a7-9856-8592f867a23c" providerId="ADAL" clId="{BCF21DA5-91FD-49FD-B645-1CFB2F9184CD}" dt="2019-11-02T19:45:40.944" v="8792" actId="1076"/>
        <pc:sldMkLst>
          <pc:docMk/>
          <pc:sldMk cId="1945728461" sldId="906"/>
        </pc:sldMkLst>
        <pc:spChg chg="mod">
          <ac:chgData name="Roth, Dan" userId="18da4c67-dd89-43a7-9856-8592f867a23c" providerId="ADAL" clId="{BCF21DA5-91FD-49FD-B645-1CFB2F9184CD}" dt="2019-11-02T19:41:16.674" v="8730" actId="20577"/>
          <ac:spMkLst>
            <pc:docMk/>
            <pc:sldMk cId="1945728461" sldId="906"/>
            <ac:spMk id="3" creationId="{5F246A5B-5529-4668-A7D9-D15D04F936E4}"/>
          </ac:spMkLst>
        </pc:spChg>
        <pc:graphicFrameChg chg="del">
          <ac:chgData name="Roth, Dan" userId="18da4c67-dd89-43a7-9856-8592f867a23c" providerId="ADAL" clId="{BCF21DA5-91FD-49FD-B645-1CFB2F9184CD}" dt="2019-11-02T19:41:24.899" v="8731" actId="478"/>
          <ac:graphicFrameMkLst>
            <pc:docMk/>
            <pc:sldMk cId="1945728461" sldId="906"/>
            <ac:graphicFrameMk id="8" creationId="{DC21BC1B-BC33-44B1-885F-031F18E8AF76}"/>
          </ac:graphicFrameMkLst>
        </pc:graphicFrameChg>
        <pc:picChg chg="add mod">
          <ac:chgData name="Roth, Dan" userId="18da4c67-dd89-43a7-9856-8592f867a23c" providerId="ADAL" clId="{BCF21DA5-91FD-49FD-B645-1CFB2F9184CD}" dt="2019-11-02T19:45:40.944" v="8792" actId="1076"/>
          <ac:picMkLst>
            <pc:docMk/>
            <pc:sldMk cId="1945728461" sldId="906"/>
            <ac:picMk id="10" creationId="{B9A11D2A-FA5C-4BD0-99A5-15A09663B025}"/>
          </ac:picMkLst>
        </pc:picChg>
        <pc:cxnChg chg="del">
          <ac:chgData name="Roth, Dan" userId="18da4c67-dd89-43a7-9856-8592f867a23c" providerId="ADAL" clId="{BCF21DA5-91FD-49FD-B645-1CFB2F9184CD}" dt="2019-11-02T19:41:28.646" v="8732" actId="478"/>
          <ac:cxnSpMkLst>
            <pc:docMk/>
            <pc:sldMk cId="1945728461" sldId="906"/>
            <ac:cxnSpMk id="7" creationId="{70088390-D0BD-48C8-A89C-9F5F289C3C7D}"/>
          </ac:cxnSpMkLst>
        </pc:cxnChg>
        <pc:cxnChg chg="del">
          <ac:chgData name="Roth, Dan" userId="18da4c67-dd89-43a7-9856-8592f867a23c" providerId="ADAL" clId="{BCF21DA5-91FD-49FD-B645-1CFB2F9184CD}" dt="2019-11-02T19:41:31.799" v="8733" actId="478"/>
          <ac:cxnSpMkLst>
            <pc:docMk/>
            <pc:sldMk cId="1945728461" sldId="906"/>
            <ac:cxnSpMk id="9" creationId="{92E0002F-5646-4376-9ACD-11F504973405}"/>
          </ac:cxnSpMkLst>
        </pc:cxnChg>
      </pc:sldChg>
      <pc:sldChg chg="addSp delSp modSp add ord delAnim">
        <pc:chgData name="Roth, Dan" userId="18da4c67-dd89-43a7-9856-8592f867a23c" providerId="ADAL" clId="{BCF21DA5-91FD-49FD-B645-1CFB2F9184CD}" dt="2019-11-02T19:46:44.791" v="8812" actId="20577"/>
        <pc:sldMkLst>
          <pc:docMk/>
          <pc:sldMk cId="112724734" sldId="907"/>
        </pc:sldMkLst>
        <pc:spChg chg="mod">
          <ac:chgData name="Roth, Dan" userId="18da4c67-dd89-43a7-9856-8592f867a23c" providerId="ADAL" clId="{BCF21DA5-91FD-49FD-B645-1CFB2F9184CD}" dt="2019-11-02T19:46:44.791" v="8812" actId="20577"/>
          <ac:spMkLst>
            <pc:docMk/>
            <pc:sldMk cId="112724734" sldId="907"/>
            <ac:spMk id="3" creationId="{F5DC6C9A-FE42-4A98-92C0-C59252061B7A}"/>
          </ac:spMkLst>
        </pc:spChg>
        <pc:graphicFrameChg chg="del">
          <ac:chgData name="Roth, Dan" userId="18da4c67-dd89-43a7-9856-8592f867a23c" providerId="ADAL" clId="{BCF21DA5-91FD-49FD-B645-1CFB2F9184CD}" dt="2019-11-02T19:42:20.344" v="8738" actId="478"/>
          <ac:graphicFrameMkLst>
            <pc:docMk/>
            <pc:sldMk cId="112724734" sldId="907"/>
            <ac:graphicFrameMk id="9" creationId="{3A987E4E-A21F-4D83-9BCF-5D8CA7526C9F}"/>
          </ac:graphicFrameMkLst>
        </pc:graphicFrameChg>
        <pc:picChg chg="add mod">
          <ac:chgData name="Roth, Dan" userId="18da4c67-dd89-43a7-9856-8592f867a23c" providerId="ADAL" clId="{BCF21DA5-91FD-49FD-B645-1CFB2F9184CD}" dt="2019-11-02T19:45:00.842" v="8762" actId="1076"/>
          <ac:picMkLst>
            <pc:docMk/>
            <pc:sldMk cId="112724734" sldId="907"/>
            <ac:picMk id="12" creationId="{63364090-CC47-4808-9352-2B05F6FCF489}"/>
          </ac:picMkLst>
        </pc:picChg>
        <pc:cxnChg chg="del">
          <ac:chgData name="Roth, Dan" userId="18da4c67-dd89-43a7-9856-8592f867a23c" providerId="ADAL" clId="{BCF21DA5-91FD-49FD-B645-1CFB2F9184CD}" dt="2019-11-02T19:42:23.931" v="8739" actId="478"/>
          <ac:cxnSpMkLst>
            <pc:docMk/>
            <pc:sldMk cId="112724734" sldId="907"/>
            <ac:cxnSpMk id="7" creationId="{359B44A2-D447-427E-9A71-D3E9A96FD2A1}"/>
          </ac:cxnSpMkLst>
        </pc:cxnChg>
        <pc:cxnChg chg="del">
          <ac:chgData name="Roth, Dan" userId="18da4c67-dd89-43a7-9856-8592f867a23c" providerId="ADAL" clId="{BCF21DA5-91FD-49FD-B645-1CFB2F9184CD}" dt="2019-11-02T19:42:27.944" v="8741" actId="478"/>
          <ac:cxnSpMkLst>
            <pc:docMk/>
            <pc:sldMk cId="112724734" sldId="907"/>
            <ac:cxnSpMk id="10" creationId="{25841EA9-7474-4039-B6B2-B3EF786D55BE}"/>
          </ac:cxnSpMkLst>
        </pc:cxnChg>
        <pc:cxnChg chg="del">
          <ac:chgData name="Roth, Dan" userId="18da4c67-dd89-43a7-9856-8592f867a23c" providerId="ADAL" clId="{BCF21DA5-91FD-49FD-B645-1CFB2F9184CD}" dt="2019-11-02T19:42:26.086" v="8740" actId="478"/>
          <ac:cxnSpMkLst>
            <pc:docMk/>
            <pc:sldMk cId="112724734" sldId="907"/>
            <ac:cxnSpMk id="11" creationId="{C2E9BC79-C365-4C43-B093-2BEA1A8DADAB}"/>
          </ac:cxnSpMkLst>
        </pc:cxnChg>
      </pc:sldChg>
      <pc:sldChg chg="modSp add del modTransition modAnim">
        <pc:chgData name="Roth, Dan" userId="18da4c67-dd89-43a7-9856-8592f867a23c" providerId="ADAL" clId="{BCF21DA5-91FD-49FD-B645-1CFB2F9184CD}" dt="2019-11-08T21:00:29.879" v="9586" actId="2696"/>
        <pc:sldMkLst>
          <pc:docMk/>
          <pc:sldMk cId="407656724" sldId="914"/>
        </pc:sldMkLst>
        <pc:spChg chg="mod">
          <ac:chgData name="Roth, Dan" userId="18da4c67-dd89-43a7-9856-8592f867a23c" providerId="ADAL" clId="{BCF21DA5-91FD-49FD-B645-1CFB2F9184CD}" dt="2019-11-02T19:53:45.961" v="9044" actId="6549"/>
          <ac:spMkLst>
            <pc:docMk/>
            <pc:sldMk cId="407656724" sldId="914"/>
            <ac:spMk id="2" creationId="{99306A2D-46E5-4057-96C2-16A2DDE6144A}"/>
          </ac:spMkLst>
        </pc:spChg>
        <pc:spChg chg="mod">
          <ac:chgData name="Roth, Dan" userId="18da4c67-dd89-43a7-9856-8592f867a23c" providerId="ADAL" clId="{BCF21DA5-91FD-49FD-B645-1CFB2F9184CD}" dt="2019-11-02T19:54:43.019" v="9083" actId="20577"/>
          <ac:spMkLst>
            <pc:docMk/>
            <pc:sldMk cId="407656724" sldId="914"/>
            <ac:spMk id="3" creationId="{CB6B70CC-F790-45D3-9E6F-B9AC205F658C}"/>
          </ac:spMkLst>
        </pc:spChg>
        <pc:picChg chg="mod">
          <ac:chgData name="Roth, Dan" userId="18da4c67-dd89-43a7-9856-8592f867a23c" providerId="ADAL" clId="{BCF21DA5-91FD-49FD-B645-1CFB2F9184CD}" dt="2019-11-02T19:54:51.091" v="9085" actId="1076"/>
          <ac:picMkLst>
            <pc:docMk/>
            <pc:sldMk cId="407656724" sldId="914"/>
            <ac:picMk id="6" creationId="{069C9B3E-2A4C-4A31-9EF8-1168CA6833D8}"/>
          </ac:picMkLst>
        </pc:picChg>
        <pc:picChg chg="mod">
          <ac:chgData name="Roth, Dan" userId="18da4c67-dd89-43a7-9856-8592f867a23c" providerId="ADAL" clId="{BCF21DA5-91FD-49FD-B645-1CFB2F9184CD}" dt="2019-11-02T19:54:54.774" v="9086" actId="1076"/>
          <ac:picMkLst>
            <pc:docMk/>
            <pc:sldMk cId="407656724" sldId="914"/>
            <ac:picMk id="8" creationId="{CF3BC325-C2CF-44FB-A49F-80FB9C84D829}"/>
          </ac:picMkLst>
        </pc:picChg>
      </pc:sldChg>
      <pc:sldChg chg="add">
        <pc:chgData name="Roth, Dan" userId="18da4c67-dd89-43a7-9856-8592f867a23c" providerId="ADAL" clId="{BCF21DA5-91FD-49FD-B645-1CFB2F9184CD}" dt="2019-11-08T21:00:34.736" v="9587"/>
        <pc:sldMkLst>
          <pc:docMk/>
          <pc:sldMk cId="3920835071" sldId="914"/>
        </pc:sldMkLst>
      </pc:sldChg>
      <pc:sldChg chg="modSp add del modTransition modAnim">
        <pc:chgData name="Roth, Dan" userId="18da4c67-dd89-43a7-9856-8592f867a23c" providerId="ADAL" clId="{BCF21DA5-91FD-49FD-B645-1CFB2F9184CD}" dt="2019-11-08T21:00:29.879" v="9586" actId="2696"/>
        <pc:sldMkLst>
          <pc:docMk/>
          <pc:sldMk cId="1053856139" sldId="918"/>
        </pc:sldMkLst>
        <pc:spChg chg="mod">
          <ac:chgData name="Roth, Dan" userId="18da4c67-dd89-43a7-9856-8592f867a23c" providerId="ADAL" clId="{BCF21DA5-91FD-49FD-B645-1CFB2F9184CD}" dt="2019-11-02T19:49:01.659" v="8814"/>
          <ac:spMkLst>
            <pc:docMk/>
            <pc:sldMk cId="1053856139" sldId="918"/>
            <ac:spMk id="2" creationId="{99306A2D-46E5-4057-96C2-16A2DDE6144A}"/>
          </ac:spMkLst>
        </pc:spChg>
        <pc:spChg chg="mod">
          <ac:chgData name="Roth, Dan" userId="18da4c67-dd89-43a7-9856-8592f867a23c" providerId="ADAL" clId="{BCF21DA5-91FD-49FD-B645-1CFB2F9184CD}" dt="2019-11-02T19:49:47.950" v="8827"/>
          <ac:spMkLst>
            <pc:docMk/>
            <pc:sldMk cId="1053856139" sldId="918"/>
            <ac:spMk id="3" creationId="{CB6B70CC-F790-45D3-9E6F-B9AC205F658C}"/>
          </ac:spMkLst>
        </pc:spChg>
        <pc:picChg chg="mod">
          <ac:chgData name="Roth, Dan" userId="18da4c67-dd89-43a7-9856-8592f867a23c" providerId="ADAL" clId="{BCF21DA5-91FD-49FD-B645-1CFB2F9184CD}" dt="2019-11-02T19:50:31.102" v="8919" actId="1076"/>
          <ac:picMkLst>
            <pc:docMk/>
            <pc:sldMk cId="1053856139" sldId="918"/>
            <ac:picMk id="6" creationId="{069C9B3E-2A4C-4A31-9EF8-1168CA6833D8}"/>
          </ac:picMkLst>
        </pc:picChg>
        <pc:picChg chg="mod">
          <ac:chgData name="Roth, Dan" userId="18da4c67-dd89-43a7-9856-8592f867a23c" providerId="ADAL" clId="{BCF21DA5-91FD-49FD-B645-1CFB2F9184CD}" dt="2019-11-02T19:50:41.463" v="8920" actId="1076"/>
          <ac:picMkLst>
            <pc:docMk/>
            <pc:sldMk cId="1053856139" sldId="918"/>
            <ac:picMk id="8" creationId="{CF3BC325-C2CF-44FB-A49F-80FB9C84D829}"/>
          </ac:picMkLst>
        </pc:picChg>
      </pc:sldChg>
      <pc:sldChg chg="add">
        <pc:chgData name="Roth, Dan" userId="18da4c67-dd89-43a7-9856-8592f867a23c" providerId="ADAL" clId="{BCF21DA5-91FD-49FD-B645-1CFB2F9184CD}" dt="2019-11-08T21:00:34.736" v="9587"/>
        <pc:sldMkLst>
          <pc:docMk/>
          <pc:sldMk cId="3560320661" sldId="918"/>
        </pc:sldMkLst>
      </pc:sldChg>
      <pc:sldChg chg="add">
        <pc:chgData name="Roth, Dan" userId="18da4c67-dd89-43a7-9856-8592f867a23c" providerId="ADAL" clId="{BCF21DA5-91FD-49FD-B645-1CFB2F9184CD}" dt="2019-11-08T21:00:34.736" v="9587"/>
        <pc:sldMkLst>
          <pc:docMk/>
          <pc:sldMk cId="259850890" sldId="919"/>
        </pc:sldMkLst>
      </pc:sldChg>
      <pc:sldChg chg="modSp add del modTransition modAnim">
        <pc:chgData name="Roth, Dan" userId="18da4c67-dd89-43a7-9856-8592f867a23c" providerId="ADAL" clId="{BCF21DA5-91FD-49FD-B645-1CFB2F9184CD}" dt="2019-11-08T21:00:29.879" v="9586" actId="2696"/>
        <pc:sldMkLst>
          <pc:docMk/>
          <pc:sldMk cId="4024467129" sldId="919"/>
        </pc:sldMkLst>
        <pc:spChg chg="mod">
          <ac:chgData name="Roth, Dan" userId="18da4c67-dd89-43a7-9856-8592f867a23c" providerId="ADAL" clId="{BCF21DA5-91FD-49FD-B645-1CFB2F9184CD}" dt="2019-11-02T19:51:11.914" v="8956" actId="6549"/>
          <ac:spMkLst>
            <pc:docMk/>
            <pc:sldMk cId="4024467129" sldId="919"/>
            <ac:spMk id="2" creationId="{99306A2D-46E5-4057-96C2-16A2DDE6144A}"/>
          </ac:spMkLst>
        </pc:spChg>
        <pc:spChg chg="mod">
          <ac:chgData name="Roth, Dan" userId="18da4c67-dd89-43a7-9856-8592f867a23c" providerId="ADAL" clId="{BCF21DA5-91FD-49FD-B645-1CFB2F9184CD}" dt="2019-11-02T19:52:57.681" v="9031" actId="20577"/>
          <ac:spMkLst>
            <pc:docMk/>
            <pc:sldMk cId="4024467129" sldId="919"/>
            <ac:spMk id="3" creationId="{CB6B70CC-F790-45D3-9E6F-B9AC205F658C}"/>
          </ac:spMkLst>
        </pc:spChg>
        <pc:picChg chg="mod">
          <ac:chgData name="Roth, Dan" userId="18da4c67-dd89-43a7-9856-8592f867a23c" providerId="ADAL" clId="{BCF21DA5-91FD-49FD-B645-1CFB2F9184CD}" dt="2019-11-02T19:53:10.844" v="9033" actId="1076"/>
          <ac:picMkLst>
            <pc:docMk/>
            <pc:sldMk cId="4024467129" sldId="919"/>
            <ac:picMk id="6" creationId="{069C9B3E-2A4C-4A31-9EF8-1168CA6833D8}"/>
          </ac:picMkLst>
        </pc:picChg>
        <pc:picChg chg="mod">
          <ac:chgData name="Roth, Dan" userId="18da4c67-dd89-43a7-9856-8592f867a23c" providerId="ADAL" clId="{BCF21DA5-91FD-49FD-B645-1CFB2F9184CD}" dt="2019-11-02T19:53:08.841" v="9032" actId="1076"/>
          <ac:picMkLst>
            <pc:docMk/>
            <pc:sldMk cId="4024467129" sldId="919"/>
            <ac:picMk id="8" creationId="{CF3BC325-C2CF-44FB-A49F-80FB9C84D829}"/>
          </ac:picMkLst>
        </pc:picChg>
      </pc:sldChg>
      <pc:sldChg chg="modSp add modAnim">
        <pc:chgData name="Roth, Dan" userId="18da4c67-dd89-43a7-9856-8592f867a23c" providerId="ADAL" clId="{BCF21DA5-91FD-49FD-B645-1CFB2F9184CD}" dt="2019-11-02T18:23:15.694" v="7583" actId="20577"/>
        <pc:sldMkLst>
          <pc:docMk/>
          <pc:sldMk cId="2270867699" sldId="920"/>
        </pc:sldMkLst>
        <pc:spChg chg="mod">
          <ac:chgData name="Roth, Dan" userId="18da4c67-dd89-43a7-9856-8592f867a23c" providerId="ADAL" clId="{BCF21DA5-91FD-49FD-B645-1CFB2F9184CD}" dt="2019-11-02T18:19:28.623" v="7289" actId="20577"/>
          <ac:spMkLst>
            <pc:docMk/>
            <pc:sldMk cId="2270867699" sldId="920"/>
            <ac:spMk id="2" creationId="{2D7F5854-8D6F-4A6E-8288-5ED77C934634}"/>
          </ac:spMkLst>
        </pc:spChg>
        <pc:spChg chg="mod">
          <ac:chgData name="Roth, Dan" userId="18da4c67-dd89-43a7-9856-8592f867a23c" providerId="ADAL" clId="{BCF21DA5-91FD-49FD-B645-1CFB2F9184CD}" dt="2019-11-02T18:23:15.694" v="7583" actId="20577"/>
          <ac:spMkLst>
            <pc:docMk/>
            <pc:sldMk cId="2270867699" sldId="920"/>
            <ac:spMk id="3" creationId="{D68FEAB9-3655-468D-8505-76286C451343}"/>
          </ac:spMkLst>
        </pc:spChg>
      </pc:sldChg>
      <pc:sldChg chg="add del">
        <pc:chgData name="Roth, Dan" userId="18da4c67-dd89-43a7-9856-8592f867a23c" providerId="ADAL" clId="{BCF21DA5-91FD-49FD-B645-1CFB2F9184CD}" dt="2019-11-02T18:18:19.119" v="7242"/>
        <pc:sldMkLst>
          <pc:docMk/>
          <pc:sldMk cId="3268113525" sldId="920"/>
        </pc:sldMkLst>
      </pc:sldChg>
      <pc:sldChg chg="addSp modSp add">
        <pc:chgData name="Roth, Dan" userId="18da4c67-dd89-43a7-9856-8592f867a23c" providerId="ADAL" clId="{BCF21DA5-91FD-49FD-B645-1CFB2F9184CD}" dt="2019-11-02T20:03:29.264" v="9357"/>
        <pc:sldMkLst>
          <pc:docMk/>
          <pc:sldMk cId="367011453" sldId="921"/>
        </pc:sldMkLst>
        <pc:spChg chg="add mod">
          <ac:chgData name="Roth, Dan" userId="18da4c67-dd89-43a7-9856-8592f867a23c" providerId="ADAL" clId="{BCF21DA5-91FD-49FD-B645-1CFB2F9184CD}" dt="2019-11-02T18:31:21.088" v="7603" actId="1036"/>
          <ac:spMkLst>
            <pc:docMk/>
            <pc:sldMk cId="367011453" sldId="921"/>
            <ac:spMk id="5" creationId="{F3359421-9ED0-4601-9DCE-82E9FCAD6D0C}"/>
          </ac:spMkLst>
        </pc:spChg>
        <pc:picChg chg="add">
          <ac:chgData name="Roth, Dan" userId="18da4c67-dd89-43a7-9856-8592f867a23c" providerId="ADAL" clId="{BCF21DA5-91FD-49FD-B645-1CFB2F9184CD}" dt="2019-11-02T20:03:29.264" v="9357"/>
          <ac:picMkLst>
            <pc:docMk/>
            <pc:sldMk cId="367011453" sldId="921"/>
            <ac:picMk id="6" creationId="{C81FE75E-50A4-46FD-AF0F-109FECC7C5F7}"/>
          </ac:picMkLst>
        </pc:picChg>
      </pc:sldChg>
      <pc:sldChg chg="modSp add">
        <pc:chgData name="Roth, Dan" userId="18da4c67-dd89-43a7-9856-8592f867a23c" providerId="ADAL" clId="{BCF21DA5-91FD-49FD-B645-1CFB2F9184CD}" dt="2019-11-02T18:59:30.625" v="8115" actId="1035"/>
        <pc:sldMkLst>
          <pc:docMk/>
          <pc:sldMk cId="2746738555" sldId="922"/>
        </pc:sldMkLst>
        <pc:spChg chg="mod">
          <ac:chgData name="Roth, Dan" userId="18da4c67-dd89-43a7-9856-8592f867a23c" providerId="ADAL" clId="{BCF21DA5-91FD-49FD-B645-1CFB2F9184CD}" dt="2019-11-02T18:59:30.625" v="8115" actId="1035"/>
          <ac:spMkLst>
            <pc:docMk/>
            <pc:sldMk cId="2746738555" sldId="922"/>
            <ac:spMk id="5" creationId="{F3359421-9ED0-4601-9DCE-82E9FCAD6D0C}"/>
          </ac:spMkLst>
        </pc:spChg>
      </pc:sldChg>
      <pc:sldMasterChg chg="delSldLayout">
        <pc:chgData name="Roth, Dan" userId="18da4c67-dd89-43a7-9856-8592f867a23c" providerId="ADAL" clId="{BCF21DA5-91FD-49FD-B645-1CFB2F9184CD}" dt="2019-11-02T01:46:44.771" v="5529" actId="2696"/>
        <pc:sldMasterMkLst>
          <pc:docMk/>
          <pc:sldMasterMk cId="139450675" sldId="2147483660"/>
        </pc:sldMasterMkLst>
        <pc:sldLayoutChg chg="del">
          <pc:chgData name="Roth, Dan" userId="18da4c67-dd89-43a7-9856-8592f867a23c" providerId="ADAL" clId="{BCF21DA5-91FD-49FD-B645-1CFB2F9184CD}" dt="2019-11-02T01:46:44.771" v="5529" actId="2696"/>
          <pc:sldLayoutMkLst>
            <pc:docMk/>
            <pc:sldMasterMk cId="139450675" sldId="2147483660"/>
            <pc:sldLayoutMk cId="2360194953" sldId="2147483668"/>
          </pc:sldLayoutMkLst>
        </pc:sldLayoutChg>
      </pc:sldMasterChg>
    </pc:docChg>
  </pc:docChgLst>
  <pc:docChgLst>
    <pc:chgData name="Roth, Dan" userId="18da4c67-dd89-43a7-9856-8592f867a23c" providerId="ADAL" clId="{A66880D5-B933-48D5-8B9D-FEB51B9FEC70}"/>
    <pc:docChg chg="undo custSel addSld delSld modSld modSection">
      <pc:chgData name="Roth, Dan" userId="18da4c67-dd89-43a7-9856-8592f867a23c" providerId="ADAL" clId="{A66880D5-B933-48D5-8B9D-FEB51B9FEC70}" dt="2019-09-05T04:29:02.781" v="1979"/>
      <pc:docMkLst>
        <pc:docMk/>
      </pc:docMkLst>
      <pc:sldChg chg="add">
        <pc:chgData name="Roth, Dan" userId="18da4c67-dd89-43a7-9856-8592f867a23c" providerId="ADAL" clId="{A66880D5-B933-48D5-8B9D-FEB51B9FEC70}" dt="2019-09-05T04:29:02.781" v="1979"/>
        <pc:sldMkLst>
          <pc:docMk/>
          <pc:sldMk cId="1360606454" sldId="274"/>
        </pc:sldMkLst>
      </pc:sldChg>
      <pc:sldChg chg="add">
        <pc:chgData name="Roth, Dan" userId="18da4c67-dd89-43a7-9856-8592f867a23c" providerId="ADAL" clId="{A66880D5-B933-48D5-8B9D-FEB51B9FEC70}" dt="2019-09-05T03:39:21.890" v="855"/>
        <pc:sldMkLst>
          <pc:docMk/>
          <pc:sldMk cId="430616853" sldId="292"/>
        </pc:sldMkLst>
      </pc:sldChg>
      <pc:sldChg chg="modSp add">
        <pc:chgData name="Roth, Dan" userId="18da4c67-dd89-43a7-9856-8592f867a23c" providerId="ADAL" clId="{A66880D5-B933-48D5-8B9D-FEB51B9FEC70}" dt="2019-09-05T03:18:57.312" v="830" actId="1076"/>
        <pc:sldMkLst>
          <pc:docMk/>
          <pc:sldMk cId="1864876688" sldId="300"/>
        </pc:sldMkLst>
        <pc:spChg chg="mod">
          <ac:chgData name="Roth, Dan" userId="18da4c67-dd89-43a7-9856-8592f867a23c" providerId="ADAL" clId="{A66880D5-B933-48D5-8B9D-FEB51B9FEC70}" dt="2019-09-05T03:18:57.312" v="830" actId="1076"/>
          <ac:spMkLst>
            <pc:docMk/>
            <pc:sldMk cId="1864876688" sldId="300"/>
            <ac:spMk id="3" creationId="{CC40C0A0-D213-7348-87D0-F30D1B22D0DC}"/>
          </ac:spMkLst>
        </pc:spChg>
        <pc:picChg chg="mod">
          <ac:chgData name="Roth, Dan" userId="18da4c67-dd89-43a7-9856-8592f867a23c" providerId="ADAL" clId="{A66880D5-B933-48D5-8B9D-FEB51B9FEC70}" dt="2019-09-05T03:18:18.366" v="828" actId="1076"/>
          <ac:picMkLst>
            <pc:docMk/>
            <pc:sldMk cId="1864876688" sldId="300"/>
            <ac:picMk id="6" creationId="{20E57DF6-A013-431A-89DA-E89C1972D51D}"/>
          </ac:picMkLst>
        </pc:picChg>
      </pc:sldChg>
      <pc:sldChg chg="modSp add">
        <pc:chgData name="Roth, Dan" userId="18da4c67-dd89-43a7-9856-8592f867a23c" providerId="ADAL" clId="{A66880D5-B933-48D5-8B9D-FEB51B9FEC70}" dt="2019-09-05T03:10:17.820" v="743" actId="6549"/>
        <pc:sldMkLst>
          <pc:docMk/>
          <pc:sldMk cId="2500174490" sldId="314"/>
        </pc:sldMkLst>
        <pc:spChg chg="mod">
          <ac:chgData name="Roth, Dan" userId="18da4c67-dd89-43a7-9856-8592f867a23c" providerId="ADAL" clId="{A66880D5-B933-48D5-8B9D-FEB51B9FEC70}" dt="2019-09-05T03:10:17.820" v="743" actId="6549"/>
          <ac:spMkLst>
            <pc:docMk/>
            <pc:sldMk cId="2500174490" sldId="314"/>
            <ac:spMk id="3" creationId="{00000000-0000-0000-0000-000000000000}"/>
          </ac:spMkLst>
        </pc:spChg>
      </pc:sldChg>
      <pc:sldChg chg="add modTransition">
        <pc:chgData name="Roth, Dan" userId="18da4c67-dd89-43a7-9856-8592f867a23c" providerId="ADAL" clId="{A66880D5-B933-48D5-8B9D-FEB51B9FEC70}" dt="2019-09-05T02:55:52.557" v="34"/>
        <pc:sldMkLst>
          <pc:docMk/>
          <pc:sldMk cId="167636902" sldId="318"/>
        </pc:sldMkLst>
      </pc:sldChg>
      <pc:sldChg chg="add">
        <pc:chgData name="Roth, Dan" userId="18da4c67-dd89-43a7-9856-8592f867a23c" providerId="ADAL" clId="{A66880D5-B933-48D5-8B9D-FEB51B9FEC70}" dt="2019-09-05T04:29:02.781" v="1979"/>
        <pc:sldMkLst>
          <pc:docMk/>
          <pc:sldMk cId="1500949399" sldId="334"/>
        </pc:sldMkLst>
      </pc:sldChg>
      <pc:sldChg chg="add">
        <pc:chgData name="Roth, Dan" userId="18da4c67-dd89-43a7-9856-8592f867a23c" providerId="ADAL" clId="{A66880D5-B933-48D5-8B9D-FEB51B9FEC70}" dt="2019-09-05T04:29:02.781" v="1979"/>
        <pc:sldMkLst>
          <pc:docMk/>
          <pc:sldMk cId="2221019648" sldId="339"/>
        </pc:sldMkLst>
      </pc:sldChg>
      <pc:sldChg chg="add">
        <pc:chgData name="Roth, Dan" userId="18da4c67-dd89-43a7-9856-8592f867a23c" providerId="ADAL" clId="{A66880D5-B933-48D5-8B9D-FEB51B9FEC70}" dt="2019-09-05T04:29:02.781" v="1979"/>
        <pc:sldMkLst>
          <pc:docMk/>
          <pc:sldMk cId="2347815858" sldId="340"/>
        </pc:sldMkLst>
      </pc:sldChg>
      <pc:sldChg chg="add">
        <pc:chgData name="Roth, Dan" userId="18da4c67-dd89-43a7-9856-8592f867a23c" providerId="ADAL" clId="{A66880D5-B933-48D5-8B9D-FEB51B9FEC70}" dt="2019-09-05T04:29:02.781" v="1979"/>
        <pc:sldMkLst>
          <pc:docMk/>
          <pc:sldMk cId="1459577840" sldId="341"/>
        </pc:sldMkLst>
      </pc:sldChg>
      <pc:sldChg chg="add">
        <pc:chgData name="Roth, Dan" userId="18da4c67-dd89-43a7-9856-8592f867a23c" providerId="ADAL" clId="{A66880D5-B933-48D5-8B9D-FEB51B9FEC70}" dt="2019-09-05T04:29:02.781" v="1979"/>
        <pc:sldMkLst>
          <pc:docMk/>
          <pc:sldMk cId="74555560" sldId="343"/>
        </pc:sldMkLst>
      </pc:sldChg>
      <pc:sldChg chg="add">
        <pc:chgData name="Roth, Dan" userId="18da4c67-dd89-43a7-9856-8592f867a23c" providerId="ADAL" clId="{A66880D5-B933-48D5-8B9D-FEB51B9FEC70}" dt="2019-09-05T04:29:02.781" v="1979"/>
        <pc:sldMkLst>
          <pc:docMk/>
          <pc:sldMk cId="726080870" sldId="345"/>
        </pc:sldMkLst>
      </pc:sldChg>
      <pc:sldChg chg="add">
        <pc:chgData name="Roth, Dan" userId="18da4c67-dd89-43a7-9856-8592f867a23c" providerId="ADAL" clId="{A66880D5-B933-48D5-8B9D-FEB51B9FEC70}" dt="2019-09-05T04:29:02.781" v="1979"/>
        <pc:sldMkLst>
          <pc:docMk/>
          <pc:sldMk cId="1325399000" sldId="346"/>
        </pc:sldMkLst>
      </pc:sldChg>
      <pc:sldChg chg="add">
        <pc:chgData name="Roth, Dan" userId="18da4c67-dd89-43a7-9856-8592f867a23c" providerId="ADAL" clId="{A66880D5-B933-48D5-8B9D-FEB51B9FEC70}" dt="2019-09-05T04:29:02.781" v="1979"/>
        <pc:sldMkLst>
          <pc:docMk/>
          <pc:sldMk cId="2368619073" sldId="347"/>
        </pc:sldMkLst>
      </pc:sldChg>
      <pc:sldChg chg="add">
        <pc:chgData name="Roth, Dan" userId="18da4c67-dd89-43a7-9856-8592f867a23c" providerId="ADAL" clId="{A66880D5-B933-48D5-8B9D-FEB51B9FEC70}" dt="2019-09-05T04:29:02.781" v="1979"/>
        <pc:sldMkLst>
          <pc:docMk/>
          <pc:sldMk cId="3797860608" sldId="352"/>
        </pc:sldMkLst>
      </pc:sldChg>
      <pc:sldChg chg="add">
        <pc:chgData name="Roth, Dan" userId="18da4c67-dd89-43a7-9856-8592f867a23c" providerId="ADAL" clId="{A66880D5-B933-48D5-8B9D-FEB51B9FEC70}" dt="2019-09-05T04:29:02.781" v="1979"/>
        <pc:sldMkLst>
          <pc:docMk/>
          <pc:sldMk cId="1423628306" sldId="354"/>
        </pc:sldMkLst>
      </pc:sldChg>
      <pc:sldChg chg="add">
        <pc:chgData name="Roth, Dan" userId="18da4c67-dd89-43a7-9856-8592f867a23c" providerId="ADAL" clId="{A66880D5-B933-48D5-8B9D-FEB51B9FEC70}" dt="2019-09-05T04:29:02.781" v="1979"/>
        <pc:sldMkLst>
          <pc:docMk/>
          <pc:sldMk cId="316752005" sldId="355"/>
        </pc:sldMkLst>
      </pc:sldChg>
      <pc:sldChg chg="add">
        <pc:chgData name="Roth, Dan" userId="18da4c67-dd89-43a7-9856-8592f867a23c" providerId="ADAL" clId="{A66880D5-B933-48D5-8B9D-FEB51B9FEC70}" dt="2019-09-05T04:29:02.781" v="1979"/>
        <pc:sldMkLst>
          <pc:docMk/>
          <pc:sldMk cId="272172464" sldId="356"/>
        </pc:sldMkLst>
      </pc:sldChg>
      <pc:sldChg chg="add">
        <pc:chgData name="Roth, Dan" userId="18da4c67-dd89-43a7-9856-8592f867a23c" providerId="ADAL" clId="{A66880D5-B933-48D5-8B9D-FEB51B9FEC70}" dt="2019-09-05T03:49:10.296" v="1175"/>
        <pc:sldMkLst>
          <pc:docMk/>
          <pc:sldMk cId="2803244009" sldId="360"/>
        </pc:sldMkLst>
      </pc:sldChg>
      <pc:sldChg chg="add">
        <pc:chgData name="Roth, Dan" userId="18da4c67-dd89-43a7-9856-8592f867a23c" providerId="ADAL" clId="{A66880D5-B933-48D5-8B9D-FEB51B9FEC70}" dt="2019-09-05T04:29:02.781" v="1979"/>
        <pc:sldMkLst>
          <pc:docMk/>
          <pc:sldMk cId="3779807153" sldId="361"/>
        </pc:sldMkLst>
      </pc:sldChg>
      <pc:sldChg chg="add">
        <pc:chgData name="Roth, Dan" userId="18da4c67-dd89-43a7-9856-8592f867a23c" providerId="ADAL" clId="{A66880D5-B933-48D5-8B9D-FEB51B9FEC70}" dt="2019-09-05T03:49:10.296" v="1175"/>
        <pc:sldMkLst>
          <pc:docMk/>
          <pc:sldMk cId="3796000754" sldId="371"/>
        </pc:sldMkLst>
      </pc:sldChg>
      <pc:sldChg chg="add">
        <pc:chgData name="Roth, Dan" userId="18da4c67-dd89-43a7-9856-8592f867a23c" providerId="ADAL" clId="{A66880D5-B933-48D5-8B9D-FEB51B9FEC70}" dt="2019-09-05T02:55:52.557" v="34"/>
        <pc:sldMkLst>
          <pc:docMk/>
          <pc:sldMk cId="1018576260" sldId="378"/>
        </pc:sldMkLst>
      </pc:sldChg>
      <pc:sldChg chg="add modTransition">
        <pc:chgData name="Roth, Dan" userId="18da4c67-dd89-43a7-9856-8592f867a23c" providerId="ADAL" clId="{A66880D5-B933-48D5-8B9D-FEB51B9FEC70}" dt="2019-09-05T02:55:52.557" v="34"/>
        <pc:sldMkLst>
          <pc:docMk/>
          <pc:sldMk cId="449560469" sldId="379"/>
        </pc:sldMkLst>
      </pc:sldChg>
      <pc:sldChg chg="add">
        <pc:chgData name="Roth, Dan" userId="18da4c67-dd89-43a7-9856-8592f867a23c" providerId="ADAL" clId="{A66880D5-B933-48D5-8B9D-FEB51B9FEC70}" dt="2019-09-05T03:49:10.296" v="1175"/>
        <pc:sldMkLst>
          <pc:docMk/>
          <pc:sldMk cId="3485106450" sldId="383"/>
        </pc:sldMkLst>
      </pc:sldChg>
      <pc:sldChg chg="add">
        <pc:chgData name="Roth, Dan" userId="18da4c67-dd89-43a7-9856-8592f867a23c" providerId="ADAL" clId="{A66880D5-B933-48D5-8B9D-FEB51B9FEC70}" dt="2019-09-05T03:49:10.296" v="1175"/>
        <pc:sldMkLst>
          <pc:docMk/>
          <pc:sldMk cId="4046710176" sldId="384"/>
        </pc:sldMkLst>
      </pc:sldChg>
      <pc:sldChg chg="add">
        <pc:chgData name="Roth, Dan" userId="18da4c67-dd89-43a7-9856-8592f867a23c" providerId="ADAL" clId="{A66880D5-B933-48D5-8B9D-FEB51B9FEC70}" dt="2019-09-05T04:29:02.781" v="1979"/>
        <pc:sldMkLst>
          <pc:docMk/>
          <pc:sldMk cId="494378206" sldId="386"/>
        </pc:sldMkLst>
      </pc:sldChg>
      <pc:sldChg chg="add">
        <pc:chgData name="Roth, Dan" userId="18da4c67-dd89-43a7-9856-8592f867a23c" providerId="ADAL" clId="{A66880D5-B933-48D5-8B9D-FEB51B9FEC70}" dt="2019-09-05T04:29:02.781" v="1979"/>
        <pc:sldMkLst>
          <pc:docMk/>
          <pc:sldMk cId="241568351" sldId="390"/>
        </pc:sldMkLst>
      </pc:sldChg>
      <pc:sldChg chg="add">
        <pc:chgData name="Roth, Dan" userId="18da4c67-dd89-43a7-9856-8592f867a23c" providerId="ADAL" clId="{A66880D5-B933-48D5-8B9D-FEB51B9FEC70}" dt="2019-09-05T04:29:02.781" v="1979"/>
        <pc:sldMkLst>
          <pc:docMk/>
          <pc:sldMk cId="4158102270" sldId="391"/>
        </pc:sldMkLst>
      </pc:sldChg>
      <pc:sldChg chg="add">
        <pc:chgData name="Roth, Dan" userId="18da4c67-dd89-43a7-9856-8592f867a23c" providerId="ADAL" clId="{A66880D5-B933-48D5-8B9D-FEB51B9FEC70}" dt="2019-09-05T04:29:02.781" v="1979"/>
        <pc:sldMkLst>
          <pc:docMk/>
          <pc:sldMk cId="2616893576" sldId="393"/>
        </pc:sldMkLst>
      </pc:sldChg>
      <pc:sldChg chg="add">
        <pc:chgData name="Roth, Dan" userId="18da4c67-dd89-43a7-9856-8592f867a23c" providerId="ADAL" clId="{A66880D5-B933-48D5-8B9D-FEB51B9FEC70}" dt="2019-09-05T04:29:02.781" v="1979"/>
        <pc:sldMkLst>
          <pc:docMk/>
          <pc:sldMk cId="2838900344" sldId="394"/>
        </pc:sldMkLst>
      </pc:sldChg>
      <pc:sldChg chg="add">
        <pc:chgData name="Roth, Dan" userId="18da4c67-dd89-43a7-9856-8592f867a23c" providerId="ADAL" clId="{A66880D5-B933-48D5-8B9D-FEB51B9FEC70}" dt="2019-09-05T04:29:02.781" v="1979"/>
        <pc:sldMkLst>
          <pc:docMk/>
          <pc:sldMk cId="3384618488" sldId="395"/>
        </pc:sldMkLst>
      </pc:sldChg>
      <pc:sldChg chg="add">
        <pc:chgData name="Roth, Dan" userId="18da4c67-dd89-43a7-9856-8592f867a23c" providerId="ADAL" clId="{A66880D5-B933-48D5-8B9D-FEB51B9FEC70}" dt="2019-09-05T04:29:02.781" v="1979"/>
        <pc:sldMkLst>
          <pc:docMk/>
          <pc:sldMk cId="1026766937" sldId="396"/>
        </pc:sldMkLst>
      </pc:sldChg>
      <pc:sldChg chg="add">
        <pc:chgData name="Roth, Dan" userId="18da4c67-dd89-43a7-9856-8592f867a23c" providerId="ADAL" clId="{A66880D5-B933-48D5-8B9D-FEB51B9FEC70}" dt="2019-09-05T04:29:02.781" v="1979"/>
        <pc:sldMkLst>
          <pc:docMk/>
          <pc:sldMk cId="1979278610" sldId="397"/>
        </pc:sldMkLst>
      </pc:sldChg>
      <pc:sldChg chg="add">
        <pc:chgData name="Roth, Dan" userId="18da4c67-dd89-43a7-9856-8592f867a23c" providerId="ADAL" clId="{A66880D5-B933-48D5-8B9D-FEB51B9FEC70}" dt="2019-09-05T02:55:52.557" v="34"/>
        <pc:sldMkLst>
          <pc:docMk/>
          <pc:sldMk cId="1267010939" sldId="409"/>
        </pc:sldMkLst>
      </pc:sldChg>
      <pc:sldChg chg="delSp modSp add modAnim">
        <pc:chgData name="Roth, Dan" userId="18da4c67-dd89-43a7-9856-8592f867a23c" providerId="ADAL" clId="{A66880D5-B933-48D5-8B9D-FEB51B9FEC70}" dt="2019-09-05T03:40:49.568" v="863"/>
        <pc:sldMkLst>
          <pc:docMk/>
          <pc:sldMk cId="670108003" sldId="411"/>
        </pc:sldMkLst>
        <pc:spChg chg="mod">
          <ac:chgData name="Roth, Dan" userId="18da4c67-dd89-43a7-9856-8592f867a23c" providerId="ADAL" clId="{A66880D5-B933-48D5-8B9D-FEB51B9FEC70}" dt="2019-09-05T03:39:31.983" v="856" actId="20577"/>
          <ac:spMkLst>
            <pc:docMk/>
            <pc:sldMk cId="670108003" sldId="411"/>
            <ac:spMk id="2" creationId="{00000000-0000-0000-0000-000000000000}"/>
          </ac:spMkLst>
        </pc:spChg>
        <pc:spChg chg="mod">
          <ac:chgData name="Roth, Dan" userId="18da4c67-dd89-43a7-9856-8592f867a23c" providerId="ADAL" clId="{A66880D5-B933-48D5-8B9D-FEB51B9FEC70}" dt="2019-09-05T03:40:07.711" v="862" actId="20577"/>
          <ac:spMkLst>
            <pc:docMk/>
            <pc:sldMk cId="670108003" sldId="411"/>
            <ac:spMk id="3" creationId="{00000000-0000-0000-0000-000000000000}"/>
          </ac:spMkLst>
        </pc:spChg>
        <pc:picChg chg="del">
          <ac:chgData name="Roth, Dan" userId="18da4c67-dd89-43a7-9856-8592f867a23c" providerId="ADAL" clId="{A66880D5-B933-48D5-8B9D-FEB51B9FEC70}" dt="2019-09-05T03:39:45.240" v="857" actId="478"/>
          <ac:picMkLst>
            <pc:docMk/>
            <pc:sldMk cId="670108003" sldId="411"/>
            <ac:picMk id="5" creationId="{4FCE788C-ED0D-C442-81B5-7AECDE5AB3B0}"/>
          </ac:picMkLst>
        </pc:picChg>
      </pc:sldChg>
      <pc:sldChg chg="add">
        <pc:chgData name="Roth, Dan" userId="18da4c67-dd89-43a7-9856-8592f867a23c" providerId="ADAL" clId="{A66880D5-B933-48D5-8B9D-FEB51B9FEC70}" dt="2019-09-05T02:55:52.557" v="34"/>
        <pc:sldMkLst>
          <pc:docMk/>
          <pc:sldMk cId="775606130" sldId="412"/>
        </pc:sldMkLst>
      </pc:sldChg>
      <pc:sldChg chg="add">
        <pc:chgData name="Roth, Dan" userId="18da4c67-dd89-43a7-9856-8592f867a23c" providerId="ADAL" clId="{A66880D5-B933-48D5-8B9D-FEB51B9FEC70}" dt="2019-09-05T02:55:52.557" v="34"/>
        <pc:sldMkLst>
          <pc:docMk/>
          <pc:sldMk cId="687283533" sldId="417"/>
        </pc:sldMkLst>
      </pc:sldChg>
      <pc:sldChg chg="delSp add modTransition">
        <pc:chgData name="Roth, Dan" userId="18da4c67-dd89-43a7-9856-8592f867a23c" providerId="ADAL" clId="{A66880D5-B933-48D5-8B9D-FEB51B9FEC70}" dt="2019-09-05T03:49:07.932" v="1174"/>
        <pc:sldMkLst>
          <pc:docMk/>
          <pc:sldMk cId="717656395" sldId="435"/>
        </pc:sldMkLst>
        <pc:picChg chg="del">
          <ac:chgData name="Roth, Dan" userId="18da4c67-dd89-43a7-9856-8592f867a23c" providerId="ADAL" clId="{A66880D5-B933-48D5-8B9D-FEB51B9FEC70}" dt="2019-09-05T03:46:30.032" v="1173" actId="478"/>
          <ac:picMkLst>
            <pc:docMk/>
            <pc:sldMk cId="717656395" sldId="435"/>
            <ac:picMk id="5" creationId="{82E75124-E66E-2248-A93C-DAF9DB6C6109}"/>
          </ac:picMkLst>
        </pc:picChg>
      </pc:sldChg>
      <pc:sldChg chg="add">
        <pc:chgData name="Roth, Dan" userId="18da4c67-dd89-43a7-9856-8592f867a23c" providerId="ADAL" clId="{A66880D5-B933-48D5-8B9D-FEB51B9FEC70}" dt="2019-09-05T02:55:52.557" v="34"/>
        <pc:sldMkLst>
          <pc:docMk/>
          <pc:sldMk cId="3550553797" sldId="436"/>
        </pc:sldMkLst>
      </pc:sldChg>
      <pc:sldChg chg="add">
        <pc:chgData name="Roth, Dan" userId="18da4c67-dd89-43a7-9856-8592f867a23c" providerId="ADAL" clId="{A66880D5-B933-48D5-8B9D-FEB51B9FEC70}" dt="2019-09-05T02:55:52.557" v="34"/>
        <pc:sldMkLst>
          <pc:docMk/>
          <pc:sldMk cId="4127122811" sldId="445"/>
        </pc:sldMkLst>
      </pc:sldChg>
      <pc:sldChg chg="modSp">
        <pc:chgData name="Roth, Dan" userId="18da4c67-dd89-43a7-9856-8592f867a23c" providerId="ADAL" clId="{A66880D5-B933-48D5-8B9D-FEB51B9FEC70}" dt="2019-09-05T02:51:11.767" v="14" actId="313"/>
        <pc:sldMkLst>
          <pc:docMk/>
          <pc:sldMk cId="1760706673" sldId="461"/>
        </pc:sldMkLst>
        <pc:spChg chg="mod">
          <ac:chgData name="Roth, Dan" userId="18da4c67-dd89-43a7-9856-8592f867a23c" providerId="ADAL" clId="{A66880D5-B933-48D5-8B9D-FEB51B9FEC70}" dt="2019-09-05T02:51:11.767" v="14" actId="313"/>
          <ac:spMkLst>
            <pc:docMk/>
            <pc:sldMk cId="1760706673" sldId="461"/>
            <ac:spMk id="1319941" creationId="{00000000-0000-0000-0000-000000000000}"/>
          </ac:spMkLst>
        </pc:spChg>
      </pc:sldChg>
      <pc:sldChg chg="del">
        <pc:chgData name="Roth, Dan" userId="18da4c67-dd89-43a7-9856-8592f867a23c" providerId="ADAL" clId="{A66880D5-B933-48D5-8B9D-FEB51B9FEC70}" dt="2019-09-05T02:53:44.182" v="33" actId="2696"/>
        <pc:sldMkLst>
          <pc:docMk/>
          <pc:sldMk cId="4082023979" sldId="462"/>
        </pc:sldMkLst>
      </pc:sldChg>
      <pc:sldChg chg="modSp">
        <pc:chgData name="Roth, Dan" userId="18da4c67-dd89-43a7-9856-8592f867a23c" providerId="ADAL" clId="{A66880D5-B933-48D5-8B9D-FEB51B9FEC70}" dt="2019-09-05T02:53:15.275" v="31" actId="20577"/>
        <pc:sldMkLst>
          <pc:docMk/>
          <pc:sldMk cId="3137020501" sldId="465"/>
        </pc:sldMkLst>
        <pc:spChg chg="mod">
          <ac:chgData name="Roth, Dan" userId="18da4c67-dd89-43a7-9856-8592f867a23c" providerId="ADAL" clId="{A66880D5-B933-48D5-8B9D-FEB51B9FEC70}" dt="2019-09-05T02:53:15.275" v="31" actId="20577"/>
          <ac:spMkLst>
            <pc:docMk/>
            <pc:sldMk cId="3137020501" sldId="465"/>
            <ac:spMk id="1319941" creationId="{00000000-0000-0000-0000-000000000000}"/>
          </ac:spMkLst>
        </pc:spChg>
      </pc:sldChg>
      <pc:sldChg chg="add">
        <pc:chgData name="Roth, Dan" userId="18da4c67-dd89-43a7-9856-8592f867a23c" providerId="ADAL" clId="{A66880D5-B933-48D5-8B9D-FEB51B9FEC70}" dt="2019-09-05T02:55:52.557" v="34"/>
        <pc:sldMkLst>
          <pc:docMk/>
          <pc:sldMk cId="362994155" sldId="473"/>
        </pc:sldMkLst>
      </pc:sldChg>
      <pc:sldChg chg="modSp add">
        <pc:chgData name="Roth, Dan" userId="18da4c67-dd89-43a7-9856-8592f867a23c" providerId="ADAL" clId="{A66880D5-B933-48D5-8B9D-FEB51B9FEC70}" dt="2019-09-05T04:21:16.938" v="1690" actId="6549"/>
        <pc:sldMkLst>
          <pc:docMk/>
          <pc:sldMk cId="1356934784" sldId="475"/>
        </pc:sldMkLst>
        <pc:spChg chg="mod">
          <ac:chgData name="Roth, Dan" userId="18da4c67-dd89-43a7-9856-8592f867a23c" providerId="ADAL" clId="{A66880D5-B933-48D5-8B9D-FEB51B9FEC70}" dt="2019-09-05T04:19:59.978" v="1555" actId="20577"/>
          <ac:spMkLst>
            <pc:docMk/>
            <pc:sldMk cId="1356934784" sldId="475"/>
            <ac:spMk id="2" creationId="{415DFDA3-7C2B-E84B-8FE6-AF07820C6050}"/>
          </ac:spMkLst>
        </pc:spChg>
        <pc:spChg chg="mod">
          <ac:chgData name="Roth, Dan" userId="18da4c67-dd89-43a7-9856-8592f867a23c" providerId="ADAL" clId="{A66880D5-B933-48D5-8B9D-FEB51B9FEC70}" dt="2019-09-05T04:21:16.938" v="1690" actId="6549"/>
          <ac:spMkLst>
            <pc:docMk/>
            <pc:sldMk cId="1356934784" sldId="475"/>
            <ac:spMk id="3" creationId="{92ACC228-B541-CB43-AC6F-2D47EAE9763D}"/>
          </ac:spMkLst>
        </pc:spChg>
      </pc:sldChg>
      <pc:sldChg chg="del">
        <pc:chgData name="Roth, Dan" userId="18da4c67-dd89-43a7-9856-8592f867a23c" providerId="ADAL" clId="{A66880D5-B933-48D5-8B9D-FEB51B9FEC70}" dt="2019-09-05T02:53:26.222" v="32" actId="2696"/>
        <pc:sldMkLst>
          <pc:docMk/>
          <pc:sldMk cId="434595745" sldId="477"/>
        </pc:sldMkLst>
      </pc:sldChg>
      <pc:sldChg chg="add">
        <pc:chgData name="Roth, Dan" userId="18da4c67-dd89-43a7-9856-8592f867a23c" providerId="ADAL" clId="{A66880D5-B933-48D5-8B9D-FEB51B9FEC70}" dt="2019-09-05T03:39:21.890" v="855"/>
        <pc:sldMkLst>
          <pc:docMk/>
          <pc:sldMk cId="488527215" sldId="489"/>
        </pc:sldMkLst>
      </pc:sldChg>
      <pc:sldChg chg="add del">
        <pc:chgData name="Roth, Dan" userId="18da4c67-dd89-43a7-9856-8592f867a23c" providerId="ADAL" clId="{A66880D5-B933-48D5-8B9D-FEB51B9FEC70}" dt="2019-09-05T03:41:55.436" v="864" actId="2696"/>
        <pc:sldMkLst>
          <pc:docMk/>
          <pc:sldMk cId="46925503" sldId="490"/>
        </pc:sldMkLst>
      </pc:sldChg>
      <pc:sldChg chg="add">
        <pc:chgData name="Roth, Dan" userId="18da4c67-dd89-43a7-9856-8592f867a23c" providerId="ADAL" clId="{A66880D5-B933-48D5-8B9D-FEB51B9FEC70}" dt="2019-09-05T03:39:21.890" v="855"/>
        <pc:sldMkLst>
          <pc:docMk/>
          <pc:sldMk cId="918145580" sldId="491"/>
        </pc:sldMkLst>
      </pc:sldChg>
      <pc:sldChg chg="add">
        <pc:chgData name="Roth, Dan" userId="18da4c67-dd89-43a7-9856-8592f867a23c" providerId="ADAL" clId="{A66880D5-B933-48D5-8B9D-FEB51B9FEC70}" dt="2019-09-05T03:39:21.890" v="855"/>
        <pc:sldMkLst>
          <pc:docMk/>
          <pc:sldMk cId="2308953365" sldId="492"/>
        </pc:sldMkLst>
      </pc:sldChg>
      <pc:sldChg chg="add">
        <pc:chgData name="Roth, Dan" userId="18da4c67-dd89-43a7-9856-8592f867a23c" providerId="ADAL" clId="{A66880D5-B933-48D5-8B9D-FEB51B9FEC70}" dt="2019-09-05T03:39:21.890" v="855"/>
        <pc:sldMkLst>
          <pc:docMk/>
          <pc:sldMk cId="710997985" sldId="493"/>
        </pc:sldMkLst>
      </pc:sldChg>
      <pc:sldChg chg="delSp modSp add delAnim modAnim">
        <pc:chgData name="Roth, Dan" userId="18da4c67-dd89-43a7-9856-8592f867a23c" providerId="ADAL" clId="{A66880D5-B933-48D5-8B9D-FEB51B9FEC70}" dt="2019-09-05T03:46:14.972" v="1172" actId="20577"/>
        <pc:sldMkLst>
          <pc:docMk/>
          <pc:sldMk cId="4252889292" sldId="494"/>
        </pc:sldMkLst>
        <pc:spChg chg="mod">
          <ac:chgData name="Roth, Dan" userId="18da4c67-dd89-43a7-9856-8592f867a23c" providerId="ADAL" clId="{A66880D5-B933-48D5-8B9D-FEB51B9FEC70}" dt="2019-09-05T03:46:14.972" v="1172" actId="20577"/>
          <ac:spMkLst>
            <pc:docMk/>
            <pc:sldMk cId="4252889292" sldId="494"/>
            <ac:spMk id="3" creationId="{F857896B-AC02-4E45-A132-A4C40A261238}"/>
          </ac:spMkLst>
        </pc:spChg>
        <pc:spChg chg="del mod">
          <ac:chgData name="Roth, Dan" userId="18da4c67-dd89-43a7-9856-8592f867a23c" providerId="ADAL" clId="{A66880D5-B933-48D5-8B9D-FEB51B9FEC70}" dt="2019-09-05T03:43:23.145" v="880" actId="478"/>
          <ac:spMkLst>
            <pc:docMk/>
            <pc:sldMk cId="4252889292" sldId="494"/>
            <ac:spMk id="4" creationId="{05965F77-0905-B44C-A6B1-F58828259224}"/>
          </ac:spMkLst>
        </pc:spChg>
        <pc:spChg chg="del">
          <ac:chgData name="Roth, Dan" userId="18da4c67-dd89-43a7-9856-8592f867a23c" providerId="ADAL" clId="{A66880D5-B933-48D5-8B9D-FEB51B9FEC70}" dt="2019-09-05T03:43:19.575" v="879" actId="478"/>
          <ac:spMkLst>
            <pc:docMk/>
            <pc:sldMk cId="4252889292" sldId="494"/>
            <ac:spMk id="5" creationId="{DD1CD75F-AA9E-D848-AE68-2B06B300EE6B}"/>
          </ac:spMkLst>
        </pc:spChg>
      </pc:sldChg>
      <pc:sldChg chg="modSp add modAnim">
        <pc:chgData name="Roth, Dan" userId="18da4c67-dd89-43a7-9856-8592f867a23c" providerId="ADAL" clId="{A66880D5-B933-48D5-8B9D-FEB51B9FEC70}" dt="2019-09-05T03:53:40.529" v="1189" actId="20577"/>
        <pc:sldMkLst>
          <pc:docMk/>
          <pc:sldMk cId="1350693798" sldId="498"/>
        </pc:sldMkLst>
        <pc:spChg chg="mod">
          <ac:chgData name="Roth, Dan" userId="18da4c67-dd89-43a7-9856-8592f867a23c" providerId="ADAL" clId="{A66880D5-B933-48D5-8B9D-FEB51B9FEC70}" dt="2019-09-05T03:53:40.529" v="1189" actId="20577"/>
          <ac:spMkLst>
            <pc:docMk/>
            <pc:sldMk cId="1350693798" sldId="498"/>
            <ac:spMk id="3" creationId="{39F6647E-D5E0-D24D-B947-1F8E878B38CD}"/>
          </ac:spMkLst>
        </pc:spChg>
      </pc:sldChg>
      <pc:sldChg chg="addSp delSp modSp add modAnim">
        <pc:chgData name="Roth, Dan" userId="18da4c67-dd89-43a7-9856-8592f867a23c" providerId="ADAL" clId="{A66880D5-B933-48D5-8B9D-FEB51B9FEC70}" dt="2019-09-05T03:37:14.928" v="854"/>
        <pc:sldMkLst>
          <pc:docMk/>
          <pc:sldMk cId="3954362624" sldId="500"/>
        </pc:sldMkLst>
        <pc:spChg chg="mod">
          <ac:chgData name="Roth, Dan" userId="18da4c67-dd89-43a7-9856-8592f867a23c" providerId="ADAL" clId="{A66880D5-B933-48D5-8B9D-FEB51B9FEC70}" dt="2019-09-05T03:35:27.533" v="844" actId="14100"/>
          <ac:spMkLst>
            <pc:docMk/>
            <pc:sldMk cId="3954362624" sldId="500"/>
            <ac:spMk id="3" creationId="{00000000-0000-0000-0000-000000000000}"/>
          </ac:spMkLst>
        </pc:spChg>
        <pc:spChg chg="add del mod">
          <ac:chgData name="Roth, Dan" userId="18da4c67-dd89-43a7-9856-8592f867a23c" providerId="ADAL" clId="{A66880D5-B933-48D5-8B9D-FEB51B9FEC70}" dt="2019-09-05T03:34:14.542" v="834"/>
          <ac:spMkLst>
            <pc:docMk/>
            <pc:sldMk cId="3954362624" sldId="500"/>
            <ac:spMk id="5" creationId="{7BD7DBDC-326F-4FEE-9A2F-4740F9FC9483}"/>
          </ac:spMkLst>
        </pc:spChg>
        <pc:spChg chg="del">
          <ac:chgData name="Roth, Dan" userId="18da4c67-dd89-43a7-9856-8592f867a23c" providerId="ADAL" clId="{A66880D5-B933-48D5-8B9D-FEB51B9FEC70}" dt="2019-09-05T03:34:26.457" v="835" actId="478"/>
          <ac:spMkLst>
            <pc:docMk/>
            <pc:sldMk cId="3954362624" sldId="500"/>
            <ac:spMk id="6" creationId="{0A509880-2AB9-D844-8DB8-44F58186D81D}"/>
          </ac:spMkLst>
        </pc:spChg>
        <pc:spChg chg="add del mod">
          <ac:chgData name="Roth, Dan" userId="18da4c67-dd89-43a7-9856-8592f867a23c" providerId="ADAL" clId="{A66880D5-B933-48D5-8B9D-FEB51B9FEC70}" dt="2019-09-05T03:34:14.542" v="834"/>
          <ac:spMkLst>
            <pc:docMk/>
            <pc:sldMk cId="3954362624" sldId="500"/>
            <ac:spMk id="7" creationId="{82C7533B-A043-4C27-8C35-9E64E961E40A}"/>
          </ac:spMkLst>
        </pc:spChg>
        <pc:spChg chg="add del mod">
          <ac:chgData name="Roth, Dan" userId="18da4c67-dd89-43a7-9856-8592f867a23c" providerId="ADAL" clId="{A66880D5-B933-48D5-8B9D-FEB51B9FEC70}" dt="2019-09-05T03:34:14.542" v="834"/>
          <ac:spMkLst>
            <pc:docMk/>
            <pc:sldMk cId="3954362624" sldId="500"/>
            <ac:spMk id="8" creationId="{51A0634B-BFF8-4C48-A6A4-4817B2F85D50}"/>
          </ac:spMkLst>
        </pc:spChg>
        <pc:spChg chg="add del mod">
          <ac:chgData name="Roth, Dan" userId="18da4c67-dd89-43a7-9856-8592f867a23c" providerId="ADAL" clId="{A66880D5-B933-48D5-8B9D-FEB51B9FEC70}" dt="2019-09-05T03:35:44.153" v="845" actId="478"/>
          <ac:spMkLst>
            <pc:docMk/>
            <pc:sldMk cId="3954362624" sldId="500"/>
            <ac:spMk id="9" creationId="{D7DFCAD3-749D-4611-8D86-F0030229CCB3}"/>
          </ac:spMkLst>
        </pc:spChg>
        <pc:spChg chg="add del">
          <ac:chgData name="Roth, Dan" userId="18da4c67-dd89-43a7-9856-8592f867a23c" providerId="ADAL" clId="{A66880D5-B933-48D5-8B9D-FEB51B9FEC70}" dt="2019-09-05T03:36:03.613" v="847"/>
          <ac:spMkLst>
            <pc:docMk/>
            <pc:sldMk cId="3954362624" sldId="500"/>
            <ac:spMk id="10" creationId="{4CC71845-D1DA-4603-9968-6FF6E24AA3F3}"/>
          </ac:spMkLst>
        </pc:spChg>
        <pc:spChg chg="add mod">
          <ac:chgData name="Roth, Dan" userId="18da4c67-dd89-43a7-9856-8592f867a23c" providerId="ADAL" clId="{A66880D5-B933-48D5-8B9D-FEB51B9FEC70}" dt="2019-09-05T03:36:46.076" v="853" actId="208"/>
          <ac:spMkLst>
            <pc:docMk/>
            <pc:sldMk cId="3954362624" sldId="500"/>
            <ac:spMk id="11" creationId="{97C8BF33-9911-42E5-AEDA-E4348014538C}"/>
          </ac:spMkLst>
        </pc:spChg>
      </pc:sldChg>
      <pc:sldChg chg="add">
        <pc:chgData name="Roth, Dan" userId="18da4c67-dd89-43a7-9856-8592f867a23c" providerId="ADAL" clId="{A66880D5-B933-48D5-8B9D-FEB51B9FEC70}" dt="2019-09-05T03:49:10.296" v="1175"/>
        <pc:sldMkLst>
          <pc:docMk/>
          <pc:sldMk cId="2444865843" sldId="513"/>
        </pc:sldMkLst>
      </pc:sldChg>
      <pc:sldChg chg="add">
        <pc:chgData name="Roth, Dan" userId="18da4c67-dd89-43a7-9856-8592f867a23c" providerId="ADAL" clId="{A66880D5-B933-48D5-8B9D-FEB51B9FEC70}" dt="2019-09-05T03:53:11.666" v="1176"/>
        <pc:sldMkLst>
          <pc:docMk/>
          <pc:sldMk cId="630204986" sldId="518"/>
        </pc:sldMkLst>
      </pc:sldChg>
      <pc:sldChg chg="add">
        <pc:chgData name="Roth, Dan" userId="18da4c67-dd89-43a7-9856-8592f867a23c" providerId="ADAL" clId="{A66880D5-B933-48D5-8B9D-FEB51B9FEC70}" dt="2019-09-05T03:53:11.666" v="1176"/>
        <pc:sldMkLst>
          <pc:docMk/>
          <pc:sldMk cId="2901648486" sldId="521"/>
        </pc:sldMkLst>
      </pc:sldChg>
      <pc:sldChg chg="add modTransition">
        <pc:chgData name="Roth, Dan" userId="18da4c67-dd89-43a7-9856-8592f867a23c" providerId="ADAL" clId="{A66880D5-B933-48D5-8B9D-FEB51B9FEC70}" dt="2019-09-05T03:59:54.451" v="1220"/>
        <pc:sldMkLst>
          <pc:docMk/>
          <pc:sldMk cId="3968559342" sldId="523"/>
        </pc:sldMkLst>
      </pc:sldChg>
      <pc:sldChg chg="add modTransition">
        <pc:chgData name="Roth, Dan" userId="18da4c67-dd89-43a7-9856-8592f867a23c" providerId="ADAL" clId="{A66880D5-B933-48D5-8B9D-FEB51B9FEC70}" dt="2019-09-05T03:59:54.451" v="1220"/>
        <pc:sldMkLst>
          <pc:docMk/>
          <pc:sldMk cId="3037264035" sldId="524"/>
        </pc:sldMkLst>
      </pc:sldChg>
      <pc:sldChg chg="add">
        <pc:chgData name="Roth, Dan" userId="18da4c67-dd89-43a7-9856-8592f867a23c" providerId="ADAL" clId="{A66880D5-B933-48D5-8B9D-FEB51B9FEC70}" dt="2019-09-05T03:53:11.666" v="1176"/>
        <pc:sldMkLst>
          <pc:docMk/>
          <pc:sldMk cId="430538443" sldId="526"/>
        </pc:sldMkLst>
      </pc:sldChg>
      <pc:sldChg chg="add del">
        <pc:chgData name="Roth, Dan" userId="18da4c67-dd89-43a7-9856-8592f867a23c" providerId="ADAL" clId="{A66880D5-B933-48D5-8B9D-FEB51B9FEC70}" dt="2019-09-05T03:32:08.885" v="831" actId="2696"/>
        <pc:sldMkLst>
          <pc:docMk/>
          <pc:sldMk cId="2446707782" sldId="526"/>
        </pc:sldMkLst>
      </pc:sldChg>
      <pc:sldChg chg="add modTransition">
        <pc:chgData name="Roth, Dan" userId="18da4c67-dd89-43a7-9856-8592f867a23c" providerId="ADAL" clId="{A66880D5-B933-48D5-8B9D-FEB51B9FEC70}" dt="2019-09-05T04:00:28.316" v="1222"/>
        <pc:sldMkLst>
          <pc:docMk/>
          <pc:sldMk cId="3233783765" sldId="527"/>
        </pc:sldMkLst>
      </pc:sldChg>
      <pc:sldChg chg="add modTransition">
        <pc:chgData name="Roth, Dan" userId="18da4c67-dd89-43a7-9856-8592f867a23c" providerId="ADAL" clId="{A66880D5-B933-48D5-8B9D-FEB51B9FEC70}" dt="2019-09-05T03:59:54.451" v="1220"/>
        <pc:sldMkLst>
          <pc:docMk/>
          <pc:sldMk cId="671886806" sldId="528"/>
        </pc:sldMkLst>
      </pc:sldChg>
      <pc:sldChg chg="add">
        <pc:chgData name="Roth, Dan" userId="18da4c67-dd89-43a7-9856-8592f867a23c" providerId="ADAL" clId="{A66880D5-B933-48D5-8B9D-FEB51B9FEC70}" dt="2019-09-05T03:53:11.666" v="1176"/>
        <pc:sldMkLst>
          <pc:docMk/>
          <pc:sldMk cId="1992427872" sldId="529"/>
        </pc:sldMkLst>
      </pc:sldChg>
      <pc:sldChg chg="add modTransition">
        <pc:chgData name="Roth, Dan" userId="18da4c67-dd89-43a7-9856-8592f867a23c" providerId="ADAL" clId="{A66880D5-B933-48D5-8B9D-FEB51B9FEC70}" dt="2019-09-05T03:59:54.451" v="1220"/>
        <pc:sldMkLst>
          <pc:docMk/>
          <pc:sldMk cId="642783092" sldId="534"/>
        </pc:sldMkLst>
      </pc:sldChg>
      <pc:sldChg chg="modSp add modTransition">
        <pc:chgData name="Roth, Dan" userId="18da4c67-dd89-43a7-9856-8592f867a23c" providerId="ADAL" clId="{A66880D5-B933-48D5-8B9D-FEB51B9FEC70}" dt="2019-09-05T04:00:45.488" v="1223"/>
        <pc:sldMkLst>
          <pc:docMk/>
          <pc:sldMk cId="2281340415" sldId="535"/>
        </pc:sldMkLst>
        <pc:spChg chg="mod">
          <ac:chgData name="Roth, Dan" userId="18da4c67-dd89-43a7-9856-8592f867a23c" providerId="ADAL" clId="{A66880D5-B933-48D5-8B9D-FEB51B9FEC70}" dt="2019-09-05T03:58:14.595" v="1219" actId="6549"/>
          <ac:spMkLst>
            <pc:docMk/>
            <pc:sldMk cId="2281340415" sldId="535"/>
            <ac:spMk id="2" creationId="{A827D5D2-8EE1-624D-8527-B58FD9853A37}"/>
          </ac:spMkLst>
        </pc:spChg>
      </pc:sldChg>
      <pc:sldChg chg="delSp modSp add delAnim">
        <pc:chgData name="Roth, Dan" userId="18da4c67-dd89-43a7-9856-8592f867a23c" providerId="ADAL" clId="{A66880D5-B933-48D5-8B9D-FEB51B9FEC70}" dt="2019-09-05T04:04:55.428" v="1261" actId="1076"/>
        <pc:sldMkLst>
          <pc:docMk/>
          <pc:sldMk cId="3782214912" sldId="537"/>
        </pc:sldMkLst>
        <pc:spChg chg="mod">
          <ac:chgData name="Roth, Dan" userId="18da4c67-dd89-43a7-9856-8592f867a23c" providerId="ADAL" clId="{A66880D5-B933-48D5-8B9D-FEB51B9FEC70}" dt="2019-09-05T04:03:49.463" v="1248" actId="408"/>
          <ac:spMkLst>
            <pc:docMk/>
            <pc:sldMk cId="3782214912" sldId="537"/>
            <ac:spMk id="5" creationId="{973BE7DD-6023-F648-A3C0-E10DA64A95D9}"/>
          </ac:spMkLst>
        </pc:spChg>
        <pc:spChg chg="mod">
          <ac:chgData name="Roth, Dan" userId="18da4c67-dd89-43a7-9856-8592f867a23c" providerId="ADAL" clId="{A66880D5-B933-48D5-8B9D-FEB51B9FEC70}" dt="2019-09-05T04:03:49.463" v="1248" actId="408"/>
          <ac:spMkLst>
            <pc:docMk/>
            <pc:sldMk cId="3782214912" sldId="537"/>
            <ac:spMk id="6" creationId="{A108B8C0-8538-5D45-82E9-4D4E0F8DB10E}"/>
          </ac:spMkLst>
        </pc:spChg>
        <pc:spChg chg="del mod">
          <ac:chgData name="Roth, Dan" userId="18da4c67-dd89-43a7-9856-8592f867a23c" providerId="ADAL" clId="{A66880D5-B933-48D5-8B9D-FEB51B9FEC70}" dt="2019-09-05T04:02:05.508" v="1238" actId="478"/>
          <ac:spMkLst>
            <pc:docMk/>
            <pc:sldMk cId="3782214912" sldId="537"/>
            <ac:spMk id="7" creationId="{BA56A381-ED43-3D40-97FC-F033F5CC78CD}"/>
          </ac:spMkLst>
        </pc:spChg>
        <pc:spChg chg="mod">
          <ac:chgData name="Roth, Dan" userId="18da4c67-dd89-43a7-9856-8592f867a23c" providerId="ADAL" clId="{A66880D5-B933-48D5-8B9D-FEB51B9FEC70}" dt="2019-09-05T04:04:55.428" v="1261" actId="1076"/>
          <ac:spMkLst>
            <pc:docMk/>
            <pc:sldMk cId="3782214912" sldId="537"/>
            <ac:spMk id="8" creationId="{085F9229-81E9-6D4C-BA3D-822895BD7BA9}"/>
          </ac:spMkLst>
        </pc:spChg>
        <pc:spChg chg="mod">
          <ac:chgData name="Roth, Dan" userId="18da4c67-dd89-43a7-9856-8592f867a23c" providerId="ADAL" clId="{A66880D5-B933-48D5-8B9D-FEB51B9FEC70}" dt="2019-09-05T04:04:46.194" v="1260" actId="1076"/>
          <ac:spMkLst>
            <pc:docMk/>
            <pc:sldMk cId="3782214912" sldId="537"/>
            <ac:spMk id="9" creationId="{7F728C6B-EB95-694E-A7F6-7D6DB34C1D8C}"/>
          </ac:spMkLst>
        </pc:spChg>
        <pc:spChg chg="mod">
          <ac:chgData name="Roth, Dan" userId="18da4c67-dd89-43a7-9856-8592f867a23c" providerId="ADAL" clId="{A66880D5-B933-48D5-8B9D-FEB51B9FEC70}" dt="2019-09-05T04:04:30.201" v="1259" actId="20577"/>
          <ac:spMkLst>
            <pc:docMk/>
            <pc:sldMk cId="3782214912" sldId="537"/>
            <ac:spMk id="10" creationId="{E64B8E9B-E74F-9B47-94C5-F1762851B7FF}"/>
          </ac:spMkLst>
        </pc:spChg>
        <pc:spChg chg="mod">
          <ac:chgData name="Roth, Dan" userId="18da4c67-dd89-43a7-9856-8592f867a23c" providerId="ADAL" clId="{A66880D5-B933-48D5-8B9D-FEB51B9FEC70}" dt="2019-09-05T04:03:49.463" v="1248" actId="408"/>
          <ac:spMkLst>
            <pc:docMk/>
            <pc:sldMk cId="3782214912" sldId="537"/>
            <ac:spMk id="11" creationId="{4BB8E83B-40EB-914F-AD37-65CB3958E787}"/>
          </ac:spMkLst>
        </pc:spChg>
      </pc:sldChg>
      <pc:sldChg chg="add modTransition">
        <pc:chgData name="Roth, Dan" userId="18da4c67-dd89-43a7-9856-8592f867a23c" providerId="ADAL" clId="{A66880D5-B933-48D5-8B9D-FEB51B9FEC70}" dt="2019-09-05T03:59:54.451" v="1220"/>
        <pc:sldMkLst>
          <pc:docMk/>
          <pc:sldMk cId="3762605856" sldId="538"/>
        </pc:sldMkLst>
      </pc:sldChg>
      <pc:sldChg chg="add">
        <pc:chgData name="Roth, Dan" userId="18da4c67-dd89-43a7-9856-8592f867a23c" providerId="ADAL" clId="{A66880D5-B933-48D5-8B9D-FEB51B9FEC70}" dt="2019-09-05T03:53:11.666" v="1176"/>
        <pc:sldMkLst>
          <pc:docMk/>
          <pc:sldMk cId="4014080421" sldId="549"/>
        </pc:sldMkLst>
      </pc:sldChg>
      <pc:sldChg chg="add">
        <pc:chgData name="Roth, Dan" userId="18da4c67-dd89-43a7-9856-8592f867a23c" providerId="ADAL" clId="{A66880D5-B933-48D5-8B9D-FEB51B9FEC70}" dt="2019-09-05T03:39:21.890" v="855"/>
        <pc:sldMkLst>
          <pc:docMk/>
          <pc:sldMk cId="3286857763" sldId="551"/>
        </pc:sldMkLst>
      </pc:sldChg>
      <pc:sldChg chg="add modTransition">
        <pc:chgData name="Roth, Dan" userId="18da4c67-dd89-43a7-9856-8592f867a23c" providerId="ADAL" clId="{A66880D5-B933-48D5-8B9D-FEB51B9FEC70}" dt="2019-09-05T03:59:54.451" v="1220"/>
        <pc:sldMkLst>
          <pc:docMk/>
          <pc:sldMk cId="2243893039" sldId="558"/>
        </pc:sldMkLst>
      </pc:sldChg>
      <pc:sldChg chg="add del">
        <pc:chgData name="Roth, Dan" userId="18da4c67-dd89-43a7-9856-8592f867a23c" providerId="ADAL" clId="{A66880D5-B933-48D5-8B9D-FEB51B9FEC70}" dt="2019-09-05T03:32:11.970" v="832" actId="2696"/>
        <pc:sldMkLst>
          <pc:docMk/>
          <pc:sldMk cId="2907467012" sldId="584"/>
        </pc:sldMkLst>
      </pc:sldChg>
      <pc:sldChg chg="add">
        <pc:chgData name="Roth, Dan" userId="18da4c67-dd89-43a7-9856-8592f867a23c" providerId="ADAL" clId="{A66880D5-B933-48D5-8B9D-FEB51B9FEC70}" dt="2019-09-05T02:55:52.557" v="34"/>
        <pc:sldMkLst>
          <pc:docMk/>
          <pc:sldMk cId="1667125209" sldId="642"/>
        </pc:sldMkLst>
      </pc:sldChg>
      <pc:sldChg chg="add">
        <pc:chgData name="Roth, Dan" userId="18da4c67-dd89-43a7-9856-8592f867a23c" providerId="ADAL" clId="{A66880D5-B933-48D5-8B9D-FEB51B9FEC70}" dt="2019-09-05T02:55:52.557" v="34"/>
        <pc:sldMkLst>
          <pc:docMk/>
          <pc:sldMk cId="1857519181" sldId="655"/>
        </pc:sldMkLst>
      </pc:sldChg>
      <pc:sldChg chg="add">
        <pc:chgData name="Roth, Dan" userId="18da4c67-dd89-43a7-9856-8592f867a23c" providerId="ADAL" clId="{A66880D5-B933-48D5-8B9D-FEB51B9FEC70}" dt="2019-09-05T02:55:52.557" v="34"/>
        <pc:sldMkLst>
          <pc:docMk/>
          <pc:sldMk cId="1899866125" sldId="689"/>
        </pc:sldMkLst>
      </pc:sldChg>
      <pc:sldChg chg="add">
        <pc:chgData name="Roth, Dan" userId="18da4c67-dd89-43a7-9856-8592f867a23c" providerId="ADAL" clId="{A66880D5-B933-48D5-8B9D-FEB51B9FEC70}" dt="2019-09-05T02:55:52.557" v="34"/>
        <pc:sldMkLst>
          <pc:docMk/>
          <pc:sldMk cId="2009337542" sldId="727"/>
        </pc:sldMkLst>
      </pc:sldChg>
      <pc:sldChg chg="add">
        <pc:chgData name="Roth, Dan" userId="18da4c67-dd89-43a7-9856-8592f867a23c" providerId="ADAL" clId="{A66880D5-B933-48D5-8B9D-FEB51B9FEC70}" dt="2019-09-05T02:55:52.557" v="34"/>
        <pc:sldMkLst>
          <pc:docMk/>
          <pc:sldMk cId="2141181264" sldId="733"/>
        </pc:sldMkLst>
      </pc:sldChg>
      <pc:sldChg chg="add">
        <pc:chgData name="Roth, Dan" userId="18da4c67-dd89-43a7-9856-8592f867a23c" providerId="ADAL" clId="{A66880D5-B933-48D5-8B9D-FEB51B9FEC70}" dt="2019-09-05T02:55:52.557" v="34"/>
        <pc:sldMkLst>
          <pc:docMk/>
          <pc:sldMk cId="2708295668" sldId="734"/>
        </pc:sldMkLst>
      </pc:sldChg>
      <pc:sldChg chg="add">
        <pc:chgData name="Roth, Dan" userId="18da4c67-dd89-43a7-9856-8592f867a23c" providerId="ADAL" clId="{A66880D5-B933-48D5-8B9D-FEB51B9FEC70}" dt="2019-09-05T02:55:52.557" v="34"/>
        <pc:sldMkLst>
          <pc:docMk/>
          <pc:sldMk cId="1802542920" sldId="736"/>
        </pc:sldMkLst>
      </pc:sldChg>
      <pc:sldChg chg="add">
        <pc:chgData name="Roth, Dan" userId="18da4c67-dd89-43a7-9856-8592f867a23c" providerId="ADAL" clId="{A66880D5-B933-48D5-8B9D-FEB51B9FEC70}" dt="2019-09-05T02:55:52.557" v="34"/>
        <pc:sldMkLst>
          <pc:docMk/>
          <pc:sldMk cId="1261399542" sldId="737"/>
        </pc:sldMkLst>
      </pc:sldChg>
      <pc:sldChg chg="modSp add">
        <pc:chgData name="Roth, Dan" userId="18da4c67-dd89-43a7-9856-8592f867a23c" providerId="ADAL" clId="{A66880D5-B933-48D5-8B9D-FEB51B9FEC70}" dt="2019-09-05T03:13:19.169" v="750" actId="20577"/>
        <pc:sldMkLst>
          <pc:docMk/>
          <pc:sldMk cId="3353770353" sldId="740"/>
        </pc:sldMkLst>
        <pc:spChg chg="mod">
          <ac:chgData name="Roth, Dan" userId="18da4c67-dd89-43a7-9856-8592f867a23c" providerId="ADAL" clId="{A66880D5-B933-48D5-8B9D-FEB51B9FEC70}" dt="2019-09-05T03:13:19.169" v="750" actId="20577"/>
          <ac:spMkLst>
            <pc:docMk/>
            <pc:sldMk cId="3353770353" sldId="740"/>
            <ac:spMk id="11" creationId="{060EBD42-521A-451D-9BCB-E0896DCBBAE0}"/>
          </ac:spMkLst>
        </pc:spChg>
      </pc:sldChg>
      <pc:sldChg chg="add">
        <pc:chgData name="Roth, Dan" userId="18da4c67-dd89-43a7-9856-8592f867a23c" providerId="ADAL" clId="{A66880D5-B933-48D5-8B9D-FEB51B9FEC70}" dt="2019-09-05T02:55:52.557" v="34"/>
        <pc:sldMkLst>
          <pc:docMk/>
          <pc:sldMk cId="4139702889" sldId="741"/>
        </pc:sldMkLst>
      </pc:sldChg>
      <pc:sldChg chg="modSp add">
        <pc:chgData name="Roth, Dan" userId="18da4c67-dd89-43a7-9856-8592f867a23c" providerId="ADAL" clId="{A66880D5-B933-48D5-8B9D-FEB51B9FEC70}" dt="2019-09-05T03:00:30.124" v="149" actId="20577"/>
        <pc:sldMkLst>
          <pc:docMk/>
          <pc:sldMk cId="4166133120" sldId="742"/>
        </pc:sldMkLst>
        <pc:spChg chg="mod">
          <ac:chgData name="Roth, Dan" userId="18da4c67-dd89-43a7-9856-8592f867a23c" providerId="ADAL" clId="{A66880D5-B933-48D5-8B9D-FEB51B9FEC70}" dt="2019-09-05T03:00:30.124" v="149" actId="20577"/>
          <ac:spMkLst>
            <pc:docMk/>
            <pc:sldMk cId="4166133120" sldId="742"/>
            <ac:spMk id="10" creationId="{38CC827D-3AF8-493F-A081-5D5CAC2387A1}"/>
          </ac:spMkLst>
        </pc:spChg>
        <pc:picChg chg="mod">
          <ac:chgData name="Roth, Dan" userId="18da4c67-dd89-43a7-9856-8592f867a23c" providerId="ADAL" clId="{A66880D5-B933-48D5-8B9D-FEB51B9FEC70}" dt="2019-09-05T02:59:31.770" v="58" actId="1076"/>
          <ac:picMkLst>
            <pc:docMk/>
            <pc:sldMk cId="4166133120" sldId="742"/>
            <ac:picMk id="1026" creationId="{7AAD2DF3-0144-4553-82F6-315E1E8BDAC2}"/>
          </ac:picMkLst>
        </pc:picChg>
      </pc:sldChg>
      <pc:sldChg chg="modSp add">
        <pc:chgData name="Roth, Dan" userId="18da4c67-dd89-43a7-9856-8592f867a23c" providerId="ADAL" clId="{A66880D5-B933-48D5-8B9D-FEB51B9FEC70}" dt="2019-09-05T03:05:48.783" v="408" actId="20577"/>
        <pc:sldMkLst>
          <pc:docMk/>
          <pc:sldMk cId="4062202761" sldId="743"/>
        </pc:sldMkLst>
        <pc:spChg chg="mod">
          <ac:chgData name="Roth, Dan" userId="18da4c67-dd89-43a7-9856-8592f867a23c" providerId="ADAL" clId="{A66880D5-B933-48D5-8B9D-FEB51B9FEC70}" dt="2019-09-05T03:05:48.783" v="408" actId="20577"/>
          <ac:spMkLst>
            <pc:docMk/>
            <pc:sldMk cId="4062202761" sldId="743"/>
            <ac:spMk id="3" creationId="{D68FEAB9-3655-468D-8505-76286C451343}"/>
          </ac:spMkLst>
        </pc:spChg>
      </pc:sldChg>
      <pc:sldChg chg="modSp add">
        <pc:chgData name="Roth, Dan" userId="18da4c67-dd89-43a7-9856-8592f867a23c" providerId="ADAL" clId="{A66880D5-B933-48D5-8B9D-FEB51B9FEC70}" dt="2019-09-05T03:08:15.399" v="641" actId="20577"/>
        <pc:sldMkLst>
          <pc:docMk/>
          <pc:sldMk cId="3559640200" sldId="744"/>
        </pc:sldMkLst>
        <pc:spChg chg="mod">
          <ac:chgData name="Roth, Dan" userId="18da4c67-dd89-43a7-9856-8592f867a23c" providerId="ADAL" clId="{A66880D5-B933-48D5-8B9D-FEB51B9FEC70}" dt="2019-09-05T03:08:15.399" v="641" actId="20577"/>
          <ac:spMkLst>
            <pc:docMk/>
            <pc:sldMk cId="3559640200" sldId="744"/>
            <ac:spMk id="3" creationId="{D68FEAB9-3655-468D-8505-76286C451343}"/>
          </ac:spMkLst>
        </pc:spChg>
      </pc:sldChg>
      <pc:sldChg chg="add">
        <pc:chgData name="Roth, Dan" userId="18da4c67-dd89-43a7-9856-8592f867a23c" providerId="ADAL" clId="{A66880D5-B933-48D5-8B9D-FEB51B9FEC70}" dt="2019-09-05T02:55:52.557" v="34"/>
        <pc:sldMkLst>
          <pc:docMk/>
          <pc:sldMk cId="3036184110" sldId="745"/>
        </pc:sldMkLst>
      </pc:sldChg>
      <pc:sldChg chg="add">
        <pc:chgData name="Roth, Dan" userId="18da4c67-dd89-43a7-9856-8592f867a23c" providerId="ADAL" clId="{A66880D5-B933-48D5-8B9D-FEB51B9FEC70}" dt="2019-09-05T02:55:52.557" v="34"/>
        <pc:sldMkLst>
          <pc:docMk/>
          <pc:sldMk cId="1700961538" sldId="746"/>
        </pc:sldMkLst>
      </pc:sldChg>
      <pc:sldChg chg="add">
        <pc:chgData name="Roth, Dan" userId="18da4c67-dd89-43a7-9856-8592f867a23c" providerId="ADAL" clId="{A66880D5-B933-48D5-8B9D-FEB51B9FEC70}" dt="2019-09-05T02:55:52.557" v="34"/>
        <pc:sldMkLst>
          <pc:docMk/>
          <pc:sldMk cId="2635352069" sldId="747"/>
        </pc:sldMkLst>
      </pc:sldChg>
      <pc:sldChg chg="add">
        <pc:chgData name="Roth, Dan" userId="18da4c67-dd89-43a7-9856-8592f867a23c" providerId="ADAL" clId="{A66880D5-B933-48D5-8B9D-FEB51B9FEC70}" dt="2019-09-05T02:55:52.557" v="34"/>
        <pc:sldMkLst>
          <pc:docMk/>
          <pc:sldMk cId="803877513" sldId="748"/>
        </pc:sldMkLst>
      </pc:sldChg>
      <pc:sldChg chg="add">
        <pc:chgData name="Roth, Dan" userId="18da4c67-dd89-43a7-9856-8592f867a23c" providerId="ADAL" clId="{A66880D5-B933-48D5-8B9D-FEB51B9FEC70}" dt="2019-09-05T02:55:52.557" v="34"/>
        <pc:sldMkLst>
          <pc:docMk/>
          <pc:sldMk cId="1042910950" sldId="749"/>
        </pc:sldMkLst>
      </pc:sldChg>
      <pc:sldChg chg="add">
        <pc:chgData name="Roth, Dan" userId="18da4c67-dd89-43a7-9856-8592f867a23c" providerId="ADAL" clId="{A66880D5-B933-48D5-8B9D-FEB51B9FEC70}" dt="2019-09-05T02:55:52.557" v="34"/>
        <pc:sldMkLst>
          <pc:docMk/>
          <pc:sldMk cId="1774645726" sldId="750"/>
        </pc:sldMkLst>
      </pc:sldChg>
      <pc:sldChg chg="add">
        <pc:chgData name="Roth, Dan" userId="18da4c67-dd89-43a7-9856-8592f867a23c" providerId="ADAL" clId="{A66880D5-B933-48D5-8B9D-FEB51B9FEC70}" dt="2019-09-05T02:55:52.557" v="34"/>
        <pc:sldMkLst>
          <pc:docMk/>
          <pc:sldMk cId="2975262429" sldId="751"/>
        </pc:sldMkLst>
      </pc:sldChg>
      <pc:sldChg chg="modSp add">
        <pc:chgData name="Roth, Dan" userId="18da4c67-dd89-43a7-9856-8592f867a23c" providerId="ADAL" clId="{A66880D5-B933-48D5-8B9D-FEB51B9FEC70}" dt="2019-09-05T02:56:36.907" v="56" actId="403"/>
        <pc:sldMkLst>
          <pc:docMk/>
          <pc:sldMk cId="1937575879" sldId="752"/>
        </pc:sldMkLst>
        <pc:spChg chg="mod">
          <ac:chgData name="Roth, Dan" userId="18da4c67-dd89-43a7-9856-8592f867a23c" providerId="ADAL" clId="{A66880D5-B933-48D5-8B9D-FEB51B9FEC70}" dt="2019-09-05T02:56:36.907" v="56" actId="403"/>
          <ac:spMkLst>
            <pc:docMk/>
            <pc:sldMk cId="1937575879" sldId="752"/>
            <ac:spMk id="3" creationId="{C008B3D5-0920-4BE7-9794-B35A791C011D}"/>
          </ac:spMkLst>
        </pc:spChg>
      </pc:sldChg>
      <pc:sldChg chg="add">
        <pc:chgData name="Roth, Dan" userId="18da4c67-dd89-43a7-9856-8592f867a23c" providerId="ADAL" clId="{A66880D5-B933-48D5-8B9D-FEB51B9FEC70}" dt="2019-09-05T03:53:11.666" v="1176"/>
        <pc:sldMkLst>
          <pc:docMk/>
          <pc:sldMk cId="966765844" sldId="753"/>
        </pc:sldMkLst>
      </pc:sldChg>
      <pc:sldChg chg="add">
        <pc:chgData name="Roth, Dan" userId="18da4c67-dd89-43a7-9856-8592f867a23c" providerId="ADAL" clId="{A66880D5-B933-48D5-8B9D-FEB51B9FEC70}" dt="2019-09-05T04:06:24.934" v="1262"/>
        <pc:sldMkLst>
          <pc:docMk/>
          <pc:sldMk cId="1956008609" sldId="754"/>
        </pc:sldMkLst>
      </pc:sldChg>
      <pc:sldChg chg="modSp add">
        <pc:chgData name="Roth, Dan" userId="18da4c67-dd89-43a7-9856-8592f867a23c" providerId="ADAL" clId="{A66880D5-B933-48D5-8B9D-FEB51B9FEC70}" dt="2019-09-05T04:08:05.961" v="1266" actId="20577"/>
        <pc:sldMkLst>
          <pc:docMk/>
          <pc:sldMk cId="193968335" sldId="755"/>
        </pc:sldMkLst>
        <pc:spChg chg="mod">
          <ac:chgData name="Roth, Dan" userId="18da4c67-dd89-43a7-9856-8592f867a23c" providerId="ADAL" clId="{A66880D5-B933-48D5-8B9D-FEB51B9FEC70}" dt="2019-09-05T04:08:05.961" v="1266" actId="20577"/>
          <ac:spMkLst>
            <pc:docMk/>
            <pc:sldMk cId="193968335" sldId="755"/>
            <ac:spMk id="3" creationId="{5B10080D-751E-4D3A-AA9A-0A4F20CE4041}"/>
          </ac:spMkLst>
        </pc:spChg>
      </pc:sldChg>
      <pc:sldChg chg="modSp add">
        <pc:chgData name="Roth, Dan" userId="18da4c67-dd89-43a7-9856-8592f867a23c" providerId="ADAL" clId="{A66880D5-B933-48D5-8B9D-FEB51B9FEC70}" dt="2019-09-05T04:19:53.119" v="1551" actId="20577"/>
        <pc:sldMkLst>
          <pc:docMk/>
          <pc:sldMk cId="2027422691" sldId="756"/>
        </pc:sldMkLst>
        <pc:spChg chg="mod">
          <ac:chgData name="Roth, Dan" userId="18da4c67-dd89-43a7-9856-8592f867a23c" providerId="ADAL" clId="{A66880D5-B933-48D5-8B9D-FEB51B9FEC70}" dt="2019-09-05T04:19:53.119" v="1551" actId="20577"/>
          <ac:spMkLst>
            <pc:docMk/>
            <pc:sldMk cId="2027422691" sldId="756"/>
            <ac:spMk id="2" creationId="{A59E52F3-208A-EB46-A395-95E275A3CB2D}"/>
          </ac:spMkLst>
        </pc:spChg>
        <pc:spChg chg="mod">
          <ac:chgData name="Roth, Dan" userId="18da4c67-dd89-43a7-9856-8592f867a23c" providerId="ADAL" clId="{A66880D5-B933-48D5-8B9D-FEB51B9FEC70}" dt="2019-09-05T04:19:20.646" v="1547" actId="6549"/>
          <ac:spMkLst>
            <pc:docMk/>
            <pc:sldMk cId="2027422691" sldId="756"/>
            <ac:spMk id="3" creationId="{69BFB2A1-4BB6-3340-A0E0-87E59CAD7194}"/>
          </ac:spMkLst>
        </pc:spChg>
      </pc:sldChg>
      <pc:sldChg chg="addSp delSp modSp add modAnim">
        <pc:chgData name="Roth, Dan" userId="18da4c67-dd89-43a7-9856-8592f867a23c" providerId="ADAL" clId="{A66880D5-B933-48D5-8B9D-FEB51B9FEC70}" dt="2019-09-05T04:17:44.919" v="1475" actId="113"/>
        <pc:sldMkLst>
          <pc:docMk/>
          <pc:sldMk cId="1736564037" sldId="757"/>
        </pc:sldMkLst>
        <pc:spChg chg="add del mod">
          <ac:chgData name="Roth, Dan" userId="18da4c67-dd89-43a7-9856-8592f867a23c" providerId="ADAL" clId="{A66880D5-B933-48D5-8B9D-FEB51B9FEC70}" dt="2019-09-05T04:15:37.643" v="1307"/>
          <ac:spMkLst>
            <pc:docMk/>
            <pc:sldMk cId="1736564037" sldId="757"/>
            <ac:spMk id="7" creationId="{92358841-E84C-4671-B8B6-43DA5D3B7EDD}"/>
          </ac:spMkLst>
        </pc:spChg>
        <pc:spChg chg="add mod">
          <ac:chgData name="Roth, Dan" userId="18da4c67-dd89-43a7-9856-8592f867a23c" providerId="ADAL" clId="{A66880D5-B933-48D5-8B9D-FEB51B9FEC70}" dt="2019-09-05T04:17:44.919" v="1475" actId="113"/>
          <ac:spMkLst>
            <pc:docMk/>
            <pc:sldMk cId="1736564037" sldId="757"/>
            <ac:spMk id="8" creationId="{4C6D4D00-ADC2-48AF-8BF9-42D18FCABE6E}"/>
          </ac:spMkLst>
        </pc:spChg>
        <pc:graphicFrameChg chg="del mod modGraphic">
          <ac:chgData name="Roth, Dan" userId="18da4c67-dd89-43a7-9856-8592f867a23c" providerId="ADAL" clId="{A66880D5-B933-48D5-8B9D-FEB51B9FEC70}" dt="2019-09-05T04:15:32.718" v="1306" actId="478"/>
          <ac:graphicFrameMkLst>
            <pc:docMk/>
            <pc:sldMk cId="1736564037" sldId="757"/>
            <ac:graphicFrameMk id="5" creationId="{40BEF940-EA71-9944-AE14-8E0F2AF370E4}"/>
          </ac:graphicFrameMkLst>
        </pc:graphicFrameChg>
        <pc:graphicFrameChg chg="add modGraphic">
          <ac:chgData name="Roth, Dan" userId="18da4c67-dd89-43a7-9856-8592f867a23c" providerId="ADAL" clId="{A66880D5-B933-48D5-8B9D-FEB51B9FEC70}" dt="2019-09-05T04:15:13.262" v="1305" actId="207"/>
          <ac:graphicFrameMkLst>
            <pc:docMk/>
            <pc:sldMk cId="1736564037" sldId="757"/>
            <ac:graphicFrameMk id="6" creationId="{B255FD06-36D5-4A39-8FA8-4E334B311021}"/>
          </ac:graphicFrameMkLst>
        </pc:graphicFrameChg>
      </pc:sldChg>
      <pc:sldChg chg="add del">
        <pc:chgData name="Roth, Dan" userId="18da4c67-dd89-43a7-9856-8592f867a23c" providerId="ADAL" clId="{A66880D5-B933-48D5-8B9D-FEB51B9FEC70}" dt="2019-09-05T04:12:49.333" v="1269"/>
        <pc:sldMkLst>
          <pc:docMk/>
          <pc:sldMk cId="213783091" sldId="758"/>
        </pc:sldMkLst>
      </pc:sldChg>
      <pc:sldChg chg="modSp add">
        <pc:chgData name="Roth, Dan" userId="18da4c67-dd89-43a7-9856-8592f867a23c" providerId="ADAL" clId="{A66880D5-B933-48D5-8B9D-FEB51B9FEC70}" dt="2019-09-05T04:24:18.600" v="1975" actId="20577"/>
        <pc:sldMkLst>
          <pc:docMk/>
          <pc:sldMk cId="2499884763" sldId="758"/>
        </pc:sldMkLst>
        <pc:spChg chg="mod">
          <ac:chgData name="Roth, Dan" userId="18da4c67-dd89-43a7-9856-8592f867a23c" providerId="ADAL" clId="{A66880D5-B933-48D5-8B9D-FEB51B9FEC70}" dt="2019-09-05T04:22:09.285" v="1704" actId="20577"/>
          <ac:spMkLst>
            <pc:docMk/>
            <pc:sldMk cId="2499884763" sldId="758"/>
            <ac:spMk id="2" creationId="{37E6C248-4AD1-46A8-8CBA-4DABF8DA5EA5}"/>
          </ac:spMkLst>
        </pc:spChg>
        <pc:spChg chg="mod">
          <ac:chgData name="Roth, Dan" userId="18da4c67-dd89-43a7-9856-8592f867a23c" providerId="ADAL" clId="{A66880D5-B933-48D5-8B9D-FEB51B9FEC70}" dt="2019-09-05T04:24:18.600" v="1975" actId="20577"/>
          <ac:spMkLst>
            <pc:docMk/>
            <pc:sldMk cId="2499884763" sldId="758"/>
            <ac:spMk id="3" creationId="{E781B53D-E88D-4CF3-91EB-F9E537B39E9E}"/>
          </ac:spMkLst>
        </pc:spChg>
      </pc:sldChg>
      <pc:sldChg chg="add del">
        <pc:chgData name="Roth, Dan" userId="18da4c67-dd89-43a7-9856-8592f867a23c" providerId="ADAL" clId="{A66880D5-B933-48D5-8B9D-FEB51B9FEC70}" dt="2019-09-05T04:12:49.333" v="1269"/>
        <pc:sldMkLst>
          <pc:docMk/>
          <pc:sldMk cId="2406658085" sldId="759"/>
        </pc:sldMkLst>
      </pc:sldChg>
      <pc:sldChg chg="modSp add">
        <pc:chgData name="Roth, Dan" userId="18da4c67-dd89-43a7-9856-8592f867a23c" providerId="ADAL" clId="{A66880D5-B933-48D5-8B9D-FEB51B9FEC70}" dt="2019-09-05T04:27:12.784" v="1978" actId="20577"/>
        <pc:sldMkLst>
          <pc:docMk/>
          <pc:sldMk cId="3310151890" sldId="759"/>
        </pc:sldMkLst>
        <pc:spChg chg="mod">
          <ac:chgData name="Roth, Dan" userId="18da4c67-dd89-43a7-9856-8592f867a23c" providerId="ADAL" clId="{A66880D5-B933-48D5-8B9D-FEB51B9FEC70}" dt="2019-09-05T04:27:12.784" v="1978" actId="20577"/>
          <ac:spMkLst>
            <pc:docMk/>
            <pc:sldMk cId="3310151890" sldId="759"/>
            <ac:spMk id="3" creationId="{5B10080D-751E-4D3A-AA9A-0A4F20CE4041}"/>
          </ac:spMkLst>
        </pc:spChg>
      </pc:sldChg>
      <pc:sldChg chg="add del">
        <pc:chgData name="Roth, Dan" userId="18da4c67-dd89-43a7-9856-8592f867a23c" providerId="ADAL" clId="{A66880D5-B933-48D5-8B9D-FEB51B9FEC70}" dt="2019-09-05T04:12:49.333" v="1269"/>
        <pc:sldMkLst>
          <pc:docMk/>
          <pc:sldMk cId="1708535658" sldId="760"/>
        </pc:sldMkLst>
      </pc:sldChg>
    </pc:docChg>
  </pc:docChgLst>
  <pc:docChgLst>
    <pc:chgData name="Dan Roth" userId="18da4c67-dd89-43a7-9856-8592f867a23c" providerId="ADAL" clId="{A66880D5-B933-48D5-8B9D-FEB51B9FEC70}"/>
    <pc:docChg chg="addSld modSld sldOrd">
      <pc:chgData name="Dan Roth" userId="18da4c67-dd89-43a7-9856-8592f867a23c" providerId="ADAL" clId="{A66880D5-B933-48D5-8B9D-FEB51B9FEC70}" dt="2019-09-05T14:51:27.343" v="643" actId="12788"/>
      <pc:docMkLst>
        <pc:docMk/>
      </pc:docMkLst>
      <pc:sldChg chg="modSp">
        <pc:chgData name="Dan Roth" userId="18da4c67-dd89-43a7-9856-8592f867a23c" providerId="ADAL" clId="{A66880D5-B933-48D5-8B9D-FEB51B9FEC70}" dt="2019-09-05T13:51:02.023" v="228" actId="1076"/>
        <pc:sldMkLst>
          <pc:docMk/>
          <pc:sldMk cId="167636902" sldId="318"/>
        </pc:sldMkLst>
        <pc:spChg chg="mod">
          <ac:chgData name="Dan Roth" userId="18da4c67-dd89-43a7-9856-8592f867a23c" providerId="ADAL" clId="{A66880D5-B933-48D5-8B9D-FEB51B9FEC70}" dt="2019-09-05T13:51:02.023" v="228" actId="1076"/>
          <ac:spMkLst>
            <pc:docMk/>
            <pc:sldMk cId="167636902" sldId="318"/>
            <ac:spMk id="2" creationId="{00000000-0000-0000-0000-000000000000}"/>
          </ac:spMkLst>
        </pc:spChg>
      </pc:sldChg>
      <pc:sldChg chg="modSp">
        <pc:chgData name="Dan Roth" userId="18da4c67-dd89-43a7-9856-8592f867a23c" providerId="ADAL" clId="{A66880D5-B933-48D5-8B9D-FEB51B9FEC70}" dt="2019-09-05T12:26:17.649" v="2" actId="207"/>
        <pc:sldMkLst>
          <pc:docMk/>
          <pc:sldMk cId="144345531" sldId="385"/>
        </pc:sldMkLst>
        <pc:spChg chg="mod">
          <ac:chgData name="Dan Roth" userId="18da4c67-dd89-43a7-9856-8592f867a23c" providerId="ADAL" clId="{A66880D5-B933-48D5-8B9D-FEB51B9FEC70}" dt="2019-09-05T12:26:17.649" v="2" actId="207"/>
          <ac:spMkLst>
            <pc:docMk/>
            <pc:sldMk cId="144345531" sldId="385"/>
            <ac:spMk id="6" creationId="{00000000-0000-0000-0000-000000000000}"/>
          </ac:spMkLst>
        </pc:spChg>
      </pc:sldChg>
      <pc:sldChg chg="modSp">
        <pc:chgData name="Dan Roth" userId="18da4c67-dd89-43a7-9856-8592f867a23c" providerId="ADAL" clId="{A66880D5-B933-48D5-8B9D-FEB51B9FEC70}" dt="2019-09-05T13:37:21.208" v="185" actId="20577"/>
        <pc:sldMkLst>
          <pc:docMk/>
          <pc:sldMk cId="1564109" sldId="460"/>
        </pc:sldMkLst>
        <pc:spChg chg="mod">
          <ac:chgData name="Dan Roth" userId="18da4c67-dd89-43a7-9856-8592f867a23c" providerId="ADAL" clId="{A66880D5-B933-48D5-8B9D-FEB51B9FEC70}" dt="2019-09-05T13:37:21.208" v="185" actId="20577"/>
          <ac:spMkLst>
            <pc:docMk/>
            <pc:sldMk cId="1564109" sldId="460"/>
            <ac:spMk id="6" creationId="{00000000-0000-0000-0000-000000000000}"/>
          </ac:spMkLst>
        </pc:spChg>
      </pc:sldChg>
      <pc:sldChg chg="modSp">
        <pc:chgData name="Dan Roth" userId="18da4c67-dd89-43a7-9856-8592f867a23c" providerId="ADAL" clId="{A66880D5-B933-48D5-8B9D-FEB51B9FEC70}" dt="2019-09-05T13:42:06.259" v="200" actId="20577"/>
        <pc:sldMkLst>
          <pc:docMk/>
          <pc:sldMk cId="3137020501" sldId="465"/>
        </pc:sldMkLst>
        <pc:spChg chg="mod">
          <ac:chgData name="Dan Roth" userId="18da4c67-dd89-43a7-9856-8592f867a23c" providerId="ADAL" clId="{A66880D5-B933-48D5-8B9D-FEB51B9FEC70}" dt="2019-09-05T13:42:06.259" v="200" actId="20577"/>
          <ac:spMkLst>
            <pc:docMk/>
            <pc:sldMk cId="3137020501" sldId="465"/>
            <ac:spMk id="1319941" creationId="{00000000-0000-0000-0000-000000000000}"/>
          </ac:spMkLst>
        </pc:spChg>
      </pc:sldChg>
      <pc:sldChg chg="modSp add ord modAnim">
        <pc:chgData name="Dan Roth" userId="18da4c67-dd89-43a7-9856-8592f867a23c" providerId="ADAL" clId="{A66880D5-B933-48D5-8B9D-FEB51B9FEC70}" dt="2019-09-05T12:52:09.172" v="184" actId="6549"/>
        <pc:sldMkLst>
          <pc:docMk/>
          <pc:sldMk cId="2671081574" sldId="478"/>
        </pc:sldMkLst>
        <pc:spChg chg="mod">
          <ac:chgData name="Dan Roth" userId="18da4c67-dd89-43a7-9856-8592f867a23c" providerId="ADAL" clId="{A66880D5-B933-48D5-8B9D-FEB51B9FEC70}" dt="2019-09-05T12:52:09.172" v="184" actId="6549"/>
          <ac:spMkLst>
            <pc:docMk/>
            <pc:sldMk cId="2671081574" sldId="478"/>
            <ac:spMk id="3" creationId="{8E6C3241-1B0B-4683-9246-6AED77715A19}"/>
          </ac:spMkLst>
        </pc:spChg>
        <pc:graphicFrameChg chg="mod">
          <ac:chgData name="Dan Roth" userId="18da4c67-dd89-43a7-9856-8592f867a23c" providerId="ADAL" clId="{A66880D5-B933-48D5-8B9D-FEB51B9FEC70}" dt="2019-09-05T12:47:20.575" v="6" actId="20578"/>
          <ac:graphicFrameMkLst>
            <pc:docMk/>
            <pc:sldMk cId="2671081574" sldId="478"/>
            <ac:graphicFrameMk id="6" creationId="{AFA7791E-4D17-4C17-8A31-EB80CADAFC3D}"/>
          </ac:graphicFrameMkLst>
        </pc:graphicFrameChg>
      </pc:sldChg>
      <pc:sldChg chg="addSp delSp modSp modAnim">
        <pc:chgData name="Dan Roth" userId="18da4c67-dd89-43a7-9856-8592f867a23c" providerId="ADAL" clId="{A66880D5-B933-48D5-8B9D-FEB51B9FEC70}" dt="2019-09-05T14:02:05.731" v="269"/>
        <pc:sldMkLst>
          <pc:docMk/>
          <pc:sldMk cId="3954362624" sldId="500"/>
        </pc:sldMkLst>
        <pc:spChg chg="mod">
          <ac:chgData name="Dan Roth" userId="18da4c67-dd89-43a7-9856-8592f867a23c" providerId="ADAL" clId="{A66880D5-B933-48D5-8B9D-FEB51B9FEC70}" dt="2019-09-05T13:58:26.562" v="265" actId="1036"/>
          <ac:spMkLst>
            <pc:docMk/>
            <pc:sldMk cId="3954362624" sldId="500"/>
            <ac:spMk id="3" creationId="{00000000-0000-0000-0000-000000000000}"/>
          </ac:spMkLst>
        </pc:spChg>
        <pc:spChg chg="add del">
          <ac:chgData name="Dan Roth" userId="18da4c67-dd89-43a7-9856-8592f867a23c" providerId="ADAL" clId="{A66880D5-B933-48D5-8B9D-FEB51B9FEC70}" dt="2019-09-05T13:57:27.028" v="232"/>
          <ac:spMkLst>
            <pc:docMk/>
            <pc:sldMk cId="3954362624" sldId="500"/>
            <ac:spMk id="5" creationId="{052339D1-392D-4061-8C0A-F2FBB642D40E}"/>
          </ac:spMkLst>
        </pc:spChg>
        <pc:spChg chg="add">
          <ac:chgData name="Dan Roth" userId="18da4c67-dd89-43a7-9856-8592f867a23c" providerId="ADAL" clId="{A66880D5-B933-48D5-8B9D-FEB51B9FEC70}" dt="2019-09-05T13:57:27.047" v="233"/>
          <ac:spMkLst>
            <pc:docMk/>
            <pc:sldMk cId="3954362624" sldId="500"/>
            <ac:spMk id="6" creationId="{2BF19E21-A936-4250-9C5E-EB775C20A711}"/>
          </ac:spMkLst>
        </pc:spChg>
        <pc:spChg chg="add">
          <ac:chgData name="Dan Roth" userId="18da4c67-dd89-43a7-9856-8592f867a23c" providerId="ADAL" clId="{A66880D5-B933-48D5-8B9D-FEB51B9FEC70}" dt="2019-09-05T14:01:46.946" v="268"/>
          <ac:spMkLst>
            <pc:docMk/>
            <pc:sldMk cId="3954362624" sldId="500"/>
            <ac:spMk id="8" creationId="{6DC98E86-12FA-444A-A97B-BA6E0FF3F714}"/>
          </ac:spMkLst>
        </pc:spChg>
        <pc:spChg chg="add">
          <ac:chgData name="Dan Roth" userId="18da4c67-dd89-43a7-9856-8592f867a23c" providerId="ADAL" clId="{A66880D5-B933-48D5-8B9D-FEB51B9FEC70}" dt="2019-09-05T14:02:05.731" v="269"/>
          <ac:spMkLst>
            <pc:docMk/>
            <pc:sldMk cId="3954362624" sldId="500"/>
            <ac:spMk id="9" creationId="{5484D361-D1ED-4F19-A86B-D9F338A956AC}"/>
          </ac:spMkLst>
        </pc:spChg>
      </pc:sldChg>
      <pc:sldChg chg="modAnim">
        <pc:chgData name="Dan Roth" userId="18da4c67-dd89-43a7-9856-8592f867a23c" providerId="ADAL" clId="{A66880D5-B933-48D5-8B9D-FEB51B9FEC70}" dt="2019-09-05T14:09:19.391" v="271"/>
        <pc:sldMkLst>
          <pc:docMk/>
          <pc:sldMk cId="630204986" sldId="518"/>
        </pc:sldMkLst>
      </pc:sldChg>
      <pc:sldChg chg="modAnim">
        <pc:chgData name="Dan Roth" userId="18da4c67-dd89-43a7-9856-8592f867a23c" providerId="ADAL" clId="{A66880D5-B933-48D5-8B9D-FEB51B9FEC70}" dt="2019-09-05T14:10:52.724" v="272"/>
        <pc:sldMkLst>
          <pc:docMk/>
          <pc:sldMk cId="2901648486" sldId="521"/>
        </pc:sldMkLst>
      </pc:sldChg>
      <pc:sldChg chg="modAnim">
        <pc:chgData name="Dan Roth" userId="18da4c67-dd89-43a7-9856-8592f867a23c" providerId="ADAL" clId="{A66880D5-B933-48D5-8B9D-FEB51B9FEC70}" dt="2019-09-05T14:08:46.413" v="270"/>
        <pc:sldMkLst>
          <pc:docMk/>
          <pc:sldMk cId="430538443" sldId="526"/>
        </pc:sldMkLst>
      </pc:sldChg>
      <pc:sldChg chg="modSp">
        <pc:chgData name="Dan Roth" userId="18da4c67-dd89-43a7-9856-8592f867a23c" providerId="ADAL" clId="{A66880D5-B933-48D5-8B9D-FEB51B9FEC70}" dt="2019-09-05T14:51:27.343" v="643" actId="12788"/>
        <pc:sldMkLst>
          <pc:docMk/>
          <pc:sldMk cId="3782214912" sldId="537"/>
        </pc:sldMkLst>
        <pc:spChg chg="mod">
          <ac:chgData name="Dan Roth" userId="18da4c67-dd89-43a7-9856-8592f867a23c" providerId="ADAL" clId="{A66880D5-B933-48D5-8B9D-FEB51B9FEC70}" dt="2019-09-05T14:51:27.343" v="643" actId="12788"/>
          <ac:spMkLst>
            <pc:docMk/>
            <pc:sldMk cId="3782214912" sldId="537"/>
            <ac:spMk id="10" creationId="{E64B8E9B-E74F-9B47-94C5-F1762851B7FF}"/>
          </ac:spMkLst>
        </pc:spChg>
      </pc:sldChg>
      <pc:sldChg chg="addSp delSp">
        <pc:chgData name="Dan Roth" userId="18da4c67-dd89-43a7-9856-8592f867a23c" providerId="ADAL" clId="{A66880D5-B933-48D5-8B9D-FEB51B9FEC70}" dt="2019-09-05T14:47:19.601" v="591"/>
        <pc:sldMkLst>
          <pc:docMk/>
          <pc:sldMk cId="4139702889" sldId="741"/>
        </pc:sldMkLst>
        <pc:spChg chg="add del">
          <ac:chgData name="Dan Roth" userId="18da4c67-dd89-43a7-9856-8592f867a23c" providerId="ADAL" clId="{A66880D5-B933-48D5-8B9D-FEB51B9FEC70}" dt="2019-09-05T14:47:19.587" v="590"/>
          <ac:spMkLst>
            <pc:docMk/>
            <pc:sldMk cId="4139702889" sldId="741"/>
            <ac:spMk id="3" creationId="{02B4ED75-C6EA-44CB-998E-E5F87A3BD090}"/>
          </ac:spMkLst>
        </pc:spChg>
        <pc:spChg chg="add">
          <ac:chgData name="Dan Roth" userId="18da4c67-dd89-43a7-9856-8592f867a23c" providerId="ADAL" clId="{A66880D5-B933-48D5-8B9D-FEB51B9FEC70}" dt="2019-09-05T14:47:19.601" v="591"/>
          <ac:spMkLst>
            <pc:docMk/>
            <pc:sldMk cId="4139702889" sldId="741"/>
            <ac:spMk id="6" creationId="{9CFE119D-0E4E-4E38-BFFD-A299C4C2B2E8}"/>
          </ac:spMkLst>
        </pc:spChg>
      </pc:sldChg>
      <pc:sldChg chg="modSp">
        <pc:chgData name="Dan Roth" userId="18da4c67-dd89-43a7-9856-8592f867a23c" providerId="ADAL" clId="{A66880D5-B933-48D5-8B9D-FEB51B9FEC70}" dt="2019-09-05T13:44:54.785" v="227" actId="20577"/>
        <pc:sldMkLst>
          <pc:docMk/>
          <pc:sldMk cId="4166133120" sldId="742"/>
        </pc:sldMkLst>
        <pc:spChg chg="mod">
          <ac:chgData name="Dan Roth" userId="18da4c67-dd89-43a7-9856-8592f867a23c" providerId="ADAL" clId="{A66880D5-B933-48D5-8B9D-FEB51B9FEC70}" dt="2019-09-05T13:44:54.785" v="227" actId="20577"/>
          <ac:spMkLst>
            <pc:docMk/>
            <pc:sldMk cId="4166133120" sldId="742"/>
            <ac:spMk id="10" creationId="{38CC827D-3AF8-493F-A081-5D5CAC2387A1}"/>
          </ac:spMkLst>
        </pc:spChg>
      </pc:sldChg>
      <pc:sldChg chg="ord">
        <pc:chgData name="Dan Roth" userId="18da4c67-dd89-43a7-9856-8592f867a23c" providerId="ADAL" clId="{A66880D5-B933-48D5-8B9D-FEB51B9FEC70}" dt="2019-09-05T12:26:42.770" v="3"/>
        <pc:sldMkLst>
          <pc:docMk/>
          <pc:sldMk cId="2975262429" sldId="751"/>
        </pc:sldMkLst>
      </pc:sldChg>
      <pc:sldChg chg="modSp modAnim">
        <pc:chgData name="Dan Roth" userId="18da4c67-dd89-43a7-9856-8592f867a23c" providerId="ADAL" clId="{A66880D5-B933-48D5-8B9D-FEB51B9FEC70}" dt="2019-09-05T14:11:33.975" v="274"/>
        <pc:sldMkLst>
          <pc:docMk/>
          <pc:sldMk cId="966765844" sldId="753"/>
        </pc:sldMkLst>
        <pc:spChg chg="mod">
          <ac:chgData name="Dan Roth" userId="18da4c67-dd89-43a7-9856-8592f867a23c" providerId="ADAL" clId="{A66880D5-B933-48D5-8B9D-FEB51B9FEC70}" dt="2019-09-05T14:11:19.657" v="273" actId="113"/>
          <ac:spMkLst>
            <pc:docMk/>
            <pc:sldMk cId="966765844" sldId="753"/>
            <ac:spMk id="3" creationId="{CC40C0A0-D213-7348-87D0-F30D1B22D0DC}"/>
          </ac:spMkLst>
        </pc:spChg>
      </pc:sldChg>
      <pc:sldChg chg="modSp modAnim">
        <pc:chgData name="Dan Roth" userId="18da4c67-dd89-43a7-9856-8592f867a23c" providerId="ADAL" clId="{A66880D5-B933-48D5-8B9D-FEB51B9FEC70}" dt="2019-09-05T14:17:22.247" v="294" actId="20577"/>
        <pc:sldMkLst>
          <pc:docMk/>
          <pc:sldMk cId="2027422691" sldId="756"/>
        </pc:sldMkLst>
        <pc:spChg chg="mod">
          <ac:chgData name="Dan Roth" userId="18da4c67-dd89-43a7-9856-8592f867a23c" providerId="ADAL" clId="{A66880D5-B933-48D5-8B9D-FEB51B9FEC70}" dt="2019-09-05T14:17:22.247" v="294" actId="20577"/>
          <ac:spMkLst>
            <pc:docMk/>
            <pc:sldMk cId="2027422691" sldId="756"/>
            <ac:spMk id="3" creationId="{69BFB2A1-4BB6-3340-A0E0-87E59CAD7194}"/>
          </ac:spMkLst>
        </pc:spChg>
      </pc:sldChg>
      <pc:sldChg chg="add">
        <pc:chgData name="Dan Roth" userId="18da4c67-dd89-43a7-9856-8592f867a23c" providerId="ADAL" clId="{A66880D5-B933-48D5-8B9D-FEB51B9FEC70}" dt="2019-09-05T12:27:04.430" v="4"/>
        <pc:sldMkLst>
          <pc:docMk/>
          <pc:sldMk cId="1500750189" sldId="760"/>
        </pc:sldMkLst>
      </pc:sldChg>
      <pc:sldChg chg="add">
        <pc:chgData name="Dan Roth" userId="18da4c67-dd89-43a7-9856-8592f867a23c" providerId="ADAL" clId="{A66880D5-B933-48D5-8B9D-FEB51B9FEC70}" dt="2019-09-05T14:19:17.266" v="295"/>
        <pc:sldMkLst>
          <pc:docMk/>
          <pc:sldMk cId="3700103551" sldId="761"/>
        </pc:sldMkLst>
      </pc:sldChg>
      <pc:sldChg chg="add">
        <pc:chgData name="Dan Roth" userId="18da4c67-dd89-43a7-9856-8592f867a23c" providerId="ADAL" clId="{A66880D5-B933-48D5-8B9D-FEB51B9FEC70}" dt="2019-09-05T14:19:17.266" v="295"/>
        <pc:sldMkLst>
          <pc:docMk/>
          <pc:sldMk cId="526186139" sldId="762"/>
        </pc:sldMkLst>
      </pc:sldChg>
      <pc:sldChg chg="add">
        <pc:chgData name="Dan Roth" userId="18da4c67-dd89-43a7-9856-8592f867a23c" providerId="ADAL" clId="{A66880D5-B933-48D5-8B9D-FEB51B9FEC70}" dt="2019-09-05T14:19:17.266" v="295"/>
        <pc:sldMkLst>
          <pc:docMk/>
          <pc:sldMk cId="1794006943" sldId="763"/>
        </pc:sldMkLst>
      </pc:sldChg>
      <pc:sldChg chg="add">
        <pc:chgData name="Dan Roth" userId="18da4c67-dd89-43a7-9856-8592f867a23c" providerId="ADAL" clId="{A66880D5-B933-48D5-8B9D-FEB51B9FEC70}" dt="2019-09-05T14:19:17.266" v="295"/>
        <pc:sldMkLst>
          <pc:docMk/>
          <pc:sldMk cId="2233501075" sldId="764"/>
        </pc:sldMkLst>
      </pc:sldChg>
      <pc:sldChg chg="add">
        <pc:chgData name="Dan Roth" userId="18da4c67-dd89-43a7-9856-8592f867a23c" providerId="ADAL" clId="{A66880D5-B933-48D5-8B9D-FEB51B9FEC70}" dt="2019-09-05T14:19:17.266" v="295"/>
        <pc:sldMkLst>
          <pc:docMk/>
          <pc:sldMk cId="2363698312" sldId="765"/>
        </pc:sldMkLst>
      </pc:sldChg>
      <pc:sldChg chg="add modTransition">
        <pc:chgData name="Dan Roth" userId="18da4c67-dd89-43a7-9856-8592f867a23c" providerId="ADAL" clId="{A66880D5-B933-48D5-8B9D-FEB51B9FEC70}" dt="2019-09-05T14:25:53.997" v="296"/>
        <pc:sldMkLst>
          <pc:docMk/>
          <pc:sldMk cId="4042469486" sldId="766"/>
        </pc:sldMkLst>
      </pc:sldChg>
      <pc:sldChg chg="add modTransition">
        <pc:chgData name="Dan Roth" userId="18da4c67-dd89-43a7-9856-8592f867a23c" providerId="ADAL" clId="{A66880D5-B933-48D5-8B9D-FEB51B9FEC70}" dt="2019-09-05T14:25:59.146" v="297"/>
        <pc:sldMkLst>
          <pc:docMk/>
          <pc:sldMk cId="1443199108" sldId="767"/>
        </pc:sldMkLst>
      </pc:sldChg>
      <pc:sldChg chg="add">
        <pc:chgData name="Dan Roth" userId="18da4c67-dd89-43a7-9856-8592f867a23c" providerId="ADAL" clId="{A66880D5-B933-48D5-8B9D-FEB51B9FEC70}" dt="2019-09-05T14:19:17.266" v="295"/>
        <pc:sldMkLst>
          <pc:docMk/>
          <pc:sldMk cId="2350812120" sldId="768"/>
        </pc:sldMkLst>
      </pc:sldChg>
      <pc:sldChg chg="add modTransition">
        <pc:chgData name="Dan Roth" userId="18da4c67-dd89-43a7-9856-8592f867a23c" providerId="ADAL" clId="{A66880D5-B933-48D5-8B9D-FEB51B9FEC70}" dt="2019-09-05T14:26:37.503" v="298"/>
        <pc:sldMkLst>
          <pc:docMk/>
          <pc:sldMk cId="539553440" sldId="769"/>
        </pc:sldMkLst>
      </pc:sldChg>
      <pc:sldChg chg="add modTransition">
        <pc:chgData name="Dan Roth" userId="18da4c67-dd89-43a7-9856-8592f867a23c" providerId="ADAL" clId="{A66880D5-B933-48D5-8B9D-FEB51B9FEC70}" dt="2019-09-05T14:26:47.484" v="299"/>
        <pc:sldMkLst>
          <pc:docMk/>
          <pc:sldMk cId="461861605" sldId="770"/>
        </pc:sldMkLst>
      </pc:sldChg>
      <pc:sldChg chg="add">
        <pc:chgData name="Dan Roth" userId="18da4c67-dd89-43a7-9856-8592f867a23c" providerId="ADAL" clId="{A66880D5-B933-48D5-8B9D-FEB51B9FEC70}" dt="2019-09-05T14:19:17.266" v="295"/>
        <pc:sldMkLst>
          <pc:docMk/>
          <pc:sldMk cId="464888502" sldId="771"/>
        </pc:sldMkLst>
      </pc:sldChg>
      <pc:sldChg chg="add">
        <pc:chgData name="Dan Roth" userId="18da4c67-dd89-43a7-9856-8592f867a23c" providerId="ADAL" clId="{A66880D5-B933-48D5-8B9D-FEB51B9FEC70}" dt="2019-09-05T14:19:17.266" v="295"/>
        <pc:sldMkLst>
          <pc:docMk/>
          <pc:sldMk cId="1399927166" sldId="772"/>
        </pc:sldMkLst>
      </pc:sldChg>
      <pc:sldChg chg="add">
        <pc:chgData name="Dan Roth" userId="18da4c67-dd89-43a7-9856-8592f867a23c" providerId="ADAL" clId="{A66880D5-B933-48D5-8B9D-FEB51B9FEC70}" dt="2019-09-05T14:19:17.266" v="295"/>
        <pc:sldMkLst>
          <pc:docMk/>
          <pc:sldMk cId="2642604079" sldId="773"/>
        </pc:sldMkLst>
      </pc:sldChg>
      <pc:sldChg chg="add">
        <pc:chgData name="Dan Roth" userId="18da4c67-dd89-43a7-9856-8592f867a23c" providerId="ADAL" clId="{A66880D5-B933-48D5-8B9D-FEB51B9FEC70}" dt="2019-09-05T14:19:17.266" v="295"/>
        <pc:sldMkLst>
          <pc:docMk/>
          <pc:sldMk cId="3651025540" sldId="774"/>
        </pc:sldMkLst>
      </pc:sldChg>
      <pc:sldChg chg="add">
        <pc:chgData name="Dan Roth" userId="18da4c67-dd89-43a7-9856-8592f867a23c" providerId="ADAL" clId="{A66880D5-B933-48D5-8B9D-FEB51B9FEC70}" dt="2019-09-05T14:19:17.266" v="295"/>
        <pc:sldMkLst>
          <pc:docMk/>
          <pc:sldMk cId="262585053" sldId="775"/>
        </pc:sldMkLst>
      </pc:sldChg>
      <pc:sldChg chg="add">
        <pc:chgData name="Dan Roth" userId="18da4c67-dd89-43a7-9856-8592f867a23c" providerId="ADAL" clId="{A66880D5-B933-48D5-8B9D-FEB51B9FEC70}" dt="2019-09-05T14:19:17.266" v="295"/>
        <pc:sldMkLst>
          <pc:docMk/>
          <pc:sldMk cId="102294971" sldId="776"/>
        </pc:sldMkLst>
      </pc:sldChg>
      <pc:sldChg chg="add">
        <pc:chgData name="Dan Roth" userId="18da4c67-dd89-43a7-9856-8592f867a23c" providerId="ADAL" clId="{A66880D5-B933-48D5-8B9D-FEB51B9FEC70}" dt="2019-09-05T14:19:17.266" v="295"/>
        <pc:sldMkLst>
          <pc:docMk/>
          <pc:sldMk cId="4104644959" sldId="777"/>
        </pc:sldMkLst>
      </pc:sldChg>
      <pc:sldChg chg="add">
        <pc:chgData name="Dan Roth" userId="18da4c67-dd89-43a7-9856-8592f867a23c" providerId="ADAL" clId="{A66880D5-B933-48D5-8B9D-FEB51B9FEC70}" dt="2019-09-05T14:19:17.266" v="295"/>
        <pc:sldMkLst>
          <pc:docMk/>
          <pc:sldMk cId="2397567356" sldId="778"/>
        </pc:sldMkLst>
      </pc:sldChg>
      <pc:sldChg chg="add">
        <pc:chgData name="Dan Roth" userId="18da4c67-dd89-43a7-9856-8592f867a23c" providerId="ADAL" clId="{A66880D5-B933-48D5-8B9D-FEB51B9FEC70}" dt="2019-09-05T14:19:17.266" v="295"/>
        <pc:sldMkLst>
          <pc:docMk/>
          <pc:sldMk cId="76308294" sldId="779"/>
        </pc:sldMkLst>
      </pc:sldChg>
      <pc:sldChg chg="add">
        <pc:chgData name="Dan Roth" userId="18da4c67-dd89-43a7-9856-8592f867a23c" providerId="ADAL" clId="{A66880D5-B933-48D5-8B9D-FEB51B9FEC70}" dt="2019-09-05T14:19:17.266" v="295"/>
        <pc:sldMkLst>
          <pc:docMk/>
          <pc:sldMk cId="3548452540" sldId="780"/>
        </pc:sldMkLst>
      </pc:sldChg>
      <pc:sldChg chg="add">
        <pc:chgData name="Dan Roth" userId="18da4c67-dd89-43a7-9856-8592f867a23c" providerId="ADAL" clId="{A66880D5-B933-48D5-8B9D-FEB51B9FEC70}" dt="2019-09-05T14:19:17.266" v="295"/>
        <pc:sldMkLst>
          <pc:docMk/>
          <pc:sldMk cId="3319534139" sldId="781"/>
        </pc:sldMkLst>
      </pc:sldChg>
      <pc:sldChg chg="add">
        <pc:chgData name="Dan Roth" userId="18da4c67-dd89-43a7-9856-8592f867a23c" providerId="ADAL" clId="{A66880D5-B933-48D5-8B9D-FEB51B9FEC70}" dt="2019-09-05T14:19:17.266" v="295"/>
        <pc:sldMkLst>
          <pc:docMk/>
          <pc:sldMk cId="1906109610" sldId="782"/>
        </pc:sldMkLst>
      </pc:sldChg>
      <pc:sldChg chg="modSp add modAnim">
        <pc:chgData name="Dan Roth" userId="18da4c67-dd89-43a7-9856-8592f867a23c" providerId="ADAL" clId="{A66880D5-B933-48D5-8B9D-FEB51B9FEC70}" dt="2019-09-05T14:46:28.815" v="586" actId="20577"/>
        <pc:sldMkLst>
          <pc:docMk/>
          <pc:sldMk cId="669117022" sldId="783"/>
        </pc:sldMkLst>
        <pc:spChg chg="mod">
          <ac:chgData name="Dan Roth" userId="18da4c67-dd89-43a7-9856-8592f867a23c" providerId="ADAL" clId="{A66880D5-B933-48D5-8B9D-FEB51B9FEC70}" dt="2019-09-05T14:46:28.815" v="586" actId="20577"/>
          <ac:spMkLst>
            <pc:docMk/>
            <pc:sldMk cId="669117022" sldId="783"/>
            <ac:spMk id="3" creationId="{CE8D919D-627A-144B-858B-649AF472D11E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stephen\Dropbox\papers\thesis\mm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stephen\Dropbox\papers\thesis\mm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stephen\Dropbox\papers\thesis\mm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monolingual!$B$1</c:f>
              <c:strCache>
                <c:ptCount val="1"/>
                <c:pt idx="0">
                  <c:v>CogComp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monolingual!$A$2:$A$24</c:f>
              <c:strCache>
                <c:ptCount val="23"/>
                <c:pt idx="0">
                  <c:v>aka</c:v>
                </c:pt>
                <c:pt idx="1">
                  <c:v>amh</c:v>
                </c:pt>
                <c:pt idx="2">
                  <c:v>ara</c:v>
                </c:pt>
                <c:pt idx="3">
                  <c:v>ben</c:v>
                </c:pt>
                <c:pt idx="4">
                  <c:v>cmn</c:v>
                </c:pt>
                <c:pt idx="5">
                  <c:v>fas</c:v>
                </c:pt>
                <c:pt idx="6">
                  <c:v>hin</c:v>
                </c:pt>
                <c:pt idx="7">
                  <c:v>hun</c:v>
                </c:pt>
                <c:pt idx="8">
                  <c:v>ind</c:v>
                </c:pt>
                <c:pt idx="9">
                  <c:v>rus</c:v>
                </c:pt>
                <c:pt idx="10">
                  <c:v>som</c:v>
                </c:pt>
                <c:pt idx="11">
                  <c:v>spa</c:v>
                </c:pt>
                <c:pt idx="12">
                  <c:v>swa</c:v>
                </c:pt>
                <c:pt idx="13">
                  <c:v>tam</c:v>
                </c:pt>
                <c:pt idx="14">
                  <c:v>tgl</c:v>
                </c:pt>
                <c:pt idx="15">
                  <c:v>tha</c:v>
                </c:pt>
                <c:pt idx="16">
                  <c:v>tur</c:v>
                </c:pt>
                <c:pt idx="17">
                  <c:v>uzb</c:v>
                </c:pt>
                <c:pt idx="18">
                  <c:v>vie</c:v>
                </c:pt>
                <c:pt idx="19">
                  <c:v>wol</c:v>
                </c:pt>
                <c:pt idx="20">
                  <c:v>yor</c:v>
                </c:pt>
                <c:pt idx="21">
                  <c:v>zul</c:v>
                </c:pt>
                <c:pt idx="22">
                  <c:v>avg</c:v>
                </c:pt>
              </c:strCache>
            </c:strRef>
          </c:cat>
          <c:val>
            <c:numRef>
              <c:f>monolingual!$B$2:$B$24</c:f>
              <c:numCache>
                <c:formatCode>0.00</c:formatCode>
                <c:ptCount val="23"/>
                <c:pt idx="0">
                  <c:v>0.72460000000000002</c:v>
                </c:pt>
                <c:pt idx="1">
                  <c:v>0.6915</c:v>
                </c:pt>
                <c:pt idx="2">
                  <c:v>0.55220000000000002</c:v>
                </c:pt>
                <c:pt idx="3">
                  <c:v>0.77100000000000002</c:v>
                </c:pt>
                <c:pt idx="4">
                  <c:v>0.74180000000000001</c:v>
                </c:pt>
                <c:pt idx="5">
                  <c:v>0.61719999999999997</c:v>
                </c:pt>
                <c:pt idx="6">
                  <c:v>0.71630000000000005</c:v>
                </c:pt>
                <c:pt idx="7">
                  <c:v>0.628</c:v>
                </c:pt>
                <c:pt idx="8">
                  <c:v>0.66639999999999999</c:v>
                </c:pt>
                <c:pt idx="9">
                  <c:v>0.67179999999999995</c:v>
                </c:pt>
                <c:pt idx="10">
                  <c:v>0.76749999999999996</c:v>
                </c:pt>
                <c:pt idx="11">
                  <c:v>0.67500000000000004</c:v>
                </c:pt>
                <c:pt idx="12">
                  <c:v>0.76770000000000005</c:v>
                </c:pt>
                <c:pt idx="13">
                  <c:v>0.62849999999999995</c:v>
                </c:pt>
                <c:pt idx="14">
                  <c:v>0.81610000000000005</c:v>
                </c:pt>
                <c:pt idx="15">
                  <c:v>0.7349</c:v>
                </c:pt>
                <c:pt idx="16">
                  <c:v>0.76329999999999998</c:v>
                </c:pt>
                <c:pt idx="17">
                  <c:v>0.78169999999999995</c:v>
                </c:pt>
                <c:pt idx="18">
                  <c:v>0.56489999999999996</c:v>
                </c:pt>
                <c:pt idx="19">
                  <c:v>0.76570000000000005</c:v>
                </c:pt>
                <c:pt idx="20">
                  <c:v>0.73080000000000001</c:v>
                </c:pt>
                <c:pt idx="21">
                  <c:v>0.75639999999999996</c:v>
                </c:pt>
                <c:pt idx="22">
                  <c:v>0.70609999999999995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273-9D4B-B93B-F585608B3E0E}"/>
            </c:ext>
          </c:extLst>
        </c:ser>
        <c:ser>
          <c:idx val="1"/>
          <c:order val="1"/>
          <c:tx>
            <c:strRef>
              <c:f>monolingual!$C$1</c:f>
              <c:strCache>
                <c:ptCount val="1"/>
                <c:pt idx="0">
                  <c:v>FastText Wiki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monolingual!$A$2:$A$24</c:f>
              <c:strCache>
                <c:ptCount val="23"/>
                <c:pt idx="0">
                  <c:v>aka</c:v>
                </c:pt>
                <c:pt idx="1">
                  <c:v>amh</c:v>
                </c:pt>
                <c:pt idx="2">
                  <c:v>ara</c:v>
                </c:pt>
                <c:pt idx="3">
                  <c:v>ben</c:v>
                </c:pt>
                <c:pt idx="4">
                  <c:v>cmn</c:v>
                </c:pt>
                <c:pt idx="5">
                  <c:v>fas</c:v>
                </c:pt>
                <c:pt idx="6">
                  <c:v>hin</c:v>
                </c:pt>
                <c:pt idx="7">
                  <c:v>hun</c:v>
                </c:pt>
                <c:pt idx="8">
                  <c:v>ind</c:v>
                </c:pt>
                <c:pt idx="9">
                  <c:v>rus</c:v>
                </c:pt>
                <c:pt idx="10">
                  <c:v>som</c:v>
                </c:pt>
                <c:pt idx="11">
                  <c:v>spa</c:v>
                </c:pt>
                <c:pt idx="12">
                  <c:v>swa</c:v>
                </c:pt>
                <c:pt idx="13">
                  <c:v>tam</c:v>
                </c:pt>
                <c:pt idx="14">
                  <c:v>tgl</c:v>
                </c:pt>
                <c:pt idx="15">
                  <c:v>tha</c:v>
                </c:pt>
                <c:pt idx="16">
                  <c:v>tur</c:v>
                </c:pt>
                <c:pt idx="17">
                  <c:v>uzb</c:v>
                </c:pt>
                <c:pt idx="18">
                  <c:v>vie</c:v>
                </c:pt>
                <c:pt idx="19">
                  <c:v>wol</c:v>
                </c:pt>
                <c:pt idx="20">
                  <c:v>yor</c:v>
                </c:pt>
                <c:pt idx="21">
                  <c:v>zul</c:v>
                </c:pt>
                <c:pt idx="22">
                  <c:v>avg</c:v>
                </c:pt>
              </c:strCache>
            </c:strRef>
          </c:cat>
          <c:val>
            <c:numRef>
              <c:f>monolingual!$C$2:$C$24</c:f>
              <c:numCache>
                <c:formatCode>0.00</c:formatCode>
                <c:ptCount val="23"/>
                <c:pt idx="0">
                  <c:v>0.68869999999999998</c:v>
                </c:pt>
                <c:pt idx="1">
                  <c:v>0.60740000000000005</c:v>
                </c:pt>
                <c:pt idx="2">
                  <c:v>0.54210000000000003</c:v>
                </c:pt>
                <c:pt idx="3">
                  <c:v>0.73480000000000001</c:v>
                </c:pt>
                <c:pt idx="4">
                  <c:v>0.7006</c:v>
                </c:pt>
                <c:pt idx="5">
                  <c:v>0.60499999999999998</c:v>
                </c:pt>
                <c:pt idx="6">
                  <c:v>0.68689999999999996</c:v>
                </c:pt>
                <c:pt idx="7">
                  <c:v>0.59289999999999998</c:v>
                </c:pt>
                <c:pt idx="8">
                  <c:v>0.56799999999999995</c:v>
                </c:pt>
                <c:pt idx="9">
                  <c:v>0.66069999999999995</c:v>
                </c:pt>
                <c:pt idx="10">
                  <c:v>0.70930000000000004</c:v>
                </c:pt>
                <c:pt idx="11">
                  <c:v>0.58509999999999995</c:v>
                </c:pt>
                <c:pt idx="12">
                  <c:v>0.70340000000000003</c:v>
                </c:pt>
                <c:pt idx="13">
                  <c:v>0.66800000000000004</c:v>
                </c:pt>
                <c:pt idx="14">
                  <c:v>0.76349999999999996</c:v>
                </c:pt>
                <c:pt idx="15">
                  <c:v>0.77290000000000003</c:v>
                </c:pt>
                <c:pt idx="16">
                  <c:v>0.69140000000000001</c:v>
                </c:pt>
                <c:pt idx="17">
                  <c:v>0.73460000000000003</c:v>
                </c:pt>
                <c:pt idx="18">
                  <c:v>0.51370000000000005</c:v>
                </c:pt>
                <c:pt idx="19">
                  <c:v>0.71379999999999999</c:v>
                </c:pt>
                <c:pt idx="20">
                  <c:v>0.6623</c:v>
                </c:pt>
                <c:pt idx="21">
                  <c:v>0.78320000000000001</c:v>
                </c:pt>
                <c:pt idx="22">
                  <c:v>0.66769999999999996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273-9D4B-B93B-F585608B3E0E}"/>
            </c:ext>
          </c:extLst>
        </c:ser>
        <c:ser>
          <c:idx val="2"/>
          <c:order val="2"/>
          <c:tx>
            <c:strRef>
              <c:f>monolingual!$D$1</c:f>
              <c:strCache>
                <c:ptCount val="1"/>
                <c:pt idx="0">
                  <c:v>mBERT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monolingual!$A$2:$A$24</c:f>
              <c:strCache>
                <c:ptCount val="23"/>
                <c:pt idx="0">
                  <c:v>aka</c:v>
                </c:pt>
                <c:pt idx="1">
                  <c:v>amh</c:v>
                </c:pt>
                <c:pt idx="2">
                  <c:v>ara</c:v>
                </c:pt>
                <c:pt idx="3">
                  <c:v>ben</c:v>
                </c:pt>
                <c:pt idx="4">
                  <c:v>cmn</c:v>
                </c:pt>
                <c:pt idx="5">
                  <c:v>fas</c:v>
                </c:pt>
                <c:pt idx="6">
                  <c:v>hin</c:v>
                </c:pt>
                <c:pt idx="7">
                  <c:v>hun</c:v>
                </c:pt>
                <c:pt idx="8">
                  <c:v>ind</c:v>
                </c:pt>
                <c:pt idx="9">
                  <c:v>rus</c:v>
                </c:pt>
                <c:pt idx="10">
                  <c:v>som</c:v>
                </c:pt>
                <c:pt idx="11">
                  <c:v>spa</c:v>
                </c:pt>
                <c:pt idx="12">
                  <c:v>swa</c:v>
                </c:pt>
                <c:pt idx="13">
                  <c:v>tam</c:v>
                </c:pt>
                <c:pt idx="14">
                  <c:v>tgl</c:v>
                </c:pt>
                <c:pt idx="15">
                  <c:v>tha</c:v>
                </c:pt>
                <c:pt idx="16">
                  <c:v>tur</c:v>
                </c:pt>
                <c:pt idx="17">
                  <c:v>uzb</c:v>
                </c:pt>
                <c:pt idx="18">
                  <c:v>vie</c:v>
                </c:pt>
                <c:pt idx="19">
                  <c:v>wol</c:v>
                </c:pt>
                <c:pt idx="20">
                  <c:v>yor</c:v>
                </c:pt>
                <c:pt idx="21">
                  <c:v>zul</c:v>
                </c:pt>
                <c:pt idx="22">
                  <c:v>avg</c:v>
                </c:pt>
              </c:strCache>
            </c:strRef>
          </c:cat>
          <c:val>
            <c:numRef>
              <c:f>monolingual!$D$2:$D$24</c:f>
              <c:numCache>
                <c:formatCode>0.00</c:formatCode>
                <c:ptCount val="23"/>
                <c:pt idx="0">
                  <c:v>0.76370000000000005</c:v>
                </c:pt>
                <c:pt idx="1">
                  <c:v>0.52010000000000001</c:v>
                </c:pt>
                <c:pt idx="2">
                  <c:v>0.61429999999999996</c:v>
                </c:pt>
                <c:pt idx="3">
                  <c:v>0.76500000000000001</c:v>
                </c:pt>
                <c:pt idx="4">
                  <c:v>0.68930000000000002</c:v>
                </c:pt>
                <c:pt idx="5">
                  <c:v>0.66359999999999997</c:v>
                </c:pt>
                <c:pt idx="6">
                  <c:v>0.72270000000000001</c:v>
                </c:pt>
                <c:pt idx="7">
                  <c:v>0.78300000000000003</c:v>
                </c:pt>
                <c:pt idx="8">
                  <c:v>0.75570000000000004</c:v>
                </c:pt>
                <c:pt idx="9">
                  <c:v>0.77349999999999997</c:v>
                </c:pt>
                <c:pt idx="10">
                  <c:v>0.77370000000000005</c:v>
                </c:pt>
                <c:pt idx="11">
                  <c:v>0.76370000000000005</c:v>
                </c:pt>
                <c:pt idx="12">
                  <c:v>0.76349999999999996</c:v>
                </c:pt>
                <c:pt idx="13">
                  <c:v>0.69550000000000001</c:v>
                </c:pt>
                <c:pt idx="14">
                  <c:v>0.86650000000000005</c:v>
                </c:pt>
                <c:pt idx="15">
                  <c:v>0.75760000000000005</c:v>
                </c:pt>
                <c:pt idx="16">
                  <c:v>0.84970000000000001</c:v>
                </c:pt>
                <c:pt idx="17">
                  <c:v>0.80869999999999997</c:v>
                </c:pt>
                <c:pt idx="18">
                  <c:v>0.68720000000000003</c:v>
                </c:pt>
                <c:pt idx="19">
                  <c:v>0.73680000000000001</c:v>
                </c:pt>
                <c:pt idx="20">
                  <c:v>0.73839999999999995</c:v>
                </c:pt>
                <c:pt idx="21">
                  <c:v>0.8155</c:v>
                </c:pt>
                <c:pt idx="22">
                  <c:v>0.74129999999999996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273-9D4B-B93B-F585608B3E0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106903759"/>
        <c:axId val="2106905391"/>
      </c:barChart>
      <c:catAx>
        <c:axId val="210690375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Helvetica" pitchFamily="2" charset="0"/>
                <a:ea typeface="+mn-ea"/>
                <a:cs typeface="+mn-cs"/>
              </a:defRPr>
            </a:pPr>
            <a:endParaRPr lang="en-US"/>
          </a:p>
        </c:txPr>
        <c:crossAx val="2106905391"/>
        <c:crosses val="autoZero"/>
        <c:auto val="1"/>
        <c:lblAlgn val="ctr"/>
        <c:lblOffset val="100"/>
        <c:noMultiLvlLbl val="0"/>
      </c:catAx>
      <c:valAx>
        <c:axId val="210690539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Helvetica" pitchFamily="2" charset="0"/>
                <a:ea typeface="+mn-ea"/>
                <a:cs typeface="+mn-cs"/>
              </a:defRPr>
            </a:pPr>
            <a:endParaRPr lang="en-US"/>
          </a:p>
        </c:txPr>
        <c:crossAx val="210690375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Helvetica" pitchFamily="2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 b="0" i="0">
          <a:latin typeface="Helvetica" pitchFamily="2" charset="0"/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'all-xling'!$B$1</c:f>
              <c:strCache>
                <c:ptCount val="1"/>
                <c:pt idx="0">
                  <c:v>X-ling Emb.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'all-xling'!$A$2:$A$24</c:f>
              <c:strCache>
                <c:ptCount val="23"/>
                <c:pt idx="0">
                  <c:v>aka</c:v>
                </c:pt>
                <c:pt idx="1">
                  <c:v>amh</c:v>
                </c:pt>
                <c:pt idx="2">
                  <c:v>ara</c:v>
                </c:pt>
                <c:pt idx="3">
                  <c:v>ben</c:v>
                </c:pt>
                <c:pt idx="4">
                  <c:v>cmn</c:v>
                </c:pt>
                <c:pt idx="5">
                  <c:v>fas</c:v>
                </c:pt>
                <c:pt idx="6">
                  <c:v>hin</c:v>
                </c:pt>
                <c:pt idx="7">
                  <c:v>hun</c:v>
                </c:pt>
                <c:pt idx="8">
                  <c:v>ind</c:v>
                </c:pt>
                <c:pt idx="9">
                  <c:v>rus</c:v>
                </c:pt>
                <c:pt idx="10">
                  <c:v>som</c:v>
                </c:pt>
                <c:pt idx="11">
                  <c:v>spa</c:v>
                </c:pt>
                <c:pt idx="12">
                  <c:v>swa</c:v>
                </c:pt>
                <c:pt idx="13">
                  <c:v>tam</c:v>
                </c:pt>
                <c:pt idx="14">
                  <c:v>tgl</c:v>
                </c:pt>
                <c:pt idx="15">
                  <c:v>tha</c:v>
                </c:pt>
                <c:pt idx="16">
                  <c:v>tur</c:v>
                </c:pt>
                <c:pt idx="17">
                  <c:v>uzb</c:v>
                </c:pt>
                <c:pt idx="18">
                  <c:v>vie</c:v>
                </c:pt>
                <c:pt idx="19">
                  <c:v>wol</c:v>
                </c:pt>
                <c:pt idx="20">
                  <c:v>yor</c:v>
                </c:pt>
                <c:pt idx="21">
                  <c:v>zul</c:v>
                </c:pt>
                <c:pt idx="22">
                  <c:v>avg</c:v>
                </c:pt>
              </c:strCache>
            </c:strRef>
          </c:cat>
          <c:val>
            <c:numRef>
              <c:f>'all-xling'!$B$2:$B$24</c:f>
              <c:numCache>
                <c:formatCode>General</c:formatCode>
                <c:ptCount val="23"/>
                <c:pt idx="0">
                  <c:v>0.154</c:v>
                </c:pt>
                <c:pt idx="1">
                  <c:v>0.11700000000000001</c:v>
                </c:pt>
                <c:pt idx="2">
                  <c:v>0.248</c:v>
                </c:pt>
                <c:pt idx="3">
                  <c:v>0.40400000000000003</c:v>
                </c:pt>
                <c:pt idx="4">
                  <c:v>5.0000000000000001E-3</c:v>
                </c:pt>
                <c:pt idx="5">
                  <c:v>0.39100000000000001</c:v>
                </c:pt>
                <c:pt idx="6">
                  <c:v>0.34100000000000003</c:v>
                </c:pt>
                <c:pt idx="7">
                  <c:v>0.32600000000000001</c:v>
                </c:pt>
                <c:pt idx="8">
                  <c:v>0.54</c:v>
                </c:pt>
                <c:pt idx="9">
                  <c:v>0.47399999999999998</c:v>
                </c:pt>
                <c:pt idx="10">
                  <c:v>0.29599999999999999</c:v>
                </c:pt>
                <c:pt idx="11">
                  <c:v>0.54500000000000004</c:v>
                </c:pt>
                <c:pt idx="12">
                  <c:v>0.47899999999999998</c:v>
                </c:pt>
                <c:pt idx="13">
                  <c:v>0.26</c:v>
                </c:pt>
                <c:pt idx="14">
                  <c:v>0.627</c:v>
                </c:pt>
                <c:pt idx="15">
                  <c:v>0.318</c:v>
                </c:pt>
                <c:pt idx="16">
                  <c:v>0.48</c:v>
                </c:pt>
                <c:pt idx="17">
                  <c:v>0.47299999999999998</c:v>
                </c:pt>
                <c:pt idx="18">
                  <c:v>0.35399999999999998</c:v>
                </c:pt>
                <c:pt idx="19">
                  <c:v>0.153</c:v>
                </c:pt>
                <c:pt idx="20">
                  <c:v>0.30399999999999999</c:v>
                </c:pt>
                <c:pt idx="21">
                  <c:v>0.16500000000000001</c:v>
                </c:pt>
                <c:pt idx="22">
                  <c:v>0.32400000000000001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14E-C04B-B73D-24572A002282}"/>
            </c:ext>
          </c:extLst>
        </c:ser>
        <c:ser>
          <c:idx val="1"/>
          <c:order val="1"/>
          <c:tx>
            <c:strRef>
              <c:f>'all-xling'!$C$1</c:f>
              <c:strCache>
                <c:ptCount val="1"/>
                <c:pt idx="0">
                  <c:v>CT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'all-xling'!$A$2:$A$24</c:f>
              <c:strCache>
                <c:ptCount val="23"/>
                <c:pt idx="0">
                  <c:v>aka</c:v>
                </c:pt>
                <c:pt idx="1">
                  <c:v>amh</c:v>
                </c:pt>
                <c:pt idx="2">
                  <c:v>ara</c:v>
                </c:pt>
                <c:pt idx="3">
                  <c:v>ben</c:v>
                </c:pt>
                <c:pt idx="4">
                  <c:v>cmn</c:v>
                </c:pt>
                <c:pt idx="5">
                  <c:v>fas</c:v>
                </c:pt>
                <c:pt idx="6">
                  <c:v>hin</c:v>
                </c:pt>
                <c:pt idx="7">
                  <c:v>hun</c:v>
                </c:pt>
                <c:pt idx="8">
                  <c:v>ind</c:v>
                </c:pt>
                <c:pt idx="9">
                  <c:v>rus</c:v>
                </c:pt>
                <c:pt idx="10">
                  <c:v>som</c:v>
                </c:pt>
                <c:pt idx="11">
                  <c:v>spa</c:v>
                </c:pt>
                <c:pt idx="12">
                  <c:v>swa</c:v>
                </c:pt>
                <c:pt idx="13">
                  <c:v>tam</c:v>
                </c:pt>
                <c:pt idx="14">
                  <c:v>tgl</c:v>
                </c:pt>
                <c:pt idx="15">
                  <c:v>tha</c:v>
                </c:pt>
                <c:pt idx="16">
                  <c:v>tur</c:v>
                </c:pt>
                <c:pt idx="17">
                  <c:v>uzb</c:v>
                </c:pt>
                <c:pt idx="18">
                  <c:v>vie</c:v>
                </c:pt>
                <c:pt idx="19">
                  <c:v>wol</c:v>
                </c:pt>
                <c:pt idx="20">
                  <c:v>yor</c:v>
                </c:pt>
                <c:pt idx="21">
                  <c:v>zul</c:v>
                </c:pt>
                <c:pt idx="22">
                  <c:v>avg</c:v>
                </c:pt>
              </c:strCache>
            </c:strRef>
          </c:cat>
          <c:val>
            <c:numRef>
              <c:f>'all-xling'!$C$2:$C$24</c:f>
              <c:numCache>
                <c:formatCode>General</c:formatCode>
                <c:ptCount val="23"/>
                <c:pt idx="0">
                  <c:v>0.42799999999999999</c:v>
                </c:pt>
                <c:pt idx="1">
                  <c:v>0.25800000000000001</c:v>
                </c:pt>
                <c:pt idx="2">
                  <c:v>0.41399999999999998</c:v>
                </c:pt>
                <c:pt idx="3">
                  <c:v>0.46100000000000002</c:v>
                </c:pt>
                <c:pt idx="4">
                  <c:v>0.42</c:v>
                </c:pt>
                <c:pt idx="5">
                  <c:v>0.435</c:v>
                </c:pt>
                <c:pt idx="6">
                  <c:v>0.33</c:v>
                </c:pt>
                <c:pt idx="7">
                  <c:v>0.48199999999999998</c:v>
                </c:pt>
                <c:pt idx="8">
                  <c:v>0.57699999999999996</c:v>
                </c:pt>
                <c:pt idx="9">
                  <c:v>0.47199999999999998</c:v>
                </c:pt>
                <c:pt idx="10">
                  <c:v>0.33800000000000002</c:v>
                </c:pt>
                <c:pt idx="11">
                  <c:v>0.47</c:v>
                </c:pt>
                <c:pt idx="12">
                  <c:v>0.51</c:v>
                </c:pt>
                <c:pt idx="13">
                  <c:v>0.32600000000000001</c:v>
                </c:pt>
                <c:pt idx="14">
                  <c:v>0.66800000000000004</c:v>
                </c:pt>
                <c:pt idx="15">
                  <c:v>0.28699999999999998</c:v>
                </c:pt>
                <c:pt idx="16">
                  <c:v>0.51600000000000001</c:v>
                </c:pt>
                <c:pt idx="17">
                  <c:v>0.51900000000000002</c:v>
                </c:pt>
                <c:pt idx="18">
                  <c:v>0.35699999999999998</c:v>
                </c:pt>
                <c:pt idx="19">
                  <c:v>0.33500000000000002</c:v>
                </c:pt>
                <c:pt idx="20">
                  <c:v>0.36099999999999999</c:v>
                </c:pt>
                <c:pt idx="21">
                  <c:v>0.16900000000000001</c:v>
                </c:pt>
                <c:pt idx="22">
                  <c:v>0.41499999999999998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14E-C04B-B73D-24572A002282}"/>
            </c:ext>
          </c:extLst>
        </c:ser>
        <c:ser>
          <c:idx val="2"/>
          <c:order val="2"/>
          <c:tx>
            <c:strRef>
              <c:f>'all-xling'!$D$1</c:f>
              <c:strCache>
                <c:ptCount val="1"/>
                <c:pt idx="0">
                  <c:v>CT++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'all-xling'!$A$2:$A$24</c:f>
              <c:strCache>
                <c:ptCount val="23"/>
                <c:pt idx="0">
                  <c:v>aka</c:v>
                </c:pt>
                <c:pt idx="1">
                  <c:v>amh</c:v>
                </c:pt>
                <c:pt idx="2">
                  <c:v>ara</c:v>
                </c:pt>
                <c:pt idx="3">
                  <c:v>ben</c:v>
                </c:pt>
                <c:pt idx="4">
                  <c:v>cmn</c:v>
                </c:pt>
                <c:pt idx="5">
                  <c:v>fas</c:v>
                </c:pt>
                <c:pt idx="6">
                  <c:v>hin</c:v>
                </c:pt>
                <c:pt idx="7">
                  <c:v>hun</c:v>
                </c:pt>
                <c:pt idx="8">
                  <c:v>ind</c:v>
                </c:pt>
                <c:pt idx="9">
                  <c:v>rus</c:v>
                </c:pt>
                <c:pt idx="10">
                  <c:v>som</c:v>
                </c:pt>
                <c:pt idx="11">
                  <c:v>spa</c:v>
                </c:pt>
                <c:pt idx="12">
                  <c:v>swa</c:v>
                </c:pt>
                <c:pt idx="13">
                  <c:v>tam</c:v>
                </c:pt>
                <c:pt idx="14">
                  <c:v>tgl</c:v>
                </c:pt>
                <c:pt idx="15">
                  <c:v>tha</c:v>
                </c:pt>
                <c:pt idx="16">
                  <c:v>tur</c:v>
                </c:pt>
                <c:pt idx="17">
                  <c:v>uzb</c:v>
                </c:pt>
                <c:pt idx="18">
                  <c:v>vie</c:v>
                </c:pt>
                <c:pt idx="19">
                  <c:v>wol</c:v>
                </c:pt>
                <c:pt idx="20">
                  <c:v>yor</c:v>
                </c:pt>
                <c:pt idx="21">
                  <c:v>zul</c:v>
                </c:pt>
                <c:pt idx="22">
                  <c:v>avg</c:v>
                </c:pt>
              </c:strCache>
            </c:strRef>
          </c:cat>
          <c:val>
            <c:numRef>
              <c:f>'all-xling'!$D$2:$D$24</c:f>
              <c:numCache>
                <c:formatCode>General</c:formatCode>
                <c:ptCount val="23"/>
                <c:pt idx="0">
                  <c:v>0.26700000000000002</c:v>
                </c:pt>
                <c:pt idx="1">
                  <c:v>0.217</c:v>
                </c:pt>
                <c:pt idx="2">
                  <c:v>0.41499999999999998</c:v>
                </c:pt>
                <c:pt idx="3">
                  <c:v>0.49</c:v>
                </c:pt>
                <c:pt idx="4">
                  <c:v>0.33900000000000002</c:v>
                </c:pt>
                <c:pt idx="5">
                  <c:v>0.44500000000000001</c:v>
                </c:pt>
                <c:pt idx="6">
                  <c:v>0.39</c:v>
                </c:pt>
                <c:pt idx="7">
                  <c:v>0.45700000000000002</c:v>
                </c:pt>
                <c:pt idx="8">
                  <c:v>0.58599999999999997</c:v>
                </c:pt>
                <c:pt idx="9">
                  <c:v>0.49299999999999999</c:v>
                </c:pt>
                <c:pt idx="10">
                  <c:v>0.31900000000000001</c:v>
                </c:pt>
                <c:pt idx="11">
                  <c:v>0.52500000000000002</c:v>
                </c:pt>
                <c:pt idx="12">
                  <c:v>0.56200000000000006</c:v>
                </c:pt>
                <c:pt idx="13">
                  <c:v>0.32300000000000001</c:v>
                </c:pt>
                <c:pt idx="14">
                  <c:v>0.66600000000000004</c:v>
                </c:pt>
                <c:pt idx="15">
                  <c:v>0.33500000000000002</c:v>
                </c:pt>
                <c:pt idx="16">
                  <c:v>0.53500000000000003</c:v>
                </c:pt>
                <c:pt idx="17">
                  <c:v>0.503</c:v>
                </c:pt>
                <c:pt idx="18">
                  <c:v>0.36599999999999999</c:v>
                </c:pt>
                <c:pt idx="19">
                  <c:v>0.255</c:v>
                </c:pt>
                <c:pt idx="20">
                  <c:v>0.35299999999999998</c:v>
                </c:pt>
                <c:pt idx="21">
                  <c:v>0.17</c:v>
                </c:pt>
                <c:pt idx="22">
                  <c:v>0.41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14E-C04B-B73D-24572A002282}"/>
            </c:ext>
          </c:extLst>
        </c:ser>
        <c:ser>
          <c:idx val="3"/>
          <c:order val="3"/>
          <c:tx>
            <c:strRef>
              <c:f>'all-xling'!$E$1</c:f>
              <c:strCache>
                <c:ptCount val="1"/>
                <c:pt idx="0">
                  <c:v>mBERT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'all-xling'!$A$2:$A$24</c:f>
              <c:strCache>
                <c:ptCount val="23"/>
                <c:pt idx="0">
                  <c:v>aka</c:v>
                </c:pt>
                <c:pt idx="1">
                  <c:v>amh</c:v>
                </c:pt>
                <c:pt idx="2">
                  <c:v>ara</c:v>
                </c:pt>
                <c:pt idx="3">
                  <c:v>ben</c:v>
                </c:pt>
                <c:pt idx="4">
                  <c:v>cmn</c:v>
                </c:pt>
                <c:pt idx="5">
                  <c:v>fas</c:v>
                </c:pt>
                <c:pt idx="6">
                  <c:v>hin</c:v>
                </c:pt>
                <c:pt idx="7">
                  <c:v>hun</c:v>
                </c:pt>
                <c:pt idx="8">
                  <c:v>ind</c:v>
                </c:pt>
                <c:pt idx="9">
                  <c:v>rus</c:v>
                </c:pt>
                <c:pt idx="10">
                  <c:v>som</c:v>
                </c:pt>
                <c:pt idx="11">
                  <c:v>spa</c:v>
                </c:pt>
                <c:pt idx="12">
                  <c:v>swa</c:v>
                </c:pt>
                <c:pt idx="13">
                  <c:v>tam</c:v>
                </c:pt>
                <c:pt idx="14">
                  <c:v>tgl</c:v>
                </c:pt>
                <c:pt idx="15">
                  <c:v>tha</c:v>
                </c:pt>
                <c:pt idx="16">
                  <c:v>tur</c:v>
                </c:pt>
                <c:pt idx="17">
                  <c:v>uzb</c:v>
                </c:pt>
                <c:pt idx="18">
                  <c:v>vie</c:v>
                </c:pt>
                <c:pt idx="19">
                  <c:v>wol</c:v>
                </c:pt>
                <c:pt idx="20">
                  <c:v>yor</c:v>
                </c:pt>
                <c:pt idx="21">
                  <c:v>zul</c:v>
                </c:pt>
                <c:pt idx="22">
                  <c:v>avg</c:v>
                </c:pt>
              </c:strCache>
            </c:strRef>
          </c:cat>
          <c:val>
            <c:numRef>
              <c:f>'all-xling'!$E$2:$E$24</c:f>
              <c:numCache>
                <c:formatCode>General</c:formatCode>
                <c:ptCount val="23"/>
                <c:pt idx="0">
                  <c:v>0.28799999999999998</c:v>
                </c:pt>
                <c:pt idx="1">
                  <c:v>8.9999999999999993E-3</c:v>
                </c:pt>
                <c:pt idx="2">
                  <c:v>0.33500000000000002</c:v>
                </c:pt>
                <c:pt idx="3">
                  <c:v>0.38500000000000001</c:v>
                </c:pt>
                <c:pt idx="4">
                  <c:v>0.40100000000000002</c:v>
                </c:pt>
                <c:pt idx="5">
                  <c:v>0.497</c:v>
                </c:pt>
                <c:pt idx="6">
                  <c:v>0.49299999999999999</c:v>
                </c:pt>
                <c:pt idx="7">
                  <c:v>0.61399999999999999</c:v>
                </c:pt>
                <c:pt idx="8">
                  <c:v>0.59099999999999997</c:v>
                </c:pt>
                <c:pt idx="9">
                  <c:v>0.57099999999999995</c:v>
                </c:pt>
                <c:pt idx="10">
                  <c:v>0.21299999999999999</c:v>
                </c:pt>
                <c:pt idx="11">
                  <c:v>0.64</c:v>
                </c:pt>
                <c:pt idx="12">
                  <c:v>0.54600000000000004</c:v>
                </c:pt>
                <c:pt idx="13">
                  <c:v>0.41099999999999998</c:v>
                </c:pt>
                <c:pt idx="14">
                  <c:v>0.73599999999999999</c:v>
                </c:pt>
                <c:pt idx="15">
                  <c:v>0.188</c:v>
                </c:pt>
                <c:pt idx="16">
                  <c:v>0.66200000000000003</c:v>
                </c:pt>
                <c:pt idx="17">
                  <c:v>0.53</c:v>
                </c:pt>
                <c:pt idx="18">
                  <c:v>0.56899999999999995</c:v>
                </c:pt>
                <c:pt idx="19">
                  <c:v>0.308</c:v>
                </c:pt>
                <c:pt idx="20">
                  <c:v>0.45700000000000002</c:v>
                </c:pt>
                <c:pt idx="21">
                  <c:v>0.17199999999999999</c:v>
                </c:pt>
                <c:pt idx="22">
                  <c:v>0.437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14E-C04B-B73D-24572A00228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105645135"/>
        <c:axId val="2105646767"/>
      </c:barChart>
      <c:catAx>
        <c:axId val="210564513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Helvetica" pitchFamily="2" charset="0"/>
                <a:ea typeface="+mn-ea"/>
                <a:cs typeface="+mn-cs"/>
              </a:defRPr>
            </a:pPr>
            <a:endParaRPr lang="en-US"/>
          </a:p>
        </c:txPr>
        <c:crossAx val="2105646767"/>
        <c:crosses val="autoZero"/>
        <c:auto val="1"/>
        <c:lblAlgn val="ctr"/>
        <c:lblOffset val="100"/>
        <c:noMultiLvlLbl val="0"/>
      </c:catAx>
      <c:valAx>
        <c:axId val="210564676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Helvetica" pitchFamily="2" charset="0"/>
                <a:ea typeface="+mn-ea"/>
                <a:cs typeface="+mn-cs"/>
              </a:defRPr>
            </a:pPr>
            <a:endParaRPr lang="en-US"/>
          </a:p>
        </c:txPr>
        <c:crossAx val="210564513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Helvetica" pitchFamily="2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 b="0" i="0">
          <a:latin typeface="Helvetica" pitchFamily="2" charset="0"/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4"/>
          <c:order val="0"/>
          <c:tx>
            <c:strRef>
              <c:f>'all-xling'!$F$1</c:f>
              <c:strCache>
                <c:ptCount val="1"/>
                <c:pt idx="0">
                  <c:v>Best cross-lingual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'all-xling'!$A$2:$A$24</c:f>
              <c:strCache>
                <c:ptCount val="23"/>
                <c:pt idx="0">
                  <c:v>aka</c:v>
                </c:pt>
                <c:pt idx="1">
                  <c:v>amh</c:v>
                </c:pt>
                <c:pt idx="2">
                  <c:v>ara</c:v>
                </c:pt>
                <c:pt idx="3">
                  <c:v>ben</c:v>
                </c:pt>
                <c:pt idx="4">
                  <c:v>cmn</c:v>
                </c:pt>
                <c:pt idx="5">
                  <c:v>fas</c:v>
                </c:pt>
                <c:pt idx="6">
                  <c:v>hin</c:v>
                </c:pt>
                <c:pt idx="7">
                  <c:v>hun</c:v>
                </c:pt>
                <c:pt idx="8">
                  <c:v>ind</c:v>
                </c:pt>
                <c:pt idx="9">
                  <c:v>rus</c:v>
                </c:pt>
                <c:pt idx="10">
                  <c:v>som</c:v>
                </c:pt>
                <c:pt idx="11">
                  <c:v>spa</c:v>
                </c:pt>
                <c:pt idx="12">
                  <c:v>swa</c:v>
                </c:pt>
                <c:pt idx="13">
                  <c:v>tam</c:v>
                </c:pt>
                <c:pt idx="14">
                  <c:v>tgl</c:v>
                </c:pt>
                <c:pt idx="15">
                  <c:v>tha</c:v>
                </c:pt>
                <c:pt idx="16">
                  <c:v>tur</c:v>
                </c:pt>
                <c:pt idx="17">
                  <c:v>uzb</c:v>
                </c:pt>
                <c:pt idx="18">
                  <c:v>vie</c:v>
                </c:pt>
                <c:pt idx="19">
                  <c:v>wol</c:v>
                </c:pt>
                <c:pt idx="20">
                  <c:v>yor</c:v>
                </c:pt>
                <c:pt idx="21">
                  <c:v>zul</c:v>
                </c:pt>
                <c:pt idx="22">
                  <c:v>avg</c:v>
                </c:pt>
              </c:strCache>
            </c:strRef>
          </c:cat>
          <c:val>
            <c:numRef>
              <c:f>'all-xling'!$F$2:$F$24</c:f>
              <c:numCache>
                <c:formatCode>General</c:formatCode>
                <c:ptCount val="23"/>
                <c:pt idx="0">
                  <c:v>0.42799999999999999</c:v>
                </c:pt>
                <c:pt idx="1">
                  <c:v>0.25800000000000001</c:v>
                </c:pt>
                <c:pt idx="2">
                  <c:v>0.41499999999999998</c:v>
                </c:pt>
                <c:pt idx="3">
                  <c:v>0.49</c:v>
                </c:pt>
                <c:pt idx="4">
                  <c:v>0.42</c:v>
                </c:pt>
                <c:pt idx="5">
                  <c:v>0.497</c:v>
                </c:pt>
                <c:pt idx="6">
                  <c:v>0.49299999999999999</c:v>
                </c:pt>
                <c:pt idx="7">
                  <c:v>0.61399999999999999</c:v>
                </c:pt>
                <c:pt idx="8">
                  <c:v>0.59099999999999997</c:v>
                </c:pt>
                <c:pt idx="9">
                  <c:v>0.57099999999999995</c:v>
                </c:pt>
                <c:pt idx="10">
                  <c:v>0.33800000000000002</c:v>
                </c:pt>
                <c:pt idx="11">
                  <c:v>0.64</c:v>
                </c:pt>
                <c:pt idx="12">
                  <c:v>0.56200000000000006</c:v>
                </c:pt>
                <c:pt idx="13">
                  <c:v>0.41099999999999998</c:v>
                </c:pt>
                <c:pt idx="14">
                  <c:v>0.73599999999999999</c:v>
                </c:pt>
                <c:pt idx="15">
                  <c:v>0.33500000000000002</c:v>
                </c:pt>
                <c:pt idx="16">
                  <c:v>0.66200000000000003</c:v>
                </c:pt>
                <c:pt idx="17">
                  <c:v>0.53</c:v>
                </c:pt>
                <c:pt idx="18">
                  <c:v>0.56899999999999995</c:v>
                </c:pt>
                <c:pt idx="19">
                  <c:v>0.33500000000000002</c:v>
                </c:pt>
                <c:pt idx="20">
                  <c:v>0.45700000000000002</c:v>
                </c:pt>
                <c:pt idx="21">
                  <c:v>0.17199999999999999</c:v>
                </c:pt>
                <c:pt idx="22">
                  <c:v>0.47836363636363638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F17-8445-A8D0-FE5C7D0F2024}"/>
            </c:ext>
          </c:extLst>
        </c:ser>
        <c:ser>
          <c:idx val="5"/>
          <c:order val="1"/>
          <c:tx>
            <c:strRef>
              <c:f>'all-xling'!$G$1</c:f>
              <c:strCache>
                <c:ptCount val="1"/>
                <c:pt idx="0">
                  <c:v>Monolingual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'all-xling'!$A$2:$A$24</c:f>
              <c:strCache>
                <c:ptCount val="23"/>
                <c:pt idx="0">
                  <c:v>aka</c:v>
                </c:pt>
                <c:pt idx="1">
                  <c:v>amh</c:v>
                </c:pt>
                <c:pt idx="2">
                  <c:v>ara</c:v>
                </c:pt>
                <c:pt idx="3">
                  <c:v>ben</c:v>
                </c:pt>
                <c:pt idx="4">
                  <c:v>cmn</c:v>
                </c:pt>
                <c:pt idx="5">
                  <c:v>fas</c:v>
                </c:pt>
                <c:pt idx="6">
                  <c:v>hin</c:v>
                </c:pt>
                <c:pt idx="7">
                  <c:v>hun</c:v>
                </c:pt>
                <c:pt idx="8">
                  <c:v>ind</c:v>
                </c:pt>
                <c:pt idx="9">
                  <c:v>rus</c:v>
                </c:pt>
                <c:pt idx="10">
                  <c:v>som</c:v>
                </c:pt>
                <c:pt idx="11">
                  <c:v>spa</c:v>
                </c:pt>
                <c:pt idx="12">
                  <c:v>swa</c:v>
                </c:pt>
                <c:pt idx="13">
                  <c:v>tam</c:v>
                </c:pt>
                <c:pt idx="14">
                  <c:v>tgl</c:v>
                </c:pt>
                <c:pt idx="15">
                  <c:v>tha</c:v>
                </c:pt>
                <c:pt idx="16">
                  <c:v>tur</c:v>
                </c:pt>
                <c:pt idx="17">
                  <c:v>uzb</c:v>
                </c:pt>
                <c:pt idx="18">
                  <c:v>vie</c:v>
                </c:pt>
                <c:pt idx="19">
                  <c:v>wol</c:v>
                </c:pt>
                <c:pt idx="20">
                  <c:v>yor</c:v>
                </c:pt>
                <c:pt idx="21">
                  <c:v>zul</c:v>
                </c:pt>
                <c:pt idx="22">
                  <c:v>avg</c:v>
                </c:pt>
              </c:strCache>
            </c:strRef>
          </c:cat>
          <c:val>
            <c:numRef>
              <c:f>'all-xling'!$G$2:$G$24</c:f>
              <c:numCache>
                <c:formatCode>0.00</c:formatCode>
                <c:ptCount val="23"/>
                <c:pt idx="0">
                  <c:v>0.76370000000000005</c:v>
                </c:pt>
                <c:pt idx="1">
                  <c:v>0.52010000000000001</c:v>
                </c:pt>
                <c:pt idx="2">
                  <c:v>0.61429999999999996</c:v>
                </c:pt>
                <c:pt idx="3">
                  <c:v>0.76500000000000001</c:v>
                </c:pt>
                <c:pt idx="4">
                  <c:v>0.68930000000000002</c:v>
                </c:pt>
                <c:pt idx="5">
                  <c:v>0.66359999999999997</c:v>
                </c:pt>
                <c:pt idx="6">
                  <c:v>0.72270000000000001</c:v>
                </c:pt>
                <c:pt idx="7">
                  <c:v>0.78300000000000003</c:v>
                </c:pt>
                <c:pt idx="8">
                  <c:v>0.75570000000000004</c:v>
                </c:pt>
                <c:pt idx="9">
                  <c:v>0.77349999999999997</c:v>
                </c:pt>
                <c:pt idx="10">
                  <c:v>0.77370000000000005</c:v>
                </c:pt>
                <c:pt idx="11">
                  <c:v>0.76370000000000005</c:v>
                </c:pt>
                <c:pt idx="12">
                  <c:v>0.76349999999999996</c:v>
                </c:pt>
                <c:pt idx="13">
                  <c:v>0.69550000000000001</c:v>
                </c:pt>
                <c:pt idx="14">
                  <c:v>0.86650000000000005</c:v>
                </c:pt>
                <c:pt idx="15">
                  <c:v>0.75760000000000005</c:v>
                </c:pt>
                <c:pt idx="16">
                  <c:v>0.84970000000000001</c:v>
                </c:pt>
                <c:pt idx="17">
                  <c:v>0.80869999999999997</c:v>
                </c:pt>
                <c:pt idx="18">
                  <c:v>0.68720000000000003</c:v>
                </c:pt>
                <c:pt idx="19">
                  <c:v>0.73680000000000001</c:v>
                </c:pt>
                <c:pt idx="20">
                  <c:v>0.73839999999999995</c:v>
                </c:pt>
                <c:pt idx="21">
                  <c:v>0.8155</c:v>
                </c:pt>
                <c:pt idx="22">
                  <c:v>0.74129999999999996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F17-8445-A8D0-FE5C7D0F202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677828032"/>
        <c:axId val="1677829664"/>
      </c:barChart>
      <c:catAx>
        <c:axId val="16778280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Helvetica" pitchFamily="2" charset="0"/>
                <a:ea typeface="+mn-ea"/>
                <a:cs typeface="+mn-cs"/>
              </a:defRPr>
            </a:pPr>
            <a:endParaRPr lang="en-US"/>
          </a:p>
        </c:txPr>
        <c:crossAx val="1677829664"/>
        <c:crosses val="autoZero"/>
        <c:auto val="1"/>
        <c:lblAlgn val="ctr"/>
        <c:lblOffset val="100"/>
        <c:noMultiLvlLbl val="0"/>
      </c:catAx>
      <c:valAx>
        <c:axId val="16778296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Helvetica" pitchFamily="2" charset="0"/>
                <a:ea typeface="+mn-ea"/>
                <a:cs typeface="+mn-cs"/>
              </a:defRPr>
            </a:pPr>
            <a:endParaRPr lang="en-US"/>
          </a:p>
        </c:txPr>
        <c:crossAx val="16778280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Helvetica" pitchFamily="2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>
          <a:latin typeface="Helvetica" pitchFamily="2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E61AF7-11D0-DF4A-ADFD-9C4B417023E5}" type="datetimeFigureOut">
              <a:rPr lang="en-US" smtClean="0"/>
              <a:t>12/26/2019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DDFA38-32CD-004A-B2D7-6BDBF10281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9371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08A0B70F-415A-4074-B7C2-C623724F8537}" type="slidenum">
              <a:rPr lang="en-US" smtClean="0">
                <a:latin typeface="Times New Roman" pitchFamily="18" charset="0"/>
              </a:rPr>
              <a:pPr eaLnBrk="1" hangingPunct="1"/>
              <a:t>1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109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46922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If you or I annotated this sentence,</a:t>
            </a:r>
            <a:r>
              <a:rPr lang="en-US" baseline="0" dirty="0"/>
              <a:t> chances are we would have high-precision / low-recall annotations.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Success of non-speaker annotations is one of the biggest lessons of LORELEI EDL.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DDFA38-32CD-004A-B2D7-6BDBF10281F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2515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Why Russian?</a:t>
            </a:r>
          </a:p>
          <a:p>
            <a:r>
              <a:rPr lang="en-US" dirty="0"/>
              <a:t>Access to an NI.</a:t>
            </a:r>
          </a:p>
          <a:p>
            <a:endParaRPr lang="en-US" dirty="0"/>
          </a:p>
          <a:p>
            <a:r>
              <a:rPr lang="en-US" dirty="0"/>
              <a:t>We also did this experiment in Tamil, but there were some procedural issues, which make our annotations look good.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DDFA38-32CD-004A-B2D7-6BDBF10281F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787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Ceiling is 70 (gold monolingual)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DDFA38-32CD-004A-B2D7-6BDBF10281F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31627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DDFA38-32CD-004A-B2D7-6BDBF10281FC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1329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BF57ED01-C42A-47A2-9C29-76151E8F3DD9}" type="slidenum">
              <a:rPr lang="en-US" smtClean="0">
                <a:latin typeface="Times New Roman" pitchFamily="18" charset="0"/>
              </a:rPr>
              <a:pPr eaLnBrk="1" hangingPunct="1"/>
              <a:t>3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4851" tIns="47425" rIns="94851" bIns="47425"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5667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Finfine</a:t>
            </a:r>
            <a:r>
              <a:rPr lang="en-US" dirty="0"/>
              <a:t> is the name of </a:t>
            </a:r>
            <a:r>
              <a:rPr lang="en-US" dirty="0" err="1"/>
              <a:t>Adis</a:t>
            </a:r>
            <a:r>
              <a:rPr lang="en-US" dirty="0"/>
              <a:t> </a:t>
            </a:r>
            <a:r>
              <a:rPr lang="en-US" dirty="0" err="1"/>
              <a:t>Abeba</a:t>
            </a:r>
            <a:r>
              <a:rPr lang="en-US" dirty="0"/>
              <a:t>, Capital of Ethiopia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DDFA38-32CD-004A-B2D7-6BDBF10281F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2816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B02114A-5BCE-4C86-B20E-5F5BFDE6D2A3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7906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Given</a:t>
            </a:r>
            <a:r>
              <a:rPr lang="en-US" sz="1200" baseline="0" dirty="0"/>
              <a:t> a doc in a foreign language, for instance </a:t>
            </a:r>
            <a:r>
              <a:rPr lang="en-US" sz="1200" baseline="0" dirty="0" err="1"/>
              <a:t>chinese</a:t>
            </a:r>
            <a:r>
              <a:rPr lang="en-US" sz="1200" baseline="0" dirty="0"/>
              <a:t>, we want to identify certain spans of text and ground them to </a:t>
            </a:r>
            <a:r>
              <a:rPr lang="en-US" sz="1200" baseline="0" dirty="0" err="1"/>
              <a:t>english</a:t>
            </a:r>
            <a:r>
              <a:rPr lang="en-US" sz="1200" baseline="0" dirty="0"/>
              <a:t> </a:t>
            </a:r>
            <a:r>
              <a:rPr lang="en-US" sz="1200" baseline="0" dirty="0" err="1"/>
              <a:t>wikipedia</a:t>
            </a:r>
            <a:r>
              <a:rPr lang="en-US" sz="1200" baseline="0" dirty="0"/>
              <a:t>.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aseline="0" dirty="0"/>
              <a:t>We should be able to do this regardless of the </a:t>
            </a:r>
            <a:r>
              <a:rPr lang="en-US" sz="1200" baseline="0" dirty="0" err="1"/>
              <a:t>langage</a:t>
            </a:r>
            <a:r>
              <a:rPr lang="en-US" sz="1200" baseline="0" dirty="0"/>
              <a:t>. Be it </a:t>
            </a:r>
            <a:r>
              <a:rPr lang="en-US" sz="1200" baseline="0" dirty="0" err="1"/>
              <a:t>Germna</a:t>
            </a:r>
            <a:r>
              <a:rPr lang="en-US" sz="1200" baseline="0" dirty="0"/>
              <a:t> or English. All </a:t>
            </a:r>
            <a:r>
              <a:rPr lang="en-US" sz="1200" baseline="0" dirty="0" err="1"/>
              <a:t>theese</a:t>
            </a:r>
            <a:r>
              <a:rPr lang="en-US" sz="1200" baseline="0" dirty="0"/>
              <a:t> sentences are translations of each other.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Note that this requires contextual understanding to identify that Berlin refers to the band</a:t>
            </a:r>
            <a:r>
              <a:rPr lang="en-US" sz="1200" baseline="0" dirty="0"/>
              <a:t> and not the city.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B02114A-5BCE-4C86-B20E-5F5BFDE6D2A3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6523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 be more formal. A five</a:t>
            </a:r>
            <a:r>
              <a:rPr lang="en-US" baseline="0" dirty="0"/>
              <a:t> step algorithm.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BCD5C7-AD7F-4FAA-B7B9-A09C6EEE6F73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4845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State of the art is gerrymandered.</a:t>
            </a:r>
          </a:p>
          <a:p>
            <a:r>
              <a:rPr lang="en-US" dirty="0"/>
              <a:t>Patchwork understanding.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DDFA38-32CD-004A-B2D7-6BDBF10281F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8511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Three methods are in the legend.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DDFA38-32CD-004A-B2D7-6BDBF10281F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090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Languages in Wikipedia</a:t>
            </a:r>
          </a:p>
          <a:p>
            <a:r>
              <a:rPr lang="en-US" dirty="0"/>
              <a:t>Vs not languages not in Wikipedia</a:t>
            </a:r>
          </a:p>
          <a:p>
            <a:r>
              <a:rPr lang="en-US" dirty="0"/>
              <a:t>Mark the axes.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DDFA38-32CD-004A-B2D7-6BDBF10281F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2301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63083" y="2282884"/>
            <a:ext cx="10363200" cy="1362075"/>
          </a:xfrm>
        </p:spPr>
        <p:txBody>
          <a:bodyPr anchor="t"/>
          <a:lstStyle>
            <a:lvl1pPr algn="l">
              <a:defRPr sz="4000" b="0" i="0" cap="none" baseline="0">
                <a:latin typeface="Helvetica Light" charset="0"/>
                <a:ea typeface="Helvetica Light" charset="0"/>
                <a:cs typeface="Helvetica Light" charset="0"/>
              </a:defRPr>
            </a:lvl1pPr>
          </a:lstStyle>
          <a:p>
            <a:r>
              <a:rPr lang="en-US" dirty="0"/>
              <a:t>Click to edit master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1313" y="3875910"/>
            <a:ext cx="10363200" cy="580231"/>
          </a:xfrm>
        </p:spPr>
        <p:txBody>
          <a:bodyPr anchor="b"/>
          <a:lstStyle>
            <a:lvl1pPr marL="0" indent="0">
              <a:buNone/>
              <a:defRPr sz="2800" b="0" i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 charset="0"/>
                <a:ea typeface="Helvetica Light" charset="0"/>
                <a:cs typeface="Helvetica Light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326572" y="1840197"/>
            <a:ext cx="11451771" cy="18079"/>
          </a:xfrm>
          <a:prstGeom prst="line">
            <a:avLst/>
          </a:prstGeom>
          <a:ln w="3175">
            <a:solidFill>
              <a:srgbClr val="093D6E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0172" y="921799"/>
            <a:ext cx="2452914" cy="84168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0172" y="1045030"/>
            <a:ext cx="2223552" cy="616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835848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bg2">
                  <a:lumMod val="25000"/>
                </a:schemeClr>
              </a:buClr>
              <a:defRPr>
                <a:latin typeface="+mn-lt"/>
              </a:defRPr>
            </a:lvl1pPr>
            <a:lvl2pPr>
              <a:buClr>
                <a:schemeClr val="bg2">
                  <a:lumMod val="25000"/>
                </a:schemeClr>
              </a:buClr>
              <a:defRPr>
                <a:latin typeface="+mn-lt"/>
              </a:defRPr>
            </a:lvl2pPr>
            <a:lvl3pPr>
              <a:buClr>
                <a:schemeClr val="bg2">
                  <a:lumMod val="25000"/>
                </a:schemeClr>
              </a:buClr>
              <a:defRPr>
                <a:latin typeface="+mn-lt"/>
              </a:defRPr>
            </a:lvl3pPr>
            <a:lvl4pPr>
              <a:buClr>
                <a:schemeClr val="bg2">
                  <a:lumMod val="25000"/>
                </a:schemeClr>
              </a:buClr>
              <a:defRPr>
                <a:latin typeface="+mn-lt"/>
              </a:defRPr>
            </a:lvl4pPr>
            <a:lvl5pPr>
              <a:buClr>
                <a:schemeClr val="bg2">
                  <a:lumMod val="25000"/>
                </a:schemeClr>
              </a:buClr>
              <a:defRPr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DF588C3-71D6-5D45-B118-1C664482E1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961724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62743"/>
            <a:ext cx="53848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73624"/>
            <a:ext cx="53848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DF588C3-71D6-5D45-B118-1C664482E1C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06829"/>
            <a:ext cx="10617200" cy="533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88954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9857" y="3091544"/>
            <a:ext cx="10617200" cy="533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348345" y="3745203"/>
            <a:ext cx="11451771" cy="18079"/>
          </a:xfrm>
          <a:prstGeom prst="line">
            <a:avLst/>
          </a:prstGeom>
          <a:ln w="3175">
            <a:solidFill>
              <a:srgbClr val="093D6E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2740860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DF588C3-71D6-5D45-B118-1C664482E1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074500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DF588C3-71D6-5D45-B118-1C664482E1C2}" type="slidenum">
              <a:rPr lang="en-US" smtClean="0"/>
              <a:t>‹#›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608718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0033CC"/>
                </a:solidFill>
              </a:defRPr>
            </a:lvl1pPr>
          </a:lstStyle>
          <a:p>
            <a:pPr>
              <a:defRPr/>
            </a:pPr>
            <a:r>
              <a:rPr lang="en-US" altLang="zh-TW" dirty="0"/>
              <a:t>Page </a:t>
            </a:r>
            <a:fld id="{ED7074CE-C30A-4906-A13E-F3E63223B4E1}" type="slidenum">
              <a:rPr lang="en-US" altLang="zh-TW" smtClean="0"/>
              <a:pPr>
                <a:defRPr/>
              </a:pPr>
              <a:t>‹#›</a:t>
            </a:fld>
            <a:endParaRPr lang="en-US" altLang="zh-TW" dirty="0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203200" y="-13648"/>
            <a:ext cx="109728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51483627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emf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tif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892800" y="6248400"/>
            <a:ext cx="5384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endParaRPr lang="en-US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292116" y="6523921"/>
            <a:ext cx="5080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fld id="{BDF588C3-71D6-5D45-B118-1C664482E1C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6829"/>
            <a:ext cx="98806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dirty="0"/>
              <a:t>Click to edit Master title style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251856"/>
            <a:ext cx="10972800" cy="44849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dirty="0"/>
              <a:t>Click to edit Master text styles</a:t>
            </a:r>
          </a:p>
          <a:p>
            <a:pPr lvl="1"/>
            <a:r>
              <a:rPr lang="en-US" altLang="zh-TW" dirty="0"/>
              <a:t>Second level</a:t>
            </a:r>
          </a:p>
          <a:p>
            <a:pPr lvl="2"/>
            <a:r>
              <a:rPr lang="en-US" altLang="zh-TW" dirty="0"/>
              <a:t>Third level</a:t>
            </a:r>
          </a:p>
          <a:p>
            <a:pPr lvl="3"/>
            <a:r>
              <a:rPr lang="en-US" altLang="zh-TW" dirty="0"/>
              <a:t>Fourth level</a:t>
            </a:r>
          </a:p>
          <a:p>
            <a:pPr lvl="4"/>
            <a:r>
              <a:rPr lang="en-US" altLang="zh-TW" dirty="0"/>
              <a:t>Fifth level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48345" y="806055"/>
            <a:ext cx="11451771" cy="18079"/>
          </a:xfrm>
          <a:prstGeom prst="line">
            <a:avLst/>
          </a:prstGeom>
          <a:ln w="3175">
            <a:solidFill>
              <a:srgbClr val="093D6E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172792" y="130628"/>
            <a:ext cx="669578" cy="66957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706" b="-294"/>
          <a:stretch/>
        </p:blipFill>
        <p:spPr>
          <a:xfrm>
            <a:off x="10613572" y="181430"/>
            <a:ext cx="562428" cy="618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50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ransition spd="med"/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b="0" i="0">
          <a:solidFill>
            <a:schemeClr val="tx1">
              <a:lumMod val="75000"/>
              <a:lumOff val="25000"/>
            </a:schemeClr>
          </a:solidFill>
          <a:latin typeface="Helvetica Light" charset="0"/>
          <a:ea typeface="Helvetica Light" charset="0"/>
          <a:cs typeface="Helvetica Light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FF0000"/>
          </a:solidFill>
          <a:latin typeface="Calibri" pitchFamily="34" charset="0"/>
          <a:cs typeface="Arial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FF0000"/>
          </a:solidFill>
          <a:latin typeface="Calibri" pitchFamily="34" charset="0"/>
          <a:cs typeface="Arial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FF0000"/>
          </a:solidFill>
          <a:latin typeface="Calibri" pitchFamily="34" charset="0"/>
          <a:cs typeface="Arial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FF0000"/>
          </a:solidFill>
          <a:latin typeface="Calibri" pitchFamily="34" charset="0"/>
          <a:cs typeface="Arial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FF0000"/>
          </a:solidFill>
          <a:latin typeface="Calibri" pitchFamily="34" charset="0"/>
          <a:cs typeface="Arial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FF0000"/>
          </a:solidFill>
          <a:latin typeface="Calibri" pitchFamily="34" charset="0"/>
          <a:cs typeface="Arial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FF0000"/>
          </a:solidFill>
          <a:latin typeface="Calibri" pitchFamily="34" charset="0"/>
          <a:cs typeface="Arial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FF0000"/>
          </a:solidFill>
          <a:latin typeface="Calibri" pitchFamily="34" charset="0"/>
          <a:cs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charset="2"/>
        <a:buChar char="n"/>
        <a:defRPr sz="2400" b="0" i="0">
          <a:solidFill>
            <a:schemeClr val="tx1"/>
          </a:solidFill>
          <a:latin typeface="Helvetica Light" charset="0"/>
          <a:ea typeface="Helvetica Light" charset="0"/>
          <a:cs typeface="Helvetica Light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charset="2"/>
        <a:buChar char="¨"/>
        <a:defRPr sz="2000" b="0" i="0">
          <a:solidFill>
            <a:schemeClr val="tx1"/>
          </a:solidFill>
          <a:latin typeface="Helvetica Light" charset="0"/>
          <a:ea typeface="Helvetica Light" charset="0"/>
          <a:cs typeface="Helvetica Light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charset="2"/>
        <a:buChar char="n"/>
        <a:defRPr b="0" i="0">
          <a:solidFill>
            <a:schemeClr val="tx1"/>
          </a:solidFill>
          <a:latin typeface="Helvetica Light" charset="0"/>
          <a:ea typeface="Helvetica Light" charset="0"/>
          <a:cs typeface="Helvetica Light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2"/>
        <a:buChar char="¨"/>
        <a:defRPr sz="1600" b="0" i="0">
          <a:solidFill>
            <a:schemeClr val="tx1"/>
          </a:solidFill>
          <a:latin typeface="Helvetica Light" charset="0"/>
          <a:ea typeface="Helvetica Light" charset="0"/>
          <a:cs typeface="Helvetica Light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charset="2"/>
        <a:buChar char="§"/>
        <a:defRPr sz="1600" b="0" i="0">
          <a:solidFill>
            <a:schemeClr val="tx1"/>
          </a:solidFill>
          <a:latin typeface="Helvetica Light" charset="0"/>
          <a:ea typeface="Helvetica Light" charset="0"/>
          <a:cs typeface="Helvetica Light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emf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ext Box 4"/>
          <p:cNvSpPr txBox="1">
            <a:spLocks noChangeArrowheads="1"/>
          </p:cNvSpPr>
          <p:nvPr/>
        </p:nvSpPr>
        <p:spPr bwMode="auto">
          <a:xfrm>
            <a:off x="3390900" y="5650402"/>
            <a:ext cx="5410200" cy="1077218"/>
          </a:xfrm>
          <a:prstGeom prst="rect">
            <a:avLst/>
          </a:prstGeom>
          <a:solidFill>
            <a:srgbClr val="FAE1AF"/>
          </a:solidFill>
          <a:ln w="19050">
            <a:solidFill>
              <a:srgbClr val="A7001B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600" b="1" dirty="0">
                <a:solidFill>
                  <a:srgbClr val="000080"/>
                </a:solidFill>
                <a:latin typeface="+mj-lt"/>
              </a:rPr>
              <a:t>November 2019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sz="1600" b="1" dirty="0">
                <a:solidFill>
                  <a:srgbClr val="000080"/>
                </a:solidFill>
                <a:latin typeface="+mj-lt"/>
              </a:rPr>
              <a:t>EMNLP 2019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sz="1600" b="1" dirty="0">
                <a:solidFill>
                  <a:srgbClr val="000080"/>
                </a:solidFill>
                <a:latin typeface="+mj-lt"/>
              </a:rPr>
              <a:t>Deep Learning for Low Resource Languages </a:t>
            </a:r>
            <a:endParaRPr lang="en-US" dirty="0">
              <a:solidFill>
                <a:srgbClr val="000080"/>
              </a:solidFill>
              <a:latin typeface="+mj-lt"/>
            </a:endParaRPr>
          </a:p>
        </p:txBody>
      </p:sp>
      <p:sp>
        <p:nvSpPr>
          <p:cNvPr id="50180" name="Rectangle 2"/>
          <p:cNvSpPr>
            <a:spLocks noGrp="1" noChangeArrowheads="1"/>
          </p:cNvSpPr>
          <p:nvPr>
            <p:ph type="title"/>
          </p:nvPr>
        </p:nvSpPr>
        <p:spPr>
          <a:xfrm>
            <a:off x="963083" y="1956731"/>
            <a:ext cx="10363200" cy="1362075"/>
          </a:xfrm>
        </p:spPr>
        <p:txBody>
          <a:bodyPr/>
          <a:lstStyle/>
          <a:p>
            <a:pPr algn="ctr"/>
            <a:r>
              <a:rPr lang="en-US" sz="2800" dirty="0">
                <a:solidFill>
                  <a:srgbClr val="000080"/>
                </a:solidFill>
              </a:rPr>
              <a:t>Information Extraction In Low Resource Languages</a:t>
            </a:r>
            <a:br>
              <a:rPr lang="en-US" sz="2400" dirty="0">
                <a:solidFill>
                  <a:srgbClr val="000080"/>
                </a:solidFill>
              </a:rPr>
            </a:br>
            <a:r>
              <a:rPr lang="en-US" sz="2000" dirty="0"/>
              <a:t>Incidental Supervision and Multilingual Representations</a:t>
            </a:r>
            <a:br>
              <a:rPr lang="en-US" sz="2400" dirty="0"/>
            </a:br>
            <a:br>
              <a:rPr lang="en-US" sz="3200" dirty="0"/>
            </a:br>
            <a:endParaRPr lang="en-US" sz="3200" b="1" dirty="0">
              <a:solidFill>
                <a:srgbClr val="0033CC"/>
              </a:solidFill>
            </a:endParaRPr>
          </a:p>
        </p:txBody>
      </p:sp>
      <p:sp>
        <p:nvSpPr>
          <p:cNvPr id="5018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91683" y="3533700"/>
            <a:ext cx="10363200" cy="1206231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8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/>
            <a:r>
              <a:rPr lang="en-US" sz="2000" dirty="0">
                <a:solidFill>
                  <a:srgbClr val="0000FF"/>
                </a:solidFill>
              </a:rPr>
              <a:t>Dan Roth </a:t>
            </a:r>
          </a:p>
          <a:p>
            <a:r>
              <a:rPr lang="en-US" altLang="zh-TW" sz="2000" dirty="0">
                <a:ea typeface="Arial Unicode MS" pitchFamily="34" charset="-128"/>
                <a:cs typeface="Arial Unicode MS" pitchFamily="34" charset="-128"/>
              </a:rPr>
              <a:t>Department of Computer &amp; Information Science</a:t>
            </a:r>
          </a:p>
          <a:p>
            <a:r>
              <a:rPr lang="en-US" altLang="zh-TW" sz="1800" dirty="0">
                <a:ea typeface="Arial Unicode MS" pitchFamily="34" charset="-128"/>
                <a:cs typeface="Arial Unicode MS" pitchFamily="34" charset="-128"/>
              </a:rPr>
              <a:t>University of Pennsylvania 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1009689" y="5370454"/>
            <a:ext cx="10172622" cy="1384995"/>
          </a:xfrm>
          <a:prstGeom prst="rect">
            <a:avLst/>
          </a:prstGeom>
          <a:solidFill>
            <a:srgbClr val="FFFFCC"/>
          </a:solidFill>
          <a:ln w="12700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en-US" b="1" dirty="0">
                <a:solidFill>
                  <a:srgbClr val="0000FF"/>
                </a:solidFill>
                <a:latin typeface="+mn-lt"/>
              </a:rPr>
              <a:t>With many thanks to </a:t>
            </a:r>
          </a:p>
          <a:p>
            <a:pPr algn="ctr"/>
            <a:r>
              <a:rPr lang="en-US" b="1" dirty="0">
                <a:latin typeface="+mn-lt"/>
              </a:rPr>
              <a:t>Stephen Mayhew, Wenpeng Yin, Xiaodong Yu</a:t>
            </a:r>
          </a:p>
          <a:p>
            <a:pPr algn="ctr"/>
            <a:r>
              <a:rPr lang="en-US" sz="1600" b="1" dirty="0">
                <a:latin typeface="+mn-lt"/>
              </a:rPr>
              <a:t>Nitish Gupta, Yangqiu Song, Shyam Upadhyay</a:t>
            </a:r>
          </a:p>
          <a:p>
            <a:pPr algn="ctr"/>
            <a:r>
              <a:rPr lang="en-US" sz="1600" dirty="0">
                <a:solidFill>
                  <a:srgbClr val="0000FF"/>
                </a:solidFill>
                <a:latin typeface="+mn-lt"/>
              </a:rPr>
              <a:t>Xingyu Fu, Jamaal Hay, </a:t>
            </a:r>
            <a:r>
              <a:rPr lang="en-US" sz="1600" b="1" u="sng" dirty="0">
                <a:solidFill>
                  <a:srgbClr val="0000FF"/>
                </a:solidFill>
                <a:latin typeface="+mn-lt"/>
              </a:rPr>
              <a:t>Karthikeyan K</a:t>
            </a:r>
            <a:r>
              <a:rPr lang="en-US" sz="1600" dirty="0">
                <a:solidFill>
                  <a:srgbClr val="0000FF"/>
                </a:solidFill>
                <a:latin typeface="+mn-lt"/>
              </a:rPr>
              <a:t>, Jane Lee, Francesca Marini, Weijia Shi, Tatiana Tsygankova, </a:t>
            </a:r>
            <a:r>
              <a:rPr lang="en-US" sz="1600" b="1" u="sng" dirty="0">
                <a:solidFill>
                  <a:srgbClr val="0000FF"/>
                </a:solidFill>
                <a:latin typeface="+mn-lt"/>
              </a:rPr>
              <a:t>Zihan Wang</a:t>
            </a:r>
            <a:r>
              <a:rPr lang="en-US" sz="1600" dirty="0">
                <a:solidFill>
                  <a:srgbClr val="0000FF"/>
                </a:solidFill>
                <a:latin typeface="+mn-lt"/>
              </a:rPr>
              <a:t>, Zian Zhao	</a:t>
            </a:r>
            <a:r>
              <a:rPr lang="en-US" sz="1600" dirty="0">
                <a:latin typeface="+mn-lt"/>
              </a:rPr>
              <a:t>Google—for computational resources</a:t>
            </a:r>
            <a:r>
              <a:rPr lang="en-US" sz="1600" dirty="0">
                <a:solidFill>
                  <a:srgbClr val="0000FF"/>
                </a:solidFill>
                <a:latin typeface="+mn-lt"/>
              </a:rPr>
              <a:t>		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454A14F-CF05-4421-AF4E-A02AC1B4F4B0}"/>
              </a:ext>
            </a:extLst>
          </p:cNvPr>
          <p:cNvSpPr txBox="1"/>
          <p:nvPr/>
        </p:nvSpPr>
        <p:spPr>
          <a:xfrm>
            <a:off x="9349563" y="69466"/>
            <a:ext cx="2743200" cy="923330"/>
          </a:xfrm>
          <a:prstGeom prst="rect">
            <a:avLst/>
          </a:prstGeom>
          <a:solidFill>
            <a:srgbClr val="FFFFCC"/>
          </a:solidFill>
          <a:ln>
            <a:solidFill>
              <a:srgbClr val="FF993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>
                <a:solidFill>
                  <a:srgbClr val="0000FF"/>
                </a:solidFill>
                <a:latin typeface="+mj-lt"/>
              </a:rPr>
              <a:t>CogComp@Penn</a:t>
            </a:r>
            <a:r>
              <a:rPr lang="en-US" b="1" dirty="0">
                <a:solidFill>
                  <a:srgbClr val="0000FF"/>
                </a:solidFill>
                <a:latin typeface="+mj-lt"/>
              </a:rPr>
              <a:t> is looking for </a:t>
            </a:r>
          </a:p>
          <a:p>
            <a:pPr algn="ctr"/>
            <a:r>
              <a:rPr lang="en-US" b="1" dirty="0">
                <a:solidFill>
                  <a:srgbClr val="0000FF"/>
                </a:solidFill>
                <a:latin typeface="+mj-lt"/>
              </a:rPr>
              <a:t>excellent post-docs</a:t>
            </a:r>
          </a:p>
        </p:txBody>
      </p:sp>
    </p:spTree>
    <p:extLst>
      <p:ext uri="{BB962C8B-B14F-4D97-AF65-F5344CB8AC3E}">
        <p14:creationId xmlns:p14="http://schemas.microsoft.com/office/powerpoint/2010/main" val="14434553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Cross-lingual Textual Classification </a:t>
            </a:r>
            <a:r>
              <a:rPr lang="en-US" altLang="zh-CN" sz="2000" dirty="0">
                <a:solidFill>
                  <a:srgbClr val="0000FF"/>
                </a:solidFill>
              </a:rPr>
              <a:t>[Song et al. IJCAI’16]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900627"/>
            <a:ext cx="10972800" cy="4484915"/>
          </a:xfrm>
        </p:spPr>
        <p:txBody>
          <a:bodyPr/>
          <a:lstStyle/>
          <a:p>
            <a:r>
              <a:rPr lang="en-US" sz="2000" dirty="0"/>
              <a:t>Text Classification with No Annotated data</a:t>
            </a:r>
          </a:p>
          <a:p>
            <a:r>
              <a:rPr lang="en-US" sz="2000" dirty="0"/>
              <a:t>A Wikipedia Based Representation: Cross-lingual Explicit Semantic Analysis (CL-ESA)</a:t>
            </a:r>
          </a:p>
          <a:p>
            <a:pPr lvl="1"/>
            <a:r>
              <a:rPr lang="en-US" sz="1800" dirty="0"/>
              <a:t>Exploits existing cross-lingual links between two languages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pPr lvl="1"/>
            <a:endParaRPr lang="en-US" sz="1800" dirty="0"/>
          </a:p>
          <a:p>
            <a:pPr lvl="1"/>
            <a:endParaRPr lang="en-US" sz="1800" dirty="0"/>
          </a:p>
          <a:p>
            <a:pPr lvl="1"/>
            <a:endParaRPr lang="en-US" sz="1800" dirty="0"/>
          </a:p>
          <a:p>
            <a:pPr lvl="1"/>
            <a:r>
              <a:rPr lang="en-US" sz="1800" dirty="0"/>
              <a:t>Represent low-resource language documents and English Labels in the corresponding CL-ESA Space </a:t>
            </a:r>
          </a:p>
          <a:p>
            <a:pPr lvl="1"/>
            <a:r>
              <a:rPr lang="en-US" sz="1800" dirty="0"/>
              <a:t>Map representation via cross-lingual links. </a:t>
            </a:r>
          </a:p>
          <a:p>
            <a:pPr lvl="1"/>
            <a:r>
              <a:rPr lang="en-US" sz="1800" dirty="0">
                <a:solidFill>
                  <a:srgbClr val="003366"/>
                </a:solidFill>
              </a:rPr>
              <a:t>Quality depends on the (size of the) intersection of the title spaces </a:t>
            </a:r>
          </a:p>
          <a:p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468827" y="2204920"/>
            <a:ext cx="2000869" cy="369332"/>
          </a:xfrm>
          <a:prstGeom prst="rect">
            <a:avLst/>
          </a:prstGeom>
          <a:solidFill>
            <a:srgbClr val="FFFFCC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English Label Space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009223" y="2117695"/>
            <a:ext cx="1801583" cy="369332"/>
          </a:xfrm>
          <a:prstGeom prst="rect">
            <a:avLst/>
          </a:prstGeom>
          <a:solidFill>
            <a:srgbClr val="FFFFCC"/>
          </a:solidFill>
          <a:ln>
            <a:solidFill>
              <a:schemeClr val="accent2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Hindi Documents</a:t>
            </a:r>
          </a:p>
        </p:txBody>
      </p:sp>
      <p:sp>
        <p:nvSpPr>
          <p:cNvPr id="22" name="Oval 21"/>
          <p:cNvSpPr/>
          <p:nvPr/>
        </p:nvSpPr>
        <p:spPr>
          <a:xfrm>
            <a:off x="5145771" y="3889372"/>
            <a:ext cx="152400" cy="1524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4966696" y="4509484"/>
            <a:ext cx="152400" cy="1524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5103054" y="4394494"/>
            <a:ext cx="152400" cy="1524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5331121" y="4260889"/>
            <a:ext cx="152400" cy="1524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/>
          <p:cNvSpPr/>
          <p:nvPr/>
        </p:nvSpPr>
        <p:spPr>
          <a:xfrm>
            <a:off x="4958675" y="4509484"/>
            <a:ext cx="152400" cy="15240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5331654" y="4269344"/>
            <a:ext cx="152400" cy="15240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Down Arrow 72"/>
          <p:cNvSpPr/>
          <p:nvPr/>
        </p:nvSpPr>
        <p:spPr>
          <a:xfrm>
            <a:off x="5759972" y="4650379"/>
            <a:ext cx="230931" cy="283628"/>
          </a:xfrm>
          <a:prstGeom prst="downArrow">
            <a:avLst/>
          </a:prstGeom>
          <a:ln>
            <a:solidFill>
              <a:srgbClr val="A7001B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12AA3A1F-F874-49AA-A77E-DE89B49CD5AA}"/>
              </a:ext>
            </a:extLst>
          </p:cNvPr>
          <p:cNvSpPr/>
          <p:nvPr/>
        </p:nvSpPr>
        <p:spPr>
          <a:xfrm>
            <a:off x="860213" y="3439384"/>
            <a:ext cx="917791" cy="420314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Politics</a:t>
            </a:r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0F47D89B-9C8A-42F4-A08A-7CC45B28370F}"/>
              </a:ext>
            </a:extLst>
          </p:cNvPr>
          <p:cNvSpPr/>
          <p:nvPr/>
        </p:nvSpPr>
        <p:spPr>
          <a:xfrm>
            <a:off x="2028617" y="3406160"/>
            <a:ext cx="917791" cy="420314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Sports</a:t>
            </a:r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B01E9780-0538-424B-8E4D-F7DE4CF7E705}"/>
              </a:ext>
            </a:extLst>
          </p:cNvPr>
          <p:cNvSpPr/>
          <p:nvPr/>
        </p:nvSpPr>
        <p:spPr>
          <a:xfrm>
            <a:off x="468827" y="3984531"/>
            <a:ext cx="984177" cy="420314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Floods</a:t>
            </a:r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A3C1BA10-3DED-43C9-B7B5-C9A8D7C8C7F3}"/>
              </a:ext>
            </a:extLst>
          </p:cNvPr>
          <p:cNvSpPr/>
          <p:nvPr/>
        </p:nvSpPr>
        <p:spPr>
          <a:xfrm>
            <a:off x="1723051" y="3962211"/>
            <a:ext cx="1642322" cy="420314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Earthquake</a:t>
            </a:r>
          </a:p>
        </p:txBody>
      </p:sp>
      <p:sp>
        <p:nvSpPr>
          <p:cNvPr id="8" name="Trapezoid 7">
            <a:extLst>
              <a:ext uri="{FF2B5EF4-FFF2-40B4-BE49-F238E27FC236}">
                <a16:creationId xmlns:a16="http://schemas.microsoft.com/office/drawing/2014/main" id="{796E81E1-73DC-4484-81E4-51F9E131DEFA}"/>
              </a:ext>
            </a:extLst>
          </p:cNvPr>
          <p:cNvSpPr/>
          <p:nvPr/>
        </p:nvSpPr>
        <p:spPr>
          <a:xfrm>
            <a:off x="4829622" y="3417323"/>
            <a:ext cx="2364495" cy="1591150"/>
          </a:xfrm>
          <a:prstGeom prst="trapezoid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  <a:p>
            <a:pPr algn="ctr"/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  <a:p>
            <a:pPr algn="ctr"/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  <a:p>
            <a:pPr algn="ctr"/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  <a:p>
            <a:pPr algn="ctr"/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Shared Cross-lingual ESA Space</a:t>
            </a:r>
          </a:p>
          <a:p>
            <a:pPr algn="ctr"/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3E431612-F052-422A-9ADF-07D7CD66844E}"/>
              </a:ext>
            </a:extLst>
          </p:cNvPr>
          <p:cNvCxnSpPr>
            <a:cxnSpLocks/>
            <a:endCxn id="31" idx="2"/>
          </p:cNvCxnSpPr>
          <p:nvPr/>
        </p:nvCxnSpPr>
        <p:spPr>
          <a:xfrm>
            <a:off x="3061084" y="3806016"/>
            <a:ext cx="3113777" cy="221443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E817B16D-65B4-4A01-ABBF-BA85A4A2FF11}"/>
              </a:ext>
            </a:extLst>
          </p:cNvPr>
          <p:cNvCxnSpPr>
            <a:cxnSpLocks/>
            <a:endCxn id="33" idx="2"/>
          </p:cNvCxnSpPr>
          <p:nvPr/>
        </p:nvCxnSpPr>
        <p:spPr>
          <a:xfrm flipV="1">
            <a:off x="3365171" y="4179859"/>
            <a:ext cx="2352382" cy="29846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DF9223BC-6751-439D-8A05-538A4C9ADB86}"/>
              </a:ext>
            </a:extLst>
          </p:cNvPr>
          <p:cNvCxnSpPr>
            <a:cxnSpLocks/>
            <a:endCxn id="36" idx="3"/>
          </p:cNvCxnSpPr>
          <p:nvPr/>
        </p:nvCxnSpPr>
        <p:spPr>
          <a:xfrm>
            <a:off x="1835573" y="3710960"/>
            <a:ext cx="3809191" cy="672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Image result for hindi newspapers">
            <a:extLst>
              <a:ext uri="{FF2B5EF4-FFF2-40B4-BE49-F238E27FC236}">
                <a16:creationId xmlns:a16="http://schemas.microsoft.com/office/drawing/2014/main" id="{5EE47C99-7241-4027-8A85-8BDEDC0440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8486" y="3215820"/>
            <a:ext cx="2701857" cy="1261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Oval 30"/>
          <p:cNvSpPr/>
          <p:nvPr/>
        </p:nvSpPr>
        <p:spPr>
          <a:xfrm>
            <a:off x="6174861" y="3951259"/>
            <a:ext cx="152400" cy="15240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5717553" y="4103659"/>
            <a:ext cx="152400" cy="15240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5622446" y="3581550"/>
            <a:ext cx="152400" cy="15240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013B2A4D-D346-4273-AD39-923730F65245}"/>
              </a:ext>
            </a:extLst>
          </p:cNvPr>
          <p:cNvCxnSpPr>
            <a:cxnSpLocks/>
            <a:endCxn id="71" idx="5"/>
          </p:cNvCxnSpPr>
          <p:nvPr/>
        </p:nvCxnSpPr>
        <p:spPr>
          <a:xfrm flipH="1">
            <a:off x="6614344" y="3790861"/>
            <a:ext cx="2604142" cy="301432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23763241-1474-4C04-8F55-BEA2E7080523}"/>
              </a:ext>
            </a:extLst>
          </p:cNvPr>
          <p:cNvCxnSpPr>
            <a:cxnSpLocks/>
            <a:endCxn id="72" idx="6"/>
          </p:cNvCxnSpPr>
          <p:nvPr/>
        </p:nvCxnSpPr>
        <p:spPr>
          <a:xfrm flipH="1">
            <a:off x="5698646" y="4011218"/>
            <a:ext cx="5543094" cy="416226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Oval 71"/>
          <p:cNvSpPr/>
          <p:nvPr/>
        </p:nvSpPr>
        <p:spPr>
          <a:xfrm>
            <a:off x="5546246" y="4351244"/>
            <a:ext cx="152400" cy="15240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/>
          <p:cNvSpPr/>
          <p:nvPr/>
        </p:nvSpPr>
        <p:spPr>
          <a:xfrm>
            <a:off x="6484262" y="3962211"/>
            <a:ext cx="152400" cy="15240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4" name="Picture 4" descr="Image result for hindi wikipedia">
            <a:extLst>
              <a:ext uri="{FF2B5EF4-FFF2-40B4-BE49-F238E27FC236}">
                <a16:creationId xmlns:a16="http://schemas.microsoft.com/office/drawing/2014/main" id="{760409B2-D677-4A1C-AB7A-0E0982611CC5}"/>
              </a:ext>
            </a:extLst>
          </p:cNvPr>
          <p:cNvPicPr preferRelativeResize="0"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4353" y="2117695"/>
            <a:ext cx="1005840" cy="1097280"/>
          </a:xfrm>
          <a:prstGeom prst="rect">
            <a:avLst/>
          </a:prstGeom>
          <a:noFill/>
          <a:ln>
            <a:solidFill>
              <a:srgbClr val="F88379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6" descr="Image result for english wikipedia">
            <a:extLst>
              <a:ext uri="{FF2B5EF4-FFF2-40B4-BE49-F238E27FC236}">
                <a16:creationId xmlns:a16="http://schemas.microsoft.com/office/drawing/2014/main" id="{01583A38-E67C-4013-B187-56535561CA77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5670" y="1911348"/>
            <a:ext cx="1512951" cy="1737360"/>
          </a:xfrm>
          <a:prstGeom prst="rect">
            <a:avLst/>
          </a:prstGeom>
          <a:noFill/>
          <a:ln>
            <a:solidFill>
              <a:srgbClr val="F88379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" name="Picture 92">
            <a:extLst>
              <a:ext uri="{FF2B5EF4-FFF2-40B4-BE49-F238E27FC236}">
                <a16:creationId xmlns:a16="http://schemas.microsoft.com/office/drawing/2014/main" id="{779D205D-262D-42D3-A014-F1C506DCD9D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28621" y="2002705"/>
            <a:ext cx="2728102" cy="461863"/>
          </a:xfrm>
          <a:prstGeom prst="rect">
            <a:avLst/>
          </a:prstGeom>
        </p:spPr>
      </p:pic>
      <p:sp>
        <p:nvSpPr>
          <p:cNvPr id="94" name="TextBox 93">
            <a:extLst>
              <a:ext uri="{FF2B5EF4-FFF2-40B4-BE49-F238E27FC236}">
                <a16:creationId xmlns:a16="http://schemas.microsoft.com/office/drawing/2014/main" id="{6C06CEBD-3BD0-413D-9EA9-AE7F2BD47109}"/>
              </a:ext>
            </a:extLst>
          </p:cNvPr>
          <p:cNvSpPr txBox="1"/>
          <p:nvPr/>
        </p:nvSpPr>
        <p:spPr>
          <a:xfrm>
            <a:off x="5176106" y="2453981"/>
            <a:ext cx="1833131" cy="369332"/>
          </a:xfrm>
          <a:prstGeom prst="rect">
            <a:avLst/>
          </a:prstGeom>
          <a:solidFill>
            <a:srgbClr val="FFFFCC"/>
          </a:solidFill>
          <a:ln>
            <a:solidFill>
              <a:schemeClr val="accent2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Cross lingual links</a:t>
            </a:r>
          </a:p>
        </p:txBody>
      </p:sp>
    </p:spTree>
    <p:extLst>
      <p:ext uri="{BB962C8B-B14F-4D97-AF65-F5344CB8AC3E}">
        <p14:creationId xmlns:p14="http://schemas.microsoft.com/office/powerpoint/2010/main" val="4199678600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200" y="90049"/>
            <a:ext cx="10972800" cy="533400"/>
          </a:xfrm>
        </p:spPr>
        <p:txBody>
          <a:bodyPr/>
          <a:lstStyle/>
          <a:p>
            <a:r>
              <a:rPr lang="en-US" sz="3600" dirty="0">
                <a:latin typeface="+mj-lt"/>
              </a:rPr>
              <a:t>Single Document Classification (88 Language shown)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0401" y="2357994"/>
            <a:ext cx="5352229" cy="40766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523430" y="6091793"/>
            <a:ext cx="5029200" cy="400110"/>
          </a:xfrm>
          <a:prstGeom prst="rect">
            <a:avLst/>
          </a:prstGeom>
          <a:solidFill>
            <a:srgbClr val="FAE1AF"/>
          </a:solidFill>
          <a:ln>
            <a:solidFill>
              <a:srgbClr val="A7001B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0080"/>
                </a:solidFill>
                <a:latin typeface="+mj-lt"/>
              </a:rPr>
              <a:t>Size of shared English-Language L title space</a:t>
            </a:r>
          </a:p>
        </p:txBody>
      </p:sp>
      <p:sp>
        <p:nvSpPr>
          <p:cNvPr id="17" name="Rectangular Callout 16"/>
          <p:cNvSpPr/>
          <p:nvPr/>
        </p:nvSpPr>
        <p:spPr>
          <a:xfrm>
            <a:off x="8781230" y="5227321"/>
            <a:ext cx="1250731" cy="457200"/>
          </a:xfrm>
          <a:prstGeom prst="wedgeRectCallout">
            <a:avLst>
              <a:gd name="adj1" fmla="val -171874"/>
              <a:gd name="adj2" fmla="val -561277"/>
            </a:avLst>
          </a:prstGeom>
          <a:ln>
            <a:solidFill>
              <a:srgbClr val="A7001B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0080"/>
                </a:solidFill>
              </a:rPr>
              <a:t>Hindi</a:t>
            </a:r>
          </a:p>
        </p:txBody>
      </p:sp>
      <p:sp>
        <p:nvSpPr>
          <p:cNvPr id="18" name="Rectangular Callout 17"/>
          <p:cNvSpPr/>
          <p:nvPr/>
        </p:nvSpPr>
        <p:spPr>
          <a:xfrm>
            <a:off x="1968063" y="5227321"/>
            <a:ext cx="1250731" cy="457200"/>
          </a:xfrm>
          <a:prstGeom prst="wedgeRectCallout">
            <a:avLst>
              <a:gd name="adj1" fmla="val 269303"/>
              <a:gd name="adj2" fmla="val -33691"/>
            </a:avLst>
          </a:prstGeom>
          <a:ln>
            <a:solidFill>
              <a:srgbClr val="A7001B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0080"/>
                </a:solidFill>
              </a:rPr>
              <a:t>Hausa</a:t>
            </a:r>
          </a:p>
        </p:txBody>
      </p:sp>
      <p:sp>
        <p:nvSpPr>
          <p:cNvPr id="19" name="Rectangular Callout 18"/>
          <p:cNvSpPr/>
          <p:nvPr/>
        </p:nvSpPr>
        <p:spPr>
          <a:xfrm>
            <a:off x="8796995" y="2053193"/>
            <a:ext cx="1508234" cy="1066800"/>
          </a:xfrm>
          <a:prstGeom prst="wedgeRectCallout">
            <a:avLst>
              <a:gd name="adj1" fmla="val -376413"/>
              <a:gd name="adj2" fmla="val -10046"/>
            </a:avLst>
          </a:prstGeom>
          <a:solidFill>
            <a:srgbClr val="FFFFCC"/>
          </a:solidFill>
          <a:ln>
            <a:solidFill>
              <a:schemeClr val="accent2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rgbClr val="000080"/>
                </a:solidFill>
              </a:rPr>
              <a:t>Dataless</a:t>
            </a:r>
            <a:r>
              <a:rPr lang="en-US" dirty="0">
                <a:solidFill>
                  <a:srgbClr val="000080"/>
                </a:solidFill>
              </a:rPr>
              <a:t> classification for English</a:t>
            </a:r>
          </a:p>
        </p:txBody>
      </p:sp>
      <p:sp>
        <p:nvSpPr>
          <p:cNvPr id="20" name="TextBox 19"/>
          <p:cNvSpPr txBox="1"/>
          <p:nvPr/>
        </p:nvSpPr>
        <p:spPr>
          <a:xfrm rot="16200000">
            <a:off x="2427889" y="3989366"/>
            <a:ext cx="1828799" cy="400110"/>
          </a:xfrm>
          <a:prstGeom prst="rect">
            <a:avLst/>
          </a:prstGeom>
          <a:solidFill>
            <a:srgbClr val="FAE1AF"/>
          </a:solidFill>
          <a:ln>
            <a:solidFill>
              <a:srgbClr val="A7001B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0080"/>
                </a:solidFill>
                <a:latin typeface="+mj-lt"/>
              </a:rPr>
              <a:t>Accuracy</a:t>
            </a:r>
          </a:p>
        </p:txBody>
      </p:sp>
      <p:sp>
        <p:nvSpPr>
          <p:cNvPr id="11" name="Rectangular Callout 10"/>
          <p:cNvSpPr/>
          <p:nvPr/>
        </p:nvSpPr>
        <p:spPr>
          <a:xfrm>
            <a:off x="1905000" y="902044"/>
            <a:ext cx="4038600" cy="1219200"/>
          </a:xfrm>
          <a:prstGeom prst="wedgeRectCallout">
            <a:avLst>
              <a:gd name="adj1" fmla="val -17252"/>
              <a:gd name="adj2" fmla="val 31025"/>
            </a:avLst>
          </a:prstGeom>
          <a:solidFill>
            <a:srgbClr val="FFFFCC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0080"/>
                </a:solidFill>
              </a:rPr>
              <a:t>Extended to all 292 languages represented in Wikipedia</a:t>
            </a:r>
            <a:endParaRPr lang="en-US" b="1" dirty="0">
              <a:solidFill>
                <a:srgbClr val="000080"/>
              </a:solidFill>
            </a:endParaRPr>
          </a:p>
        </p:txBody>
      </p:sp>
      <p:sp>
        <p:nvSpPr>
          <p:cNvPr id="12" name="Rectangular Callout 11"/>
          <p:cNvSpPr/>
          <p:nvPr/>
        </p:nvSpPr>
        <p:spPr>
          <a:xfrm>
            <a:off x="6400800" y="905244"/>
            <a:ext cx="4038600" cy="1219200"/>
          </a:xfrm>
          <a:prstGeom prst="wedgeRectCallout">
            <a:avLst>
              <a:gd name="adj1" fmla="val -17252"/>
              <a:gd name="adj2" fmla="val 31025"/>
            </a:avLst>
          </a:prstGeom>
          <a:solidFill>
            <a:srgbClr val="FFFFCC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0080"/>
                </a:solidFill>
              </a:rPr>
              <a:t>Results in English are equivalent to having </a:t>
            </a:r>
            <a:r>
              <a:rPr lang="en-US" b="1" dirty="0">
                <a:solidFill>
                  <a:srgbClr val="000080"/>
                </a:solidFill>
              </a:rPr>
              <a:t>1000-2000 labels per category</a:t>
            </a:r>
            <a:r>
              <a:rPr lang="en-US" dirty="0">
                <a:solidFill>
                  <a:srgbClr val="000080"/>
                </a:solidFill>
              </a:rPr>
              <a:t>.</a:t>
            </a:r>
          </a:p>
          <a:p>
            <a:pPr algn="ctr"/>
            <a:r>
              <a:rPr lang="en-US" dirty="0">
                <a:solidFill>
                  <a:srgbClr val="000080"/>
                </a:solidFill>
              </a:rPr>
              <a:t>In cross-lingual classification, equivalent to having </a:t>
            </a:r>
            <a:r>
              <a:rPr lang="en-US" b="1" dirty="0">
                <a:solidFill>
                  <a:srgbClr val="000080"/>
                </a:solidFill>
              </a:rPr>
              <a:t>&gt; 200 labels per category. </a:t>
            </a:r>
          </a:p>
        </p:txBody>
      </p:sp>
      <p:sp>
        <p:nvSpPr>
          <p:cNvPr id="13" name="Rectangular Callout 12"/>
          <p:cNvSpPr/>
          <p:nvPr/>
        </p:nvSpPr>
        <p:spPr>
          <a:xfrm>
            <a:off x="336261" y="2519242"/>
            <a:ext cx="2436435" cy="599985"/>
          </a:xfrm>
          <a:prstGeom prst="wedgeRectCallout">
            <a:avLst>
              <a:gd name="adj1" fmla="val 78005"/>
              <a:gd name="adj2" fmla="val -113288"/>
            </a:avLst>
          </a:prstGeom>
          <a:solidFill>
            <a:srgbClr val="FFFFCC"/>
          </a:solidFill>
          <a:ln>
            <a:solidFill>
              <a:schemeClr val="accent2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0080"/>
                </a:solidFill>
              </a:rPr>
              <a:t>Challenge I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Language Transfer</a:t>
            </a:r>
          </a:p>
        </p:txBody>
      </p:sp>
      <p:sp>
        <p:nvSpPr>
          <p:cNvPr id="14" name="Rectangular Callout 13"/>
          <p:cNvSpPr/>
          <p:nvPr/>
        </p:nvSpPr>
        <p:spPr>
          <a:xfrm>
            <a:off x="334505" y="3517225"/>
            <a:ext cx="2438191" cy="1586596"/>
          </a:xfrm>
          <a:prstGeom prst="wedgeRectCallout">
            <a:avLst>
              <a:gd name="adj1" fmla="val 193473"/>
              <a:gd name="adj2" fmla="val -145011"/>
            </a:avLst>
          </a:prstGeom>
          <a:solidFill>
            <a:srgbClr val="FFFFCC"/>
          </a:solidFill>
          <a:ln>
            <a:solidFill>
              <a:schemeClr val="accent2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0080"/>
                </a:solidFill>
              </a:rPr>
              <a:t>Challenge II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Beating supervised approaches</a:t>
            </a:r>
          </a:p>
          <a:p>
            <a:pPr algn="ctr"/>
            <a:r>
              <a:rPr lang="en-US" dirty="0">
                <a:solidFill>
                  <a:srgbClr val="000080"/>
                </a:solidFill>
              </a:rPr>
              <a:t>Better composition of ESA representations.  </a:t>
            </a:r>
          </a:p>
        </p:txBody>
      </p:sp>
    </p:spTree>
    <p:extLst>
      <p:ext uri="{BB962C8B-B14F-4D97-AF65-F5344CB8AC3E}">
        <p14:creationId xmlns:p14="http://schemas.microsoft.com/office/powerpoint/2010/main" val="2040199361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143;p3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200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rPr lang="en-US" sz="3200" dirty="0">
                <a:latin typeface="+mj-lt"/>
              </a:rPr>
              <a:t>Situation Frames</a:t>
            </a:r>
          </a:p>
        </p:txBody>
      </p:sp>
      <p:sp>
        <p:nvSpPr>
          <p:cNvPr id="286" name="Google Shape;144;p3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 causalities, but…some housing damage ➔ there is a need for shelter</a:t>
            </a:r>
          </a:p>
          <a:p>
            <a:pPr lvl="1"/>
            <a:r>
              <a:rPr lang="en-US" dirty="0"/>
              <a:t>Textual Entailment </a:t>
            </a:r>
          </a:p>
          <a:p>
            <a:pPr lvl="1"/>
            <a:r>
              <a:rPr lang="en-US" dirty="0"/>
              <a:t>Templated hypotheses; lexical diversity; cross-lingual</a:t>
            </a:r>
          </a:p>
          <a:p>
            <a:pPr lvl="1"/>
            <a:r>
              <a:rPr lang="en-US" dirty="0"/>
              <a:t>Here: a single document as premise. (Current work also begins to look at multi-evidence..)</a:t>
            </a:r>
          </a:p>
        </p:txBody>
      </p:sp>
      <p:sp>
        <p:nvSpPr>
          <p:cNvPr id="287" name="Google Shape;145;p3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ctr">
              <a:defRPr sz="1200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rPr lang="en-US"/>
              <a:pPr/>
              <a:t>12</a:t>
            </a:fld>
            <a:endParaRPr lang="en-US"/>
          </a:p>
        </p:txBody>
      </p:sp>
      <p:grpSp>
        <p:nvGrpSpPr>
          <p:cNvPr id="292" name="Google Shape;146;p31"/>
          <p:cNvGrpSpPr/>
          <p:nvPr/>
        </p:nvGrpSpPr>
        <p:grpSpPr>
          <a:xfrm>
            <a:off x="306410" y="2844097"/>
            <a:ext cx="8616881" cy="3593151"/>
            <a:chOff x="0" y="0"/>
            <a:chExt cx="6462660" cy="2694861"/>
          </a:xfrm>
        </p:grpSpPr>
        <p:pic>
          <p:nvPicPr>
            <p:cNvPr id="288" name="Google Shape;147;p31" descr="Google Shape;147;p3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6462660" cy="2694861"/>
            </a:xfrm>
            <a:prstGeom prst="rect">
              <a:avLst/>
            </a:prstGeom>
            <a:ln w="9525" cap="flat">
              <a:solidFill>
                <a:srgbClr val="ED7D31"/>
              </a:solidFill>
              <a:prstDash val="solid"/>
              <a:round/>
            </a:ln>
            <a:effectLst/>
          </p:spPr>
        </p:pic>
        <p:grpSp>
          <p:nvGrpSpPr>
            <p:cNvPr id="291" name="Google Shape;148;p31"/>
            <p:cNvGrpSpPr/>
            <p:nvPr/>
          </p:nvGrpSpPr>
          <p:grpSpPr>
            <a:xfrm>
              <a:off x="2650684" y="2368117"/>
              <a:ext cx="3761452" cy="268782"/>
              <a:chOff x="0" y="0"/>
              <a:chExt cx="3761450" cy="268780"/>
            </a:xfrm>
          </p:grpSpPr>
          <p:sp>
            <p:nvSpPr>
              <p:cNvPr id="289" name="Rectangle"/>
              <p:cNvSpPr/>
              <p:nvPr/>
            </p:nvSpPr>
            <p:spPr>
              <a:xfrm>
                <a:off x="0" y="0"/>
                <a:ext cx="3761450" cy="268780"/>
              </a:xfrm>
              <a:prstGeom prst="rect">
                <a:avLst/>
              </a:prstGeom>
              <a:solidFill>
                <a:srgbClr val="FFFFCC"/>
              </a:solidFill>
              <a:ln w="9525" cap="flat">
                <a:solidFill>
                  <a:srgbClr val="ED7D31"/>
                </a:solidFill>
                <a:prstDash val="solid"/>
                <a:round/>
              </a:ln>
              <a:effectLst/>
            </p:spPr>
            <p:txBody>
              <a:bodyPr wrap="square" lIns="60957" tIns="60957" rIns="60957" bIns="60957" numCol="1" anchor="t">
                <a:noAutofit/>
              </a:bodyPr>
              <a:lstStyle/>
              <a:p>
                <a:pPr>
                  <a:defRPr sz="1200">
                    <a:solidFill>
                      <a:srgbClr val="000080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  <a:endParaRPr sz="1600"/>
              </a:p>
            </p:txBody>
          </p:sp>
          <p:sp>
            <p:nvSpPr>
              <p:cNvPr id="290" name="Example taken from the ARIEL-CMU LoReHLT-16 paper"/>
              <p:cNvSpPr/>
              <p:nvPr/>
            </p:nvSpPr>
            <p:spPr>
              <a:xfrm>
                <a:off x="0" y="0"/>
                <a:ext cx="3761450" cy="25388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45700" tIns="45700" rIns="45700" bIns="45700" numCol="1" anchor="t">
                <a:spAutoFit/>
              </a:bodyPr>
              <a:lstStyle>
                <a:lvl1pPr>
                  <a:defRPr sz="1200">
                    <a:solidFill>
                      <a:srgbClr val="000080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1pPr>
              </a:lstStyle>
              <a:p>
                <a:r>
                  <a:rPr sz="1600"/>
                  <a:t>Example taken from the ARIEL-CMU LoReHLT-16 paper</a:t>
                </a:r>
              </a:p>
            </p:txBody>
          </p:sp>
        </p:grpSp>
      </p:grpSp>
      <p:grpSp>
        <p:nvGrpSpPr>
          <p:cNvPr id="295" name="Google Shape;149;p31"/>
          <p:cNvGrpSpPr/>
          <p:nvPr/>
        </p:nvGrpSpPr>
        <p:grpSpPr>
          <a:xfrm>
            <a:off x="8623749" y="4669680"/>
            <a:ext cx="3414243" cy="735671"/>
            <a:chOff x="-2" y="0"/>
            <a:chExt cx="2560681" cy="551751"/>
          </a:xfrm>
        </p:grpSpPr>
        <p:sp>
          <p:nvSpPr>
            <p:cNvPr id="293" name="Shape"/>
            <p:cNvSpPr/>
            <p:nvPr/>
          </p:nvSpPr>
          <p:spPr>
            <a:xfrm>
              <a:off x="-2" y="0"/>
              <a:ext cx="2560681" cy="55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066" y="385"/>
                  </a:moveTo>
                  <a:lnTo>
                    <a:pt x="21600" y="385"/>
                  </a:lnTo>
                  <a:lnTo>
                    <a:pt x="21600" y="21600"/>
                  </a:lnTo>
                  <a:lnTo>
                    <a:pt x="5066" y="21600"/>
                  </a:lnTo>
                  <a:lnTo>
                    <a:pt x="5066" y="9225"/>
                  </a:lnTo>
                  <a:lnTo>
                    <a:pt x="0" y="0"/>
                  </a:lnTo>
                  <a:lnTo>
                    <a:pt x="5066" y="3921"/>
                  </a:lnTo>
                  <a:close/>
                </a:path>
              </a:pathLst>
            </a:custGeom>
            <a:solidFill>
              <a:srgbClr val="FFFFCC"/>
            </a:solidFill>
            <a:ln w="25400" cap="flat">
              <a:solidFill>
                <a:srgbClr val="ED7D31"/>
              </a:solidFill>
              <a:prstDash val="solid"/>
              <a:round/>
            </a:ln>
            <a:effectLst/>
          </p:spPr>
          <p:txBody>
            <a:bodyPr wrap="square" lIns="60957" tIns="60957" rIns="60957" bIns="60957" numCol="1" anchor="ctr">
              <a:noAutofit/>
            </a:bodyPr>
            <a:lstStyle/>
            <a:p>
              <a:pPr algn="ctr">
                <a:defRPr>
                  <a:solidFill>
                    <a:srgbClr val="00008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sz="2400"/>
            </a:p>
          </p:txBody>
        </p:sp>
        <p:sp>
          <p:nvSpPr>
            <p:cNvPr id="294" name="Text Classification"/>
            <p:cNvSpPr/>
            <p:nvPr/>
          </p:nvSpPr>
          <p:spPr>
            <a:xfrm>
              <a:off x="600620" y="107682"/>
              <a:ext cx="1960059" cy="34621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00" tIns="45700" rIns="45700" bIns="45700" numCol="1" anchor="ctr">
              <a:spAutoFit/>
            </a:bodyPr>
            <a:lstStyle>
              <a:lvl1pPr algn="ctr">
                <a:defRPr>
                  <a:solidFill>
                    <a:srgbClr val="000080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rPr sz="2400"/>
                <a:t>Text Classification</a:t>
              </a:r>
            </a:p>
          </p:txBody>
        </p:sp>
      </p:grpSp>
      <p:grpSp>
        <p:nvGrpSpPr>
          <p:cNvPr id="298" name="Google Shape;150;p31"/>
          <p:cNvGrpSpPr/>
          <p:nvPr/>
        </p:nvGrpSpPr>
        <p:grpSpPr>
          <a:xfrm>
            <a:off x="8623749" y="5783335"/>
            <a:ext cx="3414243" cy="735668"/>
            <a:chOff x="-2" y="-1"/>
            <a:chExt cx="2560681" cy="551749"/>
          </a:xfrm>
        </p:grpSpPr>
        <p:sp>
          <p:nvSpPr>
            <p:cNvPr id="296" name="Shape"/>
            <p:cNvSpPr/>
            <p:nvPr/>
          </p:nvSpPr>
          <p:spPr>
            <a:xfrm>
              <a:off x="-2" y="-1"/>
              <a:ext cx="2560681" cy="5517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066" y="385"/>
                  </a:moveTo>
                  <a:lnTo>
                    <a:pt x="21600" y="385"/>
                  </a:lnTo>
                  <a:lnTo>
                    <a:pt x="21600" y="21600"/>
                  </a:lnTo>
                  <a:lnTo>
                    <a:pt x="5066" y="21600"/>
                  </a:lnTo>
                  <a:lnTo>
                    <a:pt x="5066" y="9225"/>
                  </a:lnTo>
                  <a:lnTo>
                    <a:pt x="0" y="0"/>
                  </a:lnTo>
                  <a:lnTo>
                    <a:pt x="5066" y="3921"/>
                  </a:lnTo>
                  <a:close/>
                </a:path>
              </a:pathLst>
            </a:custGeom>
            <a:solidFill>
              <a:srgbClr val="FFFFCC"/>
            </a:solidFill>
            <a:ln w="25400" cap="flat">
              <a:solidFill>
                <a:srgbClr val="ED7D31"/>
              </a:solidFill>
              <a:prstDash val="solid"/>
              <a:round/>
            </a:ln>
            <a:effectLst/>
          </p:spPr>
          <p:txBody>
            <a:bodyPr wrap="square" lIns="60957" tIns="60957" rIns="60957" bIns="60957" numCol="1" anchor="ctr">
              <a:noAutofit/>
            </a:bodyPr>
            <a:lstStyle/>
            <a:p>
              <a:pPr algn="ctr">
                <a:defRPr>
                  <a:solidFill>
                    <a:srgbClr val="00008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sz="2400"/>
            </a:p>
          </p:txBody>
        </p:sp>
        <p:sp>
          <p:nvSpPr>
            <p:cNvPr id="297" name="Named Entities"/>
            <p:cNvSpPr/>
            <p:nvPr/>
          </p:nvSpPr>
          <p:spPr>
            <a:xfrm>
              <a:off x="600620" y="107683"/>
              <a:ext cx="1960059" cy="34621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00" tIns="45700" rIns="45700" bIns="45700" numCol="1" anchor="ctr">
              <a:spAutoFit/>
            </a:bodyPr>
            <a:lstStyle>
              <a:lvl1pPr algn="ctr">
                <a:defRPr>
                  <a:solidFill>
                    <a:srgbClr val="000080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rPr sz="2400"/>
                <a:t>Named Entities</a:t>
              </a:r>
            </a:p>
          </p:txBody>
        </p:sp>
      </p:grpSp>
      <p:grpSp>
        <p:nvGrpSpPr>
          <p:cNvPr id="301" name="Google Shape;151;p31"/>
          <p:cNvGrpSpPr/>
          <p:nvPr/>
        </p:nvGrpSpPr>
        <p:grpSpPr>
          <a:xfrm>
            <a:off x="8623747" y="3119925"/>
            <a:ext cx="3414244" cy="735671"/>
            <a:chOff x="-2" y="0"/>
            <a:chExt cx="2560681" cy="551751"/>
          </a:xfrm>
        </p:grpSpPr>
        <p:sp>
          <p:nvSpPr>
            <p:cNvPr id="299" name="Shape"/>
            <p:cNvSpPr/>
            <p:nvPr/>
          </p:nvSpPr>
          <p:spPr>
            <a:xfrm>
              <a:off x="-2" y="0"/>
              <a:ext cx="2560681" cy="55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066" y="385"/>
                  </a:moveTo>
                  <a:lnTo>
                    <a:pt x="21600" y="385"/>
                  </a:lnTo>
                  <a:lnTo>
                    <a:pt x="21600" y="21600"/>
                  </a:lnTo>
                  <a:lnTo>
                    <a:pt x="5066" y="21600"/>
                  </a:lnTo>
                  <a:lnTo>
                    <a:pt x="5066" y="9225"/>
                  </a:lnTo>
                  <a:lnTo>
                    <a:pt x="0" y="0"/>
                  </a:lnTo>
                  <a:lnTo>
                    <a:pt x="5066" y="3921"/>
                  </a:lnTo>
                  <a:close/>
                </a:path>
              </a:pathLst>
            </a:custGeom>
            <a:solidFill>
              <a:srgbClr val="FFFFCC"/>
            </a:solidFill>
            <a:ln w="25400" cap="flat">
              <a:solidFill>
                <a:srgbClr val="ED7D31"/>
              </a:solidFill>
              <a:prstDash val="solid"/>
              <a:round/>
            </a:ln>
            <a:effectLst/>
          </p:spPr>
          <p:txBody>
            <a:bodyPr wrap="square" lIns="60957" tIns="60957" rIns="60957" bIns="60957" numCol="1" anchor="ctr">
              <a:noAutofit/>
            </a:bodyPr>
            <a:lstStyle/>
            <a:p>
              <a:pPr algn="ctr">
                <a:defRPr>
                  <a:solidFill>
                    <a:srgbClr val="00008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sz="2400"/>
            </a:p>
          </p:txBody>
        </p:sp>
        <p:sp>
          <p:nvSpPr>
            <p:cNvPr id="300" name="Textual Inference"/>
            <p:cNvSpPr/>
            <p:nvPr/>
          </p:nvSpPr>
          <p:spPr>
            <a:xfrm>
              <a:off x="600620" y="107682"/>
              <a:ext cx="1960059" cy="34621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00" tIns="45700" rIns="45700" bIns="45700" numCol="1" anchor="ctr">
              <a:spAutoFit/>
            </a:bodyPr>
            <a:lstStyle>
              <a:lvl1pPr algn="ctr">
                <a:defRPr>
                  <a:solidFill>
                    <a:srgbClr val="000080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rPr sz="2400" dirty="0"/>
                <a:t>Textual Inference</a:t>
              </a:r>
            </a:p>
          </p:txBody>
        </p:sp>
      </p:grpSp>
      <p:sp>
        <p:nvSpPr>
          <p:cNvPr id="302" name="Google Shape;152;p31"/>
          <p:cNvSpPr/>
          <p:nvPr/>
        </p:nvSpPr>
        <p:spPr>
          <a:xfrm flipV="1">
            <a:off x="1940891" y="5279924"/>
            <a:ext cx="1468943" cy="11801"/>
          </a:xfrm>
          <a:prstGeom prst="line">
            <a:avLst/>
          </a:prstGeom>
          <a:ln w="38100">
            <a:solidFill>
              <a:srgbClr val="ED7D31"/>
            </a:solidFill>
          </a:ln>
        </p:spPr>
        <p:txBody>
          <a:bodyPr lIns="60957" tIns="60957" rIns="60957" bIns="60957"/>
          <a:lstStyle/>
          <a:p>
            <a:endParaRPr sz="2400"/>
          </a:p>
        </p:txBody>
      </p:sp>
      <p:sp>
        <p:nvSpPr>
          <p:cNvPr id="303" name="Google Shape;153;p31"/>
          <p:cNvSpPr/>
          <p:nvPr/>
        </p:nvSpPr>
        <p:spPr>
          <a:xfrm flipV="1">
            <a:off x="6486935" y="4576918"/>
            <a:ext cx="1468943" cy="11801"/>
          </a:xfrm>
          <a:prstGeom prst="line">
            <a:avLst/>
          </a:prstGeom>
          <a:ln w="38100">
            <a:solidFill>
              <a:srgbClr val="ED7D31"/>
            </a:solidFill>
          </a:ln>
        </p:spPr>
        <p:txBody>
          <a:bodyPr lIns="60957" tIns="60957" rIns="60957" bIns="60957"/>
          <a:lstStyle/>
          <a:p>
            <a:endParaRPr sz="2400"/>
          </a:p>
        </p:txBody>
      </p:sp>
      <p:sp>
        <p:nvSpPr>
          <p:cNvPr id="304" name="Google Shape;154;p31"/>
          <p:cNvSpPr/>
          <p:nvPr/>
        </p:nvSpPr>
        <p:spPr>
          <a:xfrm flipV="1">
            <a:off x="377370" y="4941696"/>
            <a:ext cx="590125" cy="11801"/>
          </a:xfrm>
          <a:prstGeom prst="line">
            <a:avLst/>
          </a:prstGeom>
          <a:ln w="38100">
            <a:solidFill>
              <a:srgbClr val="ED7D31"/>
            </a:solidFill>
          </a:ln>
        </p:spPr>
        <p:txBody>
          <a:bodyPr lIns="60957" tIns="60957" rIns="60957" bIns="60957"/>
          <a:lstStyle/>
          <a:p>
            <a:endParaRPr sz="2400"/>
          </a:p>
        </p:txBody>
      </p:sp>
      <p:sp>
        <p:nvSpPr>
          <p:cNvPr id="305" name="Google Shape;155;p31"/>
          <p:cNvSpPr/>
          <p:nvPr/>
        </p:nvSpPr>
        <p:spPr>
          <a:xfrm flipV="1">
            <a:off x="1986913" y="5639005"/>
            <a:ext cx="590123" cy="11801"/>
          </a:xfrm>
          <a:prstGeom prst="line">
            <a:avLst/>
          </a:prstGeom>
          <a:ln w="38100">
            <a:solidFill>
              <a:srgbClr val="ED7D31"/>
            </a:solidFill>
          </a:ln>
        </p:spPr>
        <p:txBody>
          <a:bodyPr lIns="60957" tIns="60957" rIns="60957" bIns="60957"/>
          <a:lstStyle/>
          <a:p>
            <a:endParaRPr sz="2400"/>
          </a:p>
        </p:txBody>
      </p:sp>
      <p:sp>
        <p:nvSpPr>
          <p:cNvPr id="306" name="Google Shape;156;p31"/>
          <p:cNvSpPr/>
          <p:nvPr/>
        </p:nvSpPr>
        <p:spPr>
          <a:xfrm flipV="1">
            <a:off x="1986912" y="6356693"/>
            <a:ext cx="945069" cy="11801"/>
          </a:xfrm>
          <a:prstGeom prst="line">
            <a:avLst/>
          </a:prstGeom>
          <a:ln w="38100">
            <a:solidFill>
              <a:srgbClr val="ED7D31"/>
            </a:solidFill>
          </a:ln>
        </p:spPr>
        <p:txBody>
          <a:bodyPr lIns="60957" tIns="60957" rIns="60957" bIns="60957"/>
          <a:lstStyle/>
          <a:p>
            <a:endParaRPr sz="2400"/>
          </a:p>
        </p:txBody>
      </p:sp>
      <p:sp>
        <p:nvSpPr>
          <p:cNvPr id="307" name="Google Shape;157;p31"/>
          <p:cNvSpPr/>
          <p:nvPr/>
        </p:nvSpPr>
        <p:spPr>
          <a:xfrm>
            <a:off x="965200" y="1315629"/>
            <a:ext cx="9981987" cy="389360"/>
          </a:xfrm>
          <a:prstGeom prst="rect">
            <a:avLst/>
          </a:prstGeom>
          <a:ln w="28575">
            <a:solidFill>
              <a:srgbClr val="ED7D31"/>
            </a:solidFill>
          </a:ln>
        </p:spPr>
        <p:txBody>
          <a:bodyPr lIns="60957" tIns="60957" rIns="60957" bIns="60957" anchor="ctr"/>
          <a:lstStyle/>
          <a:p>
            <a:pPr algn="ctr">
              <a:defRPr>
                <a:solidFill>
                  <a:srgbClr val="3F3F3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endParaRPr sz="2400"/>
          </a:p>
        </p:txBody>
      </p:sp>
      <p:sp>
        <p:nvSpPr>
          <p:cNvPr id="308" name="Google Shape;158;p31"/>
          <p:cNvSpPr/>
          <p:nvPr/>
        </p:nvSpPr>
        <p:spPr>
          <a:xfrm rot="5400000">
            <a:off x="10266301" y="2189331"/>
            <a:ext cx="929972" cy="566343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12700">
            <a:solidFill>
              <a:srgbClr val="FF0000"/>
            </a:solidFill>
          </a:ln>
        </p:spPr>
        <p:txBody>
          <a:bodyPr lIns="60957" tIns="60957" rIns="60957" bIns="60957" anchor="ctr"/>
          <a:lstStyle/>
          <a:p>
            <a:pPr algn="ctr">
              <a:defRPr>
                <a:solidFill>
                  <a:srgbClr val="3F3F3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586553208"/>
      </p:ext>
    </p:extLst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9" presetClass="entr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28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8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2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2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9" presetClass="entr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2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2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9" presetClass="entr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2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2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" presetID="9" presetClass="entr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2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2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0" fill="hold"/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9" presetClass="entr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2" fill="hold"/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" grpId="0" build="p" bldLvl="5" animBg="1" advAuto="0"/>
      <p:bldP spid="295" grpId="0" animBg="1" advAuto="0"/>
      <p:bldP spid="298" grpId="0" animBg="1" advAuto="0"/>
      <p:bldP spid="301" grpId="0" animBg="1" advAuto="0"/>
      <p:bldP spid="302" grpId="0" animBg="1" advAuto="0"/>
      <p:bldP spid="303" grpId="0" animBg="1" advAuto="0"/>
      <p:bldP spid="304" grpId="0" animBg="1" advAuto="0"/>
      <p:bldP spid="305" grpId="0" animBg="1" advAuto="0"/>
      <p:bldP spid="306" grpId="0" animBg="1" advAuto="0"/>
      <p:bldP spid="307" grpId="0" animBg="1" advAuto="0"/>
      <p:bldP spid="308" grpId="0" animBg="1" advAuto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7F5854-8D6F-4A6E-8288-5ED77C9346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Happened?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8FEAB9-3655-468D-8505-76286C4513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51856"/>
            <a:ext cx="11390722" cy="4484915"/>
          </a:xfrm>
        </p:spPr>
        <p:txBody>
          <a:bodyPr/>
          <a:lstStyle/>
          <a:p>
            <a:r>
              <a:rPr lang="en-US" dirty="0"/>
              <a:t>It’s been established that </a:t>
            </a:r>
            <a:r>
              <a:rPr lang="en-US" i="1" dirty="0"/>
              <a:t>multilingual embeddings </a:t>
            </a:r>
            <a:r>
              <a:rPr lang="en-US" dirty="0"/>
              <a:t>are essential to Low Resource work.</a:t>
            </a:r>
          </a:p>
          <a:p>
            <a:pPr lvl="1"/>
            <a:r>
              <a:rPr lang="en-US" dirty="0"/>
              <a:t>NER, EDL, SF all rely on these representations.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78E28B-1ACA-44B0-B456-837CA2513C5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DF588C3-71D6-5D45-B118-1C664482E1C2}" type="slidenum">
              <a:rPr lang="en-US" smtClean="0"/>
              <a:t>13</a:t>
            </a:fld>
            <a:endParaRPr lang="en-US"/>
          </a:p>
        </p:txBody>
      </p:sp>
      <p:pic>
        <p:nvPicPr>
          <p:cNvPr id="1026" name="Picture 2" descr="Image result for bert">
            <a:extLst>
              <a:ext uri="{FF2B5EF4-FFF2-40B4-BE49-F238E27FC236}">
                <a16:creationId xmlns:a16="http://schemas.microsoft.com/office/drawing/2014/main" id="{7AAD2DF3-0144-4553-82F6-315E1E8BDA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9616" y="2471769"/>
            <a:ext cx="1485452" cy="1485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38CC827D-3AF8-493F-A081-5D5CAC2387A1}"/>
              </a:ext>
            </a:extLst>
          </p:cNvPr>
          <p:cNvSpPr txBox="1">
            <a:spLocks/>
          </p:cNvSpPr>
          <p:nvPr/>
        </p:nvSpPr>
        <p:spPr bwMode="auto">
          <a:xfrm>
            <a:off x="609600" y="2138614"/>
            <a:ext cx="5140753" cy="34675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>
                  <a:lumMod val="25000"/>
                </a:schemeClr>
              </a:buClr>
              <a:buSzPct val="75000"/>
              <a:buFont typeface="Wingdings" charset="2"/>
              <a:buChar char="n"/>
              <a:defRPr sz="2400" b="0" i="0">
                <a:solidFill>
                  <a:schemeClr val="tx1"/>
                </a:solidFill>
                <a:latin typeface="+mn-lt"/>
                <a:ea typeface="Helvetica Light" charset="0"/>
                <a:cs typeface="Helvetica Light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>
                  <a:lumMod val="25000"/>
                </a:schemeClr>
              </a:buClr>
              <a:buSzPct val="80000"/>
              <a:buFont typeface="Wingdings" charset="2"/>
              <a:buChar char="¨"/>
              <a:defRPr sz="2000" b="0" i="0">
                <a:solidFill>
                  <a:schemeClr val="tx1"/>
                </a:solidFill>
                <a:latin typeface="+mn-lt"/>
                <a:ea typeface="Helvetica Light" charset="0"/>
                <a:cs typeface="Helvetica Light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>
                  <a:lumMod val="25000"/>
                </a:schemeClr>
              </a:buClr>
              <a:buSzPct val="65000"/>
              <a:buFont typeface="Wingdings" charset="2"/>
              <a:buChar char="n"/>
              <a:defRPr b="0" i="0">
                <a:solidFill>
                  <a:schemeClr val="tx1"/>
                </a:solidFill>
                <a:latin typeface="+mn-lt"/>
                <a:ea typeface="Helvetica Light" charset="0"/>
                <a:cs typeface="Helvetica Light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>
                  <a:lumMod val="25000"/>
                </a:schemeClr>
              </a:buClr>
              <a:buSzPct val="70000"/>
              <a:buFont typeface="Wingdings" charset="2"/>
              <a:buChar char="¨"/>
              <a:defRPr sz="1600" b="0" i="0">
                <a:solidFill>
                  <a:schemeClr val="tx1"/>
                </a:solidFill>
                <a:latin typeface="+mn-lt"/>
                <a:ea typeface="Helvetica Light" charset="0"/>
                <a:cs typeface="Helvetica Light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>
                  <a:lumMod val="25000"/>
                </a:schemeClr>
              </a:buClr>
              <a:buFont typeface="Wingdings" charset="2"/>
              <a:buChar char="§"/>
              <a:defRPr sz="1600" b="0" i="0">
                <a:solidFill>
                  <a:schemeClr val="tx1"/>
                </a:solidFill>
                <a:latin typeface="+mn-lt"/>
                <a:ea typeface="Helvetica Light" charset="0"/>
                <a:cs typeface="Helvetica Light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r>
              <a:rPr lang="en-US" kern="0" dirty="0">
                <a:solidFill>
                  <a:srgbClr val="0000FF"/>
                </a:solidFill>
              </a:rPr>
              <a:t>BERT</a:t>
            </a:r>
            <a:endParaRPr lang="en-US" kern="0" dirty="0"/>
          </a:p>
          <a:p>
            <a:pPr lvl="1"/>
            <a:r>
              <a:rPr lang="en-US" kern="0" dirty="0"/>
              <a:t>A powerful </a:t>
            </a:r>
            <a:r>
              <a:rPr lang="en-US" b="1" kern="0" dirty="0"/>
              <a:t>contextual</a:t>
            </a:r>
            <a:r>
              <a:rPr lang="en-US" kern="0" dirty="0"/>
              <a:t> language model</a:t>
            </a:r>
          </a:p>
          <a:p>
            <a:pPr lvl="1"/>
            <a:r>
              <a:rPr lang="en-US" kern="0" dirty="0">
                <a:solidFill>
                  <a:srgbClr val="0000FF"/>
                </a:solidFill>
              </a:rPr>
              <a:t>M-BERT:</a:t>
            </a:r>
            <a:r>
              <a:rPr lang="en-US" kern="0" dirty="0"/>
              <a:t> a multilingual version – multilingual embeddings </a:t>
            </a:r>
          </a:p>
          <a:p>
            <a:pPr lvl="1"/>
            <a:r>
              <a:rPr lang="en-US" kern="0" dirty="0"/>
              <a:t>A single multilingual embedding for many languages.</a:t>
            </a:r>
          </a:p>
          <a:p>
            <a:pPr lvl="1"/>
            <a:r>
              <a:rPr lang="en-US" b="1" kern="0" dirty="0"/>
              <a:t>No direct supervision </a:t>
            </a:r>
            <a:r>
              <a:rPr lang="en-US" kern="0" dirty="0"/>
              <a:t>– only needs sufficient data in each languages.</a:t>
            </a:r>
          </a:p>
          <a:p>
            <a:endParaRPr lang="en-US" kern="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A5C995D-E68C-4924-BF9A-5C70B6D4B3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8305" y="3284989"/>
            <a:ext cx="2246960" cy="3467531"/>
          </a:xfrm>
          <a:prstGeom prst="rect">
            <a:avLst/>
          </a:prstGeom>
          <a:ln>
            <a:solidFill>
              <a:schemeClr val="accent2"/>
            </a:solidFill>
          </a:ln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463F46EE-A45B-4C75-9EE2-FD2891B10788}"/>
              </a:ext>
            </a:extLst>
          </p:cNvPr>
          <p:cNvSpPr txBox="1">
            <a:spLocks/>
          </p:cNvSpPr>
          <p:nvPr/>
        </p:nvSpPr>
        <p:spPr bwMode="auto">
          <a:xfrm>
            <a:off x="6408652" y="2138614"/>
            <a:ext cx="4658414" cy="19337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>
                  <a:lumMod val="25000"/>
                </a:schemeClr>
              </a:buClr>
              <a:buSzPct val="75000"/>
              <a:buFont typeface="Wingdings" charset="2"/>
              <a:buChar char="n"/>
              <a:defRPr sz="2400" b="0" i="0">
                <a:solidFill>
                  <a:schemeClr val="tx1"/>
                </a:solidFill>
                <a:latin typeface="+mn-lt"/>
                <a:ea typeface="Helvetica Light" charset="0"/>
                <a:cs typeface="Helvetica Light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>
                  <a:lumMod val="25000"/>
                </a:schemeClr>
              </a:buClr>
              <a:buSzPct val="80000"/>
              <a:buFont typeface="Wingdings" charset="2"/>
              <a:buChar char="¨"/>
              <a:defRPr sz="2000" b="0" i="0">
                <a:solidFill>
                  <a:schemeClr val="tx1"/>
                </a:solidFill>
                <a:latin typeface="+mn-lt"/>
                <a:ea typeface="Helvetica Light" charset="0"/>
                <a:cs typeface="Helvetica Light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>
                  <a:lumMod val="25000"/>
                </a:schemeClr>
              </a:buClr>
              <a:buSzPct val="65000"/>
              <a:buFont typeface="Wingdings" charset="2"/>
              <a:buChar char="n"/>
              <a:defRPr b="0" i="0">
                <a:solidFill>
                  <a:schemeClr val="tx1"/>
                </a:solidFill>
                <a:latin typeface="+mn-lt"/>
                <a:ea typeface="Helvetica Light" charset="0"/>
                <a:cs typeface="Helvetica Light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>
                  <a:lumMod val="25000"/>
                </a:schemeClr>
              </a:buClr>
              <a:buSzPct val="70000"/>
              <a:buFont typeface="Wingdings" charset="2"/>
              <a:buChar char="¨"/>
              <a:defRPr sz="1600" b="0" i="0">
                <a:solidFill>
                  <a:schemeClr val="tx1"/>
                </a:solidFill>
                <a:latin typeface="+mn-lt"/>
                <a:ea typeface="Helvetica Light" charset="0"/>
                <a:cs typeface="Helvetica Light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>
                  <a:lumMod val="25000"/>
                </a:schemeClr>
              </a:buClr>
              <a:buFont typeface="Wingdings" charset="2"/>
              <a:buChar char="§"/>
              <a:defRPr sz="1600" b="0" i="0">
                <a:solidFill>
                  <a:schemeClr val="tx1"/>
                </a:solidFill>
                <a:latin typeface="+mn-lt"/>
                <a:ea typeface="Helvetica Light" charset="0"/>
                <a:cs typeface="Helvetica Light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r>
              <a:rPr lang="en-US" kern="0" dirty="0">
                <a:solidFill>
                  <a:srgbClr val="0000FF"/>
                </a:solidFill>
              </a:rPr>
              <a:t>Neural Everywhere</a:t>
            </a:r>
          </a:p>
          <a:p>
            <a:pPr lvl="1"/>
            <a:r>
              <a:rPr lang="en-US" kern="0" dirty="0"/>
              <a:t>Earlier approaches were replaced by neural models that necessitate the use of embeddings</a:t>
            </a:r>
          </a:p>
          <a:p>
            <a:pPr marL="0" indent="0">
              <a:buNone/>
            </a:pPr>
            <a:endParaRPr lang="en-US" kern="0" dirty="0"/>
          </a:p>
          <a:p>
            <a:endParaRPr lang="en-US" kern="0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5828E33C-6770-4A92-A52B-69596493B5D9}"/>
              </a:ext>
            </a:extLst>
          </p:cNvPr>
          <p:cNvSpPr txBox="1">
            <a:spLocks/>
          </p:cNvSpPr>
          <p:nvPr/>
        </p:nvSpPr>
        <p:spPr bwMode="auto">
          <a:xfrm>
            <a:off x="6410220" y="3488213"/>
            <a:ext cx="3273028" cy="917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>
                  <a:lumMod val="25000"/>
                </a:schemeClr>
              </a:buClr>
              <a:buSzPct val="75000"/>
              <a:buFont typeface="Wingdings" charset="2"/>
              <a:buChar char="n"/>
              <a:defRPr sz="2400" b="0" i="0">
                <a:solidFill>
                  <a:schemeClr val="tx1"/>
                </a:solidFill>
                <a:latin typeface="+mn-lt"/>
                <a:ea typeface="Helvetica Light" charset="0"/>
                <a:cs typeface="Helvetica Light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>
                  <a:lumMod val="25000"/>
                </a:schemeClr>
              </a:buClr>
              <a:buSzPct val="80000"/>
              <a:buFont typeface="Wingdings" charset="2"/>
              <a:buChar char="¨"/>
              <a:defRPr sz="2000" b="0" i="0">
                <a:solidFill>
                  <a:schemeClr val="tx1"/>
                </a:solidFill>
                <a:latin typeface="+mn-lt"/>
                <a:ea typeface="Helvetica Light" charset="0"/>
                <a:cs typeface="Helvetica Light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>
                  <a:lumMod val="25000"/>
                </a:schemeClr>
              </a:buClr>
              <a:buSzPct val="65000"/>
              <a:buFont typeface="Wingdings" charset="2"/>
              <a:buChar char="n"/>
              <a:defRPr b="0" i="0">
                <a:solidFill>
                  <a:schemeClr val="tx1"/>
                </a:solidFill>
                <a:latin typeface="+mn-lt"/>
                <a:ea typeface="Helvetica Light" charset="0"/>
                <a:cs typeface="Helvetica Light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>
                  <a:lumMod val="25000"/>
                </a:schemeClr>
              </a:buClr>
              <a:buSzPct val="70000"/>
              <a:buFont typeface="Wingdings" charset="2"/>
              <a:buChar char="¨"/>
              <a:defRPr sz="1600" b="0" i="0">
                <a:solidFill>
                  <a:schemeClr val="tx1"/>
                </a:solidFill>
                <a:latin typeface="+mn-lt"/>
                <a:ea typeface="Helvetica Light" charset="0"/>
                <a:cs typeface="Helvetica Light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>
                  <a:lumMod val="25000"/>
                </a:schemeClr>
              </a:buClr>
              <a:buFont typeface="Wingdings" charset="2"/>
              <a:buChar char="§"/>
              <a:defRPr sz="1600" b="0" i="0">
                <a:solidFill>
                  <a:schemeClr val="tx1"/>
                </a:solidFill>
                <a:latin typeface="+mn-lt"/>
                <a:ea typeface="Helvetica Light" charset="0"/>
                <a:cs typeface="Helvetica Light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lvl="1"/>
            <a:r>
              <a:rPr lang="en-US" kern="0" dirty="0"/>
              <a:t>Some simpler, robust, methods disappear</a:t>
            </a:r>
          </a:p>
          <a:p>
            <a:endParaRPr lang="en-US" kern="0" dirty="0"/>
          </a:p>
          <a:p>
            <a:endParaRPr lang="en-US" kern="0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F8F16BD3-3E62-4850-BCD6-F4CAEF487973}"/>
              </a:ext>
            </a:extLst>
          </p:cNvPr>
          <p:cNvSpPr txBox="1">
            <a:spLocks/>
          </p:cNvSpPr>
          <p:nvPr/>
        </p:nvSpPr>
        <p:spPr bwMode="auto">
          <a:xfrm>
            <a:off x="627128" y="5688058"/>
            <a:ext cx="8926028" cy="917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>
                  <a:lumMod val="25000"/>
                </a:schemeClr>
              </a:buClr>
              <a:buSzPct val="75000"/>
              <a:buFont typeface="Wingdings" charset="2"/>
              <a:buChar char="n"/>
              <a:defRPr sz="2400" b="0" i="0">
                <a:solidFill>
                  <a:schemeClr val="tx1"/>
                </a:solidFill>
                <a:latin typeface="+mn-lt"/>
                <a:ea typeface="Helvetica Light" charset="0"/>
                <a:cs typeface="Helvetica Light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>
                  <a:lumMod val="25000"/>
                </a:schemeClr>
              </a:buClr>
              <a:buSzPct val="80000"/>
              <a:buFont typeface="Wingdings" charset="2"/>
              <a:buChar char="¨"/>
              <a:defRPr sz="2000" b="0" i="0">
                <a:solidFill>
                  <a:schemeClr val="tx1"/>
                </a:solidFill>
                <a:latin typeface="+mn-lt"/>
                <a:ea typeface="Helvetica Light" charset="0"/>
                <a:cs typeface="Helvetica Light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>
                  <a:lumMod val="25000"/>
                </a:schemeClr>
              </a:buClr>
              <a:buSzPct val="65000"/>
              <a:buFont typeface="Wingdings" charset="2"/>
              <a:buChar char="n"/>
              <a:defRPr b="0" i="0">
                <a:solidFill>
                  <a:schemeClr val="tx1"/>
                </a:solidFill>
                <a:latin typeface="+mn-lt"/>
                <a:ea typeface="Helvetica Light" charset="0"/>
                <a:cs typeface="Helvetica Light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>
                  <a:lumMod val="25000"/>
                </a:schemeClr>
              </a:buClr>
              <a:buSzPct val="70000"/>
              <a:buFont typeface="Wingdings" charset="2"/>
              <a:buChar char="¨"/>
              <a:defRPr sz="1600" b="0" i="0">
                <a:solidFill>
                  <a:schemeClr val="tx1"/>
                </a:solidFill>
                <a:latin typeface="+mn-lt"/>
                <a:ea typeface="Helvetica Light" charset="0"/>
                <a:cs typeface="Helvetica Light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>
                  <a:lumMod val="25000"/>
                </a:schemeClr>
              </a:buClr>
              <a:buFont typeface="Wingdings" charset="2"/>
              <a:buChar char="§"/>
              <a:defRPr sz="1600" b="0" i="0">
                <a:solidFill>
                  <a:schemeClr val="tx1"/>
                </a:solidFill>
                <a:latin typeface="+mn-lt"/>
                <a:ea typeface="Helvetica Light" charset="0"/>
                <a:cs typeface="Helvetica Light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r>
              <a:rPr lang="en-US" kern="0" dirty="0"/>
              <a:t>Many questions remains </a:t>
            </a:r>
          </a:p>
          <a:p>
            <a:pPr lvl="1"/>
            <a:r>
              <a:rPr lang="en-US" kern="0" dirty="0"/>
              <a:t>Some are addressed next in the context of NER</a:t>
            </a:r>
          </a:p>
          <a:p>
            <a:endParaRPr lang="en-US" kern="0" dirty="0"/>
          </a:p>
          <a:p>
            <a:endParaRPr lang="en-US" kern="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BB16652-D7D3-4434-9BE0-3D56C322FE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72398" y="4901130"/>
            <a:ext cx="2480758" cy="1851390"/>
          </a:xfrm>
          <a:prstGeom prst="rect">
            <a:avLst/>
          </a:prstGeom>
          <a:ln>
            <a:solidFill>
              <a:schemeClr val="accent2"/>
            </a:solidFill>
          </a:ln>
        </p:spPr>
      </p:pic>
      <p:sp>
        <p:nvSpPr>
          <p:cNvPr id="6" name="Speech Bubble: Rectangle 5">
            <a:extLst>
              <a:ext uri="{FF2B5EF4-FFF2-40B4-BE49-F238E27FC236}">
                <a16:creationId xmlns:a16="http://schemas.microsoft.com/office/drawing/2014/main" id="{B59D175C-8816-400A-B32B-CEC7831AEB61}"/>
              </a:ext>
            </a:extLst>
          </p:cNvPr>
          <p:cNvSpPr/>
          <p:nvPr/>
        </p:nvSpPr>
        <p:spPr>
          <a:xfrm>
            <a:off x="10529741" y="2042849"/>
            <a:ext cx="1470581" cy="373531"/>
          </a:xfrm>
          <a:prstGeom prst="wedgeRectCallout">
            <a:avLst>
              <a:gd name="adj1" fmla="val 20973"/>
              <a:gd name="adj2" fmla="val 249254"/>
            </a:avLst>
          </a:prstGeom>
          <a:solidFill>
            <a:srgbClr val="FFFFCC"/>
          </a:solidFill>
          <a:ln w="12700">
            <a:solidFill>
              <a:schemeClr val="accent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ea typeface="Helvetica Neue" charset="0"/>
                <a:cs typeface="Helvetica Neue" charset="0"/>
              </a:rPr>
              <a:t>Bi-LSTM-CRF</a:t>
            </a:r>
          </a:p>
        </p:txBody>
      </p:sp>
      <p:sp>
        <p:nvSpPr>
          <p:cNvPr id="17" name="Speech Bubble: Rectangle 16">
            <a:extLst>
              <a:ext uri="{FF2B5EF4-FFF2-40B4-BE49-F238E27FC236}">
                <a16:creationId xmlns:a16="http://schemas.microsoft.com/office/drawing/2014/main" id="{1B9F7C93-AB9C-4A9C-BE02-CC9008B679AE}"/>
              </a:ext>
            </a:extLst>
          </p:cNvPr>
          <p:cNvSpPr/>
          <p:nvPr/>
        </p:nvSpPr>
        <p:spPr>
          <a:xfrm>
            <a:off x="6847844" y="4177950"/>
            <a:ext cx="1772969" cy="592319"/>
          </a:xfrm>
          <a:prstGeom prst="wedgeRectCallout">
            <a:avLst>
              <a:gd name="adj1" fmla="val -881"/>
              <a:gd name="adj2" fmla="val 84715"/>
            </a:avLst>
          </a:prstGeom>
          <a:solidFill>
            <a:srgbClr val="FFFFCC"/>
          </a:solidFill>
          <a:ln w="12700">
            <a:solidFill>
              <a:schemeClr val="accent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ea typeface="Helvetica Neue" charset="0"/>
                <a:cs typeface="Helvetica Neue" charset="0"/>
              </a:rPr>
              <a:t>Averaged Perceptron</a:t>
            </a:r>
          </a:p>
        </p:txBody>
      </p:sp>
    </p:spTree>
    <p:extLst>
      <p:ext uri="{BB962C8B-B14F-4D97-AF65-F5344CB8AC3E}">
        <p14:creationId xmlns:p14="http://schemas.microsoft.com/office/powerpoint/2010/main" val="416613312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3" grpId="0"/>
      <p:bldP spid="14" grpId="0"/>
      <p:bldP spid="6" grpId="0" animBg="1"/>
      <p:bldP spid="1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05DCBF-D3CD-424B-9A37-9448AC707C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Massively Multilingual Analysis of NER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F6647E-D5E0-D24D-B947-1F8E878B38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51856"/>
            <a:ext cx="7577138" cy="5045913"/>
          </a:xfrm>
        </p:spPr>
        <p:txBody>
          <a:bodyPr/>
          <a:lstStyle/>
          <a:p>
            <a:r>
              <a:rPr lang="en-US" dirty="0"/>
              <a:t>Low-resource NER: </a:t>
            </a:r>
          </a:p>
          <a:p>
            <a:pPr lvl="1"/>
            <a:r>
              <a:rPr lang="en-US" dirty="0"/>
              <a:t>different methods, parameters, languages</a:t>
            </a:r>
          </a:p>
          <a:p>
            <a:endParaRPr lang="en-US" dirty="0"/>
          </a:p>
          <a:p>
            <a:r>
              <a:rPr lang="en-US" dirty="0"/>
              <a:t>Evaluation in 22 languages (LORELEI)</a:t>
            </a:r>
          </a:p>
          <a:p>
            <a:pPr lvl="1"/>
            <a:r>
              <a:rPr lang="en-US" dirty="0"/>
              <a:t>10 different scripts</a:t>
            </a:r>
          </a:p>
          <a:p>
            <a:pPr lvl="1"/>
            <a:r>
              <a:rPr lang="en-US" dirty="0"/>
              <a:t>10 language families (Niger-Congo most popular)</a:t>
            </a:r>
          </a:p>
          <a:p>
            <a:r>
              <a:rPr lang="en-US" dirty="0"/>
              <a:t>Methods: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Monolingual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Transfer with cross-lingual embeddings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Transfer with Cheap Translation </a:t>
            </a:r>
            <a:r>
              <a:rPr lang="en-US" dirty="0">
                <a:solidFill>
                  <a:srgbClr val="0000FF"/>
                </a:solidFill>
              </a:rPr>
              <a:t>[Mayhew et al. EMNLP ‘17]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Transfer with M-BERT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9B8E22-EB3E-3E45-AA01-07D572F7F58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DF588C3-71D6-5D45-B118-1C664482E1C2}" type="slidenum">
              <a:rPr lang="en-US" smtClean="0"/>
              <a:t>14</a:t>
            </a:fld>
            <a:endParaRPr lang="en-US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BB17A652-B021-1E47-94A9-2B7BC6A9594E}"/>
              </a:ext>
            </a:extLst>
          </p:cNvPr>
          <p:cNvGraphicFramePr>
            <a:graphicFrameLocks noGrp="1"/>
          </p:cNvGraphicFramePr>
          <p:nvPr/>
        </p:nvGraphicFramePr>
        <p:xfrm>
          <a:off x="8822026" y="917035"/>
          <a:ext cx="2640170" cy="5728059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1320085">
                  <a:extLst>
                    <a:ext uri="{9D8B030D-6E8A-4147-A177-3AD203B41FA5}">
                      <a16:colId xmlns:a16="http://schemas.microsoft.com/office/drawing/2014/main" val="2145567845"/>
                    </a:ext>
                  </a:extLst>
                </a:gridCol>
                <a:gridCol w="1320085">
                  <a:extLst>
                    <a:ext uri="{9D8B030D-6E8A-4147-A177-3AD203B41FA5}">
                      <a16:colId xmlns:a16="http://schemas.microsoft.com/office/drawing/2014/main" val="1902095285"/>
                    </a:ext>
                  </a:extLst>
                </a:gridCol>
              </a:tblGrid>
              <a:tr h="287767">
                <a:tc>
                  <a:txBody>
                    <a:bodyPr/>
                    <a:lstStyle/>
                    <a:p>
                      <a:pPr rtl="0" fontAlgn="b"/>
                      <a:r>
                        <a:rPr lang="en-US" sz="1500" b="1" i="0" dirty="0">
                          <a:effectLst/>
                          <a:latin typeface="Helvetica Light" panose="020B0403020202020204" pitchFamily="34" charset="0"/>
                        </a:rPr>
                        <a:t>Language</a:t>
                      </a:r>
                    </a:p>
                  </a:txBody>
                  <a:tcPr marL="14015" marR="14015" marT="9343" marB="9343" anchor="b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500" b="1" i="0" dirty="0">
                          <a:effectLst/>
                          <a:latin typeface="Helvetica Light" panose="020B0403020202020204" pitchFamily="34" charset="0"/>
                        </a:rPr>
                        <a:t>3 letter code</a:t>
                      </a:r>
                    </a:p>
                  </a:txBody>
                  <a:tcPr marL="14015" marR="14015" marT="9343" marB="9343" anchor="b"/>
                </a:tc>
                <a:extLst>
                  <a:ext uri="{0D108BD9-81ED-4DB2-BD59-A6C34878D82A}">
                    <a16:rowId xmlns:a16="http://schemas.microsoft.com/office/drawing/2014/main" val="3462043410"/>
                  </a:ext>
                </a:extLst>
              </a:tr>
              <a:tr h="147480">
                <a:tc>
                  <a:txBody>
                    <a:bodyPr/>
                    <a:lstStyle/>
                    <a:p>
                      <a:pPr rtl="0" fontAlgn="b"/>
                      <a:r>
                        <a:rPr lang="en-US" sz="1500" b="0" i="0" dirty="0">
                          <a:effectLst/>
                          <a:latin typeface="Helvetica Light" panose="020B0403020202020204" pitchFamily="34" charset="0"/>
                        </a:rPr>
                        <a:t>Akan (Twi)</a:t>
                      </a:r>
                    </a:p>
                  </a:txBody>
                  <a:tcPr marL="14015" marR="14015" marT="9343" marB="9343" anchor="b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500" b="0" i="0">
                          <a:effectLst/>
                          <a:latin typeface="Helvetica Light" panose="020B0403020202020204" pitchFamily="34" charset="0"/>
                        </a:rPr>
                        <a:t>aka</a:t>
                      </a:r>
                    </a:p>
                  </a:txBody>
                  <a:tcPr marL="14015" marR="14015" marT="9343" marB="9343" anchor="b"/>
                </a:tc>
                <a:extLst>
                  <a:ext uri="{0D108BD9-81ED-4DB2-BD59-A6C34878D82A}">
                    <a16:rowId xmlns:a16="http://schemas.microsoft.com/office/drawing/2014/main" val="1646765638"/>
                  </a:ext>
                </a:extLst>
              </a:tr>
              <a:tr h="153227">
                <a:tc>
                  <a:txBody>
                    <a:bodyPr/>
                    <a:lstStyle/>
                    <a:p>
                      <a:pPr rtl="0" fontAlgn="b"/>
                      <a:r>
                        <a:rPr lang="en-US" sz="1500" b="0" i="0" dirty="0">
                          <a:effectLst/>
                          <a:latin typeface="Helvetica Light" panose="020B0403020202020204" pitchFamily="34" charset="0"/>
                        </a:rPr>
                        <a:t>Amharic</a:t>
                      </a:r>
                    </a:p>
                  </a:txBody>
                  <a:tcPr marL="14015" marR="14015" marT="9343" marB="9343" anchor="b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500" b="0" i="0">
                          <a:effectLst/>
                          <a:latin typeface="Helvetica Light" panose="020B0403020202020204" pitchFamily="34" charset="0"/>
                        </a:rPr>
                        <a:t>amh</a:t>
                      </a:r>
                    </a:p>
                  </a:txBody>
                  <a:tcPr marL="14015" marR="14015" marT="9343" marB="9343" anchor="b"/>
                </a:tc>
                <a:extLst>
                  <a:ext uri="{0D108BD9-81ED-4DB2-BD59-A6C34878D82A}">
                    <a16:rowId xmlns:a16="http://schemas.microsoft.com/office/drawing/2014/main" val="87694636"/>
                  </a:ext>
                </a:extLst>
              </a:tr>
              <a:tr h="153227">
                <a:tc>
                  <a:txBody>
                    <a:bodyPr/>
                    <a:lstStyle/>
                    <a:p>
                      <a:pPr rtl="0" fontAlgn="b"/>
                      <a:r>
                        <a:rPr lang="en-US" sz="1500" b="0" i="0" dirty="0">
                          <a:effectLst/>
                          <a:latin typeface="Helvetica Light" panose="020B0403020202020204" pitchFamily="34" charset="0"/>
                        </a:rPr>
                        <a:t>Arabic</a:t>
                      </a:r>
                    </a:p>
                  </a:txBody>
                  <a:tcPr marL="14015" marR="14015" marT="9343" marB="9343" anchor="b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500" b="0" i="0">
                          <a:effectLst/>
                          <a:latin typeface="Helvetica Light" panose="020B0403020202020204" pitchFamily="34" charset="0"/>
                        </a:rPr>
                        <a:t>ara</a:t>
                      </a:r>
                    </a:p>
                  </a:txBody>
                  <a:tcPr marL="14015" marR="14015" marT="9343" marB="9343" anchor="b"/>
                </a:tc>
                <a:extLst>
                  <a:ext uri="{0D108BD9-81ED-4DB2-BD59-A6C34878D82A}">
                    <a16:rowId xmlns:a16="http://schemas.microsoft.com/office/drawing/2014/main" val="1889612501"/>
                  </a:ext>
                </a:extLst>
              </a:tr>
              <a:tr h="153227">
                <a:tc>
                  <a:txBody>
                    <a:bodyPr/>
                    <a:lstStyle/>
                    <a:p>
                      <a:pPr rtl="0" fontAlgn="b"/>
                      <a:r>
                        <a:rPr lang="en-US" sz="1500" b="0" i="0" dirty="0">
                          <a:effectLst/>
                          <a:latin typeface="Helvetica Light" panose="020B0403020202020204" pitchFamily="34" charset="0"/>
                        </a:rPr>
                        <a:t>Bengali</a:t>
                      </a:r>
                    </a:p>
                  </a:txBody>
                  <a:tcPr marL="14015" marR="14015" marT="9343" marB="9343" anchor="b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500" b="0" i="0">
                          <a:effectLst/>
                          <a:latin typeface="Helvetica Light" panose="020B0403020202020204" pitchFamily="34" charset="0"/>
                        </a:rPr>
                        <a:t>ben</a:t>
                      </a:r>
                    </a:p>
                  </a:txBody>
                  <a:tcPr marL="14015" marR="14015" marT="9343" marB="9343" anchor="b"/>
                </a:tc>
                <a:extLst>
                  <a:ext uri="{0D108BD9-81ED-4DB2-BD59-A6C34878D82A}">
                    <a16:rowId xmlns:a16="http://schemas.microsoft.com/office/drawing/2014/main" val="2986104762"/>
                  </a:ext>
                </a:extLst>
              </a:tr>
              <a:tr h="153227">
                <a:tc>
                  <a:txBody>
                    <a:bodyPr/>
                    <a:lstStyle/>
                    <a:p>
                      <a:pPr rtl="0" fontAlgn="b"/>
                      <a:r>
                        <a:rPr lang="en-US" sz="1500" b="0" i="0" dirty="0">
                          <a:effectLst/>
                          <a:latin typeface="Helvetica Light" panose="020B0403020202020204" pitchFamily="34" charset="0"/>
                        </a:rPr>
                        <a:t>Farsi</a:t>
                      </a:r>
                    </a:p>
                  </a:txBody>
                  <a:tcPr marL="14015" marR="14015" marT="9343" marB="9343" anchor="b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500" b="0" i="0">
                          <a:effectLst/>
                          <a:latin typeface="Helvetica Light" panose="020B0403020202020204" pitchFamily="34" charset="0"/>
                        </a:rPr>
                        <a:t>fas</a:t>
                      </a:r>
                    </a:p>
                  </a:txBody>
                  <a:tcPr marL="14015" marR="14015" marT="9343" marB="9343" anchor="b"/>
                </a:tc>
                <a:extLst>
                  <a:ext uri="{0D108BD9-81ED-4DB2-BD59-A6C34878D82A}">
                    <a16:rowId xmlns:a16="http://schemas.microsoft.com/office/drawing/2014/main" val="2182703937"/>
                  </a:ext>
                </a:extLst>
              </a:tr>
              <a:tr h="153227">
                <a:tc>
                  <a:txBody>
                    <a:bodyPr/>
                    <a:lstStyle/>
                    <a:p>
                      <a:pPr rtl="0" fontAlgn="b"/>
                      <a:r>
                        <a:rPr lang="en-US" sz="1500" b="0" i="0" dirty="0">
                          <a:effectLst/>
                          <a:latin typeface="Helvetica Light" panose="020B0403020202020204" pitchFamily="34" charset="0"/>
                        </a:rPr>
                        <a:t>Hindi</a:t>
                      </a:r>
                    </a:p>
                  </a:txBody>
                  <a:tcPr marL="14015" marR="14015" marT="9343" marB="9343" anchor="b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500" b="0" i="0" dirty="0" err="1">
                          <a:effectLst/>
                          <a:latin typeface="Helvetica Light" panose="020B0403020202020204" pitchFamily="34" charset="0"/>
                        </a:rPr>
                        <a:t>hin</a:t>
                      </a:r>
                      <a:endParaRPr lang="en-US" sz="1500" b="0" i="0" dirty="0">
                        <a:effectLst/>
                        <a:latin typeface="Helvetica Light" panose="020B0403020202020204" pitchFamily="34" charset="0"/>
                      </a:endParaRPr>
                    </a:p>
                  </a:txBody>
                  <a:tcPr marL="14015" marR="14015" marT="9343" marB="9343" anchor="b"/>
                </a:tc>
                <a:extLst>
                  <a:ext uri="{0D108BD9-81ED-4DB2-BD59-A6C34878D82A}">
                    <a16:rowId xmlns:a16="http://schemas.microsoft.com/office/drawing/2014/main" val="4025567966"/>
                  </a:ext>
                </a:extLst>
              </a:tr>
              <a:tr h="151262">
                <a:tc>
                  <a:txBody>
                    <a:bodyPr/>
                    <a:lstStyle/>
                    <a:p>
                      <a:pPr rtl="0" fontAlgn="b"/>
                      <a:r>
                        <a:rPr lang="en-US" sz="1500" b="0" i="0">
                          <a:effectLst/>
                          <a:latin typeface="Helvetica Light" panose="020B0403020202020204" pitchFamily="34" charset="0"/>
                        </a:rPr>
                        <a:t>Hungarian</a:t>
                      </a:r>
                    </a:p>
                  </a:txBody>
                  <a:tcPr marL="14015" marR="14015" marT="9343" marB="9343" anchor="b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500" b="0" i="0" dirty="0" err="1">
                          <a:effectLst/>
                          <a:latin typeface="Helvetica Light" panose="020B0403020202020204" pitchFamily="34" charset="0"/>
                        </a:rPr>
                        <a:t>hun</a:t>
                      </a:r>
                      <a:endParaRPr lang="en-US" sz="1500" b="0" i="0" dirty="0">
                        <a:effectLst/>
                        <a:latin typeface="Helvetica Light" panose="020B0403020202020204" pitchFamily="34" charset="0"/>
                      </a:endParaRPr>
                    </a:p>
                  </a:txBody>
                  <a:tcPr marL="14015" marR="14015" marT="9343" marB="9343" anchor="b"/>
                </a:tc>
                <a:extLst>
                  <a:ext uri="{0D108BD9-81ED-4DB2-BD59-A6C34878D82A}">
                    <a16:rowId xmlns:a16="http://schemas.microsoft.com/office/drawing/2014/main" val="1019589401"/>
                  </a:ext>
                </a:extLst>
              </a:tr>
              <a:tr h="159709">
                <a:tc>
                  <a:txBody>
                    <a:bodyPr/>
                    <a:lstStyle/>
                    <a:p>
                      <a:pPr rtl="0" fontAlgn="b"/>
                      <a:r>
                        <a:rPr lang="en-US" sz="1500" b="0" i="0" dirty="0">
                          <a:effectLst/>
                          <a:latin typeface="Helvetica Light" panose="020B0403020202020204" pitchFamily="34" charset="0"/>
                        </a:rPr>
                        <a:t>Indonesian</a:t>
                      </a:r>
                    </a:p>
                  </a:txBody>
                  <a:tcPr marL="14015" marR="14015" marT="9343" marB="9343" anchor="b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500" b="0" i="0" dirty="0" err="1">
                          <a:effectLst/>
                          <a:latin typeface="Helvetica Light" panose="020B0403020202020204" pitchFamily="34" charset="0"/>
                        </a:rPr>
                        <a:t>ind</a:t>
                      </a:r>
                      <a:endParaRPr lang="en-US" sz="1500" b="0" i="0" dirty="0">
                        <a:effectLst/>
                        <a:latin typeface="Helvetica Light" panose="020B0403020202020204" pitchFamily="34" charset="0"/>
                      </a:endParaRPr>
                    </a:p>
                  </a:txBody>
                  <a:tcPr marL="14015" marR="14015" marT="9343" marB="9343" anchor="b"/>
                </a:tc>
                <a:extLst>
                  <a:ext uri="{0D108BD9-81ED-4DB2-BD59-A6C34878D82A}">
                    <a16:rowId xmlns:a16="http://schemas.microsoft.com/office/drawing/2014/main" val="4033789079"/>
                  </a:ext>
                </a:extLst>
              </a:tr>
              <a:tr h="157679">
                <a:tc>
                  <a:txBody>
                    <a:bodyPr/>
                    <a:lstStyle/>
                    <a:p>
                      <a:pPr rtl="0" fontAlgn="b"/>
                      <a:r>
                        <a:rPr lang="en-US" sz="1500" b="0" i="0" dirty="0">
                          <a:effectLst/>
                          <a:latin typeface="Helvetica Light" panose="020B0403020202020204" pitchFamily="34" charset="0"/>
                        </a:rPr>
                        <a:t>Chinese</a:t>
                      </a:r>
                    </a:p>
                  </a:txBody>
                  <a:tcPr marL="14015" marR="14015" marT="9343" marB="9343" anchor="b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500" b="0" i="0" dirty="0" err="1">
                          <a:effectLst/>
                          <a:latin typeface="Helvetica Light" panose="020B0403020202020204" pitchFamily="34" charset="0"/>
                        </a:rPr>
                        <a:t>cmn</a:t>
                      </a:r>
                      <a:endParaRPr lang="en-US" sz="1500" b="0" i="0" dirty="0">
                        <a:effectLst/>
                        <a:latin typeface="Helvetica Light" panose="020B0403020202020204" pitchFamily="34" charset="0"/>
                      </a:endParaRPr>
                    </a:p>
                  </a:txBody>
                  <a:tcPr marL="14015" marR="14015" marT="9343" marB="9343" anchor="b"/>
                </a:tc>
                <a:extLst>
                  <a:ext uri="{0D108BD9-81ED-4DB2-BD59-A6C34878D82A}">
                    <a16:rowId xmlns:a16="http://schemas.microsoft.com/office/drawing/2014/main" val="2057137040"/>
                  </a:ext>
                </a:extLst>
              </a:tr>
              <a:tr h="153227">
                <a:tc>
                  <a:txBody>
                    <a:bodyPr/>
                    <a:lstStyle/>
                    <a:p>
                      <a:pPr rtl="0" fontAlgn="b"/>
                      <a:r>
                        <a:rPr lang="en-US" sz="1500" b="0" i="0" dirty="0">
                          <a:effectLst/>
                          <a:latin typeface="Helvetica Light" panose="020B0403020202020204" pitchFamily="34" charset="0"/>
                        </a:rPr>
                        <a:t>Russian</a:t>
                      </a:r>
                    </a:p>
                  </a:txBody>
                  <a:tcPr marL="14015" marR="14015" marT="9343" marB="9343" anchor="b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500" b="0" i="0" dirty="0" err="1">
                          <a:effectLst/>
                          <a:latin typeface="Helvetica Light" panose="020B0403020202020204" pitchFamily="34" charset="0"/>
                        </a:rPr>
                        <a:t>rus</a:t>
                      </a:r>
                      <a:endParaRPr lang="en-US" sz="1500" b="0" i="0" dirty="0">
                        <a:effectLst/>
                        <a:latin typeface="Helvetica Light" panose="020B0403020202020204" pitchFamily="34" charset="0"/>
                      </a:endParaRPr>
                    </a:p>
                  </a:txBody>
                  <a:tcPr marL="14015" marR="14015" marT="9343" marB="9343" anchor="b"/>
                </a:tc>
                <a:extLst>
                  <a:ext uri="{0D108BD9-81ED-4DB2-BD59-A6C34878D82A}">
                    <a16:rowId xmlns:a16="http://schemas.microsoft.com/office/drawing/2014/main" val="2784315585"/>
                  </a:ext>
                </a:extLst>
              </a:tr>
              <a:tr h="153227">
                <a:tc>
                  <a:txBody>
                    <a:bodyPr/>
                    <a:lstStyle/>
                    <a:p>
                      <a:pPr rtl="0" fontAlgn="b"/>
                      <a:r>
                        <a:rPr lang="en-US" sz="1500" b="0" i="0" dirty="0">
                          <a:effectLst/>
                          <a:latin typeface="Helvetica Light" panose="020B0403020202020204" pitchFamily="34" charset="0"/>
                        </a:rPr>
                        <a:t>Somali</a:t>
                      </a:r>
                    </a:p>
                  </a:txBody>
                  <a:tcPr marL="14015" marR="14015" marT="9343" marB="9343" anchor="b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500" b="0" i="0" dirty="0" err="1">
                          <a:effectLst/>
                          <a:latin typeface="Helvetica Light" panose="020B0403020202020204" pitchFamily="34" charset="0"/>
                        </a:rPr>
                        <a:t>som</a:t>
                      </a:r>
                      <a:endParaRPr lang="en-US" sz="1500" b="0" i="0" dirty="0">
                        <a:effectLst/>
                        <a:latin typeface="Helvetica Light" panose="020B0403020202020204" pitchFamily="34" charset="0"/>
                      </a:endParaRPr>
                    </a:p>
                  </a:txBody>
                  <a:tcPr marL="14015" marR="14015" marT="9343" marB="9343" anchor="b"/>
                </a:tc>
                <a:extLst>
                  <a:ext uri="{0D108BD9-81ED-4DB2-BD59-A6C34878D82A}">
                    <a16:rowId xmlns:a16="http://schemas.microsoft.com/office/drawing/2014/main" val="68936645"/>
                  </a:ext>
                </a:extLst>
              </a:tr>
              <a:tr h="153227">
                <a:tc>
                  <a:txBody>
                    <a:bodyPr/>
                    <a:lstStyle/>
                    <a:p>
                      <a:pPr rtl="0" fontAlgn="b"/>
                      <a:r>
                        <a:rPr lang="en-US" sz="1500" b="0" i="0" dirty="0">
                          <a:effectLst/>
                          <a:latin typeface="Helvetica Light" panose="020B0403020202020204" pitchFamily="34" charset="0"/>
                        </a:rPr>
                        <a:t>Spanish</a:t>
                      </a:r>
                    </a:p>
                  </a:txBody>
                  <a:tcPr marL="14015" marR="14015" marT="9343" marB="9343" anchor="b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500" b="0" i="0" dirty="0">
                          <a:effectLst/>
                          <a:latin typeface="Helvetica Light" panose="020B0403020202020204" pitchFamily="34" charset="0"/>
                        </a:rPr>
                        <a:t>spa</a:t>
                      </a:r>
                    </a:p>
                  </a:txBody>
                  <a:tcPr marL="14015" marR="14015" marT="9343" marB="9343" anchor="b"/>
                </a:tc>
                <a:extLst>
                  <a:ext uri="{0D108BD9-81ED-4DB2-BD59-A6C34878D82A}">
                    <a16:rowId xmlns:a16="http://schemas.microsoft.com/office/drawing/2014/main" val="1246251216"/>
                  </a:ext>
                </a:extLst>
              </a:tr>
              <a:tr h="153227">
                <a:tc>
                  <a:txBody>
                    <a:bodyPr/>
                    <a:lstStyle/>
                    <a:p>
                      <a:pPr rtl="0" fontAlgn="b"/>
                      <a:r>
                        <a:rPr lang="en-US" sz="1500" b="0" i="0" dirty="0">
                          <a:effectLst/>
                          <a:latin typeface="Helvetica Light" panose="020B0403020202020204" pitchFamily="34" charset="0"/>
                        </a:rPr>
                        <a:t>Swahili</a:t>
                      </a:r>
                    </a:p>
                  </a:txBody>
                  <a:tcPr marL="14015" marR="14015" marT="9343" marB="9343" anchor="b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500" b="0" i="0" dirty="0" err="1">
                          <a:effectLst/>
                          <a:latin typeface="Helvetica Light" panose="020B0403020202020204" pitchFamily="34" charset="0"/>
                        </a:rPr>
                        <a:t>swa</a:t>
                      </a:r>
                      <a:endParaRPr lang="en-US" sz="1500" b="0" i="0" dirty="0">
                        <a:effectLst/>
                        <a:latin typeface="Helvetica Light" panose="020B0403020202020204" pitchFamily="34" charset="0"/>
                      </a:endParaRPr>
                    </a:p>
                  </a:txBody>
                  <a:tcPr marL="14015" marR="14015" marT="9343" marB="9343" anchor="b"/>
                </a:tc>
                <a:extLst>
                  <a:ext uri="{0D108BD9-81ED-4DB2-BD59-A6C34878D82A}">
                    <a16:rowId xmlns:a16="http://schemas.microsoft.com/office/drawing/2014/main" val="226546841"/>
                  </a:ext>
                </a:extLst>
              </a:tr>
              <a:tr h="153227">
                <a:tc>
                  <a:txBody>
                    <a:bodyPr/>
                    <a:lstStyle/>
                    <a:p>
                      <a:pPr rtl="0" fontAlgn="b"/>
                      <a:r>
                        <a:rPr lang="en-US" sz="1500" b="0" i="0" dirty="0">
                          <a:effectLst/>
                          <a:latin typeface="Helvetica Light" panose="020B0403020202020204" pitchFamily="34" charset="0"/>
                        </a:rPr>
                        <a:t>Tagalog</a:t>
                      </a:r>
                    </a:p>
                  </a:txBody>
                  <a:tcPr marL="14015" marR="14015" marT="9343" marB="9343" anchor="b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500" b="0" i="0" dirty="0" err="1">
                          <a:effectLst/>
                          <a:latin typeface="Helvetica Light" panose="020B0403020202020204" pitchFamily="34" charset="0"/>
                        </a:rPr>
                        <a:t>tgl</a:t>
                      </a:r>
                      <a:endParaRPr lang="en-US" sz="1500" b="0" i="0" dirty="0">
                        <a:effectLst/>
                        <a:latin typeface="Helvetica Light" panose="020B0403020202020204" pitchFamily="34" charset="0"/>
                      </a:endParaRPr>
                    </a:p>
                  </a:txBody>
                  <a:tcPr marL="14015" marR="14015" marT="9343" marB="9343" anchor="b"/>
                </a:tc>
                <a:extLst>
                  <a:ext uri="{0D108BD9-81ED-4DB2-BD59-A6C34878D82A}">
                    <a16:rowId xmlns:a16="http://schemas.microsoft.com/office/drawing/2014/main" val="711228006"/>
                  </a:ext>
                </a:extLst>
              </a:tr>
              <a:tr h="153227">
                <a:tc>
                  <a:txBody>
                    <a:bodyPr/>
                    <a:lstStyle/>
                    <a:p>
                      <a:pPr rtl="0" fontAlgn="b"/>
                      <a:r>
                        <a:rPr lang="en-US" sz="1500" b="0" i="0" dirty="0">
                          <a:effectLst/>
                          <a:latin typeface="Helvetica Light" panose="020B0403020202020204" pitchFamily="34" charset="0"/>
                        </a:rPr>
                        <a:t>Tamil</a:t>
                      </a:r>
                    </a:p>
                  </a:txBody>
                  <a:tcPr marL="14015" marR="14015" marT="9343" marB="9343" anchor="b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500" b="0" i="0" dirty="0">
                          <a:effectLst/>
                          <a:latin typeface="Helvetica Light" panose="020B0403020202020204" pitchFamily="34" charset="0"/>
                        </a:rPr>
                        <a:t>tam</a:t>
                      </a:r>
                    </a:p>
                  </a:txBody>
                  <a:tcPr marL="14015" marR="14015" marT="9343" marB="9343" anchor="b"/>
                </a:tc>
                <a:extLst>
                  <a:ext uri="{0D108BD9-81ED-4DB2-BD59-A6C34878D82A}">
                    <a16:rowId xmlns:a16="http://schemas.microsoft.com/office/drawing/2014/main" val="1767971222"/>
                  </a:ext>
                </a:extLst>
              </a:tr>
              <a:tr h="153227">
                <a:tc>
                  <a:txBody>
                    <a:bodyPr/>
                    <a:lstStyle/>
                    <a:p>
                      <a:pPr rtl="0" fontAlgn="b"/>
                      <a:r>
                        <a:rPr lang="en-US" sz="1500" b="0" i="0">
                          <a:effectLst/>
                          <a:latin typeface="Helvetica Light" panose="020B0403020202020204" pitchFamily="34" charset="0"/>
                        </a:rPr>
                        <a:t>Thai</a:t>
                      </a:r>
                    </a:p>
                  </a:txBody>
                  <a:tcPr marL="14015" marR="14015" marT="9343" marB="9343" anchor="b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500" b="0" i="0" dirty="0" err="1">
                          <a:effectLst/>
                          <a:latin typeface="Helvetica Light" panose="020B0403020202020204" pitchFamily="34" charset="0"/>
                        </a:rPr>
                        <a:t>tha</a:t>
                      </a:r>
                      <a:endParaRPr lang="en-US" sz="1500" b="0" i="0" dirty="0">
                        <a:effectLst/>
                        <a:latin typeface="Helvetica Light" panose="020B0403020202020204" pitchFamily="34" charset="0"/>
                      </a:endParaRPr>
                    </a:p>
                  </a:txBody>
                  <a:tcPr marL="14015" marR="14015" marT="9343" marB="9343" anchor="b"/>
                </a:tc>
                <a:extLst>
                  <a:ext uri="{0D108BD9-81ED-4DB2-BD59-A6C34878D82A}">
                    <a16:rowId xmlns:a16="http://schemas.microsoft.com/office/drawing/2014/main" val="1201045166"/>
                  </a:ext>
                </a:extLst>
              </a:tr>
              <a:tr h="153227">
                <a:tc>
                  <a:txBody>
                    <a:bodyPr/>
                    <a:lstStyle/>
                    <a:p>
                      <a:pPr rtl="0" fontAlgn="b"/>
                      <a:r>
                        <a:rPr lang="en-US" sz="1500" b="0" i="0" dirty="0">
                          <a:effectLst/>
                          <a:latin typeface="Helvetica Light" panose="020B0403020202020204" pitchFamily="34" charset="0"/>
                        </a:rPr>
                        <a:t>Turkish</a:t>
                      </a:r>
                    </a:p>
                  </a:txBody>
                  <a:tcPr marL="14015" marR="14015" marT="9343" marB="9343" anchor="b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500" b="0" i="0" dirty="0">
                          <a:effectLst/>
                          <a:latin typeface="Helvetica Light" panose="020B0403020202020204" pitchFamily="34" charset="0"/>
                        </a:rPr>
                        <a:t>tur</a:t>
                      </a:r>
                    </a:p>
                  </a:txBody>
                  <a:tcPr marL="14015" marR="14015" marT="9343" marB="9343" anchor="b"/>
                </a:tc>
                <a:extLst>
                  <a:ext uri="{0D108BD9-81ED-4DB2-BD59-A6C34878D82A}">
                    <a16:rowId xmlns:a16="http://schemas.microsoft.com/office/drawing/2014/main" val="2422626526"/>
                  </a:ext>
                </a:extLst>
              </a:tr>
              <a:tr h="153227">
                <a:tc>
                  <a:txBody>
                    <a:bodyPr/>
                    <a:lstStyle/>
                    <a:p>
                      <a:pPr rtl="0" fontAlgn="b"/>
                      <a:r>
                        <a:rPr lang="en-US" sz="1500" b="0" i="0" dirty="0">
                          <a:effectLst/>
                          <a:latin typeface="Helvetica Light" panose="020B0403020202020204" pitchFamily="34" charset="0"/>
                        </a:rPr>
                        <a:t>Uzbek</a:t>
                      </a:r>
                    </a:p>
                  </a:txBody>
                  <a:tcPr marL="14015" marR="14015" marT="9343" marB="9343" anchor="b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500" b="0" i="0" dirty="0" err="1">
                          <a:effectLst/>
                          <a:latin typeface="Helvetica Light" panose="020B0403020202020204" pitchFamily="34" charset="0"/>
                        </a:rPr>
                        <a:t>uzb</a:t>
                      </a:r>
                      <a:endParaRPr lang="en-US" sz="1500" b="0" i="0" dirty="0">
                        <a:effectLst/>
                        <a:latin typeface="Helvetica Light" panose="020B0403020202020204" pitchFamily="34" charset="0"/>
                      </a:endParaRPr>
                    </a:p>
                  </a:txBody>
                  <a:tcPr marL="14015" marR="14015" marT="9343" marB="9343" anchor="b"/>
                </a:tc>
                <a:extLst>
                  <a:ext uri="{0D108BD9-81ED-4DB2-BD59-A6C34878D82A}">
                    <a16:rowId xmlns:a16="http://schemas.microsoft.com/office/drawing/2014/main" val="4157952779"/>
                  </a:ext>
                </a:extLst>
              </a:tr>
              <a:tr h="168608">
                <a:tc>
                  <a:txBody>
                    <a:bodyPr/>
                    <a:lstStyle/>
                    <a:p>
                      <a:pPr rtl="0" fontAlgn="b"/>
                      <a:r>
                        <a:rPr lang="en-US" sz="1500" b="0" i="0" dirty="0">
                          <a:effectLst/>
                          <a:latin typeface="Helvetica Light" panose="020B0403020202020204" pitchFamily="34" charset="0"/>
                        </a:rPr>
                        <a:t>Vietnamese</a:t>
                      </a:r>
                    </a:p>
                  </a:txBody>
                  <a:tcPr marL="14015" marR="14015" marT="9343" marB="9343" anchor="b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500" b="0" i="0" dirty="0">
                          <a:effectLst/>
                          <a:latin typeface="Helvetica Light" panose="020B0403020202020204" pitchFamily="34" charset="0"/>
                        </a:rPr>
                        <a:t>vie</a:t>
                      </a:r>
                    </a:p>
                  </a:txBody>
                  <a:tcPr marL="14015" marR="14015" marT="9343" marB="9343" anchor="b"/>
                </a:tc>
                <a:extLst>
                  <a:ext uri="{0D108BD9-81ED-4DB2-BD59-A6C34878D82A}">
                    <a16:rowId xmlns:a16="http://schemas.microsoft.com/office/drawing/2014/main" val="128411976"/>
                  </a:ext>
                </a:extLst>
              </a:tr>
              <a:tr h="153227">
                <a:tc>
                  <a:txBody>
                    <a:bodyPr/>
                    <a:lstStyle/>
                    <a:p>
                      <a:pPr rtl="0" fontAlgn="b"/>
                      <a:r>
                        <a:rPr lang="en-US" sz="1500" b="0" i="0" dirty="0">
                          <a:effectLst/>
                          <a:latin typeface="Helvetica Light" panose="020B0403020202020204" pitchFamily="34" charset="0"/>
                        </a:rPr>
                        <a:t>Wolof</a:t>
                      </a:r>
                    </a:p>
                  </a:txBody>
                  <a:tcPr marL="14015" marR="14015" marT="9343" marB="9343" anchor="b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500" b="0" i="0" dirty="0" err="1">
                          <a:effectLst/>
                          <a:latin typeface="Helvetica Light" panose="020B0403020202020204" pitchFamily="34" charset="0"/>
                        </a:rPr>
                        <a:t>wol</a:t>
                      </a:r>
                      <a:endParaRPr lang="en-US" sz="1500" b="0" i="0" dirty="0">
                        <a:effectLst/>
                        <a:latin typeface="Helvetica Light" panose="020B0403020202020204" pitchFamily="34" charset="0"/>
                      </a:endParaRPr>
                    </a:p>
                  </a:txBody>
                  <a:tcPr marL="14015" marR="14015" marT="9343" marB="9343" anchor="b"/>
                </a:tc>
                <a:extLst>
                  <a:ext uri="{0D108BD9-81ED-4DB2-BD59-A6C34878D82A}">
                    <a16:rowId xmlns:a16="http://schemas.microsoft.com/office/drawing/2014/main" val="207021728"/>
                  </a:ext>
                </a:extLst>
              </a:tr>
              <a:tr h="153227">
                <a:tc>
                  <a:txBody>
                    <a:bodyPr/>
                    <a:lstStyle/>
                    <a:p>
                      <a:pPr rtl="0" fontAlgn="b"/>
                      <a:r>
                        <a:rPr lang="en-US" sz="1500" b="0" i="0" dirty="0">
                          <a:effectLst/>
                          <a:latin typeface="Helvetica Light" panose="020B0403020202020204" pitchFamily="34" charset="0"/>
                        </a:rPr>
                        <a:t>Yoruba</a:t>
                      </a:r>
                    </a:p>
                  </a:txBody>
                  <a:tcPr marL="14015" marR="14015" marT="9343" marB="9343" anchor="b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500" b="0" i="0" dirty="0" err="1">
                          <a:effectLst/>
                          <a:latin typeface="Helvetica Light" panose="020B0403020202020204" pitchFamily="34" charset="0"/>
                        </a:rPr>
                        <a:t>yor</a:t>
                      </a:r>
                      <a:endParaRPr lang="en-US" sz="1500" b="0" i="0" dirty="0">
                        <a:effectLst/>
                        <a:latin typeface="Helvetica Light" panose="020B0403020202020204" pitchFamily="34" charset="0"/>
                      </a:endParaRPr>
                    </a:p>
                  </a:txBody>
                  <a:tcPr marL="14015" marR="14015" marT="9343" marB="9343" anchor="b"/>
                </a:tc>
                <a:extLst>
                  <a:ext uri="{0D108BD9-81ED-4DB2-BD59-A6C34878D82A}">
                    <a16:rowId xmlns:a16="http://schemas.microsoft.com/office/drawing/2014/main" val="510271591"/>
                  </a:ext>
                </a:extLst>
              </a:tr>
              <a:tr h="153227">
                <a:tc>
                  <a:txBody>
                    <a:bodyPr/>
                    <a:lstStyle/>
                    <a:p>
                      <a:pPr rtl="0" fontAlgn="b"/>
                      <a:r>
                        <a:rPr lang="en-US" sz="1500" b="0" i="0">
                          <a:effectLst/>
                          <a:latin typeface="Helvetica Light" panose="020B0403020202020204" pitchFamily="34" charset="0"/>
                        </a:rPr>
                        <a:t>Zulu</a:t>
                      </a:r>
                    </a:p>
                  </a:txBody>
                  <a:tcPr marL="14015" marR="14015" marT="9343" marB="9343" anchor="b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500" b="0" i="0" dirty="0" err="1">
                          <a:effectLst/>
                          <a:latin typeface="Helvetica Light" panose="020B0403020202020204" pitchFamily="34" charset="0"/>
                        </a:rPr>
                        <a:t>zul</a:t>
                      </a:r>
                      <a:endParaRPr lang="en-US" sz="1500" b="0" i="0" dirty="0">
                        <a:effectLst/>
                        <a:latin typeface="Helvetica Light" panose="020B0403020202020204" pitchFamily="34" charset="0"/>
                      </a:endParaRPr>
                    </a:p>
                  </a:txBody>
                  <a:tcPr marL="14015" marR="14015" marT="9343" marB="9343" anchor="b"/>
                </a:tc>
                <a:extLst>
                  <a:ext uri="{0D108BD9-81ED-4DB2-BD59-A6C34878D82A}">
                    <a16:rowId xmlns:a16="http://schemas.microsoft.com/office/drawing/2014/main" val="33635917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85167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A60D7B-CC13-9A45-B6B8-14063F795F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(i) Monolingual experiments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70ADC1-5246-C54C-BF6C-6F801E9D982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DF588C3-71D6-5D45-B118-1C664482E1C2}" type="slidenum">
              <a:rPr lang="en-US" smtClean="0"/>
              <a:t>15</a:t>
            </a:fld>
            <a:endParaRPr lang="en-US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810EFFCF-D221-B94C-A344-5AD98B41C8F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56724546"/>
              </p:ext>
            </p:extLst>
          </p:nvPr>
        </p:nvGraphicFramePr>
        <p:xfrm>
          <a:off x="476519" y="2938765"/>
          <a:ext cx="11114467" cy="37316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1" name="Freeform 20">
            <a:extLst>
              <a:ext uri="{FF2B5EF4-FFF2-40B4-BE49-F238E27FC236}">
                <a16:creationId xmlns:a16="http://schemas.microsoft.com/office/drawing/2014/main" id="{BCB41FC9-0035-8945-BB34-44C33D9397EF}"/>
              </a:ext>
            </a:extLst>
          </p:cNvPr>
          <p:cNvSpPr/>
          <p:nvPr/>
        </p:nvSpPr>
        <p:spPr>
          <a:xfrm>
            <a:off x="-14287" y="2874883"/>
            <a:ext cx="12115800" cy="2928938"/>
          </a:xfrm>
          <a:custGeom>
            <a:avLst/>
            <a:gdLst>
              <a:gd name="connsiteX0" fmla="*/ 11029951 w 12087225"/>
              <a:gd name="connsiteY0" fmla="*/ 828676 h 4143375"/>
              <a:gd name="connsiteX1" fmla="*/ 11029951 w 12087225"/>
              <a:gd name="connsiteY1" fmla="*/ 2843214 h 4143375"/>
              <a:gd name="connsiteX2" fmla="*/ 11444289 w 12087225"/>
              <a:gd name="connsiteY2" fmla="*/ 2843214 h 4143375"/>
              <a:gd name="connsiteX3" fmla="*/ 11444289 w 12087225"/>
              <a:gd name="connsiteY3" fmla="*/ 828676 h 4143375"/>
              <a:gd name="connsiteX4" fmla="*/ 1548516 w 12087225"/>
              <a:gd name="connsiteY4" fmla="*/ 600074 h 4143375"/>
              <a:gd name="connsiteX5" fmla="*/ 1548516 w 12087225"/>
              <a:gd name="connsiteY5" fmla="*/ 2828923 h 4143375"/>
              <a:gd name="connsiteX6" fmla="*/ 2014537 w 12087225"/>
              <a:gd name="connsiteY6" fmla="*/ 2828923 h 4143375"/>
              <a:gd name="connsiteX7" fmla="*/ 2014537 w 12087225"/>
              <a:gd name="connsiteY7" fmla="*/ 600074 h 4143375"/>
              <a:gd name="connsiteX8" fmla="*/ 9638317 w 12087225"/>
              <a:gd name="connsiteY8" fmla="*/ 599172 h 4143375"/>
              <a:gd name="connsiteX9" fmla="*/ 9638317 w 12087225"/>
              <a:gd name="connsiteY9" fmla="*/ 2828021 h 4143375"/>
              <a:gd name="connsiteX10" fmla="*/ 10104338 w 12087225"/>
              <a:gd name="connsiteY10" fmla="*/ 2828021 h 4143375"/>
              <a:gd name="connsiteX11" fmla="*/ 10104338 w 12087225"/>
              <a:gd name="connsiteY11" fmla="*/ 599172 h 4143375"/>
              <a:gd name="connsiteX12" fmla="*/ 2946220 w 12087225"/>
              <a:gd name="connsiteY12" fmla="*/ 597243 h 4143375"/>
              <a:gd name="connsiteX13" fmla="*/ 2946220 w 12087225"/>
              <a:gd name="connsiteY13" fmla="*/ 2826092 h 4143375"/>
              <a:gd name="connsiteX14" fmla="*/ 3412241 w 12087225"/>
              <a:gd name="connsiteY14" fmla="*/ 2826092 h 4143375"/>
              <a:gd name="connsiteX15" fmla="*/ 3412241 w 12087225"/>
              <a:gd name="connsiteY15" fmla="*/ 597243 h 4143375"/>
              <a:gd name="connsiteX16" fmla="*/ 2458154 w 12087225"/>
              <a:gd name="connsiteY16" fmla="*/ 595314 h 4143375"/>
              <a:gd name="connsiteX17" fmla="*/ 2458154 w 12087225"/>
              <a:gd name="connsiteY17" fmla="*/ 2824163 h 4143375"/>
              <a:gd name="connsiteX18" fmla="*/ 2924175 w 12087225"/>
              <a:gd name="connsiteY18" fmla="*/ 2824163 h 4143375"/>
              <a:gd name="connsiteX19" fmla="*/ 2924175 w 12087225"/>
              <a:gd name="connsiteY19" fmla="*/ 595314 h 4143375"/>
              <a:gd name="connsiteX20" fmla="*/ 0 w 12087225"/>
              <a:gd name="connsiteY20" fmla="*/ 0 h 4143375"/>
              <a:gd name="connsiteX21" fmla="*/ 12087225 w 12087225"/>
              <a:gd name="connsiteY21" fmla="*/ 0 h 4143375"/>
              <a:gd name="connsiteX22" fmla="*/ 12087225 w 12087225"/>
              <a:gd name="connsiteY22" fmla="*/ 4143375 h 4143375"/>
              <a:gd name="connsiteX23" fmla="*/ 0 w 12087225"/>
              <a:gd name="connsiteY23" fmla="*/ 4143375 h 4143375"/>
              <a:gd name="connsiteX0" fmla="*/ 11029951 w 12087225"/>
              <a:gd name="connsiteY0" fmla="*/ 828676 h 4143375"/>
              <a:gd name="connsiteX1" fmla="*/ 11029951 w 12087225"/>
              <a:gd name="connsiteY1" fmla="*/ 2843214 h 4143375"/>
              <a:gd name="connsiteX2" fmla="*/ 11444289 w 12087225"/>
              <a:gd name="connsiteY2" fmla="*/ 2843214 h 4143375"/>
              <a:gd name="connsiteX3" fmla="*/ 11444289 w 12087225"/>
              <a:gd name="connsiteY3" fmla="*/ 828676 h 4143375"/>
              <a:gd name="connsiteX4" fmla="*/ 11029951 w 12087225"/>
              <a:gd name="connsiteY4" fmla="*/ 828676 h 4143375"/>
              <a:gd name="connsiteX5" fmla="*/ 1548516 w 12087225"/>
              <a:gd name="connsiteY5" fmla="*/ 600074 h 4143375"/>
              <a:gd name="connsiteX6" fmla="*/ 1548516 w 12087225"/>
              <a:gd name="connsiteY6" fmla="*/ 2828923 h 4143375"/>
              <a:gd name="connsiteX7" fmla="*/ 2014537 w 12087225"/>
              <a:gd name="connsiteY7" fmla="*/ 2828923 h 4143375"/>
              <a:gd name="connsiteX8" fmla="*/ 2014537 w 12087225"/>
              <a:gd name="connsiteY8" fmla="*/ 600074 h 4143375"/>
              <a:gd name="connsiteX9" fmla="*/ 1548516 w 12087225"/>
              <a:gd name="connsiteY9" fmla="*/ 600074 h 4143375"/>
              <a:gd name="connsiteX10" fmla="*/ 9638317 w 12087225"/>
              <a:gd name="connsiteY10" fmla="*/ 599172 h 4143375"/>
              <a:gd name="connsiteX11" fmla="*/ 9638317 w 12087225"/>
              <a:gd name="connsiteY11" fmla="*/ 2828021 h 4143375"/>
              <a:gd name="connsiteX12" fmla="*/ 10104338 w 12087225"/>
              <a:gd name="connsiteY12" fmla="*/ 2828021 h 4143375"/>
              <a:gd name="connsiteX13" fmla="*/ 10104338 w 12087225"/>
              <a:gd name="connsiteY13" fmla="*/ 599172 h 4143375"/>
              <a:gd name="connsiteX14" fmla="*/ 9638317 w 12087225"/>
              <a:gd name="connsiteY14" fmla="*/ 599172 h 4143375"/>
              <a:gd name="connsiteX15" fmla="*/ 2946220 w 12087225"/>
              <a:gd name="connsiteY15" fmla="*/ 597243 h 4143375"/>
              <a:gd name="connsiteX16" fmla="*/ 2946220 w 12087225"/>
              <a:gd name="connsiteY16" fmla="*/ 2826092 h 4143375"/>
              <a:gd name="connsiteX17" fmla="*/ 3412241 w 12087225"/>
              <a:gd name="connsiteY17" fmla="*/ 2826092 h 4143375"/>
              <a:gd name="connsiteX18" fmla="*/ 3412241 w 12087225"/>
              <a:gd name="connsiteY18" fmla="*/ 597243 h 4143375"/>
              <a:gd name="connsiteX19" fmla="*/ 2946220 w 12087225"/>
              <a:gd name="connsiteY19" fmla="*/ 597243 h 4143375"/>
              <a:gd name="connsiteX20" fmla="*/ 2458154 w 12087225"/>
              <a:gd name="connsiteY20" fmla="*/ 595314 h 4143375"/>
              <a:gd name="connsiteX21" fmla="*/ 2458154 w 12087225"/>
              <a:gd name="connsiteY21" fmla="*/ 2824163 h 4143375"/>
              <a:gd name="connsiteX22" fmla="*/ 2924175 w 12087225"/>
              <a:gd name="connsiteY22" fmla="*/ 2824163 h 4143375"/>
              <a:gd name="connsiteX23" fmla="*/ 2924175 w 12087225"/>
              <a:gd name="connsiteY23" fmla="*/ 595314 h 4143375"/>
              <a:gd name="connsiteX24" fmla="*/ 2458154 w 12087225"/>
              <a:gd name="connsiteY24" fmla="*/ 595314 h 4143375"/>
              <a:gd name="connsiteX25" fmla="*/ 0 w 12087225"/>
              <a:gd name="connsiteY25" fmla="*/ 0 h 4143375"/>
              <a:gd name="connsiteX26" fmla="*/ 12087225 w 12087225"/>
              <a:gd name="connsiteY26" fmla="*/ 0 h 4143375"/>
              <a:gd name="connsiteX27" fmla="*/ 12087225 w 12087225"/>
              <a:gd name="connsiteY27" fmla="*/ 4143375 h 4143375"/>
              <a:gd name="connsiteX28" fmla="*/ 0 w 12087225"/>
              <a:gd name="connsiteY28" fmla="*/ 2928938 h 4143375"/>
              <a:gd name="connsiteX29" fmla="*/ 0 w 12087225"/>
              <a:gd name="connsiteY29" fmla="*/ 0 h 4143375"/>
              <a:gd name="connsiteX0" fmla="*/ 11029951 w 12101512"/>
              <a:gd name="connsiteY0" fmla="*/ 828676 h 2928938"/>
              <a:gd name="connsiteX1" fmla="*/ 11029951 w 12101512"/>
              <a:gd name="connsiteY1" fmla="*/ 2843214 h 2928938"/>
              <a:gd name="connsiteX2" fmla="*/ 11444289 w 12101512"/>
              <a:gd name="connsiteY2" fmla="*/ 2843214 h 2928938"/>
              <a:gd name="connsiteX3" fmla="*/ 11444289 w 12101512"/>
              <a:gd name="connsiteY3" fmla="*/ 828676 h 2928938"/>
              <a:gd name="connsiteX4" fmla="*/ 11029951 w 12101512"/>
              <a:gd name="connsiteY4" fmla="*/ 828676 h 2928938"/>
              <a:gd name="connsiteX5" fmla="*/ 1548516 w 12101512"/>
              <a:gd name="connsiteY5" fmla="*/ 600074 h 2928938"/>
              <a:gd name="connsiteX6" fmla="*/ 1548516 w 12101512"/>
              <a:gd name="connsiteY6" fmla="*/ 2828923 h 2928938"/>
              <a:gd name="connsiteX7" fmla="*/ 2014537 w 12101512"/>
              <a:gd name="connsiteY7" fmla="*/ 2828923 h 2928938"/>
              <a:gd name="connsiteX8" fmla="*/ 2014537 w 12101512"/>
              <a:gd name="connsiteY8" fmla="*/ 600074 h 2928938"/>
              <a:gd name="connsiteX9" fmla="*/ 1548516 w 12101512"/>
              <a:gd name="connsiteY9" fmla="*/ 600074 h 2928938"/>
              <a:gd name="connsiteX10" fmla="*/ 9638317 w 12101512"/>
              <a:gd name="connsiteY10" fmla="*/ 599172 h 2928938"/>
              <a:gd name="connsiteX11" fmla="*/ 9638317 w 12101512"/>
              <a:gd name="connsiteY11" fmla="*/ 2828021 h 2928938"/>
              <a:gd name="connsiteX12" fmla="*/ 10104338 w 12101512"/>
              <a:gd name="connsiteY12" fmla="*/ 2828021 h 2928938"/>
              <a:gd name="connsiteX13" fmla="*/ 10104338 w 12101512"/>
              <a:gd name="connsiteY13" fmla="*/ 599172 h 2928938"/>
              <a:gd name="connsiteX14" fmla="*/ 9638317 w 12101512"/>
              <a:gd name="connsiteY14" fmla="*/ 599172 h 2928938"/>
              <a:gd name="connsiteX15" fmla="*/ 2946220 w 12101512"/>
              <a:gd name="connsiteY15" fmla="*/ 597243 h 2928938"/>
              <a:gd name="connsiteX16" fmla="*/ 2946220 w 12101512"/>
              <a:gd name="connsiteY16" fmla="*/ 2826092 h 2928938"/>
              <a:gd name="connsiteX17" fmla="*/ 3412241 w 12101512"/>
              <a:gd name="connsiteY17" fmla="*/ 2826092 h 2928938"/>
              <a:gd name="connsiteX18" fmla="*/ 3412241 w 12101512"/>
              <a:gd name="connsiteY18" fmla="*/ 597243 h 2928938"/>
              <a:gd name="connsiteX19" fmla="*/ 2946220 w 12101512"/>
              <a:gd name="connsiteY19" fmla="*/ 597243 h 2928938"/>
              <a:gd name="connsiteX20" fmla="*/ 2458154 w 12101512"/>
              <a:gd name="connsiteY20" fmla="*/ 595314 h 2928938"/>
              <a:gd name="connsiteX21" fmla="*/ 2458154 w 12101512"/>
              <a:gd name="connsiteY21" fmla="*/ 2824163 h 2928938"/>
              <a:gd name="connsiteX22" fmla="*/ 2924175 w 12101512"/>
              <a:gd name="connsiteY22" fmla="*/ 2824163 h 2928938"/>
              <a:gd name="connsiteX23" fmla="*/ 2924175 w 12101512"/>
              <a:gd name="connsiteY23" fmla="*/ 595314 h 2928938"/>
              <a:gd name="connsiteX24" fmla="*/ 2458154 w 12101512"/>
              <a:gd name="connsiteY24" fmla="*/ 595314 h 2928938"/>
              <a:gd name="connsiteX25" fmla="*/ 0 w 12101512"/>
              <a:gd name="connsiteY25" fmla="*/ 0 h 2928938"/>
              <a:gd name="connsiteX26" fmla="*/ 12087225 w 12101512"/>
              <a:gd name="connsiteY26" fmla="*/ 0 h 2928938"/>
              <a:gd name="connsiteX27" fmla="*/ 12101512 w 12101512"/>
              <a:gd name="connsiteY27" fmla="*/ 2857500 h 2928938"/>
              <a:gd name="connsiteX28" fmla="*/ 0 w 12101512"/>
              <a:gd name="connsiteY28" fmla="*/ 2928938 h 2928938"/>
              <a:gd name="connsiteX29" fmla="*/ 0 w 12101512"/>
              <a:gd name="connsiteY29" fmla="*/ 0 h 2928938"/>
              <a:gd name="connsiteX0" fmla="*/ 11029951 w 12101512"/>
              <a:gd name="connsiteY0" fmla="*/ 828676 h 2871788"/>
              <a:gd name="connsiteX1" fmla="*/ 11029951 w 12101512"/>
              <a:gd name="connsiteY1" fmla="*/ 2843214 h 2871788"/>
              <a:gd name="connsiteX2" fmla="*/ 11444289 w 12101512"/>
              <a:gd name="connsiteY2" fmla="*/ 2843214 h 2871788"/>
              <a:gd name="connsiteX3" fmla="*/ 11444289 w 12101512"/>
              <a:gd name="connsiteY3" fmla="*/ 828676 h 2871788"/>
              <a:gd name="connsiteX4" fmla="*/ 11029951 w 12101512"/>
              <a:gd name="connsiteY4" fmla="*/ 828676 h 2871788"/>
              <a:gd name="connsiteX5" fmla="*/ 1548516 w 12101512"/>
              <a:gd name="connsiteY5" fmla="*/ 600074 h 2871788"/>
              <a:gd name="connsiteX6" fmla="*/ 1548516 w 12101512"/>
              <a:gd name="connsiteY6" fmla="*/ 2828923 h 2871788"/>
              <a:gd name="connsiteX7" fmla="*/ 2014537 w 12101512"/>
              <a:gd name="connsiteY7" fmla="*/ 2828923 h 2871788"/>
              <a:gd name="connsiteX8" fmla="*/ 2014537 w 12101512"/>
              <a:gd name="connsiteY8" fmla="*/ 600074 h 2871788"/>
              <a:gd name="connsiteX9" fmla="*/ 1548516 w 12101512"/>
              <a:gd name="connsiteY9" fmla="*/ 600074 h 2871788"/>
              <a:gd name="connsiteX10" fmla="*/ 9638317 w 12101512"/>
              <a:gd name="connsiteY10" fmla="*/ 599172 h 2871788"/>
              <a:gd name="connsiteX11" fmla="*/ 9638317 w 12101512"/>
              <a:gd name="connsiteY11" fmla="*/ 2828021 h 2871788"/>
              <a:gd name="connsiteX12" fmla="*/ 10104338 w 12101512"/>
              <a:gd name="connsiteY12" fmla="*/ 2828021 h 2871788"/>
              <a:gd name="connsiteX13" fmla="*/ 10104338 w 12101512"/>
              <a:gd name="connsiteY13" fmla="*/ 599172 h 2871788"/>
              <a:gd name="connsiteX14" fmla="*/ 9638317 w 12101512"/>
              <a:gd name="connsiteY14" fmla="*/ 599172 h 2871788"/>
              <a:gd name="connsiteX15" fmla="*/ 2946220 w 12101512"/>
              <a:gd name="connsiteY15" fmla="*/ 597243 h 2871788"/>
              <a:gd name="connsiteX16" fmla="*/ 2946220 w 12101512"/>
              <a:gd name="connsiteY16" fmla="*/ 2826092 h 2871788"/>
              <a:gd name="connsiteX17" fmla="*/ 3412241 w 12101512"/>
              <a:gd name="connsiteY17" fmla="*/ 2826092 h 2871788"/>
              <a:gd name="connsiteX18" fmla="*/ 3412241 w 12101512"/>
              <a:gd name="connsiteY18" fmla="*/ 597243 h 2871788"/>
              <a:gd name="connsiteX19" fmla="*/ 2946220 w 12101512"/>
              <a:gd name="connsiteY19" fmla="*/ 597243 h 2871788"/>
              <a:gd name="connsiteX20" fmla="*/ 2458154 w 12101512"/>
              <a:gd name="connsiteY20" fmla="*/ 595314 h 2871788"/>
              <a:gd name="connsiteX21" fmla="*/ 2458154 w 12101512"/>
              <a:gd name="connsiteY21" fmla="*/ 2824163 h 2871788"/>
              <a:gd name="connsiteX22" fmla="*/ 2924175 w 12101512"/>
              <a:gd name="connsiteY22" fmla="*/ 2824163 h 2871788"/>
              <a:gd name="connsiteX23" fmla="*/ 2924175 w 12101512"/>
              <a:gd name="connsiteY23" fmla="*/ 595314 h 2871788"/>
              <a:gd name="connsiteX24" fmla="*/ 2458154 w 12101512"/>
              <a:gd name="connsiteY24" fmla="*/ 595314 h 2871788"/>
              <a:gd name="connsiteX25" fmla="*/ 0 w 12101512"/>
              <a:gd name="connsiteY25" fmla="*/ 0 h 2871788"/>
              <a:gd name="connsiteX26" fmla="*/ 12087225 w 12101512"/>
              <a:gd name="connsiteY26" fmla="*/ 0 h 2871788"/>
              <a:gd name="connsiteX27" fmla="*/ 12101512 w 12101512"/>
              <a:gd name="connsiteY27" fmla="*/ 2857500 h 2871788"/>
              <a:gd name="connsiteX28" fmla="*/ 0 w 12101512"/>
              <a:gd name="connsiteY28" fmla="*/ 2871788 h 2871788"/>
              <a:gd name="connsiteX29" fmla="*/ 0 w 12101512"/>
              <a:gd name="connsiteY29" fmla="*/ 0 h 2871788"/>
              <a:gd name="connsiteX0" fmla="*/ 11029951 w 12101512"/>
              <a:gd name="connsiteY0" fmla="*/ 828676 h 2857500"/>
              <a:gd name="connsiteX1" fmla="*/ 11029951 w 12101512"/>
              <a:gd name="connsiteY1" fmla="*/ 2843214 h 2857500"/>
              <a:gd name="connsiteX2" fmla="*/ 11444289 w 12101512"/>
              <a:gd name="connsiteY2" fmla="*/ 2843214 h 2857500"/>
              <a:gd name="connsiteX3" fmla="*/ 11444289 w 12101512"/>
              <a:gd name="connsiteY3" fmla="*/ 828676 h 2857500"/>
              <a:gd name="connsiteX4" fmla="*/ 11029951 w 12101512"/>
              <a:gd name="connsiteY4" fmla="*/ 828676 h 2857500"/>
              <a:gd name="connsiteX5" fmla="*/ 1548516 w 12101512"/>
              <a:gd name="connsiteY5" fmla="*/ 600074 h 2857500"/>
              <a:gd name="connsiteX6" fmla="*/ 1548516 w 12101512"/>
              <a:gd name="connsiteY6" fmla="*/ 2828923 h 2857500"/>
              <a:gd name="connsiteX7" fmla="*/ 2014537 w 12101512"/>
              <a:gd name="connsiteY7" fmla="*/ 2828923 h 2857500"/>
              <a:gd name="connsiteX8" fmla="*/ 2014537 w 12101512"/>
              <a:gd name="connsiteY8" fmla="*/ 600074 h 2857500"/>
              <a:gd name="connsiteX9" fmla="*/ 1548516 w 12101512"/>
              <a:gd name="connsiteY9" fmla="*/ 600074 h 2857500"/>
              <a:gd name="connsiteX10" fmla="*/ 9638317 w 12101512"/>
              <a:gd name="connsiteY10" fmla="*/ 599172 h 2857500"/>
              <a:gd name="connsiteX11" fmla="*/ 9638317 w 12101512"/>
              <a:gd name="connsiteY11" fmla="*/ 2828021 h 2857500"/>
              <a:gd name="connsiteX12" fmla="*/ 10104338 w 12101512"/>
              <a:gd name="connsiteY12" fmla="*/ 2828021 h 2857500"/>
              <a:gd name="connsiteX13" fmla="*/ 10104338 w 12101512"/>
              <a:gd name="connsiteY13" fmla="*/ 599172 h 2857500"/>
              <a:gd name="connsiteX14" fmla="*/ 9638317 w 12101512"/>
              <a:gd name="connsiteY14" fmla="*/ 599172 h 2857500"/>
              <a:gd name="connsiteX15" fmla="*/ 2946220 w 12101512"/>
              <a:gd name="connsiteY15" fmla="*/ 597243 h 2857500"/>
              <a:gd name="connsiteX16" fmla="*/ 2946220 w 12101512"/>
              <a:gd name="connsiteY16" fmla="*/ 2826092 h 2857500"/>
              <a:gd name="connsiteX17" fmla="*/ 3412241 w 12101512"/>
              <a:gd name="connsiteY17" fmla="*/ 2826092 h 2857500"/>
              <a:gd name="connsiteX18" fmla="*/ 3412241 w 12101512"/>
              <a:gd name="connsiteY18" fmla="*/ 597243 h 2857500"/>
              <a:gd name="connsiteX19" fmla="*/ 2946220 w 12101512"/>
              <a:gd name="connsiteY19" fmla="*/ 597243 h 2857500"/>
              <a:gd name="connsiteX20" fmla="*/ 2458154 w 12101512"/>
              <a:gd name="connsiteY20" fmla="*/ 595314 h 2857500"/>
              <a:gd name="connsiteX21" fmla="*/ 2458154 w 12101512"/>
              <a:gd name="connsiteY21" fmla="*/ 2824163 h 2857500"/>
              <a:gd name="connsiteX22" fmla="*/ 2924175 w 12101512"/>
              <a:gd name="connsiteY22" fmla="*/ 2824163 h 2857500"/>
              <a:gd name="connsiteX23" fmla="*/ 2924175 w 12101512"/>
              <a:gd name="connsiteY23" fmla="*/ 595314 h 2857500"/>
              <a:gd name="connsiteX24" fmla="*/ 2458154 w 12101512"/>
              <a:gd name="connsiteY24" fmla="*/ 595314 h 2857500"/>
              <a:gd name="connsiteX25" fmla="*/ 0 w 12101512"/>
              <a:gd name="connsiteY25" fmla="*/ 0 h 2857500"/>
              <a:gd name="connsiteX26" fmla="*/ 12087225 w 12101512"/>
              <a:gd name="connsiteY26" fmla="*/ 0 h 2857500"/>
              <a:gd name="connsiteX27" fmla="*/ 12101512 w 12101512"/>
              <a:gd name="connsiteY27" fmla="*/ 2857500 h 2857500"/>
              <a:gd name="connsiteX28" fmla="*/ 0 w 12101512"/>
              <a:gd name="connsiteY28" fmla="*/ 2843213 h 2857500"/>
              <a:gd name="connsiteX29" fmla="*/ 0 w 12101512"/>
              <a:gd name="connsiteY29" fmla="*/ 0 h 2857500"/>
              <a:gd name="connsiteX0" fmla="*/ 11044239 w 12115800"/>
              <a:gd name="connsiteY0" fmla="*/ 828676 h 2928938"/>
              <a:gd name="connsiteX1" fmla="*/ 11044239 w 12115800"/>
              <a:gd name="connsiteY1" fmla="*/ 2843214 h 2928938"/>
              <a:gd name="connsiteX2" fmla="*/ 11458577 w 12115800"/>
              <a:gd name="connsiteY2" fmla="*/ 2843214 h 2928938"/>
              <a:gd name="connsiteX3" fmla="*/ 11458577 w 12115800"/>
              <a:gd name="connsiteY3" fmla="*/ 828676 h 2928938"/>
              <a:gd name="connsiteX4" fmla="*/ 11044239 w 12115800"/>
              <a:gd name="connsiteY4" fmla="*/ 828676 h 2928938"/>
              <a:gd name="connsiteX5" fmla="*/ 1562804 w 12115800"/>
              <a:gd name="connsiteY5" fmla="*/ 600074 h 2928938"/>
              <a:gd name="connsiteX6" fmla="*/ 1562804 w 12115800"/>
              <a:gd name="connsiteY6" fmla="*/ 2828923 h 2928938"/>
              <a:gd name="connsiteX7" fmla="*/ 2028825 w 12115800"/>
              <a:gd name="connsiteY7" fmla="*/ 2828923 h 2928938"/>
              <a:gd name="connsiteX8" fmla="*/ 2028825 w 12115800"/>
              <a:gd name="connsiteY8" fmla="*/ 600074 h 2928938"/>
              <a:gd name="connsiteX9" fmla="*/ 1562804 w 12115800"/>
              <a:gd name="connsiteY9" fmla="*/ 600074 h 2928938"/>
              <a:gd name="connsiteX10" fmla="*/ 9652605 w 12115800"/>
              <a:gd name="connsiteY10" fmla="*/ 599172 h 2928938"/>
              <a:gd name="connsiteX11" fmla="*/ 9652605 w 12115800"/>
              <a:gd name="connsiteY11" fmla="*/ 2828021 h 2928938"/>
              <a:gd name="connsiteX12" fmla="*/ 10118626 w 12115800"/>
              <a:gd name="connsiteY12" fmla="*/ 2828021 h 2928938"/>
              <a:gd name="connsiteX13" fmla="*/ 10118626 w 12115800"/>
              <a:gd name="connsiteY13" fmla="*/ 599172 h 2928938"/>
              <a:gd name="connsiteX14" fmla="*/ 9652605 w 12115800"/>
              <a:gd name="connsiteY14" fmla="*/ 599172 h 2928938"/>
              <a:gd name="connsiteX15" fmla="*/ 2960508 w 12115800"/>
              <a:gd name="connsiteY15" fmla="*/ 597243 h 2928938"/>
              <a:gd name="connsiteX16" fmla="*/ 2960508 w 12115800"/>
              <a:gd name="connsiteY16" fmla="*/ 2826092 h 2928938"/>
              <a:gd name="connsiteX17" fmla="*/ 3426529 w 12115800"/>
              <a:gd name="connsiteY17" fmla="*/ 2826092 h 2928938"/>
              <a:gd name="connsiteX18" fmla="*/ 3426529 w 12115800"/>
              <a:gd name="connsiteY18" fmla="*/ 597243 h 2928938"/>
              <a:gd name="connsiteX19" fmla="*/ 2960508 w 12115800"/>
              <a:gd name="connsiteY19" fmla="*/ 597243 h 2928938"/>
              <a:gd name="connsiteX20" fmla="*/ 2472442 w 12115800"/>
              <a:gd name="connsiteY20" fmla="*/ 595314 h 2928938"/>
              <a:gd name="connsiteX21" fmla="*/ 2472442 w 12115800"/>
              <a:gd name="connsiteY21" fmla="*/ 2824163 h 2928938"/>
              <a:gd name="connsiteX22" fmla="*/ 2938463 w 12115800"/>
              <a:gd name="connsiteY22" fmla="*/ 2824163 h 2928938"/>
              <a:gd name="connsiteX23" fmla="*/ 2938463 w 12115800"/>
              <a:gd name="connsiteY23" fmla="*/ 595314 h 2928938"/>
              <a:gd name="connsiteX24" fmla="*/ 2472442 w 12115800"/>
              <a:gd name="connsiteY24" fmla="*/ 595314 h 2928938"/>
              <a:gd name="connsiteX25" fmla="*/ 14288 w 12115800"/>
              <a:gd name="connsiteY25" fmla="*/ 0 h 2928938"/>
              <a:gd name="connsiteX26" fmla="*/ 12101513 w 12115800"/>
              <a:gd name="connsiteY26" fmla="*/ 0 h 2928938"/>
              <a:gd name="connsiteX27" fmla="*/ 12115800 w 12115800"/>
              <a:gd name="connsiteY27" fmla="*/ 2857500 h 2928938"/>
              <a:gd name="connsiteX28" fmla="*/ 0 w 12115800"/>
              <a:gd name="connsiteY28" fmla="*/ 2928938 h 2928938"/>
              <a:gd name="connsiteX29" fmla="*/ 14288 w 12115800"/>
              <a:gd name="connsiteY29" fmla="*/ 0 h 2928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12115800" h="2928938">
                <a:moveTo>
                  <a:pt x="11044239" y="828676"/>
                </a:moveTo>
                <a:lnTo>
                  <a:pt x="11044239" y="2843214"/>
                </a:lnTo>
                <a:lnTo>
                  <a:pt x="11458577" y="2843214"/>
                </a:lnTo>
                <a:lnTo>
                  <a:pt x="11458577" y="828676"/>
                </a:lnTo>
                <a:lnTo>
                  <a:pt x="11044239" y="828676"/>
                </a:lnTo>
                <a:close/>
                <a:moveTo>
                  <a:pt x="1562804" y="600074"/>
                </a:moveTo>
                <a:lnTo>
                  <a:pt x="1562804" y="2828923"/>
                </a:lnTo>
                <a:lnTo>
                  <a:pt x="2028825" y="2828923"/>
                </a:lnTo>
                <a:lnTo>
                  <a:pt x="2028825" y="600074"/>
                </a:lnTo>
                <a:lnTo>
                  <a:pt x="1562804" y="600074"/>
                </a:lnTo>
                <a:close/>
                <a:moveTo>
                  <a:pt x="9652605" y="599172"/>
                </a:moveTo>
                <a:lnTo>
                  <a:pt x="9652605" y="2828021"/>
                </a:lnTo>
                <a:lnTo>
                  <a:pt x="10118626" y="2828021"/>
                </a:lnTo>
                <a:lnTo>
                  <a:pt x="10118626" y="599172"/>
                </a:lnTo>
                <a:lnTo>
                  <a:pt x="9652605" y="599172"/>
                </a:lnTo>
                <a:close/>
                <a:moveTo>
                  <a:pt x="2960508" y="597243"/>
                </a:moveTo>
                <a:lnTo>
                  <a:pt x="2960508" y="2826092"/>
                </a:lnTo>
                <a:lnTo>
                  <a:pt x="3426529" y="2826092"/>
                </a:lnTo>
                <a:lnTo>
                  <a:pt x="3426529" y="597243"/>
                </a:lnTo>
                <a:lnTo>
                  <a:pt x="2960508" y="597243"/>
                </a:lnTo>
                <a:close/>
                <a:moveTo>
                  <a:pt x="2472442" y="595314"/>
                </a:moveTo>
                <a:lnTo>
                  <a:pt x="2472442" y="2824163"/>
                </a:lnTo>
                <a:lnTo>
                  <a:pt x="2938463" y="2824163"/>
                </a:lnTo>
                <a:lnTo>
                  <a:pt x="2938463" y="595314"/>
                </a:lnTo>
                <a:lnTo>
                  <a:pt x="2472442" y="595314"/>
                </a:lnTo>
                <a:close/>
                <a:moveTo>
                  <a:pt x="14288" y="0"/>
                </a:moveTo>
                <a:lnTo>
                  <a:pt x="12101513" y="0"/>
                </a:lnTo>
                <a:cubicBezTo>
                  <a:pt x="12106275" y="952500"/>
                  <a:pt x="12111038" y="1905000"/>
                  <a:pt x="12115800" y="2857500"/>
                </a:cubicBezTo>
                <a:lnTo>
                  <a:pt x="0" y="2928938"/>
                </a:lnTo>
                <a:cubicBezTo>
                  <a:pt x="4763" y="1952625"/>
                  <a:pt x="9525" y="976313"/>
                  <a:pt x="14288" y="0"/>
                </a:cubicBezTo>
                <a:close/>
              </a:path>
            </a:pathLst>
          </a:custGeom>
          <a:solidFill>
            <a:schemeClr val="bg1">
              <a:alpha val="74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l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29A14CAC-ED98-ED47-B56C-D2CF9EAA56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8151" y="980395"/>
            <a:ext cx="5657849" cy="1244054"/>
          </a:xfrm>
          <a:solidFill>
            <a:schemeClr val="bg2"/>
          </a:solidFill>
        </p:spPr>
        <p:txBody>
          <a:bodyPr/>
          <a:lstStyle/>
          <a:p>
            <a:r>
              <a:rPr lang="en-US" sz="2000" dirty="0">
                <a:cs typeface="Helvetica" panose="020B0604020202020204" pitchFamily="34" charset="0"/>
              </a:rPr>
              <a:t>Train on target language text</a:t>
            </a:r>
          </a:p>
          <a:p>
            <a:r>
              <a:rPr lang="en-US" sz="2000" dirty="0">
                <a:cs typeface="Helvetica" panose="020B0604020202020204" pitchFamily="34" charset="0"/>
              </a:rPr>
              <a:t>Useful as an upper bound</a:t>
            </a:r>
          </a:p>
          <a:p>
            <a:r>
              <a:rPr lang="en-US" sz="2000" dirty="0" err="1">
                <a:cs typeface="Helvetica" panose="020B0604020202020204" pitchFamily="34" charset="0"/>
              </a:rPr>
              <a:t>CogComp</a:t>
            </a:r>
            <a:r>
              <a:rPr lang="en-US" sz="2000" dirty="0">
                <a:cs typeface="Helvetica" panose="020B0604020202020204" pitchFamily="34" charset="0"/>
              </a:rPr>
              <a:t> &amp; </a:t>
            </a:r>
            <a:r>
              <a:rPr lang="en-US" sz="2000" dirty="0" err="1">
                <a:cs typeface="Helvetica" panose="020B0604020202020204" pitchFamily="34" charset="0"/>
              </a:rPr>
              <a:t>BiLSTM</a:t>
            </a:r>
            <a:r>
              <a:rPr lang="en-US" sz="2000" dirty="0">
                <a:cs typeface="Helvetica" panose="020B0604020202020204" pitchFamily="34" charset="0"/>
              </a:rPr>
              <a:t>-CRF (2 </a:t>
            </a:r>
            <a:r>
              <a:rPr lang="en-US" sz="2000" dirty="0" err="1">
                <a:cs typeface="Helvetica" panose="020B0604020202020204" pitchFamily="34" charset="0"/>
              </a:rPr>
              <a:t>embs</a:t>
            </a:r>
            <a:r>
              <a:rPr lang="en-US" sz="2000" dirty="0">
                <a:cs typeface="Helvetica" panose="020B0604020202020204" pitchFamily="34" charset="0"/>
              </a:rPr>
              <a:t>)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B5F51917-8462-A843-A32F-2087796D3B19}"/>
              </a:ext>
            </a:extLst>
          </p:cNvPr>
          <p:cNvSpPr txBox="1">
            <a:spLocks/>
          </p:cNvSpPr>
          <p:nvPr/>
        </p:nvSpPr>
        <p:spPr bwMode="auto">
          <a:xfrm>
            <a:off x="6276975" y="1004208"/>
            <a:ext cx="5548313" cy="12202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>
                  <a:lumMod val="25000"/>
                </a:schemeClr>
              </a:buClr>
              <a:buSzPct val="75000"/>
              <a:buFont typeface="Wingdings" charset="2"/>
              <a:buChar char="n"/>
              <a:defRPr sz="2400" b="0" i="0">
                <a:solidFill>
                  <a:schemeClr val="tx1"/>
                </a:solidFill>
                <a:latin typeface="Helvetica Light" charset="0"/>
                <a:ea typeface="Helvetica Light" charset="0"/>
                <a:cs typeface="Helvetica Light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>
                  <a:lumMod val="25000"/>
                </a:schemeClr>
              </a:buClr>
              <a:buSzPct val="80000"/>
              <a:buFont typeface="Wingdings" charset="2"/>
              <a:buChar char="¨"/>
              <a:defRPr sz="2000" b="0" i="0">
                <a:solidFill>
                  <a:schemeClr val="tx1"/>
                </a:solidFill>
                <a:latin typeface="Helvetica Light" charset="0"/>
                <a:ea typeface="Helvetica Light" charset="0"/>
                <a:cs typeface="Helvetica Light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>
                  <a:lumMod val="25000"/>
                </a:schemeClr>
              </a:buClr>
              <a:buSzPct val="65000"/>
              <a:buFont typeface="Wingdings" charset="2"/>
              <a:buChar char="n"/>
              <a:defRPr b="0" i="0">
                <a:solidFill>
                  <a:schemeClr val="tx1"/>
                </a:solidFill>
                <a:latin typeface="Helvetica Light" charset="0"/>
                <a:ea typeface="Helvetica Light" charset="0"/>
                <a:cs typeface="Helvetica Light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>
                  <a:lumMod val="25000"/>
                </a:schemeClr>
              </a:buClr>
              <a:buSzPct val="70000"/>
              <a:buFont typeface="Wingdings" charset="2"/>
              <a:buChar char="¨"/>
              <a:defRPr sz="1600" b="0" i="0">
                <a:solidFill>
                  <a:schemeClr val="tx1"/>
                </a:solidFill>
                <a:latin typeface="Helvetica Light" charset="0"/>
                <a:ea typeface="Helvetica Light" charset="0"/>
                <a:cs typeface="Helvetica Light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>
                  <a:lumMod val="25000"/>
                </a:schemeClr>
              </a:buClr>
              <a:buFont typeface="Wingdings" charset="2"/>
              <a:buChar char="§"/>
              <a:defRPr sz="1600" b="0" i="0">
                <a:solidFill>
                  <a:schemeClr val="tx1"/>
                </a:solidFill>
                <a:latin typeface="Helvetica Light" charset="0"/>
                <a:ea typeface="Helvetica Light" charset="0"/>
                <a:cs typeface="Helvetica Light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kern="0" dirty="0">
                <a:latin typeface="+mn-lt"/>
              </a:rPr>
              <a:t>Takeaways:</a:t>
            </a:r>
          </a:p>
          <a:p>
            <a:r>
              <a:rPr lang="en-US" sz="2000" kern="0" dirty="0">
                <a:latin typeface="+mn-lt"/>
              </a:rPr>
              <a:t>Don’t discount non-neural systems</a:t>
            </a:r>
          </a:p>
          <a:p>
            <a:r>
              <a:rPr lang="en-US" sz="2000" kern="0" dirty="0">
                <a:latin typeface="+mn-lt"/>
              </a:rPr>
              <a:t>Average about 70 F1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93D555F9-144C-446B-BC8E-516D4157F8A9}"/>
              </a:ext>
            </a:extLst>
          </p:cNvPr>
          <p:cNvSpPr/>
          <p:nvPr/>
        </p:nvSpPr>
        <p:spPr>
          <a:xfrm>
            <a:off x="10823943" y="3371289"/>
            <a:ext cx="773297" cy="2502196"/>
          </a:xfrm>
          <a:prstGeom prst="ellipse">
            <a:avLst/>
          </a:prstGeom>
          <a:noFill/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9" name="Speech Bubble: Rectangle 8">
            <a:extLst>
              <a:ext uri="{FF2B5EF4-FFF2-40B4-BE49-F238E27FC236}">
                <a16:creationId xmlns:a16="http://schemas.microsoft.com/office/drawing/2014/main" id="{9FE66728-91BD-409B-BA21-005A28843BC2}"/>
              </a:ext>
            </a:extLst>
          </p:cNvPr>
          <p:cNvSpPr/>
          <p:nvPr/>
        </p:nvSpPr>
        <p:spPr>
          <a:xfrm>
            <a:off x="476519" y="2369178"/>
            <a:ext cx="5009881" cy="334695"/>
          </a:xfrm>
          <a:prstGeom prst="wedgeRectCallout">
            <a:avLst>
              <a:gd name="adj1" fmla="val -28564"/>
              <a:gd name="adj2" fmla="val -135782"/>
            </a:avLst>
          </a:prstGeom>
          <a:solidFill>
            <a:srgbClr val="FFFFCC"/>
          </a:solidFill>
          <a:ln w="12700">
            <a:solidFill>
              <a:schemeClr val="accent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ea typeface="Helvetica Neue" charset="0"/>
                <a:cs typeface="Helvetica Neue" charset="0"/>
              </a:rPr>
              <a:t>Averaged Perceptron based [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ea typeface="Helvetica Neue" charset="0"/>
                <a:cs typeface="Helvetica Neue" charset="0"/>
              </a:rPr>
              <a:t>Ratinov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ea typeface="Helvetica Neue" charset="0"/>
                <a:cs typeface="Helvetica Neue" charset="0"/>
              </a:rPr>
              <a:t> &amp; Roth 09]</a:t>
            </a:r>
          </a:p>
        </p:txBody>
      </p:sp>
    </p:spTree>
    <p:extLst>
      <p:ext uri="{BB962C8B-B14F-4D97-AF65-F5344CB8AC3E}">
        <p14:creationId xmlns:p14="http://schemas.microsoft.com/office/powerpoint/2010/main" val="1521964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 uiExpand="1">
        <p:bldSub>
          <a:bldChart bld="series"/>
        </p:bldSub>
      </p:bldGraphic>
      <p:bldP spid="21" grpId="0" animBg="1"/>
      <p:bldP spid="19" grpId="0" uiExpand="1" build="allAtOnce" animBg="1"/>
      <p:bldP spid="8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4D93B365-C907-014B-8A79-F1896EB486A8}"/>
              </a:ext>
            </a:extLst>
          </p:cNvPr>
          <p:cNvGraphicFramePr>
            <a:graphicFrameLocks/>
          </p:cNvGraphicFramePr>
          <p:nvPr/>
        </p:nvGraphicFramePr>
        <p:xfrm>
          <a:off x="138086" y="1689867"/>
          <a:ext cx="11834839" cy="48206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A827D5D2-8EE1-624D-8527-B58FD9853A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(ii) Cross-Lingual Results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D318CA-9316-9444-BBD0-F60ABE8543E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DF588C3-71D6-5D45-B118-1C664482E1C2}" type="slidenum">
              <a:rPr lang="en-US" smtClean="0"/>
              <a:t>16</a:t>
            </a:fld>
            <a:endParaRPr lang="en-US"/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44DD02C7-0DC6-824C-A43F-0899E286EBF4}"/>
              </a:ext>
            </a:extLst>
          </p:cNvPr>
          <p:cNvSpPr/>
          <p:nvPr/>
        </p:nvSpPr>
        <p:spPr>
          <a:xfrm>
            <a:off x="0" y="1428750"/>
            <a:ext cx="12192000" cy="4143375"/>
          </a:xfrm>
          <a:custGeom>
            <a:avLst/>
            <a:gdLst>
              <a:gd name="connsiteX0" fmla="*/ 11344275 w 12192000"/>
              <a:gd name="connsiteY0" fmla="*/ 1957387 h 4143375"/>
              <a:gd name="connsiteX1" fmla="*/ 11344275 w 12192000"/>
              <a:gd name="connsiteY1" fmla="*/ 4100512 h 4143375"/>
              <a:gd name="connsiteX2" fmla="*/ 11844338 w 12192000"/>
              <a:gd name="connsiteY2" fmla="*/ 4100512 h 4143375"/>
              <a:gd name="connsiteX3" fmla="*/ 11844338 w 12192000"/>
              <a:gd name="connsiteY3" fmla="*/ 1957387 h 4143375"/>
              <a:gd name="connsiteX4" fmla="*/ 0 w 12192000"/>
              <a:gd name="connsiteY4" fmla="*/ 0 h 4143375"/>
              <a:gd name="connsiteX5" fmla="*/ 12192000 w 12192000"/>
              <a:gd name="connsiteY5" fmla="*/ 0 h 4143375"/>
              <a:gd name="connsiteX6" fmla="*/ 12192000 w 12192000"/>
              <a:gd name="connsiteY6" fmla="*/ 4143375 h 4143375"/>
              <a:gd name="connsiteX7" fmla="*/ 0 w 12192000"/>
              <a:gd name="connsiteY7" fmla="*/ 4143375 h 4143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4143375">
                <a:moveTo>
                  <a:pt x="11344275" y="1957387"/>
                </a:moveTo>
                <a:lnTo>
                  <a:pt x="11344275" y="4100512"/>
                </a:lnTo>
                <a:lnTo>
                  <a:pt x="11844338" y="4100512"/>
                </a:lnTo>
                <a:lnTo>
                  <a:pt x="11844338" y="1957387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4143375"/>
                </a:lnTo>
                <a:lnTo>
                  <a:pt x="0" y="4143375"/>
                </a:lnTo>
                <a:close/>
              </a:path>
            </a:pathLst>
          </a:custGeom>
          <a:solidFill>
            <a:schemeClr val="bg1">
              <a:alpha val="81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l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E0CDF4D7-CF58-4303-BF97-B664A1BDFE24}"/>
              </a:ext>
            </a:extLst>
          </p:cNvPr>
          <p:cNvSpPr/>
          <p:nvPr/>
        </p:nvSpPr>
        <p:spPr>
          <a:xfrm>
            <a:off x="11199628" y="3168502"/>
            <a:ext cx="773297" cy="2502196"/>
          </a:xfrm>
          <a:prstGeom prst="ellipse">
            <a:avLst/>
          </a:prstGeom>
          <a:noFill/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634F697C-9534-4B07-B02E-E98BB83940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7508" y="1004208"/>
            <a:ext cx="5657849" cy="1239372"/>
          </a:xfrm>
          <a:solidFill>
            <a:schemeClr val="bg2"/>
          </a:solidFill>
        </p:spPr>
        <p:txBody>
          <a:bodyPr/>
          <a:lstStyle/>
          <a:p>
            <a:r>
              <a:rPr lang="en-US" sz="2000" dirty="0">
                <a:cs typeface="Helvetica" panose="020B0604020202020204" pitchFamily="34" charset="0"/>
              </a:rPr>
              <a:t>English Annotation as input </a:t>
            </a:r>
          </a:p>
          <a:p>
            <a:r>
              <a:rPr lang="en-US" sz="2000" dirty="0">
                <a:cs typeface="Helvetica" panose="020B0604020202020204" pitchFamily="34" charset="0"/>
              </a:rPr>
              <a:t>Cheap Translation </a:t>
            </a:r>
            <a:r>
              <a:rPr lang="en-US" sz="2000" dirty="0">
                <a:solidFill>
                  <a:srgbClr val="0000FF"/>
                </a:solidFill>
              </a:rPr>
              <a:t>[Mayhew et al. EMNLP ‘17] </a:t>
            </a:r>
          </a:p>
          <a:p>
            <a:r>
              <a:rPr lang="en-US" sz="2000" dirty="0">
                <a:cs typeface="Helvetica" panose="020B0604020202020204" pitchFamily="34" charset="0"/>
              </a:rPr>
              <a:t>CP++ [Xie et al. EMNLP’18] 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4D6CEE70-885D-445B-98D3-00D2153E7E8C}"/>
              </a:ext>
            </a:extLst>
          </p:cNvPr>
          <p:cNvSpPr txBox="1">
            <a:spLocks/>
          </p:cNvSpPr>
          <p:nvPr/>
        </p:nvSpPr>
        <p:spPr bwMode="auto">
          <a:xfrm>
            <a:off x="6414522" y="1004208"/>
            <a:ext cx="5548313" cy="123937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>
                  <a:lumMod val="25000"/>
                </a:schemeClr>
              </a:buClr>
              <a:buSzPct val="75000"/>
              <a:buFont typeface="Wingdings" charset="2"/>
              <a:buChar char="n"/>
              <a:defRPr sz="2400" b="0" i="0">
                <a:solidFill>
                  <a:schemeClr val="tx1"/>
                </a:solidFill>
                <a:latin typeface="Helvetica Light" charset="0"/>
                <a:ea typeface="Helvetica Light" charset="0"/>
                <a:cs typeface="Helvetica Light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>
                  <a:lumMod val="25000"/>
                </a:schemeClr>
              </a:buClr>
              <a:buSzPct val="80000"/>
              <a:buFont typeface="Wingdings" charset="2"/>
              <a:buChar char="¨"/>
              <a:defRPr sz="2000" b="0" i="0">
                <a:solidFill>
                  <a:schemeClr val="tx1"/>
                </a:solidFill>
                <a:latin typeface="Helvetica Light" charset="0"/>
                <a:ea typeface="Helvetica Light" charset="0"/>
                <a:cs typeface="Helvetica Light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>
                  <a:lumMod val="25000"/>
                </a:schemeClr>
              </a:buClr>
              <a:buSzPct val="65000"/>
              <a:buFont typeface="Wingdings" charset="2"/>
              <a:buChar char="n"/>
              <a:defRPr b="0" i="0">
                <a:solidFill>
                  <a:schemeClr val="tx1"/>
                </a:solidFill>
                <a:latin typeface="Helvetica Light" charset="0"/>
                <a:ea typeface="Helvetica Light" charset="0"/>
                <a:cs typeface="Helvetica Light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>
                  <a:lumMod val="25000"/>
                </a:schemeClr>
              </a:buClr>
              <a:buSzPct val="70000"/>
              <a:buFont typeface="Wingdings" charset="2"/>
              <a:buChar char="¨"/>
              <a:defRPr sz="1600" b="0" i="0">
                <a:solidFill>
                  <a:schemeClr val="tx1"/>
                </a:solidFill>
                <a:latin typeface="Helvetica Light" charset="0"/>
                <a:ea typeface="Helvetica Light" charset="0"/>
                <a:cs typeface="Helvetica Light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>
                  <a:lumMod val="25000"/>
                </a:schemeClr>
              </a:buClr>
              <a:buFont typeface="Wingdings" charset="2"/>
              <a:buChar char="§"/>
              <a:defRPr sz="1600" b="0" i="0">
                <a:solidFill>
                  <a:schemeClr val="tx1"/>
                </a:solidFill>
                <a:latin typeface="Helvetica Light" charset="0"/>
                <a:ea typeface="Helvetica Light" charset="0"/>
                <a:cs typeface="Helvetica Light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kern="0" dirty="0">
                <a:latin typeface="+mn-lt"/>
              </a:rPr>
              <a:t>Takeaways:</a:t>
            </a:r>
          </a:p>
          <a:p>
            <a:r>
              <a:rPr lang="en-US" sz="2000" kern="0" dirty="0">
                <a:latin typeface="+mn-lt"/>
              </a:rPr>
              <a:t>M-BERT is best </a:t>
            </a:r>
          </a:p>
          <a:p>
            <a:r>
              <a:rPr lang="en-US" sz="2000" kern="0" dirty="0">
                <a:latin typeface="+mn-lt"/>
              </a:rPr>
              <a:t>CP and CP++ are close </a:t>
            </a:r>
          </a:p>
        </p:txBody>
      </p:sp>
    </p:spTree>
    <p:extLst>
      <p:ext uri="{BB962C8B-B14F-4D97-AF65-F5344CB8AC3E}">
        <p14:creationId xmlns:p14="http://schemas.microsoft.com/office/powerpoint/2010/main" val="3055978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 uiExpand="1">
        <p:bldSub>
          <a:bldChart bld="series"/>
        </p:bldSub>
      </p:bldGraphic>
      <p:bldP spid="8" grpId="0" animBg="1"/>
      <p:bldP spid="3" grpId="0" animBg="1"/>
      <p:bldP spid="13" grpId="0" uiExpand="1" build="allAtOnce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B139DF-2DB9-764D-9CC1-DE95983D2A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Overall: Still Ways to Go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8AF75B-71FA-8343-942D-2F4BAB07B65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DF588C3-71D6-5D45-B118-1C664482E1C2}" type="slidenum">
              <a:rPr lang="en-US" smtClean="0"/>
              <a:t>17</a:t>
            </a:fld>
            <a:endParaRPr lang="en-US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5F369B3D-D507-0B46-A656-377388B02AFD}"/>
              </a:ext>
            </a:extLst>
          </p:cNvPr>
          <p:cNvGraphicFramePr>
            <a:graphicFrameLocks/>
          </p:cNvGraphicFramePr>
          <p:nvPr/>
        </p:nvGraphicFramePr>
        <p:xfrm>
          <a:off x="285911" y="2460354"/>
          <a:ext cx="11570292" cy="41884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Freeform 6">
            <a:extLst>
              <a:ext uri="{FF2B5EF4-FFF2-40B4-BE49-F238E27FC236}">
                <a16:creationId xmlns:a16="http://schemas.microsoft.com/office/drawing/2014/main" id="{0D5DABEE-2295-1B43-BC81-9D28BA399238}"/>
              </a:ext>
            </a:extLst>
          </p:cNvPr>
          <p:cNvSpPr/>
          <p:nvPr/>
        </p:nvSpPr>
        <p:spPr>
          <a:xfrm>
            <a:off x="0" y="1287888"/>
            <a:ext cx="12192000" cy="4438786"/>
          </a:xfrm>
          <a:custGeom>
            <a:avLst/>
            <a:gdLst>
              <a:gd name="connsiteX0" fmla="*/ 11344275 w 12192000"/>
              <a:gd name="connsiteY0" fmla="*/ 1957387 h 4143375"/>
              <a:gd name="connsiteX1" fmla="*/ 11344275 w 12192000"/>
              <a:gd name="connsiteY1" fmla="*/ 4100512 h 4143375"/>
              <a:gd name="connsiteX2" fmla="*/ 11844338 w 12192000"/>
              <a:gd name="connsiteY2" fmla="*/ 4100512 h 4143375"/>
              <a:gd name="connsiteX3" fmla="*/ 11844338 w 12192000"/>
              <a:gd name="connsiteY3" fmla="*/ 1957387 h 4143375"/>
              <a:gd name="connsiteX4" fmla="*/ 0 w 12192000"/>
              <a:gd name="connsiteY4" fmla="*/ 0 h 4143375"/>
              <a:gd name="connsiteX5" fmla="*/ 12192000 w 12192000"/>
              <a:gd name="connsiteY5" fmla="*/ 0 h 4143375"/>
              <a:gd name="connsiteX6" fmla="*/ 12192000 w 12192000"/>
              <a:gd name="connsiteY6" fmla="*/ 4143375 h 4143375"/>
              <a:gd name="connsiteX7" fmla="*/ 0 w 12192000"/>
              <a:gd name="connsiteY7" fmla="*/ 4143375 h 4143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4143375">
                <a:moveTo>
                  <a:pt x="11344275" y="1957387"/>
                </a:moveTo>
                <a:lnTo>
                  <a:pt x="11344275" y="4100512"/>
                </a:lnTo>
                <a:lnTo>
                  <a:pt x="11844338" y="4100512"/>
                </a:lnTo>
                <a:lnTo>
                  <a:pt x="11844338" y="1957387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4143375"/>
                </a:lnTo>
                <a:lnTo>
                  <a:pt x="0" y="4143375"/>
                </a:lnTo>
                <a:close/>
              </a:path>
            </a:pathLst>
          </a:custGeom>
          <a:solidFill>
            <a:schemeClr val="bg1">
              <a:alpha val="81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l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7CC2F281-55C9-4032-B1EF-034167F8E191}"/>
              </a:ext>
            </a:extLst>
          </p:cNvPr>
          <p:cNvSpPr/>
          <p:nvPr/>
        </p:nvSpPr>
        <p:spPr>
          <a:xfrm>
            <a:off x="11077081" y="3272199"/>
            <a:ext cx="773297" cy="2502196"/>
          </a:xfrm>
          <a:prstGeom prst="ellipse">
            <a:avLst/>
          </a:prstGeom>
          <a:noFill/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6E232D4E-F51F-4263-A71D-CE5C9B6045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7508" y="985354"/>
            <a:ext cx="5657849" cy="843446"/>
          </a:xfrm>
          <a:solidFill>
            <a:schemeClr val="bg2"/>
          </a:solidFill>
        </p:spPr>
        <p:txBody>
          <a:bodyPr/>
          <a:lstStyle/>
          <a:p>
            <a:r>
              <a:rPr lang="en-US" sz="2000" dirty="0">
                <a:cs typeface="Helvetica" panose="020B0604020202020204" pitchFamily="34" charset="0"/>
              </a:rPr>
              <a:t>Average of best cross-lingual </a:t>
            </a:r>
            <a:r>
              <a:rPr lang="en-US" sz="2000" dirty="0">
                <a:solidFill>
                  <a:srgbClr val="0000FF"/>
                </a:solidFill>
                <a:cs typeface="Helvetica" panose="020B0604020202020204" pitchFamily="34" charset="0"/>
              </a:rPr>
              <a:t>(47 F1) </a:t>
            </a:r>
            <a:r>
              <a:rPr lang="en-US" sz="2000" dirty="0">
                <a:cs typeface="Helvetica" panose="020B0604020202020204" pitchFamily="34" charset="0"/>
              </a:rPr>
              <a:t>is still less than monolingual </a:t>
            </a:r>
            <a:r>
              <a:rPr lang="en-US" sz="2000" dirty="0">
                <a:solidFill>
                  <a:srgbClr val="0000FF"/>
                </a:solidFill>
                <a:cs typeface="Helvetica" panose="020B0604020202020204" pitchFamily="34" charset="0"/>
              </a:rPr>
              <a:t>(74 F1)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A0967677-B87D-4554-809E-D6157A78FFE7}"/>
              </a:ext>
            </a:extLst>
          </p:cNvPr>
          <p:cNvSpPr txBox="1">
            <a:spLocks/>
          </p:cNvSpPr>
          <p:nvPr/>
        </p:nvSpPr>
        <p:spPr bwMode="auto">
          <a:xfrm>
            <a:off x="6414522" y="985354"/>
            <a:ext cx="5548313" cy="8434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>
                  <a:lumMod val="25000"/>
                </a:schemeClr>
              </a:buClr>
              <a:buSzPct val="75000"/>
              <a:buFont typeface="Wingdings" charset="2"/>
              <a:buChar char="n"/>
              <a:defRPr sz="2400" b="0" i="0">
                <a:solidFill>
                  <a:schemeClr val="tx1"/>
                </a:solidFill>
                <a:latin typeface="Helvetica Light" charset="0"/>
                <a:ea typeface="Helvetica Light" charset="0"/>
                <a:cs typeface="Helvetica Light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>
                  <a:lumMod val="25000"/>
                </a:schemeClr>
              </a:buClr>
              <a:buSzPct val="80000"/>
              <a:buFont typeface="Wingdings" charset="2"/>
              <a:buChar char="¨"/>
              <a:defRPr sz="2000" b="0" i="0">
                <a:solidFill>
                  <a:schemeClr val="tx1"/>
                </a:solidFill>
                <a:latin typeface="Helvetica Light" charset="0"/>
                <a:ea typeface="Helvetica Light" charset="0"/>
                <a:cs typeface="Helvetica Light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>
                  <a:lumMod val="25000"/>
                </a:schemeClr>
              </a:buClr>
              <a:buSzPct val="65000"/>
              <a:buFont typeface="Wingdings" charset="2"/>
              <a:buChar char="n"/>
              <a:defRPr b="0" i="0">
                <a:solidFill>
                  <a:schemeClr val="tx1"/>
                </a:solidFill>
                <a:latin typeface="Helvetica Light" charset="0"/>
                <a:ea typeface="Helvetica Light" charset="0"/>
                <a:cs typeface="Helvetica Light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>
                  <a:lumMod val="25000"/>
                </a:schemeClr>
              </a:buClr>
              <a:buSzPct val="70000"/>
              <a:buFont typeface="Wingdings" charset="2"/>
              <a:buChar char="¨"/>
              <a:defRPr sz="1600" b="0" i="0">
                <a:solidFill>
                  <a:schemeClr val="tx1"/>
                </a:solidFill>
                <a:latin typeface="Helvetica Light" charset="0"/>
                <a:ea typeface="Helvetica Light" charset="0"/>
                <a:cs typeface="Helvetica Light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>
                  <a:lumMod val="25000"/>
                </a:schemeClr>
              </a:buClr>
              <a:buFont typeface="Wingdings" charset="2"/>
              <a:buChar char="§"/>
              <a:defRPr sz="1600" b="0" i="0">
                <a:solidFill>
                  <a:schemeClr val="tx1"/>
                </a:solidFill>
                <a:latin typeface="Helvetica Light" charset="0"/>
                <a:ea typeface="Helvetica Light" charset="0"/>
                <a:cs typeface="Helvetica Light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kern="0" dirty="0">
                <a:latin typeface="+mn-lt"/>
              </a:rPr>
              <a:t>Takeaways:</a:t>
            </a:r>
          </a:p>
          <a:p>
            <a:r>
              <a:rPr lang="en-US" sz="2000" kern="0" dirty="0">
                <a:latin typeface="+mn-lt"/>
              </a:rPr>
              <a:t>Cross-lingual transfer by itself isn’t sufficient</a:t>
            </a:r>
          </a:p>
        </p:txBody>
      </p:sp>
    </p:spTree>
    <p:extLst>
      <p:ext uri="{BB962C8B-B14F-4D97-AF65-F5344CB8AC3E}">
        <p14:creationId xmlns:p14="http://schemas.microsoft.com/office/powerpoint/2010/main" val="2154898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1" grpId="0" uiExpand="1" build="allAtOnce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7F5854-8D6F-4A6E-8288-5ED77C9346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Talk Outline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8FEAB9-3655-468D-8505-76286C4513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perspective</a:t>
            </a:r>
          </a:p>
          <a:p>
            <a:pPr lvl="1"/>
            <a:r>
              <a:rPr lang="en-US" dirty="0"/>
              <a:t>What happened and where we are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Weak signals from humans</a:t>
            </a:r>
          </a:p>
          <a:p>
            <a:pPr lvl="1"/>
            <a:r>
              <a:rPr lang="en-US" dirty="0"/>
              <a:t>The role on non-speakers in low-resource languages </a:t>
            </a:r>
          </a:p>
          <a:p>
            <a:endParaRPr lang="en-US" dirty="0">
              <a:sym typeface="Wingdings" panose="05000000000000000000" pitchFamily="2" charset="2"/>
            </a:endParaRPr>
          </a:p>
          <a:p>
            <a:r>
              <a:rPr lang="en-US" dirty="0">
                <a:sym typeface="Wingdings" panose="05000000000000000000" pitchFamily="2" charset="2"/>
              </a:rPr>
              <a:t>Towards understanding M-BERT 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Looking at what makes a difference and what doesn’t 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78E28B-1ACA-44B0-B456-837CA2513C5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DF588C3-71D6-5D45-B118-1C664482E1C2}" type="slidenum">
              <a:rPr lang="en-US" smtClean="0"/>
              <a:t>18</a:t>
            </a:fld>
            <a:endParaRPr lang="en-US"/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F3359421-9ED0-4601-9DCE-82E9FCAD6D0C}"/>
              </a:ext>
            </a:extLst>
          </p:cNvPr>
          <p:cNvSpPr/>
          <p:nvPr/>
        </p:nvSpPr>
        <p:spPr>
          <a:xfrm>
            <a:off x="113122" y="2912881"/>
            <a:ext cx="496478" cy="179109"/>
          </a:xfrm>
          <a:prstGeom prst="rightArrow">
            <a:avLst/>
          </a:prstGeom>
          <a:solidFill>
            <a:srgbClr val="FF0000"/>
          </a:solidFill>
          <a:ln w="127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pic>
        <p:nvPicPr>
          <p:cNvPr id="6" name="Picture 2" descr="Trained a Neural Net">
            <a:extLst>
              <a:ext uri="{FF2B5EF4-FFF2-40B4-BE49-F238E27FC236}">
                <a16:creationId xmlns:a16="http://schemas.microsoft.com/office/drawing/2014/main" id="{C81FE75E-50A4-46FD-AF0F-109FECC7C5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3863" y="1153465"/>
            <a:ext cx="34925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01145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NER with Partial Annotation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80ED6C-818B-45BE-AB19-EEA61820E2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Weak signals:</a:t>
            </a:r>
          </a:p>
          <a:p>
            <a:pPr lvl="1"/>
            <a:r>
              <a:rPr lang="en-US" dirty="0"/>
              <a:t>High precision, low recall signal</a:t>
            </a:r>
          </a:p>
          <a:p>
            <a:pPr lvl="1"/>
            <a:r>
              <a:rPr lang="en-US" dirty="0"/>
              <a:t>Tomorrow:</a:t>
            </a:r>
            <a:r>
              <a:rPr lang="en-US" dirty="0">
                <a:solidFill>
                  <a:srgbClr val="0000FF"/>
                </a:solidFill>
              </a:rPr>
              <a:t> [Mayhew et al.’</a:t>
            </a:r>
            <a:r>
              <a:rPr lang="en-US" dirty="0" err="1">
                <a:solidFill>
                  <a:srgbClr val="0000FF"/>
                </a:solidFill>
              </a:rPr>
              <a:t>CoNLL</a:t>
            </a:r>
            <a:r>
              <a:rPr lang="en-US" dirty="0">
                <a:solidFill>
                  <a:srgbClr val="0000FF"/>
                </a:solidFill>
              </a:rPr>
              <a:t> 19] </a:t>
            </a:r>
            <a:r>
              <a:rPr lang="en-US" dirty="0"/>
              <a:t>describes a</a:t>
            </a:r>
            <a:r>
              <a:rPr lang="en-US" dirty="0">
                <a:ea typeface="Helvetica" charset="0"/>
                <a:cs typeface="Helvetica" charset="0"/>
              </a:rPr>
              <a:t>n algorithmic approach that allows training high quality NER from such partial annotation given by non-native speaker. </a:t>
            </a:r>
          </a:p>
          <a:p>
            <a:pPr lvl="1"/>
            <a:endParaRPr lang="en-US" dirty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DF588C3-71D6-5D45-B118-1C664482E1C2}" type="slidenum">
              <a:rPr lang="en-US" smtClean="0"/>
              <a:t>19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498600" y="2870200"/>
            <a:ext cx="111435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ea typeface="Helvetica" charset="0"/>
                <a:cs typeface="Helvetica" charset="0"/>
              </a:rPr>
              <a:t>ABC’s Gillian </a:t>
            </a:r>
            <a:r>
              <a:rPr lang="en-US" sz="2400" dirty="0" err="1">
                <a:ea typeface="Helvetica" charset="0"/>
                <a:cs typeface="Helvetica" charset="0"/>
              </a:rPr>
              <a:t>Findale</a:t>
            </a:r>
            <a:r>
              <a:rPr lang="en-US" sz="2400" dirty="0">
                <a:ea typeface="Helvetica" charset="0"/>
                <a:cs typeface="Helvetica" charset="0"/>
              </a:rPr>
              <a:t> has reported from Gaza in Palestine today.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422400" y="990600"/>
            <a:ext cx="1964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chemeClr val="bg1">
                    <a:lumMod val="50000"/>
                  </a:schemeClr>
                </a:solidFill>
                <a:ea typeface="Helvetica" charset="0"/>
                <a:cs typeface="Helvetica" charset="0"/>
              </a:rPr>
              <a:t>Romanized Bengali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2524456" y="1587500"/>
            <a:ext cx="2716284" cy="393700"/>
          </a:xfrm>
          <a:prstGeom prst="roundRect">
            <a:avLst/>
          </a:prstGeom>
          <a:solidFill>
            <a:srgbClr val="FFFF00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838019" y="1588448"/>
            <a:ext cx="1736488" cy="393700"/>
          </a:xfrm>
          <a:prstGeom prst="roundRect">
            <a:avLst/>
          </a:prstGeom>
          <a:solidFill>
            <a:srgbClr val="F88379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9111207" y="1611763"/>
            <a:ext cx="838011" cy="355600"/>
          </a:xfrm>
          <a:prstGeom prst="roundRect">
            <a:avLst/>
          </a:prstGeom>
          <a:solidFill>
            <a:srgbClr val="F88379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511300" y="1587500"/>
            <a:ext cx="986240" cy="3937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81093" y="1527272"/>
            <a:ext cx="92123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ea typeface="Helvetica" charset="0"/>
                <a:cs typeface="Helvetica" charset="0"/>
              </a:rPr>
              <a:t>ebisi’ra</a:t>
            </a:r>
            <a:r>
              <a:rPr lang="en-US" sz="2400" dirty="0">
                <a:ea typeface="Helvetica" charset="0"/>
                <a:cs typeface="Helvetica" charset="0"/>
              </a:rPr>
              <a:t> </a:t>
            </a:r>
            <a:r>
              <a:rPr lang="en-US" sz="2400" dirty="0" err="1">
                <a:ea typeface="Helvetica" charset="0"/>
                <a:cs typeface="Helvetica" charset="0"/>
              </a:rPr>
              <a:t>giliyyaana</a:t>
            </a:r>
            <a:r>
              <a:rPr lang="en-US" sz="2400" dirty="0">
                <a:ea typeface="Helvetica" charset="0"/>
                <a:cs typeface="Helvetica" charset="0"/>
              </a:rPr>
              <a:t> </a:t>
            </a:r>
            <a:r>
              <a:rPr lang="en-US" sz="2400" dirty="0" err="1">
                <a:ea typeface="Helvetica" charset="0"/>
                <a:cs typeface="Helvetica" charset="0"/>
              </a:rPr>
              <a:t>phinnddale</a:t>
            </a:r>
            <a:r>
              <a:rPr lang="en-US" sz="2400" dirty="0">
                <a:ea typeface="Helvetica" charset="0"/>
                <a:cs typeface="Helvetica" charset="0"/>
              </a:rPr>
              <a:t> </a:t>
            </a:r>
            <a:r>
              <a:rPr lang="en-US" sz="2400" dirty="0" err="1">
                <a:ea typeface="Helvetica" charset="0"/>
                <a:cs typeface="Helvetica" charset="0"/>
              </a:rPr>
              <a:t>aaja</a:t>
            </a:r>
            <a:r>
              <a:rPr lang="en-US" sz="2400" dirty="0">
                <a:ea typeface="Helvetica" charset="0"/>
                <a:cs typeface="Helvetica" charset="0"/>
              </a:rPr>
              <a:t> </a:t>
            </a:r>
            <a:r>
              <a:rPr lang="en-US" sz="2400" dirty="0" err="1">
                <a:ea typeface="Helvetica" charset="0"/>
                <a:cs typeface="Helvetica" charset="0"/>
              </a:rPr>
              <a:t>pyaalestaaina</a:t>
            </a:r>
            <a:r>
              <a:rPr lang="en-US" sz="2400" dirty="0">
                <a:ea typeface="Helvetica" charset="0"/>
                <a:cs typeface="Helvetica" charset="0"/>
              </a:rPr>
              <a:t> </a:t>
            </a:r>
            <a:r>
              <a:rPr lang="en-US" sz="2400" dirty="0" err="1">
                <a:ea typeface="Helvetica" charset="0"/>
                <a:cs typeface="Helvetica" charset="0"/>
              </a:rPr>
              <a:t>adhiinastha</a:t>
            </a:r>
            <a:r>
              <a:rPr lang="en-US" sz="2400" dirty="0">
                <a:ea typeface="Helvetica" charset="0"/>
                <a:cs typeface="Helvetica" charset="0"/>
              </a:rPr>
              <a:t> </a:t>
            </a:r>
            <a:r>
              <a:rPr lang="en-US" sz="2400" dirty="0" err="1">
                <a:ea typeface="Helvetica" charset="0"/>
                <a:cs typeface="Helvetica" charset="0"/>
              </a:rPr>
              <a:t>gaajaa</a:t>
            </a:r>
            <a:r>
              <a:rPr lang="en-US" sz="2400" dirty="0">
                <a:ea typeface="Helvetica" charset="0"/>
                <a:cs typeface="Helvetica" charset="0"/>
              </a:rPr>
              <a:t> </a:t>
            </a:r>
            <a:r>
              <a:rPr lang="en-US" sz="2400" dirty="0" err="1">
                <a:ea typeface="Helvetica" charset="0"/>
                <a:cs typeface="Helvetica" charset="0"/>
              </a:rPr>
              <a:t>theke</a:t>
            </a:r>
            <a:r>
              <a:rPr lang="en-US" sz="2400" dirty="0">
                <a:ea typeface="Helvetica" charset="0"/>
                <a:cs typeface="Helvetica" charset="0"/>
              </a:rPr>
              <a:t> </a:t>
            </a:r>
            <a:r>
              <a:rPr lang="en-US" sz="2400" dirty="0" err="1">
                <a:ea typeface="Helvetica" charset="0"/>
                <a:cs typeface="Helvetica" charset="0"/>
              </a:rPr>
              <a:t>aaja</a:t>
            </a:r>
            <a:r>
              <a:rPr lang="en-US" sz="2400" dirty="0">
                <a:ea typeface="Helvetica" charset="0"/>
                <a:cs typeface="Helvetica" charset="0"/>
              </a:rPr>
              <a:t> </a:t>
            </a:r>
            <a:r>
              <a:rPr lang="en-US" sz="2400" dirty="0" err="1">
                <a:ea typeface="Helvetica" charset="0"/>
                <a:cs typeface="Helvetica" charset="0"/>
              </a:rPr>
              <a:t>raate</a:t>
            </a:r>
            <a:r>
              <a:rPr lang="en-US" sz="2400" dirty="0">
                <a:ea typeface="Helvetica" charset="0"/>
                <a:cs typeface="Helvetica" charset="0"/>
              </a:rPr>
              <a:t> </a:t>
            </a:r>
            <a:r>
              <a:rPr lang="en-US" sz="2400" dirty="0" err="1">
                <a:ea typeface="Helvetica" charset="0"/>
                <a:cs typeface="Helvetica" charset="0"/>
              </a:rPr>
              <a:t>ekhabara</a:t>
            </a:r>
            <a:r>
              <a:rPr lang="en-US" sz="2400" dirty="0">
                <a:ea typeface="Helvetica" charset="0"/>
                <a:cs typeface="Helvetica" charset="0"/>
              </a:rPr>
              <a:t> </a:t>
            </a:r>
            <a:r>
              <a:rPr lang="en-US" sz="2400" dirty="0" err="1">
                <a:ea typeface="Helvetica" charset="0"/>
                <a:cs typeface="Helvetica" charset="0"/>
              </a:rPr>
              <a:t>jaaniyyechhena</a:t>
            </a:r>
            <a:r>
              <a:rPr lang="en-US" sz="2400" dirty="0">
                <a:ea typeface="Helvetica" charset="0"/>
                <a:cs typeface="Helvetica" charset="0"/>
              </a:rPr>
              <a:t> . </a:t>
            </a:r>
          </a:p>
        </p:txBody>
      </p:sp>
    </p:spTree>
    <p:extLst>
      <p:ext uri="{BB962C8B-B14F-4D97-AF65-F5344CB8AC3E}">
        <p14:creationId xmlns:p14="http://schemas.microsoft.com/office/powerpoint/2010/main" val="687283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 animBg="1"/>
      <p:bldP spid="9" grpId="0" animBg="1"/>
      <p:bldP spid="10" grpId="0" animBg="1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EB6739-9774-4889-8148-A093067CB4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829"/>
            <a:ext cx="9880600" cy="533400"/>
          </a:xfrm>
        </p:spPr>
        <p:txBody>
          <a:bodyPr/>
          <a:lstStyle/>
          <a:p>
            <a:r>
              <a:rPr lang="en-US" dirty="0"/>
              <a:t>LORELEI: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E1B7B4-D818-4958-B8BA-96E74EF43F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DARPA-LORELEI has made a difference!</a:t>
            </a:r>
          </a:p>
          <a:p>
            <a:pPr lvl="1"/>
            <a:r>
              <a:rPr lang="en-US" dirty="0"/>
              <a:t>We can do things we clearly couldn’t do 5 years ago</a:t>
            </a:r>
          </a:p>
          <a:p>
            <a:pPr lvl="1"/>
            <a:r>
              <a:rPr lang="en-US" dirty="0"/>
              <a:t>Hugh impact on the community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7F1ACF-99C2-4A31-8C20-1978C354B0B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DF588C3-71D6-5D45-B118-1C664482E1C2}" type="slidenum">
              <a:rPr lang="en-US" smtClean="0"/>
              <a:t>2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5685F2E-41AE-4AA3-86D5-91370D1BCA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9254" y="2711512"/>
            <a:ext cx="4908221" cy="368116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0E02A55-9BCF-475E-AC82-6B06FCEAEFE9}"/>
              </a:ext>
            </a:extLst>
          </p:cNvPr>
          <p:cNvSpPr/>
          <p:nvPr/>
        </p:nvSpPr>
        <p:spPr>
          <a:xfrm>
            <a:off x="7251091" y="1679776"/>
            <a:ext cx="1638385" cy="646331"/>
          </a:xfrm>
          <a:prstGeom prst="rect">
            <a:avLst/>
          </a:prstGeom>
          <a:solidFill>
            <a:srgbClr val="FFFFCC"/>
          </a:solidFill>
          <a:ln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r>
              <a:rPr lang="en-US" dirty="0"/>
              <a:t>Somali streaming data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04C13F9-DB4C-45A7-B105-7CA1AC9677E5}"/>
              </a:ext>
            </a:extLst>
          </p:cNvPr>
          <p:cNvSpPr/>
          <p:nvPr/>
        </p:nvSpPr>
        <p:spPr>
          <a:xfrm>
            <a:off x="9819361" y="1679776"/>
            <a:ext cx="2183611" cy="646331"/>
          </a:xfrm>
          <a:prstGeom prst="rect">
            <a:avLst/>
          </a:prstGeom>
          <a:solidFill>
            <a:srgbClr val="FFFFCC"/>
          </a:solidFill>
          <a:ln>
            <a:solidFill>
              <a:schemeClr val="accent2"/>
            </a:solidFill>
          </a:ln>
        </p:spPr>
        <p:txBody>
          <a:bodyPr wrap="none">
            <a:spAutoFit/>
          </a:bodyPr>
          <a:lstStyle/>
          <a:p>
            <a:r>
              <a:rPr lang="en-US" dirty="0"/>
              <a:t>Situation Awareness </a:t>
            </a:r>
          </a:p>
          <a:p>
            <a:r>
              <a:rPr lang="en-US" dirty="0"/>
              <a:t>(described in English)</a:t>
            </a:r>
          </a:p>
        </p:txBody>
      </p:sp>
      <p:sp>
        <p:nvSpPr>
          <p:cNvPr id="8" name="Right Arrow 1">
            <a:extLst>
              <a:ext uri="{FF2B5EF4-FFF2-40B4-BE49-F238E27FC236}">
                <a16:creationId xmlns:a16="http://schemas.microsoft.com/office/drawing/2014/main" id="{0CF8843B-E894-4315-B6FF-F6644E4FF48F}"/>
              </a:ext>
            </a:extLst>
          </p:cNvPr>
          <p:cNvSpPr/>
          <p:nvPr/>
        </p:nvSpPr>
        <p:spPr>
          <a:xfrm>
            <a:off x="9023876" y="1738820"/>
            <a:ext cx="749825" cy="528242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6" descr="http://cdn.appcrawlr.com/imageService/aHR0cHM6Ly9saDUuZ2dwaHQuY29tLzN5T2thZDBkOW11NExMOXJkbGZkVTd3bElRUHBfVlZITDd2V0JuMjZuYllsek5Hal80V3liT2FLQ01IcWN1XzVZUlE9aDY0MA?w=340&amp;h=280">
            <a:extLst>
              <a:ext uri="{FF2B5EF4-FFF2-40B4-BE49-F238E27FC236}">
                <a16:creationId xmlns:a16="http://schemas.microsoft.com/office/drawing/2014/main" id="{CCD4C10E-14D4-4556-9D6B-667FF83045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649" y="2611550"/>
            <a:ext cx="2491276" cy="2046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http://cdn.appcrawlr.com/imageService/aHR0cHM6Ly9saDUuZ2dwaHQuY29tLzN5T2thZDBkOW11NExMOXJkbGZkVTd3bElRUHBfVlZITDd2V0JuMjZuYllsek5Hal80V3liT2FLQ01IcWN1XzVZUlE9aDY0MA?w=340&amp;h=280">
            <a:extLst>
              <a:ext uri="{FF2B5EF4-FFF2-40B4-BE49-F238E27FC236}">
                <a16:creationId xmlns:a16="http://schemas.microsoft.com/office/drawing/2014/main" id="{B40FFD57-94DD-4A5A-BF61-8D8F50B4E7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886" y="2908117"/>
            <a:ext cx="2491276" cy="2046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http://cdn.appcrawlr.com/imageService/aHR0cHM6Ly9saDUuZ2dwaHQuY29tLzN5T2thZDBkOW11NExMOXJkbGZkVTd3bElRUHBfVlZITDd2V0JuMjZuYllsek5Hal80V3liT2FLQ01IcWN1XzVZUlE9aDY0MA?w=340&amp;h=280">
            <a:extLst>
              <a:ext uri="{FF2B5EF4-FFF2-40B4-BE49-F238E27FC236}">
                <a16:creationId xmlns:a16="http://schemas.microsoft.com/office/drawing/2014/main" id="{18252AF0-E46F-4B53-B732-20102A1D05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122" y="3204685"/>
            <a:ext cx="2491276" cy="2046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http://cdn.appcrawlr.com/imageService/aHR0cHM6Ly9saDUuZ2dwaHQuY29tLzN5T2thZDBkOW11NExMOXJkbGZkVTd3bElRUHBfVlZITDd2V0JuMjZuYllsek5Hal80V3liT2FLQ01IcWN1XzVZUlE9aDY0MA?w=340&amp;h=280">
            <a:extLst>
              <a:ext uri="{FF2B5EF4-FFF2-40B4-BE49-F238E27FC236}">
                <a16:creationId xmlns:a16="http://schemas.microsoft.com/office/drawing/2014/main" id="{2F512778-E8FD-412A-8A69-D7B8681159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59" y="3501252"/>
            <a:ext cx="2491276" cy="2046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http://cdn.appcrawlr.com/imageService/aHR0cHM6Ly9saDUuZ2dwaHQuY29tLzN5T2thZDBkOW11NExMOXJkbGZkVTd3bElRUHBfVlZITDd2V0JuMjZuYllsek5Hal80V3liT2FLQ01IcWN1XzVZUlE9aDY0MA?w=340&amp;h=280">
            <a:extLst>
              <a:ext uri="{FF2B5EF4-FFF2-40B4-BE49-F238E27FC236}">
                <a16:creationId xmlns:a16="http://schemas.microsoft.com/office/drawing/2014/main" id="{7A86BE50-4D67-46E6-A01F-482A555A74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595" y="3797820"/>
            <a:ext cx="2491276" cy="2046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http://cdn.appcrawlr.com/imageService/aHR0cHM6Ly9saDUuZ2dwaHQuY29tLzN5T2thZDBkOW11NExMOXJkbGZkVTd3bElRUHBfVlZITDd2V0JuMjZuYllsek5Hal80V3liT2FLQ01IcWN1XzVZUlE9aDY0MA?w=340&amp;h=280">
            <a:extLst>
              <a:ext uri="{FF2B5EF4-FFF2-40B4-BE49-F238E27FC236}">
                <a16:creationId xmlns:a16="http://schemas.microsoft.com/office/drawing/2014/main" id="{49A9359F-55FE-4D8B-A042-B4D25AF4A5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832" y="4094387"/>
            <a:ext cx="2491276" cy="2046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http://cdn.appcrawlr.com/imageService/aHR0cHM6Ly9saDUuZ2dwaHQuY29tLzN5T2thZDBkOW11NExMOXJkbGZkVTd3bElRUHBfVlZITDd2V0JuMjZuYllsek5Hal80V3liT2FLQ01IcWN1XzVZUlE9aDY0MA?w=340&amp;h=280">
            <a:extLst>
              <a:ext uri="{FF2B5EF4-FFF2-40B4-BE49-F238E27FC236}">
                <a16:creationId xmlns:a16="http://schemas.microsoft.com/office/drawing/2014/main" id="{15384CD5-F8E5-466B-A189-203A3196CE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832" y="4390953"/>
            <a:ext cx="2491276" cy="2046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5">
            <a:extLst>
              <a:ext uri="{FF2B5EF4-FFF2-40B4-BE49-F238E27FC236}">
                <a16:creationId xmlns:a16="http://schemas.microsoft.com/office/drawing/2014/main" id="{40F31F27-E3EF-45B4-A305-6B50E135AB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87059" y="2711512"/>
            <a:ext cx="3107722" cy="3681166"/>
          </a:xfrm>
          <a:prstGeom prst="rect">
            <a:avLst/>
          </a:prstGeom>
          <a:solidFill>
            <a:srgbClr val="FFFFCC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>
                  <a:lumMod val="25000"/>
                </a:schemeClr>
              </a:buClr>
              <a:buSzPct val="75000"/>
              <a:buFont typeface="Wingdings" charset="2"/>
              <a:buChar char="n"/>
              <a:defRPr sz="2400" b="0" i="0">
                <a:solidFill>
                  <a:schemeClr val="tx1"/>
                </a:solidFill>
                <a:latin typeface="+mn-lt"/>
                <a:ea typeface="Helvetica Light" charset="0"/>
                <a:cs typeface="Helvetica Light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>
                  <a:lumMod val="25000"/>
                </a:schemeClr>
              </a:buClr>
              <a:buSzPct val="80000"/>
              <a:buFont typeface="Wingdings" charset="2"/>
              <a:buChar char="¨"/>
              <a:defRPr sz="2000" b="0" i="0">
                <a:solidFill>
                  <a:schemeClr val="tx1"/>
                </a:solidFill>
                <a:latin typeface="+mn-lt"/>
                <a:ea typeface="Helvetica Light" charset="0"/>
                <a:cs typeface="Helvetica Light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>
                  <a:lumMod val="25000"/>
                </a:schemeClr>
              </a:buClr>
              <a:buSzPct val="65000"/>
              <a:buFont typeface="Wingdings" charset="2"/>
              <a:buChar char="n"/>
              <a:defRPr b="0" i="0">
                <a:solidFill>
                  <a:schemeClr val="tx1"/>
                </a:solidFill>
                <a:latin typeface="+mn-lt"/>
                <a:ea typeface="Helvetica Light" charset="0"/>
                <a:cs typeface="Helvetica Light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>
                  <a:lumMod val="25000"/>
                </a:schemeClr>
              </a:buClr>
              <a:buSzPct val="70000"/>
              <a:buFont typeface="Wingdings" charset="2"/>
              <a:buChar char="¨"/>
              <a:defRPr sz="1600" b="0" i="0">
                <a:solidFill>
                  <a:schemeClr val="tx1"/>
                </a:solidFill>
                <a:latin typeface="+mn-lt"/>
                <a:ea typeface="Helvetica Light" charset="0"/>
                <a:cs typeface="Helvetica Light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>
                  <a:lumMod val="25000"/>
                </a:schemeClr>
              </a:buClr>
              <a:buFont typeface="Wingdings" charset="2"/>
              <a:buChar char="§"/>
              <a:defRPr sz="1600" b="0" i="0">
                <a:solidFill>
                  <a:schemeClr val="tx1"/>
                </a:solidFill>
                <a:latin typeface="+mn-lt"/>
                <a:ea typeface="Helvetica Light" charset="0"/>
                <a:cs typeface="Helvetica Light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r>
              <a:rPr lang="en-US" sz="2000" kern="0" dirty="0"/>
              <a:t>What is it about?</a:t>
            </a:r>
          </a:p>
          <a:p>
            <a:pPr lvl="1"/>
            <a:r>
              <a:rPr lang="en-US" sz="1800" kern="0" dirty="0"/>
              <a:t>Topics; Events</a:t>
            </a:r>
          </a:p>
          <a:p>
            <a:pPr marL="457200" lvl="1" indent="0">
              <a:buFont typeface="Wingdings" charset="2"/>
              <a:buNone/>
            </a:pPr>
            <a:endParaRPr lang="en-US" sz="1800" kern="0" dirty="0"/>
          </a:p>
          <a:p>
            <a:r>
              <a:rPr lang="en-US" sz="2000" kern="0" dirty="0"/>
              <a:t>“Understand” a situation described in Target Language</a:t>
            </a:r>
          </a:p>
          <a:p>
            <a:pPr lvl="1"/>
            <a:r>
              <a:rPr lang="en-US" sz="1800" kern="0" dirty="0"/>
              <a:t>Identify Entities &amp; Concepts (NER)</a:t>
            </a:r>
          </a:p>
          <a:p>
            <a:pPr lvl="1"/>
            <a:r>
              <a:rPr lang="en-US" sz="1800" kern="0" dirty="0"/>
              <a:t>Ground in English Resources (EDL)</a:t>
            </a:r>
          </a:p>
          <a:p>
            <a:endParaRPr lang="en-US" sz="2000" kern="0" dirty="0"/>
          </a:p>
        </p:txBody>
      </p:sp>
      <p:sp>
        <p:nvSpPr>
          <p:cNvPr id="18" name="Rectangle 6">
            <a:extLst>
              <a:ext uri="{FF2B5EF4-FFF2-40B4-BE49-F238E27FC236}">
                <a16:creationId xmlns:a16="http://schemas.microsoft.com/office/drawing/2014/main" id="{AA9C7E54-E228-41B3-BD6F-25774A4112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29267" y="206829"/>
            <a:ext cx="98806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000" b="0" i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Helvetica Light" charset="0"/>
                <a:cs typeface="Helvetica Light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FF0000"/>
                </a:solidFill>
                <a:latin typeface="Calibri" pitchFamily="34" charset="0"/>
                <a:cs typeface="Arial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FF0000"/>
                </a:solidFill>
                <a:latin typeface="Calibri" pitchFamily="34" charset="0"/>
                <a:cs typeface="Arial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FF0000"/>
                </a:solidFill>
                <a:latin typeface="Calibri" pitchFamily="34" charset="0"/>
                <a:cs typeface="Arial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FF0000"/>
                </a:solidFill>
                <a:latin typeface="Calibri" pitchFamily="34" charset="0"/>
                <a:cs typeface="Arial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FF0000"/>
                </a:solidFill>
                <a:latin typeface="Calibri" pitchFamily="34" charset="0"/>
                <a:cs typeface="Arial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FF0000"/>
                </a:solidFill>
                <a:latin typeface="Calibri" pitchFamily="34" charset="0"/>
                <a:cs typeface="Arial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FF0000"/>
                </a:solidFill>
                <a:latin typeface="Calibri" pitchFamily="34" charset="0"/>
                <a:cs typeface="Arial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FF0000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r>
              <a:rPr lang="en-US" sz="3600" kern="0" dirty="0"/>
              <a:t>Target Language Source 		</a:t>
            </a:r>
            <a:r>
              <a:rPr lang="en-US" sz="3600" kern="0" dirty="0">
                <a:sym typeface="Wingdings" panose="05000000000000000000" pitchFamily="2" charset="2"/>
              </a:rPr>
              <a:t>English</a:t>
            </a:r>
            <a:endParaRPr lang="en-US" sz="3600" kern="0" dirty="0"/>
          </a:p>
        </p:txBody>
      </p:sp>
      <p:sp>
        <p:nvSpPr>
          <p:cNvPr id="19" name="Right Arrow 1">
            <a:extLst>
              <a:ext uri="{FF2B5EF4-FFF2-40B4-BE49-F238E27FC236}">
                <a16:creationId xmlns:a16="http://schemas.microsoft.com/office/drawing/2014/main" id="{94F11E14-E280-4DE8-8E2B-7A53FC21EDA7}"/>
              </a:ext>
            </a:extLst>
          </p:cNvPr>
          <p:cNvSpPr/>
          <p:nvPr/>
        </p:nvSpPr>
        <p:spPr>
          <a:xfrm>
            <a:off x="7462887" y="283029"/>
            <a:ext cx="822960" cy="457200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99889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75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25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7" grpId="0" animBg="1"/>
      <p:bldP spid="18" grpId="0"/>
      <p:bldP spid="1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B93F2C-4B7B-5042-BC01-24F8E310DE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206829"/>
            <a:ext cx="10289357" cy="533400"/>
          </a:xfrm>
        </p:spPr>
        <p:txBody>
          <a:bodyPr/>
          <a:lstStyle/>
          <a:p>
            <a:r>
              <a:rPr lang="en-US" dirty="0"/>
              <a:t>What Can We Get from Non-Speakers?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68B9A1-F470-2F44-BFB7-EAFFCB344A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51856"/>
            <a:ext cx="10972800" cy="1981539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Experimental questions: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Can non-speaker (NS) annotators produce meaningful annotations?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How to compare NS annotations against a native informant (NI)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How best to combine NS/NI annotations?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4" name="Picture 3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A4E621B2-974A-45D5-8A5D-BE9830313B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3186" y="2881088"/>
            <a:ext cx="5905976" cy="3976912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5472D401-5F31-48B6-9600-F718F5972974}"/>
              </a:ext>
            </a:extLst>
          </p:cNvPr>
          <p:cNvSpPr txBox="1">
            <a:spLocks/>
          </p:cNvSpPr>
          <p:nvPr/>
        </p:nvSpPr>
        <p:spPr bwMode="auto">
          <a:xfrm>
            <a:off x="609599" y="3195686"/>
            <a:ext cx="5989163" cy="3148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>
                  <a:lumMod val="25000"/>
                </a:schemeClr>
              </a:buClr>
              <a:buSzPct val="75000"/>
              <a:buFont typeface="Wingdings" charset="2"/>
              <a:buChar char="n"/>
              <a:defRPr sz="2400" b="0" i="0">
                <a:solidFill>
                  <a:schemeClr val="tx1"/>
                </a:solidFill>
                <a:latin typeface="+mn-lt"/>
                <a:ea typeface="Helvetica Light" charset="0"/>
                <a:cs typeface="Helvetica Light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>
                  <a:lumMod val="25000"/>
                </a:schemeClr>
              </a:buClr>
              <a:buSzPct val="80000"/>
              <a:buFont typeface="Wingdings" charset="2"/>
              <a:buChar char="¨"/>
              <a:defRPr sz="2000" b="0" i="0">
                <a:solidFill>
                  <a:schemeClr val="tx1"/>
                </a:solidFill>
                <a:latin typeface="+mn-lt"/>
                <a:ea typeface="Helvetica Light" charset="0"/>
                <a:cs typeface="Helvetica Light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>
                  <a:lumMod val="25000"/>
                </a:schemeClr>
              </a:buClr>
              <a:buSzPct val="65000"/>
              <a:buFont typeface="Wingdings" charset="2"/>
              <a:buChar char="n"/>
              <a:defRPr b="0" i="0">
                <a:solidFill>
                  <a:schemeClr val="tx1"/>
                </a:solidFill>
                <a:latin typeface="+mn-lt"/>
                <a:ea typeface="Helvetica Light" charset="0"/>
                <a:cs typeface="Helvetica Light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>
                  <a:lumMod val="25000"/>
                </a:schemeClr>
              </a:buClr>
              <a:buSzPct val="70000"/>
              <a:buFont typeface="Wingdings" charset="2"/>
              <a:buChar char="¨"/>
              <a:defRPr sz="1600" b="0" i="0">
                <a:solidFill>
                  <a:schemeClr val="tx1"/>
                </a:solidFill>
                <a:latin typeface="+mn-lt"/>
                <a:ea typeface="Helvetica Light" charset="0"/>
                <a:cs typeface="Helvetica Light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>
                  <a:lumMod val="25000"/>
                </a:schemeClr>
              </a:buClr>
              <a:buFont typeface="Wingdings" charset="2"/>
              <a:buChar char="§"/>
              <a:defRPr sz="1600" b="0" i="0">
                <a:solidFill>
                  <a:schemeClr val="tx1"/>
                </a:solidFill>
                <a:latin typeface="+mn-lt"/>
                <a:ea typeface="Helvetica Light" charset="0"/>
                <a:cs typeface="Helvetica Light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buFont typeface="Wingdings" charset="2"/>
              <a:buNone/>
            </a:pPr>
            <a:r>
              <a:rPr lang="en-US" sz="2000" kern="0" dirty="0"/>
              <a:t>Human annotation experiment:</a:t>
            </a:r>
          </a:p>
          <a:p>
            <a:r>
              <a:rPr lang="en-US" sz="2000" kern="0" dirty="0"/>
              <a:t>Annotating Russian data using TALEN </a:t>
            </a:r>
            <a:r>
              <a:rPr lang="en-US" sz="1800" kern="0" dirty="0">
                <a:solidFill>
                  <a:srgbClr val="0000FF"/>
                </a:solidFill>
              </a:rPr>
              <a:t>[Mayhew &amp; Roth, ACL-Demo’18]</a:t>
            </a:r>
          </a:p>
          <a:p>
            <a:pPr lvl="1"/>
            <a:r>
              <a:rPr lang="en-US" sz="1800" kern="0" dirty="0">
                <a:solidFill>
                  <a:srgbClr val="0000FF"/>
                </a:solidFill>
              </a:rPr>
              <a:t>Many bells and whistles </a:t>
            </a:r>
          </a:p>
          <a:p>
            <a:r>
              <a:rPr lang="en-US" sz="2000" kern="0" dirty="0"/>
              <a:t>All annotations are done on </a:t>
            </a:r>
            <a:r>
              <a:rPr lang="en-US" sz="2000" kern="0" dirty="0" err="1"/>
              <a:t>romanized</a:t>
            </a:r>
            <a:r>
              <a:rPr lang="en-US" sz="2000" kern="0" dirty="0"/>
              <a:t> gold annotated data</a:t>
            </a:r>
          </a:p>
          <a:p>
            <a:pPr lvl="1"/>
            <a:r>
              <a:rPr lang="en-US" sz="1800" kern="0" dirty="0"/>
              <a:t>Gold annotations removed</a:t>
            </a:r>
          </a:p>
          <a:p>
            <a:r>
              <a:rPr lang="en-US" sz="2000" kern="0" dirty="0"/>
              <a:t>Completed over 4 sessions (45 min each)</a:t>
            </a:r>
          </a:p>
          <a:p>
            <a:r>
              <a:rPr lang="en-US" sz="2000" kern="0" dirty="0"/>
              <a:t>NI, 3 committed NS annotators, 4+ non-committed NS annotators</a:t>
            </a:r>
          </a:p>
          <a:p>
            <a:endParaRPr lang="en-US" kern="0" dirty="0"/>
          </a:p>
          <a:p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488527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F49B5F-C75A-574A-9D8F-B64A64EB8B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Non-Speaker (NS) Annotation: How Good Is It?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42DB63-5544-471A-ABA0-CCE4843C55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b="1" dirty="0">
              <a:latin typeface="Helvetica" pitchFamily="2" charset="0"/>
            </a:endParaRPr>
          </a:p>
          <a:p>
            <a:endParaRPr lang="en-US" b="1" dirty="0">
              <a:latin typeface="Helvetica" pitchFamily="2" charset="0"/>
            </a:endParaRPr>
          </a:p>
          <a:p>
            <a:endParaRPr lang="en-US" b="1" dirty="0">
              <a:latin typeface="Helvetica" pitchFamily="2" charset="0"/>
            </a:endParaRPr>
          </a:p>
          <a:p>
            <a:endParaRPr lang="en-US" b="1" dirty="0">
              <a:latin typeface="Helvetica" pitchFamily="2" charset="0"/>
            </a:endParaRPr>
          </a:p>
          <a:p>
            <a:endParaRPr lang="en-US" b="1" dirty="0">
              <a:latin typeface="Helvetica" pitchFamily="2" charset="0"/>
            </a:endParaRPr>
          </a:p>
          <a:p>
            <a:endParaRPr lang="en-US" b="1" dirty="0">
              <a:latin typeface="Helvetica" pitchFamily="2" charset="0"/>
            </a:endParaRPr>
          </a:p>
          <a:p>
            <a:endParaRPr lang="en-US" b="1" dirty="0">
              <a:latin typeface="Helvetica" pitchFamily="2" charset="0"/>
            </a:endParaRPr>
          </a:p>
          <a:p>
            <a:endParaRPr lang="en-US" b="1" dirty="0">
              <a:latin typeface="Helvetica" pitchFamily="2" charset="0"/>
            </a:endParaRPr>
          </a:p>
          <a:p>
            <a:endParaRPr lang="en-US" b="1" dirty="0">
              <a:latin typeface="Helvetica" pitchFamily="2" charset="0"/>
            </a:endParaRPr>
          </a:p>
          <a:p>
            <a:endParaRPr lang="en-US" b="1" dirty="0">
              <a:latin typeface="Helvetica" pitchFamily="2" charset="0"/>
            </a:endParaRPr>
          </a:p>
          <a:p>
            <a:r>
              <a:rPr lang="en-US" b="1" dirty="0">
                <a:latin typeface="Helvetica" pitchFamily="2" charset="0"/>
              </a:rPr>
              <a:t>Not Good</a:t>
            </a:r>
            <a:r>
              <a:rPr lang="en-US" dirty="0">
                <a:latin typeface="Helvetica" pitchFamily="2" charset="0"/>
              </a:rPr>
              <a:t>, but comparable in performance with an NI model</a:t>
            </a:r>
          </a:p>
          <a:p>
            <a:endParaRPr lang="en-U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70445DED-E043-2844-804D-8D3E57046EA0}"/>
              </a:ext>
            </a:extLst>
          </p:cNvPr>
          <p:cNvGraphicFramePr>
            <a:graphicFrameLocks noGrp="1"/>
          </p:cNvGraphicFramePr>
          <p:nvPr/>
        </p:nvGraphicFramePr>
        <p:xfrm>
          <a:off x="1511970" y="1496889"/>
          <a:ext cx="9170127" cy="32835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95261">
                  <a:extLst>
                    <a:ext uri="{9D8B030D-6E8A-4147-A177-3AD203B41FA5}">
                      <a16:colId xmlns:a16="http://schemas.microsoft.com/office/drawing/2014/main" val="636724625"/>
                    </a:ext>
                  </a:extLst>
                </a:gridCol>
                <a:gridCol w="2837433">
                  <a:extLst>
                    <a:ext uri="{9D8B030D-6E8A-4147-A177-3AD203B41FA5}">
                      <a16:colId xmlns:a16="http://schemas.microsoft.com/office/drawing/2014/main" val="181107914"/>
                    </a:ext>
                  </a:extLst>
                </a:gridCol>
                <a:gridCol w="2837433">
                  <a:extLst>
                    <a:ext uri="{9D8B030D-6E8A-4147-A177-3AD203B41FA5}">
                      <a16:colId xmlns:a16="http://schemas.microsoft.com/office/drawing/2014/main" val="698229418"/>
                    </a:ext>
                  </a:extLst>
                </a:gridCol>
              </a:tblGrid>
              <a:tr h="656705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Helvetica" pitchFamily="2" charset="0"/>
                        </a:rPr>
                        <a:t>NI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Helvetica" pitchFamily="2" charset="0"/>
                        </a:rPr>
                        <a:t>Combined 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2280759"/>
                  </a:ext>
                </a:extLst>
              </a:tr>
              <a:tr h="656705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Helvetica" pitchFamily="2" charset="0"/>
                        </a:rPr>
                        <a:t>Annotation time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Helvetica" pitchFamily="2" charset="0"/>
                        </a:rPr>
                        <a:t>3 </a:t>
                      </a:r>
                      <a:r>
                        <a:rPr lang="en-US" sz="2400" dirty="0" err="1">
                          <a:latin typeface="Helvetica" pitchFamily="2" charset="0"/>
                        </a:rPr>
                        <a:t>hrs</a:t>
                      </a:r>
                      <a:endParaRPr lang="en-US" sz="2400" dirty="0">
                        <a:latin typeface="Helvetica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Helvetica" pitchFamily="2" charset="0"/>
                        </a:rPr>
                        <a:t>~15 person </a:t>
                      </a:r>
                      <a:r>
                        <a:rPr lang="en-US" sz="2400" dirty="0" err="1">
                          <a:latin typeface="Helvetica" pitchFamily="2" charset="0"/>
                        </a:rPr>
                        <a:t>hrs</a:t>
                      </a:r>
                      <a:endParaRPr lang="en-US" sz="2400" dirty="0">
                        <a:latin typeface="Helvetica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1222652"/>
                  </a:ext>
                </a:extLst>
              </a:tr>
              <a:tr h="656705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Helvetica" pitchFamily="2" charset="0"/>
                        </a:rPr>
                        <a:t>Dataset size (tokens)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Helvetica" pitchFamily="2" charset="0"/>
                        </a:rPr>
                        <a:t>19k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Helvetica" pitchFamily="2" charset="0"/>
                        </a:rPr>
                        <a:t>36k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6575646"/>
                  </a:ext>
                </a:extLst>
              </a:tr>
              <a:tr h="656705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Helvetica" pitchFamily="2" charset="0"/>
                        </a:rPr>
                        <a:t>Annotation quality (F1)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i="0" kern="1200" dirty="0">
                          <a:solidFill>
                            <a:schemeClr val="dk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76.5</a:t>
                      </a:r>
                      <a:endParaRPr lang="en-US" sz="2400" dirty="0">
                        <a:latin typeface="Helvetica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i="0" kern="1200" dirty="0">
                          <a:solidFill>
                            <a:schemeClr val="dk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47.8</a:t>
                      </a:r>
                      <a:endParaRPr lang="en-US" sz="2400" dirty="0">
                        <a:latin typeface="Helvetica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6628410"/>
                  </a:ext>
                </a:extLst>
              </a:tr>
              <a:tr h="65670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latin typeface="Helvetica" pitchFamily="2" charset="0"/>
                        </a:rPr>
                        <a:t>Model performance (F1)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 kern="1200" dirty="0">
                          <a:solidFill>
                            <a:schemeClr val="dk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55.6</a:t>
                      </a:r>
                      <a:endParaRPr lang="en-US" sz="2400" b="1" dirty="0">
                        <a:latin typeface="Helvetica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 kern="1200" dirty="0">
                          <a:solidFill>
                            <a:schemeClr val="dk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49.6</a:t>
                      </a:r>
                      <a:endParaRPr lang="en-US" sz="2400" b="1" dirty="0">
                        <a:latin typeface="Helvetica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0331565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EB9BE631-7230-594D-A6E3-48C933B971EA}"/>
              </a:ext>
            </a:extLst>
          </p:cNvPr>
          <p:cNvSpPr txBox="1"/>
          <p:nvPr/>
        </p:nvSpPr>
        <p:spPr>
          <a:xfrm>
            <a:off x="4202919" y="931228"/>
            <a:ext cx="42066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Helvetica" pitchFamily="2" charset="0"/>
              </a:rPr>
              <a:t>Fixed wall clock time: 3 hours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B550D9A-DDA8-2048-AE08-A771812C077B}"/>
              </a:ext>
            </a:extLst>
          </p:cNvPr>
          <p:cNvSpPr/>
          <p:nvPr/>
        </p:nvSpPr>
        <p:spPr>
          <a:xfrm>
            <a:off x="1427018" y="2798620"/>
            <a:ext cx="9462655" cy="6927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l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40A6D4B-0613-9F48-9900-51E9D5DAB51F}"/>
              </a:ext>
            </a:extLst>
          </p:cNvPr>
          <p:cNvSpPr/>
          <p:nvPr/>
        </p:nvSpPr>
        <p:spPr>
          <a:xfrm>
            <a:off x="942110" y="3449784"/>
            <a:ext cx="10321635" cy="678871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l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6941BA6-234F-464E-BE28-DB610557EA29}"/>
              </a:ext>
            </a:extLst>
          </p:cNvPr>
          <p:cNvSpPr/>
          <p:nvPr/>
        </p:nvSpPr>
        <p:spPr>
          <a:xfrm>
            <a:off x="983673" y="4128655"/>
            <a:ext cx="10307782" cy="817417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l"/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8145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F49B5F-C75A-574A-9D8F-B64A64EB8B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Best to Use the NI? 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70445DED-E043-2844-804D-8D3E57046E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0362661"/>
              </p:ext>
            </p:extLst>
          </p:nvPr>
        </p:nvGraphicFramePr>
        <p:xfrm>
          <a:off x="1449977" y="2867420"/>
          <a:ext cx="9496696" cy="32835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19736">
                  <a:extLst>
                    <a:ext uri="{9D8B030D-6E8A-4147-A177-3AD203B41FA5}">
                      <a16:colId xmlns:a16="http://schemas.microsoft.com/office/drawing/2014/main" val="636724625"/>
                    </a:ext>
                  </a:extLst>
                </a:gridCol>
                <a:gridCol w="2938480">
                  <a:extLst>
                    <a:ext uri="{9D8B030D-6E8A-4147-A177-3AD203B41FA5}">
                      <a16:colId xmlns:a16="http://schemas.microsoft.com/office/drawing/2014/main" val="181107914"/>
                    </a:ext>
                  </a:extLst>
                </a:gridCol>
                <a:gridCol w="2938480">
                  <a:extLst>
                    <a:ext uri="{9D8B030D-6E8A-4147-A177-3AD203B41FA5}">
                      <a16:colId xmlns:a16="http://schemas.microsoft.com/office/drawing/2014/main" val="698229418"/>
                    </a:ext>
                  </a:extLst>
                </a:gridCol>
              </a:tblGrid>
              <a:tr h="656705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Helvetica" pitchFamily="2" charset="0"/>
                        </a:rPr>
                        <a:t>NI from scratch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Helvetica" pitchFamily="2" charset="0"/>
                        </a:rPr>
                        <a:t>Combined NS -&gt; NI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2280759"/>
                  </a:ext>
                </a:extLst>
              </a:tr>
              <a:tr h="656705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Helvetica" pitchFamily="2" charset="0"/>
                        </a:rPr>
                        <a:t>Annotation time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Helvetica" pitchFamily="2" charset="0"/>
                        </a:rPr>
                        <a:t>1 hr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Helvetica" pitchFamily="2" charset="0"/>
                        </a:rPr>
                        <a:t>(~4.5 </a:t>
                      </a:r>
                      <a:r>
                        <a:rPr lang="en-US" sz="2400" dirty="0" err="1">
                          <a:latin typeface="Helvetica" pitchFamily="2" charset="0"/>
                        </a:rPr>
                        <a:t>hrs</a:t>
                      </a:r>
                      <a:r>
                        <a:rPr lang="en-US" sz="2400" dirty="0">
                          <a:latin typeface="Helvetica" pitchFamily="2" charset="0"/>
                        </a:rPr>
                        <a:t>) -&gt; 1 hr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1222652"/>
                  </a:ext>
                </a:extLst>
              </a:tr>
              <a:tr h="656705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Helvetica" pitchFamily="2" charset="0"/>
                        </a:rPr>
                        <a:t>Dataset size (tokens)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latin typeface="Helvetica" pitchFamily="2" charset="0"/>
                        </a:rPr>
                        <a:t>4k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latin typeface="Helvetica" pitchFamily="2" charset="0"/>
                        </a:rPr>
                        <a:t>9k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6575646"/>
                  </a:ext>
                </a:extLst>
              </a:tr>
              <a:tr h="656705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Helvetica" pitchFamily="2" charset="0"/>
                        </a:rPr>
                        <a:t>Annotation quality (F1)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i="0" kern="1200" dirty="0">
                          <a:solidFill>
                            <a:schemeClr val="dk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75.7</a:t>
                      </a:r>
                      <a:endParaRPr lang="en-US" sz="2400" dirty="0">
                        <a:latin typeface="Helvetica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i="0" kern="1200" dirty="0">
                          <a:solidFill>
                            <a:schemeClr val="dk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71.0</a:t>
                      </a:r>
                      <a:endParaRPr lang="en-US" sz="2400" dirty="0">
                        <a:latin typeface="Helvetica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6628410"/>
                  </a:ext>
                </a:extLst>
              </a:tr>
              <a:tr h="65670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latin typeface="Helvetica" pitchFamily="2" charset="0"/>
                        </a:rPr>
                        <a:t>Model performance (F1)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i="0" kern="1200" dirty="0">
                          <a:solidFill>
                            <a:schemeClr val="dk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30.6</a:t>
                      </a:r>
                      <a:endParaRPr lang="en-US" sz="2400" b="1" dirty="0">
                        <a:latin typeface="Helvetica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i="0" kern="1200" dirty="0">
                          <a:solidFill>
                            <a:schemeClr val="dk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44.3</a:t>
                      </a:r>
                      <a:endParaRPr lang="en-US" sz="2400" b="1" dirty="0">
                        <a:latin typeface="Helvetica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0331565"/>
                  </a:ext>
                </a:extLst>
              </a:tr>
            </a:tbl>
          </a:graphicData>
        </a:graphic>
      </p:graphicFrame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E8D5784-DFC0-5A4E-AC50-C047E06D9552}"/>
              </a:ext>
            </a:extLst>
          </p:cNvPr>
          <p:cNvSpPr txBox="1">
            <a:spLocks/>
          </p:cNvSpPr>
          <p:nvPr/>
        </p:nvSpPr>
        <p:spPr bwMode="auto">
          <a:xfrm>
            <a:off x="526868" y="1156062"/>
            <a:ext cx="11069782" cy="9470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>
                  <a:lumMod val="25000"/>
                </a:schemeClr>
              </a:buClr>
              <a:buSzPct val="75000"/>
              <a:buFont typeface="Wingdings" charset="2"/>
              <a:buChar char="n"/>
              <a:defRPr sz="2400" b="0" i="0">
                <a:solidFill>
                  <a:schemeClr val="tx1"/>
                </a:solidFill>
                <a:latin typeface="Helvetica Light" charset="0"/>
                <a:ea typeface="Helvetica Light" charset="0"/>
                <a:cs typeface="Helvetica Light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>
                  <a:lumMod val="25000"/>
                </a:schemeClr>
              </a:buClr>
              <a:buSzPct val="80000"/>
              <a:buFont typeface="Wingdings" charset="2"/>
              <a:buChar char="¨"/>
              <a:defRPr sz="2000" b="0" i="0">
                <a:solidFill>
                  <a:schemeClr val="tx1"/>
                </a:solidFill>
                <a:latin typeface="Helvetica Light" charset="0"/>
                <a:ea typeface="Helvetica Light" charset="0"/>
                <a:cs typeface="Helvetica Light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>
                  <a:lumMod val="25000"/>
                </a:schemeClr>
              </a:buClr>
              <a:buSzPct val="65000"/>
              <a:buFont typeface="Wingdings" charset="2"/>
              <a:buChar char="n"/>
              <a:defRPr b="0" i="0">
                <a:solidFill>
                  <a:schemeClr val="tx1"/>
                </a:solidFill>
                <a:latin typeface="Helvetica Light" charset="0"/>
                <a:ea typeface="Helvetica Light" charset="0"/>
                <a:cs typeface="Helvetica Light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>
                  <a:lumMod val="25000"/>
                </a:schemeClr>
              </a:buClr>
              <a:buSzPct val="70000"/>
              <a:buFont typeface="Wingdings" charset="2"/>
              <a:buChar char="¨"/>
              <a:defRPr sz="1600" b="0" i="0">
                <a:solidFill>
                  <a:schemeClr val="tx1"/>
                </a:solidFill>
                <a:latin typeface="Helvetica Light" charset="0"/>
                <a:ea typeface="Helvetica Light" charset="0"/>
                <a:cs typeface="Helvetica Light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>
                  <a:lumMod val="25000"/>
                </a:schemeClr>
              </a:buClr>
              <a:buFont typeface="Wingdings" charset="2"/>
              <a:buChar char="§"/>
              <a:defRPr sz="1600" b="0" i="0">
                <a:solidFill>
                  <a:schemeClr val="tx1"/>
                </a:solidFill>
                <a:latin typeface="Helvetica Light" charset="0"/>
                <a:ea typeface="Helvetica Light" charset="0"/>
                <a:cs typeface="Helvetica Light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r>
              <a:rPr lang="en-US" sz="2000" kern="0" dirty="0">
                <a:latin typeface="+mn-lt"/>
              </a:rPr>
              <a:t>Fixed budget of 1 hour</a:t>
            </a:r>
          </a:p>
          <a:p>
            <a:r>
              <a:rPr lang="en-US" sz="2000" kern="0" dirty="0">
                <a:latin typeface="+mn-lt"/>
              </a:rPr>
              <a:t>(Small study, on Russian; others in progress)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53B3F3E-8F33-244F-A08A-F45B7EEBFFCB}"/>
              </a:ext>
            </a:extLst>
          </p:cNvPr>
          <p:cNvSpPr/>
          <p:nvPr/>
        </p:nvSpPr>
        <p:spPr>
          <a:xfrm>
            <a:off x="8032339" y="2794740"/>
            <a:ext cx="3265714" cy="3474720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EF83AAC-505E-4355-B5AB-6D0330991FAF}"/>
              </a:ext>
            </a:extLst>
          </p:cNvPr>
          <p:cNvSpPr/>
          <p:nvPr/>
        </p:nvSpPr>
        <p:spPr>
          <a:xfrm>
            <a:off x="457200" y="1013192"/>
            <a:ext cx="5792771" cy="1631216"/>
          </a:xfrm>
          <a:prstGeom prst="rect">
            <a:avLst/>
          </a:prstGeom>
          <a:solidFill>
            <a:srgbClr val="FFFFCC"/>
          </a:solidFill>
          <a:ln w="28575"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r>
              <a:rPr lang="en-US" sz="2000" dirty="0"/>
              <a:t>Don’t get too excited: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NS (and NI) annotation are not sufficient, but are essential to bootstrap a model.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Our best models make use of it, but improve by 30+%, with cross-lingual training.  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B3B1D073-072A-432E-BBE1-8FBC100D0AAE}"/>
              </a:ext>
            </a:extLst>
          </p:cNvPr>
          <p:cNvSpPr txBox="1">
            <a:spLocks/>
          </p:cNvSpPr>
          <p:nvPr/>
        </p:nvSpPr>
        <p:spPr bwMode="auto">
          <a:xfrm>
            <a:off x="6403944" y="971006"/>
            <a:ext cx="5548313" cy="85779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>
                  <a:lumMod val="25000"/>
                </a:schemeClr>
              </a:buClr>
              <a:buSzPct val="75000"/>
              <a:buFont typeface="Wingdings" charset="2"/>
              <a:buChar char="n"/>
              <a:defRPr sz="2400" b="0" i="0">
                <a:solidFill>
                  <a:schemeClr val="tx1"/>
                </a:solidFill>
                <a:latin typeface="Helvetica Light" charset="0"/>
                <a:ea typeface="Helvetica Light" charset="0"/>
                <a:cs typeface="Helvetica Light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>
                  <a:lumMod val="25000"/>
                </a:schemeClr>
              </a:buClr>
              <a:buSzPct val="80000"/>
              <a:buFont typeface="Wingdings" charset="2"/>
              <a:buChar char="¨"/>
              <a:defRPr sz="2000" b="0" i="0">
                <a:solidFill>
                  <a:schemeClr val="tx1"/>
                </a:solidFill>
                <a:latin typeface="Helvetica Light" charset="0"/>
                <a:ea typeface="Helvetica Light" charset="0"/>
                <a:cs typeface="Helvetica Light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>
                  <a:lumMod val="25000"/>
                </a:schemeClr>
              </a:buClr>
              <a:buSzPct val="65000"/>
              <a:buFont typeface="Wingdings" charset="2"/>
              <a:buChar char="n"/>
              <a:defRPr b="0" i="0">
                <a:solidFill>
                  <a:schemeClr val="tx1"/>
                </a:solidFill>
                <a:latin typeface="Helvetica Light" charset="0"/>
                <a:ea typeface="Helvetica Light" charset="0"/>
                <a:cs typeface="Helvetica Light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>
                  <a:lumMod val="25000"/>
                </a:schemeClr>
              </a:buClr>
              <a:buSzPct val="70000"/>
              <a:buFont typeface="Wingdings" charset="2"/>
              <a:buChar char="¨"/>
              <a:defRPr sz="1600" b="0" i="0">
                <a:solidFill>
                  <a:schemeClr val="tx1"/>
                </a:solidFill>
                <a:latin typeface="Helvetica Light" charset="0"/>
                <a:ea typeface="Helvetica Light" charset="0"/>
                <a:cs typeface="Helvetica Light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>
                  <a:lumMod val="25000"/>
                </a:schemeClr>
              </a:buClr>
              <a:buFont typeface="Wingdings" charset="2"/>
              <a:buChar char="§"/>
              <a:defRPr sz="1600" b="0" i="0">
                <a:solidFill>
                  <a:schemeClr val="tx1"/>
                </a:solidFill>
                <a:latin typeface="Helvetica Light" charset="0"/>
                <a:ea typeface="Helvetica Light" charset="0"/>
                <a:cs typeface="Helvetica Light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kern="0" dirty="0">
                <a:latin typeface="+mn-lt"/>
              </a:rPr>
              <a:t>Giving the NI pre-annotated documents (by the NS) dramatically increases efficiency (2x)</a:t>
            </a:r>
          </a:p>
        </p:txBody>
      </p:sp>
    </p:spTree>
    <p:extLst>
      <p:ext uri="{BB962C8B-B14F-4D97-AF65-F5344CB8AC3E}">
        <p14:creationId xmlns:p14="http://schemas.microsoft.com/office/powerpoint/2010/main" val="710997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" grpId="0" animBg="1"/>
      <p:bldP spid="9" grpId="0" uiExpand="1" build="allAtOnce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7F5854-8D6F-4A6E-8288-5ED77C9346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Talk Outline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8FEAB9-3655-468D-8505-76286C4513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perspective</a:t>
            </a:r>
          </a:p>
          <a:p>
            <a:pPr lvl="1"/>
            <a:r>
              <a:rPr lang="en-US" dirty="0"/>
              <a:t>What happened and where we are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Weak signals from humans</a:t>
            </a:r>
          </a:p>
          <a:p>
            <a:pPr lvl="1"/>
            <a:r>
              <a:rPr lang="en-US" dirty="0"/>
              <a:t>The role on non-speakers in low-resource languages </a:t>
            </a:r>
          </a:p>
          <a:p>
            <a:endParaRPr lang="en-US" dirty="0">
              <a:sym typeface="Wingdings" panose="05000000000000000000" pitchFamily="2" charset="2"/>
            </a:endParaRPr>
          </a:p>
          <a:p>
            <a:r>
              <a:rPr lang="en-US" dirty="0">
                <a:sym typeface="Wingdings" panose="05000000000000000000" pitchFamily="2" charset="2"/>
              </a:rPr>
              <a:t>Towards understanding M-BERT 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Looking at what makes a difference and what doesn’t 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78E28B-1ACA-44B0-B456-837CA2513C5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DF588C3-71D6-5D45-B118-1C664482E1C2}" type="slidenum">
              <a:rPr lang="en-US" smtClean="0"/>
              <a:t>23</a:t>
            </a:fld>
            <a:endParaRPr lang="en-US"/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F3359421-9ED0-4601-9DCE-82E9FCAD6D0C}"/>
              </a:ext>
            </a:extLst>
          </p:cNvPr>
          <p:cNvSpPr/>
          <p:nvPr/>
        </p:nvSpPr>
        <p:spPr>
          <a:xfrm>
            <a:off x="113122" y="4185499"/>
            <a:ext cx="496478" cy="179109"/>
          </a:xfrm>
          <a:prstGeom prst="rightArrow">
            <a:avLst/>
          </a:prstGeom>
          <a:solidFill>
            <a:srgbClr val="FF0000"/>
          </a:solidFill>
          <a:ln w="127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673855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719E82-570E-4601-B06E-B96A71E3C3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Multilingual BERT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661320-D643-4892-B074-9151653887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" y="1251856"/>
            <a:ext cx="7865097" cy="4984588"/>
          </a:xfrm>
        </p:spPr>
        <p:txBody>
          <a:bodyPr/>
          <a:lstStyle/>
          <a:p>
            <a:r>
              <a:rPr lang="en-US" dirty="0"/>
              <a:t>BERT</a:t>
            </a:r>
          </a:p>
          <a:p>
            <a:pPr lvl="1"/>
            <a:r>
              <a:rPr lang="en-US" dirty="0"/>
              <a:t>A transformer-based pre-training language model. </a:t>
            </a:r>
          </a:p>
          <a:p>
            <a:pPr lvl="1"/>
            <a:r>
              <a:rPr lang="en-US" dirty="0">
                <a:ea typeface="+mn-lt"/>
                <a:cs typeface="+mn-lt"/>
              </a:rPr>
              <a:t>Training objectives: Masked Language Modelling (MLM) and Next Sentence Prediction (NSP)</a:t>
            </a:r>
          </a:p>
          <a:p>
            <a:pPr lvl="1"/>
            <a:r>
              <a:rPr lang="en-US" dirty="0">
                <a:ea typeface="+mn-lt"/>
                <a:cs typeface="+mn-lt"/>
              </a:rPr>
              <a:t>Input: A pair of sentences S1 and S2, such that half of the time S2 comes after S1 in the original text and the other half of time S2 is a randomly sampled sentence.</a:t>
            </a:r>
          </a:p>
          <a:p>
            <a:pPr lvl="1"/>
            <a:r>
              <a:rPr lang="en-US" dirty="0">
                <a:ea typeface="+mn-lt"/>
                <a:cs typeface="+mn-lt"/>
              </a:rPr>
              <a:t>Data: English Wikipedia and Books corpus</a:t>
            </a:r>
          </a:p>
          <a:p>
            <a:pPr lvl="1"/>
            <a:endParaRPr lang="en-US" dirty="0">
              <a:ea typeface="+mn-lt"/>
              <a:cs typeface="+mn-lt"/>
            </a:endParaRPr>
          </a:p>
          <a:p>
            <a:pPr>
              <a:buFont typeface="Wingdings"/>
              <a:buChar char="n"/>
            </a:pPr>
            <a:r>
              <a:rPr lang="en-US" dirty="0">
                <a:ea typeface="+mn-lt"/>
                <a:cs typeface="+mn-lt"/>
              </a:rPr>
              <a:t>Multilingual BERT (M-BERT) ?</a:t>
            </a:r>
          </a:p>
          <a:p>
            <a:pPr marL="1028700" lvl="1">
              <a:buFont typeface="Wingdings"/>
              <a:buChar char="¨"/>
            </a:pPr>
            <a:r>
              <a:rPr lang="en-US" dirty="0">
                <a:ea typeface="+mn-lt"/>
                <a:cs typeface="+mn-lt"/>
              </a:rPr>
              <a:t>Same training procedure as BERT except the data. </a:t>
            </a:r>
          </a:p>
          <a:p>
            <a:pPr marL="1028700" lvl="1">
              <a:buFont typeface="Wingdings"/>
              <a:buChar char="¨"/>
            </a:pPr>
            <a:r>
              <a:rPr lang="en-US" dirty="0">
                <a:ea typeface="+mn-lt"/>
                <a:cs typeface="+mn-lt"/>
              </a:rPr>
              <a:t>Data – Wikipedia text from top 104 languages</a:t>
            </a:r>
          </a:p>
          <a:p>
            <a:pPr marL="1028700" lvl="1">
              <a:buFont typeface="Wingdings"/>
              <a:buChar char="¨"/>
            </a:pPr>
            <a:r>
              <a:rPr lang="en-US" b="1" dirty="0">
                <a:ea typeface="+mn-lt"/>
                <a:cs typeface="+mn-lt"/>
              </a:rPr>
              <a:t>No specific cross-lingual objectives or any cross-lingual data.</a:t>
            </a:r>
            <a:endParaRPr lang="en-US" b="1" dirty="0"/>
          </a:p>
          <a:p>
            <a:pPr lvl="1"/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pPr lvl="1"/>
            <a:endParaRPr lang="en-US" dirty="0"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F45B48-490E-441E-B6A9-76E5F82B1AD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DF588C3-71D6-5D45-B118-1C664482E1C2}" type="slidenum">
              <a:rPr lang="en-US" smtClean="0"/>
              <a:t>24</a:t>
            </a:fld>
            <a:endParaRPr lang="en-US"/>
          </a:p>
        </p:txBody>
      </p:sp>
      <p:pic>
        <p:nvPicPr>
          <p:cNvPr id="5" name="Picture 2" descr="Figure 1: Overall pre-training and fine-tuning procedures for BERT. Apart from output layers, the same architectures are used in both pre-training and fine-tuning. The same pre-trained model parameters are used to initialize models for different down-stream tasks. During fine-tuning, all parameters are fine-tuned. [CLS] is a special symbol added in front of every input example, and [SEP] is a special separator token (e.g. separating questions/answers).">
            <a:extLst>
              <a:ext uri="{FF2B5EF4-FFF2-40B4-BE49-F238E27FC236}">
                <a16:creationId xmlns:a16="http://schemas.microsoft.com/office/drawing/2014/main" id="{6FEAC4F2-78E1-4A5F-9D94-BFD40CD06F1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543"/>
          <a:stretch/>
        </p:blipFill>
        <p:spPr bwMode="auto">
          <a:xfrm>
            <a:off x="8754784" y="3184098"/>
            <a:ext cx="3166032" cy="30350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 descr="Image result for bert">
            <a:extLst>
              <a:ext uri="{FF2B5EF4-FFF2-40B4-BE49-F238E27FC236}">
                <a16:creationId xmlns:a16="http://schemas.microsoft.com/office/drawing/2014/main" id="{8F623F91-54C0-4174-9866-95B759990B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9577" y="1368834"/>
            <a:ext cx="1485452" cy="1485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69684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A18E05-5028-4708-BEFB-9F32CB2E74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+mj-lt"/>
                <a:cs typeface="+mj-lt"/>
              </a:rPr>
              <a:t>Surprisingly Cross Lingual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E2F863-BFC1-45E8-A88B-F306E857D5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51856"/>
            <a:ext cx="11166422" cy="1068407"/>
          </a:xfrm>
        </p:spPr>
        <p:txBody>
          <a:bodyPr/>
          <a:lstStyle/>
          <a:p>
            <a:r>
              <a:rPr lang="en-US" dirty="0"/>
              <a:t>Cross-lingual: Train on one language and test on another language</a:t>
            </a:r>
          </a:p>
          <a:p>
            <a:r>
              <a:rPr lang="en-US" dirty="0"/>
              <a:t>M-BERT is trained without any </a:t>
            </a:r>
            <a:r>
              <a:rPr lang="en-US" dirty="0">
                <a:ea typeface="+mn-lt"/>
                <a:cs typeface="+mn-lt"/>
              </a:rPr>
              <a:t>cross-lingual objectives but it is cross-lingual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9D136F-8FFF-4FE1-90D5-DAC7B8FC8F9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DF588C3-71D6-5D45-B118-1C664482E1C2}" type="slidenum">
              <a:rPr lang="en-US" smtClean="0"/>
              <a:t>25</a:t>
            </a:fld>
            <a:endParaRPr lang="en-US"/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D31217E3-3097-4D17-8A5D-19E02610C50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4507259"/>
              </p:ext>
            </p:extLst>
          </p:nvPr>
        </p:nvGraphicFramePr>
        <p:xfrm>
          <a:off x="737016" y="2604540"/>
          <a:ext cx="10456498" cy="1740407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3010524">
                  <a:extLst>
                    <a:ext uri="{9D8B030D-6E8A-4147-A177-3AD203B41FA5}">
                      <a16:colId xmlns:a16="http://schemas.microsoft.com/office/drawing/2014/main" val="1268943059"/>
                    </a:ext>
                  </a:extLst>
                </a:gridCol>
                <a:gridCol w="1199212">
                  <a:extLst>
                    <a:ext uri="{9D8B030D-6E8A-4147-A177-3AD203B41FA5}">
                      <a16:colId xmlns:a16="http://schemas.microsoft.com/office/drawing/2014/main" val="946646476"/>
                    </a:ext>
                  </a:extLst>
                </a:gridCol>
                <a:gridCol w="1236688">
                  <a:extLst>
                    <a:ext uri="{9D8B030D-6E8A-4147-A177-3AD203B41FA5}">
                      <a16:colId xmlns:a16="http://schemas.microsoft.com/office/drawing/2014/main" val="1876032385"/>
                    </a:ext>
                  </a:extLst>
                </a:gridCol>
                <a:gridCol w="1274161">
                  <a:extLst>
                    <a:ext uri="{9D8B030D-6E8A-4147-A177-3AD203B41FA5}">
                      <a16:colId xmlns:a16="http://schemas.microsoft.com/office/drawing/2014/main" val="2994977303"/>
                    </a:ext>
                  </a:extLst>
                </a:gridCol>
                <a:gridCol w="1249180">
                  <a:extLst>
                    <a:ext uri="{9D8B030D-6E8A-4147-A177-3AD203B41FA5}">
                      <a16:colId xmlns:a16="http://schemas.microsoft.com/office/drawing/2014/main" val="2813420449"/>
                    </a:ext>
                  </a:extLst>
                </a:gridCol>
                <a:gridCol w="1099278">
                  <a:extLst>
                    <a:ext uri="{9D8B030D-6E8A-4147-A177-3AD203B41FA5}">
                      <a16:colId xmlns:a16="http://schemas.microsoft.com/office/drawing/2014/main" val="2026261089"/>
                    </a:ext>
                  </a:extLst>
                </a:gridCol>
                <a:gridCol w="1387455">
                  <a:extLst>
                    <a:ext uri="{9D8B030D-6E8A-4147-A177-3AD203B41FA5}">
                      <a16:colId xmlns:a16="http://schemas.microsoft.com/office/drawing/2014/main" val="3198675608"/>
                    </a:ext>
                  </a:extLst>
                </a:gridCol>
              </a:tblGrid>
              <a:tr h="28885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000">
                          <a:effectLst/>
                        </a:rPr>
                        <a:t>System</a:t>
                      </a:r>
                    </a:p>
                  </a:txBody>
                  <a:tcPr marL="123825" marR="123825" marT="57150" marB="5715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000">
                          <a:effectLst/>
                        </a:rPr>
                        <a:t>English</a:t>
                      </a:r>
                    </a:p>
                  </a:txBody>
                  <a:tcPr marL="123825" marR="123825" marT="57150" marB="5715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000">
                          <a:effectLst/>
                        </a:rPr>
                        <a:t>Chinese</a:t>
                      </a:r>
                    </a:p>
                  </a:txBody>
                  <a:tcPr marL="123825" marR="123825" marT="57150" marB="5715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000">
                          <a:effectLst/>
                        </a:rPr>
                        <a:t>Spanish</a:t>
                      </a:r>
                    </a:p>
                  </a:txBody>
                  <a:tcPr marL="123825" marR="123825" marT="57150" marB="5715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000">
                          <a:effectLst/>
                        </a:rPr>
                        <a:t>German</a:t>
                      </a:r>
                    </a:p>
                  </a:txBody>
                  <a:tcPr marL="123825" marR="123825" marT="57150" marB="5715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000">
                          <a:effectLst/>
                        </a:rPr>
                        <a:t>Arabic</a:t>
                      </a:r>
                    </a:p>
                  </a:txBody>
                  <a:tcPr marL="123825" marR="123825" marT="57150" marB="5715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000">
                          <a:effectLst/>
                        </a:rPr>
                        <a:t>Urdu</a:t>
                      </a:r>
                    </a:p>
                  </a:txBody>
                  <a:tcPr marL="123825" marR="123825" marT="57150" marB="57150" anchor="ctr"/>
                </a:tc>
                <a:extLst>
                  <a:ext uri="{0D108BD9-81ED-4DB2-BD59-A6C34878D82A}">
                    <a16:rowId xmlns:a16="http://schemas.microsoft.com/office/drawing/2014/main" val="3562667084"/>
                  </a:ext>
                </a:extLst>
              </a:tr>
              <a:tr h="42671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000">
                          <a:effectLst/>
                        </a:rPr>
                        <a:t>XNLI Baseline - Translate </a:t>
                      </a:r>
                    </a:p>
                  </a:txBody>
                  <a:tcPr marL="123825" marR="123825" marT="57150" marB="5715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000">
                          <a:effectLst/>
                        </a:rPr>
                        <a:t>73.7</a:t>
                      </a:r>
                    </a:p>
                  </a:txBody>
                  <a:tcPr marL="123825" marR="123825" marT="57150" marB="5715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000">
                          <a:effectLst/>
                        </a:rPr>
                        <a:t>67.0</a:t>
                      </a:r>
                    </a:p>
                  </a:txBody>
                  <a:tcPr marL="123825" marR="123825" marT="57150" marB="5715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000">
                          <a:effectLst/>
                        </a:rPr>
                        <a:t>68.8</a:t>
                      </a:r>
                    </a:p>
                  </a:txBody>
                  <a:tcPr marL="123825" marR="123825" marT="57150" marB="5715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000">
                          <a:effectLst/>
                        </a:rPr>
                        <a:t>66.5</a:t>
                      </a:r>
                    </a:p>
                  </a:txBody>
                  <a:tcPr marL="123825" marR="123825" marT="57150" marB="5715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000">
                          <a:effectLst/>
                        </a:rPr>
                        <a:t>65.8</a:t>
                      </a:r>
                    </a:p>
                  </a:txBody>
                  <a:tcPr marL="123825" marR="123825" marT="57150" marB="5715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000">
                          <a:effectLst/>
                        </a:rPr>
                        <a:t>56.6</a:t>
                      </a:r>
                    </a:p>
                  </a:txBody>
                  <a:tcPr marL="123825" marR="123825" marT="57150" marB="57150" anchor="ctr"/>
                </a:tc>
                <a:extLst>
                  <a:ext uri="{0D108BD9-81ED-4DB2-BD59-A6C34878D82A}">
                    <a16:rowId xmlns:a16="http://schemas.microsoft.com/office/drawing/2014/main" val="2884523201"/>
                  </a:ext>
                </a:extLst>
              </a:tr>
              <a:tr h="41452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000">
                          <a:effectLst/>
                        </a:rPr>
                        <a:t>BERT - Translate Train </a:t>
                      </a:r>
                    </a:p>
                  </a:txBody>
                  <a:tcPr marL="123825" marR="123825" marT="57150" marB="5715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000">
                          <a:effectLst/>
                        </a:rPr>
                        <a:t>81.4</a:t>
                      </a:r>
                    </a:p>
                  </a:txBody>
                  <a:tcPr marL="123825" marR="123825" marT="57150" marB="5715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000" dirty="0">
                          <a:effectLst/>
                        </a:rPr>
                        <a:t>74.2</a:t>
                      </a:r>
                    </a:p>
                  </a:txBody>
                  <a:tcPr marL="123825" marR="123825" marT="57150" marB="5715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000">
                          <a:effectLst/>
                        </a:rPr>
                        <a:t>77.3</a:t>
                      </a:r>
                    </a:p>
                  </a:txBody>
                  <a:tcPr marL="123825" marR="123825" marT="57150" marB="5715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000">
                          <a:effectLst/>
                        </a:rPr>
                        <a:t>75.2</a:t>
                      </a:r>
                    </a:p>
                  </a:txBody>
                  <a:tcPr marL="123825" marR="123825" marT="57150" marB="5715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000">
                          <a:effectLst/>
                        </a:rPr>
                        <a:t>70.5</a:t>
                      </a:r>
                    </a:p>
                  </a:txBody>
                  <a:tcPr marL="123825" marR="123825" marT="57150" marB="5715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000">
                          <a:effectLst/>
                        </a:rPr>
                        <a:t>61.7</a:t>
                      </a:r>
                    </a:p>
                  </a:txBody>
                  <a:tcPr marL="123825" marR="123825" marT="57150" marB="57150" anchor="ctr"/>
                </a:tc>
                <a:extLst>
                  <a:ext uri="{0D108BD9-81ED-4DB2-BD59-A6C34878D82A}">
                    <a16:rowId xmlns:a16="http://schemas.microsoft.com/office/drawing/2014/main" val="1559216574"/>
                  </a:ext>
                </a:extLst>
              </a:tr>
              <a:tr h="47548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000" dirty="0">
                          <a:effectLst/>
                        </a:rPr>
                        <a:t>M-BERT - Transfer</a:t>
                      </a:r>
                    </a:p>
                  </a:txBody>
                  <a:tcPr marL="123825" marR="123825" marT="57150" marB="5715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000" b="1">
                          <a:solidFill>
                            <a:schemeClr val="tx1"/>
                          </a:solidFill>
                          <a:effectLst/>
                        </a:rPr>
                        <a:t>81.4</a:t>
                      </a:r>
                    </a:p>
                  </a:txBody>
                  <a:tcPr marL="123825" marR="123825" marT="57150" marB="5715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000" b="1">
                          <a:solidFill>
                            <a:schemeClr val="tx1"/>
                          </a:solidFill>
                          <a:effectLst/>
                        </a:rPr>
                        <a:t>63.8</a:t>
                      </a:r>
                    </a:p>
                  </a:txBody>
                  <a:tcPr marL="123825" marR="123825" marT="57150" marB="5715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000" b="1">
                          <a:solidFill>
                            <a:schemeClr val="tx1"/>
                          </a:solidFill>
                          <a:effectLst/>
                        </a:rPr>
                        <a:t>74.3</a:t>
                      </a:r>
                    </a:p>
                  </a:txBody>
                  <a:tcPr marL="123825" marR="123825" marT="57150" marB="5715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000" b="1">
                          <a:solidFill>
                            <a:schemeClr val="tx1"/>
                          </a:solidFill>
                          <a:effectLst/>
                        </a:rPr>
                        <a:t>70.5</a:t>
                      </a:r>
                    </a:p>
                  </a:txBody>
                  <a:tcPr marL="123825" marR="123825" marT="57150" marB="5715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000" b="1">
                          <a:solidFill>
                            <a:schemeClr val="tx1"/>
                          </a:solidFill>
                          <a:effectLst/>
                        </a:rPr>
                        <a:t>62.1</a:t>
                      </a:r>
                    </a:p>
                  </a:txBody>
                  <a:tcPr marL="123825" marR="123825" marT="57150" marB="5715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</a:rPr>
                        <a:t>58.3</a:t>
                      </a:r>
                    </a:p>
                  </a:txBody>
                  <a:tcPr marL="123825" marR="123825" marT="57150" marB="57150" anchor="ctr"/>
                </a:tc>
                <a:extLst>
                  <a:ext uri="{0D108BD9-81ED-4DB2-BD59-A6C34878D82A}">
                    <a16:rowId xmlns:a16="http://schemas.microsoft.com/office/drawing/2014/main" val="3834532652"/>
                  </a:ext>
                </a:extLst>
              </a:tr>
            </a:tbl>
          </a:graphicData>
        </a:graphic>
      </p:graphicFrame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B909AF8B-2C51-4FC9-B9BE-61B96F90ED01}"/>
              </a:ext>
            </a:extLst>
          </p:cNvPr>
          <p:cNvSpPr txBox="1">
            <a:spLocks/>
          </p:cNvSpPr>
          <p:nvPr/>
        </p:nvSpPr>
        <p:spPr bwMode="auto">
          <a:xfrm>
            <a:off x="612098" y="4876977"/>
            <a:ext cx="11166422" cy="10684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>
                  <a:lumMod val="25000"/>
                </a:schemeClr>
              </a:buClr>
              <a:buSzPct val="75000"/>
              <a:buFont typeface="Wingdings" charset="2"/>
              <a:buChar char="n"/>
              <a:defRPr sz="2400" b="0" i="0">
                <a:solidFill>
                  <a:schemeClr val="tx1"/>
                </a:solidFill>
                <a:latin typeface="+mn-lt"/>
                <a:ea typeface="Helvetica Light" charset="0"/>
                <a:cs typeface="Helvetica Light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>
                  <a:lumMod val="25000"/>
                </a:schemeClr>
              </a:buClr>
              <a:buSzPct val="80000"/>
              <a:buFont typeface="Wingdings" charset="2"/>
              <a:buChar char="¨"/>
              <a:defRPr sz="2000" b="0" i="0">
                <a:solidFill>
                  <a:schemeClr val="tx1"/>
                </a:solidFill>
                <a:latin typeface="+mn-lt"/>
                <a:ea typeface="Helvetica Light" charset="0"/>
                <a:cs typeface="Helvetica Light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>
                  <a:lumMod val="25000"/>
                </a:schemeClr>
              </a:buClr>
              <a:buSzPct val="65000"/>
              <a:buFont typeface="Wingdings" charset="2"/>
              <a:buChar char="n"/>
              <a:defRPr b="0" i="0">
                <a:solidFill>
                  <a:schemeClr val="tx1"/>
                </a:solidFill>
                <a:latin typeface="+mn-lt"/>
                <a:ea typeface="Helvetica Light" charset="0"/>
                <a:cs typeface="Helvetica Light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>
                  <a:lumMod val="25000"/>
                </a:schemeClr>
              </a:buClr>
              <a:buSzPct val="70000"/>
              <a:buFont typeface="Wingdings" charset="2"/>
              <a:buChar char="¨"/>
              <a:defRPr sz="1600" b="0" i="0">
                <a:solidFill>
                  <a:schemeClr val="tx1"/>
                </a:solidFill>
                <a:latin typeface="+mn-lt"/>
                <a:ea typeface="Helvetica Light" charset="0"/>
                <a:cs typeface="Helvetica Light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>
                  <a:lumMod val="25000"/>
                </a:schemeClr>
              </a:buClr>
              <a:buFont typeface="Wingdings" charset="2"/>
              <a:buChar char="§"/>
              <a:defRPr sz="1600" b="0" i="0">
                <a:solidFill>
                  <a:schemeClr val="tx1"/>
                </a:solidFill>
                <a:latin typeface="+mn-lt"/>
                <a:ea typeface="Helvetica Light" charset="0"/>
                <a:cs typeface="Helvetica Light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r>
              <a:rPr lang="en-US" kern="0" dirty="0"/>
              <a:t>We can see that M-BERT transfers from English to other languages very well 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AD004B2-7853-40B5-B073-816F38FE5CD1}"/>
              </a:ext>
            </a:extLst>
          </p:cNvPr>
          <p:cNvSpPr/>
          <p:nvPr/>
        </p:nvSpPr>
        <p:spPr>
          <a:xfrm>
            <a:off x="737016" y="6154589"/>
            <a:ext cx="30807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[XNLI paper: </a:t>
            </a:r>
            <a:r>
              <a:rPr lang="en-US" dirty="0" err="1">
                <a:solidFill>
                  <a:srgbClr val="0000FF"/>
                </a:solidFill>
              </a:rPr>
              <a:t>Conneau</a:t>
            </a:r>
            <a:r>
              <a:rPr lang="en-US" dirty="0">
                <a:solidFill>
                  <a:srgbClr val="0000FF"/>
                </a:solidFill>
              </a:rPr>
              <a:t> et al.’18]</a:t>
            </a:r>
          </a:p>
        </p:txBody>
      </p:sp>
    </p:spTree>
    <p:extLst>
      <p:ext uri="{BB962C8B-B14F-4D97-AF65-F5344CB8AC3E}">
        <p14:creationId xmlns:p14="http://schemas.microsoft.com/office/powerpoint/2010/main" val="332495583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9C3EF4-EB92-409A-958C-A3F589F56C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+mj-lt"/>
                <a:cs typeface="+mj-lt"/>
              </a:rPr>
              <a:t>Why is M-BERT Cross-lingual?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5E58A3-385C-4407-AA81-D50CB51085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51856"/>
            <a:ext cx="10972800" cy="4909636"/>
          </a:xfrm>
        </p:spPr>
        <p:txBody>
          <a:bodyPr/>
          <a:lstStyle/>
          <a:p>
            <a:r>
              <a:rPr lang="en-US" dirty="0"/>
              <a:t>What components of M-BERT are important for its cross-lingual ability?</a:t>
            </a:r>
          </a:p>
          <a:p>
            <a:endParaRPr lang="en-US" dirty="0"/>
          </a:p>
          <a:p>
            <a:r>
              <a:rPr lang="en-US" dirty="0"/>
              <a:t>We consider three dimensions:</a:t>
            </a:r>
          </a:p>
          <a:p>
            <a:pPr marL="0" indent="0">
              <a:buNone/>
            </a:pPr>
            <a:endParaRPr lang="en-US" dirty="0"/>
          </a:p>
          <a:p>
            <a:pPr lvl="1"/>
            <a:r>
              <a:rPr lang="en-US" b="1" dirty="0">
                <a:ea typeface="+mn-lt"/>
                <a:cs typeface="+mn-lt"/>
              </a:rPr>
              <a:t>Linguistics</a:t>
            </a:r>
            <a:r>
              <a:rPr lang="en-US" dirty="0">
                <a:ea typeface="+mn-lt"/>
                <a:cs typeface="+mn-lt"/>
              </a:rPr>
              <a:t>: What is the contribution of word-piece overlap and language similarity?</a:t>
            </a:r>
            <a:endParaRPr lang="en-US" sz="1800" dirty="0"/>
          </a:p>
          <a:p>
            <a:pPr lvl="1"/>
            <a:endParaRPr lang="en-US" b="1" dirty="0">
              <a:ea typeface="+mn-lt"/>
              <a:cs typeface="+mn-lt"/>
            </a:endParaRPr>
          </a:p>
          <a:p>
            <a:pPr lvl="1"/>
            <a:r>
              <a:rPr lang="en-US" b="1" dirty="0">
                <a:ea typeface="+mn-lt"/>
                <a:cs typeface="+mn-lt"/>
              </a:rPr>
              <a:t>Architecture</a:t>
            </a:r>
            <a:r>
              <a:rPr lang="en-US" dirty="0">
                <a:ea typeface="+mn-lt"/>
                <a:cs typeface="+mn-lt"/>
              </a:rPr>
              <a:t>: How do depth, multi-head attention, and total number of parameters affect the cross-lingual ability of M-BERT? </a:t>
            </a:r>
          </a:p>
          <a:p>
            <a:pPr lvl="1"/>
            <a:endParaRPr lang="en-US" b="1" dirty="0">
              <a:ea typeface="+mn-lt"/>
              <a:cs typeface="+mn-lt"/>
            </a:endParaRPr>
          </a:p>
          <a:p>
            <a:pPr lvl="1"/>
            <a:r>
              <a:rPr lang="en-US" b="1" dirty="0">
                <a:ea typeface="+mn-lt"/>
                <a:cs typeface="+mn-lt"/>
              </a:rPr>
              <a:t>Input and Learning Objective</a:t>
            </a:r>
            <a:r>
              <a:rPr lang="en-US" dirty="0">
                <a:ea typeface="+mn-lt"/>
                <a:cs typeface="+mn-lt"/>
              </a:rPr>
              <a:t>: Is Next Sentence Prediction or language identification really important? Is word or character vocabulary better than word-piece vocabulary ?</a:t>
            </a:r>
          </a:p>
          <a:p>
            <a:endParaRPr lang="en-US" dirty="0"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1E5F39-552B-4CB4-A10B-D41E9049025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DF588C3-71D6-5D45-B118-1C664482E1C2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948199"/>
      </p:ext>
    </p:extLst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95B972-C46F-433E-9D83-353945982B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+mj-lt"/>
                <a:cs typeface="+mj-lt"/>
              </a:rPr>
              <a:t>Experimental Setting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CFF747-843D-4645-B6FF-EE6A807AE4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ea typeface="+mn-lt"/>
                <a:cs typeface="+mn-lt"/>
              </a:rPr>
              <a:t>Languages:</a:t>
            </a:r>
          </a:p>
          <a:p>
            <a:pPr lvl="1"/>
            <a:r>
              <a:rPr lang="en-US" dirty="0">
                <a:ea typeface="+mn-lt"/>
                <a:cs typeface="+mn-lt"/>
              </a:rPr>
              <a:t>English is always the source language</a:t>
            </a:r>
          </a:p>
          <a:p>
            <a:pPr lvl="1"/>
            <a:r>
              <a:rPr lang="en-US" dirty="0">
                <a:ea typeface="+mn-lt"/>
                <a:cs typeface="+mn-lt"/>
              </a:rPr>
              <a:t>3 typologically different target languages: Spanish, Hindi, and Russian</a:t>
            </a:r>
          </a:p>
          <a:p>
            <a:pPr marL="457200" lvl="1" indent="0">
              <a:buNone/>
            </a:pPr>
            <a:endParaRPr lang="en-US" dirty="0">
              <a:ea typeface="+mn-lt"/>
              <a:cs typeface="+mn-lt"/>
            </a:endParaRPr>
          </a:p>
          <a:p>
            <a:r>
              <a:rPr lang="en-US" dirty="0">
                <a:cs typeface="Calibri"/>
              </a:rPr>
              <a:t>Bilingual BERT (B-BERT) – BERT trained on two languages. </a:t>
            </a:r>
          </a:p>
          <a:p>
            <a:pPr lvl="1"/>
            <a:r>
              <a:rPr lang="en-US" dirty="0">
                <a:ea typeface="+mn-lt"/>
                <a:cs typeface="+mn-lt"/>
              </a:rPr>
              <a:t>B-BERT trained on language A and B is denoted as A-B </a:t>
            </a:r>
          </a:p>
          <a:p>
            <a:pPr lvl="1"/>
            <a:r>
              <a:rPr lang="en-US" dirty="0" err="1">
                <a:ea typeface="+mn-lt"/>
                <a:cs typeface="+mn-lt"/>
              </a:rPr>
              <a:t>en</a:t>
            </a:r>
            <a:r>
              <a:rPr lang="en-US" dirty="0">
                <a:ea typeface="+mn-lt"/>
                <a:cs typeface="+mn-lt"/>
              </a:rPr>
              <a:t>-hi -- B-BERT trained on English (</a:t>
            </a:r>
            <a:r>
              <a:rPr lang="en-US" dirty="0" err="1">
                <a:ea typeface="+mn-lt"/>
                <a:cs typeface="+mn-lt"/>
              </a:rPr>
              <a:t>en</a:t>
            </a:r>
            <a:r>
              <a:rPr lang="en-US" dirty="0">
                <a:ea typeface="+mn-lt"/>
                <a:cs typeface="+mn-lt"/>
              </a:rPr>
              <a:t>) and Hindi (hi), similarly for Spanish (es) and Russian (</a:t>
            </a:r>
            <a:r>
              <a:rPr lang="en-US" dirty="0" err="1">
                <a:ea typeface="+mn-lt"/>
                <a:cs typeface="+mn-lt"/>
              </a:rPr>
              <a:t>ru</a:t>
            </a:r>
            <a:r>
              <a:rPr lang="en-US" dirty="0">
                <a:ea typeface="+mn-lt"/>
                <a:cs typeface="+mn-lt"/>
              </a:rPr>
              <a:t>)</a:t>
            </a:r>
            <a:endParaRPr lang="en-US" dirty="0">
              <a:cs typeface="Calibri"/>
            </a:endParaRP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>
                <a:ea typeface="+mn-lt"/>
                <a:cs typeface="+mn-lt"/>
              </a:rPr>
              <a:t>Tasks:</a:t>
            </a:r>
          </a:p>
          <a:p>
            <a:pPr lvl="1"/>
            <a:r>
              <a:rPr lang="en-US" dirty="0">
                <a:ea typeface="+mn-lt"/>
                <a:cs typeface="+mn-lt"/>
              </a:rPr>
              <a:t>Two conceptually different tasks: Textual Entailment and named entity recognition (NER)</a:t>
            </a:r>
            <a:endParaRPr lang="en-US" dirty="0"/>
          </a:p>
          <a:p>
            <a:pPr lvl="2"/>
            <a:r>
              <a:rPr lang="en-US" dirty="0">
                <a:ea typeface="+mn-lt"/>
                <a:cs typeface="+mn-lt"/>
              </a:rPr>
              <a:t>TE: the XNLI dataset </a:t>
            </a:r>
          </a:p>
          <a:p>
            <a:pPr lvl="2"/>
            <a:r>
              <a:rPr lang="en-US" dirty="0">
                <a:ea typeface="+mn-lt"/>
                <a:cs typeface="+mn-lt"/>
              </a:rPr>
              <a:t>Cross-lingual NER: LORELEI dataset</a:t>
            </a:r>
          </a:p>
          <a:p>
            <a:endParaRPr lang="en-US" dirty="0"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5F0628-B320-45D6-947F-85D94FE06E4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DF588C3-71D6-5D45-B118-1C664482E1C2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423255"/>
      </p:ext>
    </p:extLst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32BB3A-249E-4213-8865-682C99482A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Linguistics (1): Word-piece Overlap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534B49-7054-4ED3-B3EC-00A7C58F98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ea typeface="+mn-lt"/>
                <a:cs typeface="+mn-lt"/>
              </a:rPr>
              <a:t>BERT’s representation is based on word-pieces </a:t>
            </a:r>
          </a:p>
          <a:p>
            <a:pPr lvl="1"/>
            <a:endParaRPr lang="en-US" dirty="0">
              <a:ea typeface="+mn-lt"/>
              <a:cs typeface="+mn-lt"/>
            </a:endParaRPr>
          </a:p>
          <a:p>
            <a:r>
              <a:rPr lang="en-US" dirty="0">
                <a:ea typeface="+mn-lt"/>
                <a:cs typeface="+mn-lt"/>
              </a:rPr>
              <a:t>Hypothesis: M-BERT works due to overlapping word-pieces </a:t>
            </a:r>
          </a:p>
          <a:p>
            <a:pPr lvl="1"/>
            <a:r>
              <a:rPr lang="en-US" dirty="0">
                <a:ea typeface="+mn-lt"/>
                <a:cs typeface="+mn-lt"/>
              </a:rPr>
              <a:t>M-BERT generalizes across languages because of </a:t>
            </a:r>
            <a:r>
              <a:rPr lang="en-US" b="1" dirty="0">
                <a:ea typeface="+mn-lt"/>
                <a:cs typeface="+mn-lt"/>
              </a:rPr>
              <a:t>shared word-pieces across languages </a:t>
            </a:r>
            <a:r>
              <a:rPr lang="en-US" dirty="0">
                <a:ea typeface="+mn-lt"/>
                <a:cs typeface="+mn-lt"/>
              </a:rPr>
              <a:t>that are mapped to a shared feature space.  </a:t>
            </a:r>
          </a:p>
          <a:p>
            <a:pPr lvl="1"/>
            <a:endParaRPr lang="en-US" dirty="0">
              <a:ea typeface="+mn-lt"/>
              <a:cs typeface="+mn-lt"/>
            </a:endParaRPr>
          </a:p>
          <a:p>
            <a:r>
              <a:rPr lang="en-US" dirty="0">
                <a:ea typeface="+mn-lt"/>
                <a:cs typeface="+mn-lt"/>
              </a:rPr>
              <a:t>Indeed, texts in different languages share some common word-piece vocabulary </a:t>
            </a:r>
          </a:p>
          <a:p>
            <a:pPr lvl="1"/>
            <a:r>
              <a:rPr lang="en-US" dirty="0">
                <a:ea typeface="+mn-lt"/>
                <a:cs typeface="+mn-lt"/>
              </a:rPr>
              <a:t>Numbers, named entities, even actual words (when the script is shared). </a:t>
            </a:r>
          </a:p>
          <a:p>
            <a:pPr lvl="1"/>
            <a:r>
              <a:rPr lang="en-US" dirty="0">
                <a:ea typeface="+mn-lt"/>
                <a:cs typeface="+mn-lt"/>
              </a:rPr>
              <a:t>We refer to this as word-piece overlap.</a:t>
            </a:r>
          </a:p>
          <a:p>
            <a:endParaRPr lang="en-US" dirty="0">
              <a:ea typeface="+mn-lt"/>
              <a:cs typeface="+mn-lt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7BA0C4-5D5B-4244-B46B-7BCEC83147A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DF588C3-71D6-5D45-B118-1C664482E1C2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089413"/>
      </p:ext>
    </p:extLst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32BB3A-249E-4213-8865-682C99482A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Removing word-piece overlap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534B49-7054-4ED3-B3EC-00A7C58F98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 study the effect of word-pieces we should compare the models with and without it, but how to get a model without word-piece overlap?</a:t>
            </a:r>
          </a:p>
          <a:p>
            <a:pPr lvl="1"/>
            <a:r>
              <a:rPr lang="en-US" dirty="0"/>
              <a:t>Fake English </a:t>
            </a:r>
            <a:r>
              <a:rPr lang="en-US" dirty="0">
                <a:ea typeface="+mn-lt"/>
                <a:cs typeface="+mn-lt"/>
              </a:rPr>
              <a:t>(</a:t>
            </a:r>
            <a:r>
              <a:rPr lang="en-US" dirty="0" err="1">
                <a:ea typeface="+mn-lt"/>
                <a:cs typeface="+mn-lt"/>
              </a:rPr>
              <a:t>enfake</a:t>
            </a:r>
            <a:r>
              <a:rPr lang="en-US" dirty="0">
                <a:ea typeface="+mn-lt"/>
                <a:cs typeface="+mn-lt"/>
              </a:rPr>
              <a:t>)</a:t>
            </a:r>
          </a:p>
          <a:p>
            <a:pPr lvl="1"/>
            <a:endParaRPr lang="en-US" dirty="0"/>
          </a:p>
          <a:p>
            <a:r>
              <a:rPr lang="en-US" dirty="0"/>
              <a:t>Fake-English </a:t>
            </a:r>
          </a:p>
          <a:p>
            <a:pPr lvl="1"/>
            <a:r>
              <a:rPr lang="en-US" dirty="0">
                <a:ea typeface="+mn-lt"/>
                <a:cs typeface="+mn-lt"/>
              </a:rPr>
              <a:t>Shifting the Unicode of each character in English Wikipedia text by a large constant so that there is strictly </a:t>
            </a:r>
            <a:r>
              <a:rPr lang="en-US" dirty="0">
                <a:solidFill>
                  <a:srgbClr val="0000FF"/>
                </a:solidFill>
                <a:ea typeface="+mn-lt"/>
                <a:cs typeface="+mn-lt"/>
              </a:rPr>
              <a:t>no character overlap with any other Wikipedia text</a:t>
            </a:r>
          </a:p>
          <a:p>
            <a:pPr lvl="1"/>
            <a:r>
              <a:rPr lang="en-US" dirty="0">
                <a:ea typeface="+mn-lt"/>
                <a:cs typeface="+mn-lt"/>
              </a:rPr>
              <a:t>English and Fake-English don’t share any vocabulary/characters, but they have exactly the same structure. </a:t>
            </a:r>
          </a:p>
          <a:p>
            <a:pPr lvl="1"/>
            <a:r>
              <a:rPr lang="en-US" dirty="0">
                <a:ea typeface="+mn-lt"/>
                <a:cs typeface="+mn-lt"/>
              </a:rPr>
              <a:t>We measure the contribution of word-piece overlap as the drop in performance when we use Fake-English instead of English.  </a:t>
            </a:r>
          </a:p>
          <a:p>
            <a:pPr lvl="1"/>
            <a:endParaRPr lang="en-US" dirty="0">
              <a:ea typeface="+mn-lt"/>
              <a:cs typeface="+mn-lt"/>
            </a:endParaRPr>
          </a:p>
          <a:p>
            <a:pPr lvl="1"/>
            <a:endParaRPr lang="en-US" dirty="0">
              <a:ea typeface="+mn-lt"/>
              <a:cs typeface="+mn-lt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7BA0C4-5D5B-4244-B46B-7BCEC83147A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DF588C3-71D6-5D45-B118-1C664482E1C2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836549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1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Incidental Supervision for Information Extraction in Low Resource Languages</a:t>
            </a:r>
          </a:p>
        </p:txBody>
      </p:sp>
      <p:sp>
        <p:nvSpPr>
          <p:cNvPr id="1319941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200" dirty="0"/>
              <a:t>We know how to develop models when it’s possible to give a lot of good annotated data</a:t>
            </a:r>
          </a:p>
          <a:p>
            <a:r>
              <a:rPr lang="en-US" sz="2200" dirty="0"/>
              <a:t>The goal is not really to solve NER for low resource languages; not even for 100 LRLs</a:t>
            </a:r>
          </a:p>
          <a:p>
            <a:pPr lvl="1"/>
            <a:r>
              <a:rPr lang="en-US" sz="1800" dirty="0"/>
              <a:t>NER is “relatively easy” to annotate, and this can be done in a cheaper way by hiring enough annotators</a:t>
            </a:r>
          </a:p>
          <a:p>
            <a:endParaRPr lang="en-US" sz="2200" dirty="0"/>
          </a:p>
          <a:p>
            <a:r>
              <a:rPr lang="en-US" sz="2200" dirty="0"/>
              <a:t>The goal is to advance tasks for which it’s not realistic to annotate exhaustively </a:t>
            </a:r>
          </a:p>
          <a:p>
            <a:pPr lvl="1"/>
            <a:r>
              <a:rPr lang="en-US" sz="1800" dirty="0"/>
              <a:t>Situation Frames is a much better representative: Involves event identification and textual entailment. </a:t>
            </a:r>
          </a:p>
          <a:p>
            <a:endParaRPr lang="en-US" sz="2000" dirty="0"/>
          </a:p>
          <a:p>
            <a:r>
              <a:rPr lang="en-US" sz="2000" dirty="0"/>
              <a:t>Consequently, the goal of LORELEI is to develop </a:t>
            </a:r>
            <a:r>
              <a:rPr lang="en-US" sz="2000" i="1" dirty="0"/>
              <a:t>methods</a:t>
            </a:r>
            <a:r>
              <a:rPr lang="en-US" sz="2000" dirty="0"/>
              <a:t> and </a:t>
            </a:r>
            <a:r>
              <a:rPr lang="en-US" sz="2000" i="1" dirty="0"/>
              <a:t>insights</a:t>
            </a:r>
            <a:r>
              <a:rPr lang="en-US" sz="2000" dirty="0"/>
              <a:t> and use these to develop  capabilities for tasks for which there will never be enough directly annotated data </a:t>
            </a:r>
          </a:p>
          <a:p>
            <a:endParaRPr lang="en-US" sz="2000" dirty="0"/>
          </a:p>
          <a:p>
            <a:pPr marL="0" indent="0">
              <a:buNone/>
            </a:pPr>
            <a:r>
              <a:rPr lang="en-US" sz="2000" dirty="0">
                <a:solidFill>
                  <a:srgbClr val="0000FF"/>
                </a:solidFill>
              </a:rPr>
              <a:t>Success: </a:t>
            </a:r>
          </a:p>
          <a:p>
            <a:r>
              <a:rPr lang="en-US" sz="2000" b="1" dirty="0"/>
              <a:t>EDL, SF: </a:t>
            </a:r>
            <a:r>
              <a:rPr lang="en-US" sz="2000" dirty="0"/>
              <a:t>no training on target language data </a:t>
            </a:r>
          </a:p>
          <a:p>
            <a:pPr lvl="1"/>
            <a:r>
              <a:rPr lang="en-US" sz="1800" dirty="0"/>
              <a:t>Only incidental signals: Pre-training, data in other languages, Wikipedia, language specific knowledge </a:t>
            </a:r>
          </a:p>
          <a:p>
            <a:r>
              <a:rPr lang="en-US" sz="2000" b="1" dirty="0"/>
              <a:t>NER: </a:t>
            </a:r>
            <a:r>
              <a:rPr lang="en-US" sz="1800" dirty="0"/>
              <a:t>+ Bootstrapping with non-speaker, weak supervision. </a:t>
            </a:r>
          </a:p>
          <a:p>
            <a:endParaRPr lang="en-US" sz="1800" dirty="0"/>
          </a:p>
          <a:p>
            <a:endParaRPr lang="en-US" sz="2000" dirty="0"/>
          </a:p>
          <a:p>
            <a:pPr lvl="1"/>
            <a:endParaRPr lang="en-US" sz="1800" dirty="0"/>
          </a:p>
          <a:p>
            <a:pPr marL="57150" indent="0">
              <a:buNone/>
            </a:pPr>
            <a:endParaRPr lang="en-US" sz="2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DF588C3-71D6-5D45-B118-1C664482E1C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706673"/>
      </p:ext>
    </p:extLst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99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99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99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99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994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994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994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994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994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222888C1-D60D-445E-8404-5235BFD6EBBD}"/>
              </a:ext>
            </a:extLst>
          </p:cNvPr>
          <p:cNvSpPr/>
          <p:nvPr/>
        </p:nvSpPr>
        <p:spPr>
          <a:xfrm>
            <a:off x="457200" y="4944711"/>
            <a:ext cx="5948259" cy="1135581"/>
          </a:xfrm>
          <a:prstGeom prst="rect">
            <a:avLst/>
          </a:prstGeom>
          <a:solidFill>
            <a:srgbClr val="FFFFCC"/>
          </a:solidFill>
          <a:ln w="12700">
            <a:solidFill>
              <a:schemeClr val="accent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A84B4D9-4561-414E-8F93-E3E6232FFD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Impact of word-piece overlap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469F87-83BC-44B7-956F-709044C4910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DF588C3-71D6-5D45-B118-1C664482E1C2}" type="slidenum">
              <a:rPr lang="en-US" smtClean="0"/>
              <a:t>30</a:t>
            </a:fld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E5F77FF-37F0-4B6A-95EA-CAC6521C3D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7236603" y="3896971"/>
            <a:ext cx="3869336" cy="285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68DB051-79A8-4F28-A46B-0FA51CA0BA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6603" y="979713"/>
            <a:ext cx="3801209" cy="2805275"/>
          </a:xfrm>
          <a:prstGeom prst="rect">
            <a:avLst/>
          </a:prstGeo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16C529D-CFAC-4D79-8BD5-C81F5943BB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51857"/>
            <a:ext cx="5948259" cy="2245488"/>
          </a:xfrm>
        </p:spPr>
        <p:txBody>
          <a:bodyPr/>
          <a:lstStyle/>
          <a:p>
            <a:r>
              <a:rPr lang="en-US" dirty="0"/>
              <a:t>Setting:</a:t>
            </a:r>
          </a:p>
          <a:p>
            <a:pPr lvl="1"/>
            <a:r>
              <a:rPr lang="en-US" dirty="0"/>
              <a:t>Train a pair of B-BERTs</a:t>
            </a:r>
          </a:p>
          <a:p>
            <a:pPr lvl="2"/>
            <a:r>
              <a:rPr lang="en-US" b="1" dirty="0">
                <a:solidFill>
                  <a:srgbClr val="3366FF"/>
                </a:solidFill>
              </a:rPr>
              <a:t>English-L </a:t>
            </a:r>
            <a:r>
              <a:rPr lang="en-US" dirty="0"/>
              <a:t>vs. </a:t>
            </a:r>
            <a:r>
              <a:rPr lang="en-US" b="1" dirty="0" err="1">
                <a:solidFill>
                  <a:srgbClr val="FF9900"/>
                </a:solidFill>
              </a:rPr>
              <a:t>FakeEnglish</a:t>
            </a:r>
            <a:r>
              <a:rPr lang="en-US" b="1" dirty="0">
                <a:solidFill>
                  <a:srgbClr val="FF9900"/>
                </a:solidFill>
              </a:rPr>
              <a:t>-L</a:t>
            </a:r>
          </a:p>
          <a:p>
            <a:pPr lvl="1"/>
            <a:r>
              <a:rPr lang="en-US" dirty="0"/>
              <a:t>Tune on English (</a:t>
            </a:r>
            <a:r>
              <a:rPr lang="en-US" dirty="0" err="1"/>
              <a:t>FakeEnglish</a:t>
            </a:r>
            <a:r>
              <a:rPr lang="en-US" dirty="0"/>
              <a:t>, resp.) data</a:t>
            </a:r>
          </a:p>
          <a:p>
            <a:pPr lvl="1"/>
            <a:r>
              <a:rPr lang="en-US" dirty="0"/>
              <a:t>Test on the target Language</a:t>
            </a:r>
          </a:p>
          <a:p>
            <a:pPr lvl="1"/>
            <a:r>
              <a:rPr lang="en-US" dirty="0"/>
              <a:t>(Right most: </a:t>
            </a:r>
            <a:r>
              <a:rPr lang="en-US" dirty="0" err="1"/>
              <a:t>Eng-FakeEnglish</a:t>
            </a:r>
            <a:r>
              <a:rPr lang="en-US" dirty="0"/>
              <a:t> B-BERT; tune on </a:t>
            </a:r>
            <a:r>
              <a:rPr lang="en-US" dirty="0" err="1"/>
              <a:t>FakeEnglish</a:t>
            </a:r>
            <a:r>
              <a:rPr lang="en-US" dirty="0"/>
              <a:t>; test on both)</a:t>
            </a:r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B-BERT is cross-lingual even when there is absolutely no word-piece overlap</a:t>
            </a:r>
          </a:p>
        </p:txBody>
      </p:sp>
    </p:spTree>
    <p:extLst>
      <p:ext uri="{BB962C8B-B14F-4D97-AF65-F5344CB8AC3E}">
        <p14:creationId xmlns:p14="http://schemas.microsoft.com/office/powerpoint/2010/main" val="51062045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34ADD7-8E06-41B6-B0D6-DB94B73F30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+mj-lt"/>
                <a:cs typeface="+mj-lt"/>
              </a:rPr>
              <a:t>Linguistics (2): Structural Similarity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7708D4-9758-4A58-A110-B626E2545D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9921" y="979713"/>
            <a:ext cx="10972800" cy="4484915"/>
          </a:xfrm>
        </p:spPr>
        <p:txBody>
          <a:bodyPr/>
          <a:lstStyle/>
          <a:p>
            <a:r>
              <a:rPr lang="en-US" dirty="0">
                <a:ea typeface="+mn-lt"/>
                <a:cs typeface="+mn-lt"/>
              </a:rPr>
              <a:t>Structure of a language</a:t>
            </a:r>
            <a:endParaRPr lang="en-US" dirty="0"/>
          </a:p>
          <a:p>
            <a:pPr lvl="1"/>
            <a:r>
              <a:rPr lang="en-US" dirty="0">
                <a:ea typeface="+mn-lt"/>
                <a:cs typeface="+mn-lt"/>
              </a:rPr>
              <a:t>In today’s context, we define “structure” to include every aspect of the language that is invariant to its script. </a:t>
            </a:r>
          </a:p>
          <a:p>
            <a:pPr lvl="1"/>
            <a:r>
              <a:rPr lang="en-US" dirty="0">
                <a:ea typeface="+mn-lt"/>
                <a:cs typeface="+mn-lt"/>
              </a:rPr>
              <a:t> E.g., morphology, word-ordering, word frequency, word-pair frequency, etc. </a:t>
            </a:r>
            <a:endParaRPr lang="en-US" dirty="0"/>
          </a:p>
          <a:p>
            <a:pPr lvl="1"/>
            <a:endParaRPr lang="en-US" dirty="0">
              <a:ea typeface="+mn-lt"/>
              <a:cs typeface="+mn-lt"/>
            </a:endParaRPr>
          </a:p>
          <a:p>
            <a:r>
              <a:rPr lang="en-US" dirty="0">
                <a:ea typeface="+mn-lt"/>
                <a:cs typeface="+mn-lt"/>
              </a:rPr>
              <a:t>Note that English and Fake-English do not share any vocabulary or characters</a:t>
            </a:r>
          </a:p>
          <a:p>
            <a:pPr lvl="1"/>
            <a:r>
              <a:rPr lang="en-US" dirty="0">
                <a:ea typeface="+mn-lt"/>
                <a:cs typeface="+mn-lt"/>
              </a:rPr>
              <a:t>but they have exactly the same structure</a:t>
            </a:r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r>
              <a:rPr lang="en-US" dirty="0">
                <a:cs typeface="Calibri"/>
              </a:rPr>
              <a:t>Intuitively, English and Spanish are more “structurally similar” than (English, Hindi) and (English, Russian). 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9434E7-A1C2-4585-8885-FD4C930E47A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DF588C3-71D6-5D45-B118-1C664482E1C2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174371"/>
      </p:ext>
    </p:extLst>
  </p:cSld>
  <p:clrMapOvr>
    <a:masterClrMapping/>
  </p:clrMapOvr>
  <p:transition spd="med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84B4D9-4561-414E-8F93-E3E6232FFD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+mj-lt"/>
                <a:cs typeface="+mj-lt"/>
              </a:rPr>
              <a:t>The Impact of Structural Similarity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469F87-83BC-44B7-956F-709044C4910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DF588C3-71D6-5D45-B118-1C664482E1C2}" type="slidenum">
              <a:rPr lang="en-US" smtClean="0"/>
              <a:t>32</a:t>
            </a:fld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A66FF2A-4FA7-4796-85FE-5695043B29B6}"/>
              </a:ext>
            </a:extLst>
          </p:cNvPr>
          <p:cNvSpPr txBox="1">
            <a:spLocks/>
          </p:cNvSpPr>
          <p:nvPr/>
        </p:nvSpPr>
        <p:spPr bwMode="auto">
          <a:xfrm>
            <a:off x="459698" y="1225123"/>
            <a:ext cx="10293362" cy="51969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>
                  <a:lumMod val="25000"/>
                </a:schemeClr>
              </a:buClr>
              <a:buSzPct val="75000"/>
              <a:buFont typeface="Wingdings" charset="2"/>
              <a:buChar char="n"/>
              <a:defRPr sz="2400" b="0" i="0">
                <a:solidFill>
                  <a:schemeClr val="tx1"/>
                </a:solidFill>
                <a:latin typeface="+mn-lt"/>
                <a:ea typeface="Helvetica Light" charset="0"/>
                <a:cs typeface="Helvetica Light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>
                  <a:lumMod val="25000"/>
                </a:schemeClr>
              </a:buClr>
              <a:buSzPct val="80000"/>
              <a:buFont typeface="Wingdings" charset="2"/>
              <a:buChar char="¨"/>
              <a:defRPr sz="2000" b="0" i="0">
                <a:solidFill>
                  <a:schemeClr val="tx1"/>
                </a:solidFill>
                <a:latin typeface="+mn-lt"/>
                <a:ea typeface="Helvetica Light" charset="0"/>
                <a:cs typeface="Helvetica Light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>
                  <a:lumMod val="25000"/>
                </a:schemeClr>
              </a:buClr>
              <a:buSzPct val="65000"/>
              <a:buFont typeface="Wingdings" charset="2"/>
              <a:buChar char="n"/>
              <a:defRPr b="0" i="0">
                <a:solidFill>
                  <a:schemeClr val="tx1"/>
                </a:solidFill>
                <a:latin typeface="+mn-lt"/>
                <a:ea typeface="Helvetica Light" charset="0"/>
                <a:cs typeface="Helvetica Light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>
                  <a:lumMod val="25000"/>
                </a:schemeClr>
              </a:buClr>
              <a:buSzPct val="70000"/>
              <a:buFont typeface="Wingdings" charset="2"/>
              <a:buChar char="¨"/>
              <a:defRPr sz="1600" b="0" i="0">
                <a:solidFill>
                  <a:schemeClr val="tx1"/>
                </a:solidFill>
                <a:latin typeface="+mn-lt"/>
                <a:ea typeface="Helvetica Light" charset="0"/>
                <a:cs typeface="Helvetica Light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>
                  <a:lumMod val="25000"/>
                </a:schemeClr>
              </a:buClr>
              <a:buFont typeface="Wingdings" charset="2"/>
              <a:buChar char="§"/>
              <a:defRPr sz="1600" b="0" i="0">
                <a:solidFill>
                  <a:schemeClr val="tx1"/>
                </a:solidFill>
                <a:latin typeface="+mn-lt"/>
                <a:ea typeface="Helvetica Light" charset="0"/>
                <a:cs typeface="Helvetica Light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r>
              <a:rPr lang="en-US" sz="2000" dirty="0">
                <a:ea typeface="+mn-lt"/>
                <a:cs typeface="+mn-lt"/>
              </a:rPr>
              <a:t>The same setting:</a:t>
            </a:r>
          </a:p>
          <a:p>
            <a:pPr lvl="1"/>
            <a:r>
              <a:rPr lang="en-US" dirty="0"/>
              <a:t>Train a pair of B-BERTs</a:t>
            </a:r>
          </a:p>
          <a:p>
            <a:pPr lvl="2"/>
            <a:r>
              <a:rPr lang="en-US" b="1" dirty="0">
                <a:solidFill>
                  <a:srgbClr val="3366FF"/>
                </a:solidFill>
              </a:rPr>
              <a:t>English-L </a:t>
            </a:r>
            <a:r>
              <a:rPr lang="en-US" dirty="0"/>
              <a:t>vs. </a:t>
            </a:r>
            <a:r>
              <a:rPr lang="en-US" b="1" dirty="0" err="1">
                <a:solidFill>
                  <a:srgbClr val="FF9900"/>
                </a:solidFill>
              </a:rPr>
              <a:t>FakeEnglish</a:t>
            </a:r>
            <a:r>
              <a:rPr lang="en-US" b="1" dirty="0">
                <a:solidFill>
                  <a:srgbClr val="FF9900"/>
                </a:solidFill>
              </a:rPr>
              <a:t>-L</a:t>
            </a:r>
          </a:p>
          <a:p>
            <a:pPr lvl="1"/>
            <a:r>
              <a:rPr lang="en-US" sz="1800" dirty="0"/>
              <a:t>Tune on the English (or </a:t>
            </a:r>
            <a:r>
              <a:rPr lang="en-US" sz="1800" dirty="0" err="1"/>
              <a:t>FakeENglish</a:t>
            </a:r>
            <a:r>
              <a:rPr lang="en-US" sz="1800" dirty="0"/>
              <a:t>) data</a:t>
            </a:r>
          </a:p>
          <a:p>
            <a:pPr lvl="1"/>
            <a:r>
              <a:rPr lang="en-US" sz="1800" dirty="0"/>
              <a:t>Test on the target Language</a:t>
            </a:r>
          </a:p>
          <a:p>
            <a:r>
              <a:rPr lang="en-US" sz="2000" dirty="0">
                <a:ea typeface="+mn-lt"/>
                <a:cs typeface="+mn-lt"/>
              </a:rPr>
              <a:t>Fake-English transfers to English almost perfectly.  </a:t>
            </a:r>
          </a:p>
          <a:p>
            <a:pPr lvl="1"/>
            <a:r>
              <a:rPr lang="en-US" sz="1800" dirty="0">
                <a:ea typeface="+mn-lt"/>
                <a:cs typeface="+mn-lt"/>
              </a:rPr>
              <a:t>And transfers to other languages as English does. </a:t>
            </a:r>
            <a:endParaRPr lang="en-US" sz="1800" dirty="0"/>
          </a:p>
          <a:p>
            <a:endParaRPr lang="en-US" sz="2000" dirty="0">
              <a:ea typeface="+mn-lt"/>
              <a:cs typeface="+mn-lt"/>
            </a:endParaRPr>
          </a:p>
          <a:p>
            <a:r>
              <a:rPr lang="en-US" sz="2000" dirty="0">
                <a:ea typeface="+mn-lt"/>
                <a:cs typeface="+mn-lt"/>
              </a:rPr>
              <a:t>Quality of transfer:</a:t>
            </a:r>
          </a:p>
          <a:p>
            <a:pPr lvl="1"/>
            <a:r>
              <a:rPr lang="en-US" sz="1800" dirty="0">
                <a:ea typeface="+mn-lt"/>
                <a:cs typeface="+mn-lt"/>
              </a:rPr>
              <a:t>(English, Hindi) &lt; (English, Russian) &lt; (English, Spanish) &lt; (English, </a:t>
            </a:r>
            <a:r>
              <a:rPr lang="en-US" sz="1800" dirty="0" err="1">
                <a:ea typeface="+mn-lt"/>
                <a:cs typeface="+mn-lt"/>
              </a:rPr>
              <a:t>FakeEnglish</a:t>
            </a:r>
            <a:r>
              <a:rPr lang="en-US" sz="1800" dirty="0">
                <a:ea typeface="+mn-lt"/>
                <a:cs typeface="+mn-lt"/>
              </a:rPr>
              <a:t>)</a:t>
            </a:r>
          </a:p>
          <a:p>
            <a:endParaRPr lang="en-US" sz="2000" dirty="0">
              <a:solidFill>
                <a:srgbClr val="0000FF"/>
              </a:solidFill>
              <a:ea typeface="+mn-lt"/>
              <a:cs typeface="+mn-lt"/>
            </a:endParaRPr>
          </a:p>
          <a:p>
            <a:r>
              <a:rPr lang="en-US" sz="2000" dirty="0">
                <a:solidFill>
                  <a:srgbClr val="0000FF"/>
                </a:solidFill>
                <a:ea typeface="+mn-lt"/>
                <a:cs typeface="+mn-lt"/>
              </a:rPr>
              <a:t>In all pairs: no word-piece overlap </a:t>
            </a:r>
          </a:p>
          <a:p>
            <a:pPr lvl="1"/>
            <a:r>
              <a:rPr lang="en-US" sz="1800" dirty="0">
                <a:ea typeface="+mn-lt"/>
                <a:cs typeface="+mn-lt"/>
              </a:rPr>
              <a:t>The transferability is due to the structural similarity between language L and (Fake)-English.</a:t>
            </a:r>
          </a:p>
          <a:p>
            <a:r>
              <a:rPr lang="en-US" sz="2000" dirty="0">
                <a:ea typeface="+mn-lt"/>
                <a:cs typeface="+mn-lt"/>
              </a:rPr>
              <a:t>Leaves more questions on the specific aspects of structural similarity that matters.  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6CF4AA4-4BA1-49B2-85CF-C352B19322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7228813" y="961857"/>
            <a:ext cx="4584405" cy="3383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0868657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84B4D9-4561-414E-8F93-E3E6232FFD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+mj-lt"/>
                <a:cs typeface="+mj-lt"/>
              </a:rPr>
              <a:t>The Impact of Structural Similarity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469F87-83BC-44B7-956F-709044C4910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DF588C3-71D6-5D45-B118-1C664482E1C2}" type="slidenum">
              <a:rPr lang="en-US" smtClean="0"/>
              <a:t>33</a:t>
            </a:fld>
            <a:endParaRPr lang="en-US"/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08B6EC3A-EC48-452F-8E3F-4F1AC61EC73B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7120327" y="1043065"/>
          <a:ext cx="4688524" cy="3172915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1036819">
                  <a:extLst>
                    <a:ext uri="{9D8B030D-6E8A-4147-A177-3AD203B41FA5}">
                      <a16:colId xmlns:a16="http://schemas.microsoft.com/office/drawing/2014/main" val="1728590206"/>
                    </a:ext>
                  </a:extLst>
                </a:gridCol>
                <a:gridCol w="1217235">
                  <a:extLst>
                    <a:ext uri="{9D8B030D-6E8A-4147-A177-3AD203B41FA5}">
                      <a16:colId xmlns:a16="http://schemas.microsoft.com/office/drawing/2014/main" val="710638952"/>
                    </a:ext>
                  </a:extLst>
                </a:gridCol>
                <a:gridCol w="1217235">
                  <a:extLst>
                    <a:ext uri="{9D8B030D-6E8A-4147-A177-3AD203B41FA5}">
                      <a16:colId xmlns:a16="http://schemas.microsoft.com/office/drawing/2014/main" val="1229241928"/>
                    </a:ext>
                  </a:extLst>
                </a:gridCol>
                <a:gridCol w="1217235">
                  <a:extLst>
                    <a:ext uri="{9D8B030D-6E8A-4147-A177-3AD203B41FA5}">
                      <a16:colId xmlns:a16="http://schemas.microsoft.com/office/drawing/2014/main" val="1002280225"/>
                    </a:ext>
                  </a:extLst>
                </a:gridCol>
              </a:tblGrid>
              <a:tr h="306069">
                <a:tc rowSpan="2"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lang="en-US" sz="1400" u="none" strike="noStrike" noProof="0" dirty="0"/>
                        <a:t>B-BERT</a:t>
                      </a:r>
                      <a:endParaRPr lang="en-US" sz="140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lang="en-US" sz="1400" u="none" strike="noStrike" noProof="0" dirty="0"/>
                        <a:t>Train</a:t>
                      </a:r>
                      <a:endParaRPr lang="en-US" sz="140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lang="en-US" sz="1400" u="none" strike="noStrike" noProof="0" dirty="0"/>
                        <a:t>Test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lang="en-US" sz="1400" u="none" strike="noStrike" noProof="0" dirty="0"/>
                        <a:t>XNLI</a:t>
                      </a:r>
                      <a:endParaRPr lang="en-US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77754570"/>
                  </a:ext>
                </a:extLst>
              </a:tr>
              <a:tr h="41829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lang="en-US" sz="1400" u="none" strike="noStrike" noProof="0" dirty="0"/>
                        <a:t>Accuracy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66043850"/>
                  </a:ext>
                </a:extLst>
              </a:tr>
              <a:tr h="306069"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lang="en-US" sz="1400" u="none" strike="noStrike" noProof="0" dirty="0"/>
                        <a:t>en-es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lang="en-US" sz="1400" u="none" strike="noStrike" noProof="0" dirty="0"/>
                        <a:t>en</a:t>
                      </a:r>
                      <a:endParaRPr lang="en-US" sz="140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lang="en-US" sz="1400" u="none" strike="noStrike" noProof="0" dirty="0"/>
                        <a:t>es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lang="en-US" sz="1400" u="none" strike="noStrike" noProof="0" dirty="0"/>
                        <a:t>72.3 </a:t>
                      </a:r>
                      <a:endParaRPr lang="en-US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42031523"/>
                  </a:ext>
                </a:extLst>
              </a:tr>
              <a:tr h="306069"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lang="en-US" sz="1400" u="none" strike="noStrike" noProof="0" dirty="0" err="1"/>
                        <a:t>enfake</a:t>
                      </a:r>
                      <a:r>
                        <a:rPr lang="en-US" sz="1400" u="none" strike="noStrike" noProof="0" dirty="0"/>
                        <a:t>-es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lang="en-US" sz="1400" u="none" strike="noStrike" noProof="0" err="1"/>
                        <a:t>enfake</a:t>
                      </a:r>
                      <a:endParaRPr lang="en-US" sz="140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lang="en-US" sz="1400" b="1" u="none" strike="noStrike" noProof="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70.9</a:t>
                      </a:r>
                      <a:endParaRPr lang="en-US" sz="1400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41750821"/>
                  </a:ext>
                </a:extLst>
              </a:tr>
              <a:tr h="306069"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lang="en-US" sz="1400" u="none" strike="noStrike" noProof="0" dirty="0"/>
                        <a:t>en-hi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lang="en-US" sz="1400" u="none" strike="noStrike" noProof="0" dirty="0"/>
                        <a:t>en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lang="en-US" sz="1400" u="none" strike="noStrike" noProof="0" dirty="0"/>
                        <a:t>hi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lang="en-US" sz="1400" u="none" strike="noStrike" noProof="0" dirty="0"/>
                        <a:t>60.1</a:t>
                      </a:r>
                      <a:endParaRPr lang="en-US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35059624"/>
                  </a:ext>
                </a:extLst>
              </a:tr>
              <a:tr h="306069"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lang="en-US" sz="1400" u="none" strike="noStrike" noProof="0" dirty="0" err="1"/>
                        <a:t>enfake</a:t>
                      </a:r>
                      <a:r>
                        <a:rPr lang="en-US" sz="1400" u="none" strike="noStrike" noProof="0" dirty="0"/>
                        <a:t>-hi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lang="en-US" sz="1400" u="none" strike="noStrike" noProof="0" err="1"/>
                        <a:t>enfake</a:t>
                      </a:r>
                      <a:endParaRPr lang="en-US" sz="140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lang="en-US" sz="1400" b="1" u="none" strike="noStrike" noProof="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59.6</a:t>
                      </a:r>
                      <a:endParaRPr lang="en-US" sz="1400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88312554"/>
                  </a:ext>
                </a:extLst>
              </a:tr>
              <a:tr h="306069"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lang="en-US" sz="1400" u="none" strike="noStrike" noProof="0" dirty="0"/>
                        <a:t>en-</a:t>
                      </a:r>
                      <a:r>
                        <a:rPr lang="en-US" sz="1400" u="none" strike="noStrike" noProof="0" dirty="0" err="1"/>
                        <a:t>ru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lang="en-US" sz="1400" u="none" strike="noStrike" noProof="0" dirty="0"/>
                        <a:t>en</a:t>
                      </a:r>
                      <a:endParaRPr lang="en-US" sz="140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lang="en-US" sz="1400" u="none" strike="noStrike" noProof="0" err="1"/>
                        <a:t>ru</a:t>
                      </a:r>
                      <a:endParaRPr lang="en-US" sz="1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lang="en-US" sz="1400" u="none" strike="noStrike" noProof="0" dirty="0"/>
                        <a:t>66.4</a:t>
                      </a:r>
                      <a:endParaRPr lang="en-US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60880175"/>
                  </a:ext>
                </a:extLst>
              </a:tr>
              <a:tr h="306069"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lang="en-US" sz="1400" u="none" strike="noStrike" noProof="0" err="1"/>
                        <a:t>enfake-ru</a:t>
                      </a:r>
                      <a:endParaRPr lang="en-US" sz="1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lang="en-US" sz="1400" u="none" strike="noStrike" noProof="0" err="1"/>
                        <a:t>enfake</a:t>
                      </a:r>
                      <a:endParaRPr lang="en-US" sz="140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lang="en-US" sz="1400" b="1" u="none" strike="noStrike" noProof="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65.7</a:t>
                      </a:r>
                      <a:endParaRPr lang="en-US" sz="1400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33885275"/>
                  </a:ext>
                </a:extLst>
              </a:tr>
              <a:tr h="306069"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lang="en-US" sz="1400" u="none" strike="noStrike" noProof="0" dirty="0"/>
                        <a:t>en-</a:t>
                      </a:r>
                      <a:r>
                        <a:rPr lang="en-US" sz="1400" u="none" strike="noStrike" noProof="0" dirty="0" err="1"/>
                        <a:t>enfake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lang="en-US" sz="1400" u="none" strike="noStrike" noProof="0" err="1"/>
                        <a:t>enfake</a:t>
                      </a:r>
                      <a:endParaRPr lang="en-US" sz="1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lang="en-US" sz="1400" b="1" u="none" strike="noStrike" noProof="0" err="1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enfake</a:t>
                      </a:r>
                      <a:endParaRPr lang="en-US" sz="1400" b="1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lang="en-US" sz="1400" b="1" u="none" strike="noStrike" noProof="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78.0 </a:t>
                      </a:r>
                      <a:endParaRPr lang="en-US" sz="1400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31187780"/>
                  </a:ext>
                </a:extLst>
              </a:tr>
              <a:tr h="306069"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lang="en-US" sz="1400" u="none" strike="noStrike" noProof="0" dirty="0"/>
                        <a:t>en-</a:t>
                      </a:r>
                      <a:r>
                        <a:rPr lang="en-US" sz="1400" u="none" strike="noStrike" noProof="0" dirty="0" err="1"/>
                        <a:t>enfake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lang="en-US" sz="1400" u="none" strike="noStrike" noProof="0" err="1"/>
                        <a:t>enfake</a:t>
                      </a:r>
                      <a:endParaRPr lang="en-US" sz="1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lang="en-US" sz="1400" b="1" u="none" strike="noStrike" noProof="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en</a:t>
                      </a:r>
                      <a:endParaRPr lang="en-US" sz="1400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lang="en-US" sz="1400" b="1" u="none" strike="noStrike" noProof="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77.5</a:t>
                      </a:r>
                      <a:endParaRPr lang="en-US" sz="1400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7356259"/>
                  </a:ext>
                </a:extLst>
              </a:tr>
            </a:tbl>
          </a:graphicData>
        </a:graphic>
      </p:graphicFrame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A66FF2A-4FA7-4796-85FE-5695043B29B6}"/>
              </a:ext>
            </a:extLst>
          </p:cNvPr>
          <p:cNvSpPr txBox="1">
            <a:spLocks/>
          </p:cNvSpPr>
          <p:nvPr/>
        </p:nvSpPr>
        <p:spPr bwMode="auto">
          <a:xfrm>
            <a:off x="459698" y="1225123"/>
            <a:ext cx="10293362" cy="51969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>
                  <a:lumMod val="25000"/>
                </a:schemeClr>
              </a:buClr>
              <a:buSzPct val="75000"/>
              <a:buFont typeface="Wingdings" charset="2"/>
              <a:buChar char="n"/>
              <a:defRPr sz="2400" b="0" i="0">
                <a:solidFill>
                  <a:schemeClr val="tx1"/>
                </a:solidFill>
                <a:latin typeface="+mn-lt"/>
                <a:ea typeface="Helvetica Light" charset="0"/>
                <a:cs typeface="Helvetica Light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>
                  <a:lumMod val="25000"/>
                </a:schemeClr>
              </a:buClr>
              <a:buSzPct val="80000"/>
              <a:buFont typeface="Wingdings" charset="2"/>
              <a:buChar char="¨"/>
              <a:defRPr sz="2000" b="0" i="0">
                <a:solidFill>
                  <a:schemeClr val="tx1"/>
                </a:solidFill>
                <a:latin typeface="+mn-lt"/>
                <a:ea typeface="Helvetica Light" charset="0"/>
                <a:cs typeface="Helvetica Light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>
                  <a:lumMod val="25000"/>
                </a:schemeClr>
              </a:buClr>
              <a:buSzPct val="65000"/>
              <a:buFont typeface="Wingdings" charset="2"/>
              <a:buChar char="n"/>
              <a:defRPr b="0" i="0">
                <a:solidFill>
                  <a:schemeClr val="tx1"/>
                </a:solidFill>
                <a:latin typeface="+mn-lt"/>
                <a:ea typeface="Helvetica Light" charset="0"/>
                <a:cs typeface="Helvetica Light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>
                  <a:lumMod val="25000"/>
                </a:schemeClr>
              </a:buClr>
              <a:buSzPct val="70000"/>
              <a:buFont typeface="Wingdings" charset="2"/>
              <a:buChar char="¨"/>
              <a:defRPr sz="1600" b="0" i="0">
                <a:solidFill>
                  <a:schemeClr val="tx1"/>
                </a:solidFill>
                <a:latin typeface="+mn-lt"/>
                <a:ea typeface="Helvetica Light" charset="0"/>
                <a:cs typeface="Helvetica Light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>
                  <a:lumMod val="25000"/>
                </a:schemeClr>
              </a:buClr>
              <a:buFont typeface="Wingdings" charset="2"/>
              <a:buChar char="§"/>
              <a:defRPr sz="1600" b="0" i="0">
                <a:solidFill>
                  <a:schemeClr val="tx1"/>
                </a:solidFill>
                <a:latin typeface="+mn-lt"/>
                <a:ea typeface="Helvetica Light" charset="0"/>
                <a:cs typeface="Helvetica Light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r>
              <a:rPr lang="en-US" sz="2000" dirty="0">
                <a:ea typeface="+mn-lt"/>
                <a:cs typeface="+mn-lt"/>
              </a:rPr>
              <a:t>The same setting:</a:t>
            </a:r>
          </a:p>
          <a:p>
            <a:pPr lvl="1"/>
            <a:r>
              <a:rPr lang="en-US" sz="1800" dirty="0"/>
              <a:t>Train a pair of B-BERTs</a:t>
            </a:r>
          </a:p>
          <a:p>
            <a:pPr lvl="1"/>
            <a:r>
              <a:rPr lang="en-US" sz="1800" dirty="0"/>
              <a:t>Tune on the English (or </a:t>
            </a:r>
            <a:r>
              <a:rPr lang="en-US" sz="1800" dirty="0" err="1"/>
              <a:t>FakeENglish</a:t>
            </a:r>
            <a:r>
              <a:rPr lang="en-US" sz="1800" dirty="0"/>
              <a:t>) data</a:t>
            </a:r>
          </a:p>
          <a:p>
            <a:pPr lvl="1"/>
            <a:r>
              <a:rPr lang="en-US" sz="1800" dirty="0"/>
              <a:t>Test on the target Language</a:t>
            </a:r>
          </a:p>
          <a:p>
            <a:endParaRPr lang="en-US" sz="2000" dirty="0">
              <a:ea typeface="+mn-lt"/>
              <a:cs typeface="+mn-lt"/>
            </a:endParaRPr>
          </a:p>
          <a:p>
            <a:r>
              <a:rPr lang="en-US" sz="2000" dirty="0">
                <a:ea typeface="+mn-lt"/>
                <a:cs typeface="+mn-lt"/>
              </a:rPr>
              <a:t>Fake-English transfers to English almost perfectly.  </a:t>
            </a:r>
          </a:p>
          <a:p>
            <a:pPr lvl="1"/>
            <a:r>
              <a:rPr lang="en-US" sz="1800" dirty="0">
                <a:ea typeface="+mn-lt"/>
                <a:cs typeface="+mn-lt"/>
              </a:rPr>
              <a:t>And transfers to other languages as English does. </a:t>
            </a:r>
            <a:endParaRPr lang="en-US" sz="1800" dirty="0"/>
          </a:p>
          <a:p>
            <a:pPr lvl="1"/>
            <a:endParaRPr lang="en-US" sz="1800" dirty="0"/>
          </a:p>
          <a:p>
            <a:r>
              <a:rPr lang="en-US" sz="2000" dirty="0">
                <a:ea typeface="+mn-lt"/>
                <a:cs typeface="+mn-lt"/>
              </a:rPr>
              <a:t>Quality of transfer:</a:t>
            </a:r>
          </a:p>
          <a:p>
            <a:pPr lvl="1"/>
            <a:r>
              <a:rPr lang="en-US" sz="1800" dirty="0">
                <a:ea typeface="+mn-lt"/>
                <a:cs typeface="+mn-lt"/>
              </a:rPr>
              <a:t>(English, Hindi) &lt; (English, Russian) &lt; (English, Spanish) &lt; (English, </a:t>
            </a:r>
            <a:r>
              <a:rPr lang="en-US" sz="1800" dirty="0" err="1">
                <a:ea typeface="+mn-lt"/>
                <a:cs typeface="+mn-lt"/>
              </a:rPr>
              <a:t>FakeEnglish</a:t>
            </a:r>
            <a:r>
              <a:rPr lang="en-US" sz="1800" dirty="0">
                <a:ea typeface="+mn-lt"/>
                <a:cs typeface="+mn-lt"/>
              </a:rPr>
              <a:t>)</a:t>
            </a:r>
          </a:p>
          <a:p>
            <a:endParaRPr lang="en-US" sz="2000" dirty="0">
              <a:ea typeface="+mn-lt"/>
              <a:cs typeface="+mn-lt"/>
            </a:endParaRPr>
          </a:p>
          <a:p>
            <a:r>
              <a:rPr lang="en-US" sz="2000" dirty="0">
                <a:solidFill>
                  <a:srgbClr val="0000FF"/>
                </a:solidFill>
                <a:ea typeface="+mn-lt"/>
                <a:cs typeface="+mn-lt"/>
              </a:rPr>
              <a:t>In all pairs: no word-piece overlap </a:t>
            </a:r>
          </a:p>
          <a:p>
            <a:pPr lvl="1"/>
            <a:r>
              <a:rPr lang="en-US" sz="1800" dirty="0">
                <a:ea typeface="+mn-lt"/>
                <a:cs typeface="+mn-lt"/>
              </a:rPr>
              <a:t>The transfer ability is due to the structural similarity between Spanish and (Fake)-English.</a:t>
            </a:r>
          </a:p>
          <a:p>
            <a:pPr lvl="1"/>
            <a:endParaRPr lang="en-US" sz="1800" dirty="0">
              <a:ea typeface="+mn-lt"/>
              <a:cs typeface="+mn-lt"/>
            </a:endParaRPr>
          </a:p>
          <a:p>
            <a:r>
              <a:rPr lang="en-US" sz="2000" dirty="0">
                <a:ea typeface="+mn-lt"/>
                <a:cs typeface="+mn-lt"/>
              </a:rPr>
              <a:t>Leaves more questions on the specific aspects of structural similarity that matters.  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E5C5FBD-AE67-482A-86AB-2D876ED89980}"/>
              </a:ext>
            </a:extLst>
          </p:cNvPr>
          <p:cNvCxnSpPr>
            <a:cxnSpLocks/>
          </p:cNvCxnSpPr>
          <p:nvPr/>
        </p:nvCxnSpPr>
        <p:spPr>
          <a:xfrm>
            <a:off x="7194698" y="2374608"/>
            <a:ext cx="4605418" cy="0"/>
          </a:xfrm>
          <a:prstGeom prst="line">
            <a:avLst/>
          </a:prstGeom>
          <a:ln w="28575">
            <a:solidFill>
              <a:srgbClr val="0000FF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602DDAA-A199-460F-A46E-BCF0C1D46CDD}"/>
              </a:ext>
            </a:extLst>
          </p:cNvPr>
          <p:cNvCxnSpPr>
            <a:cxnSpLocks/>
          </p:cNvCxnSpPr>
          <p:nvPr/>
        </p:nvCxnSpPr>
        <p:spPr>
          <a:xfrm>
            <a:off x="7194698" y="2988399"/>
            <a:ext cx="4605418" cy="0"/>
          </a:xfrm>
          <a:prstGeom prst="line">
            <a:avLst/>
          </a:prstGeom>
          <a:ln w="28575">
            <a:solidFill>
              <a:srgbClr val="0000FF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09BD9DD-3F4E-40F7-9CC2-A3B05D177927}"/>
              </a:ext>
            </a:extLst>
          </p:cNvPr>
          <p:cNvCxnSpPr>
            <a:cxnSpLocks/>
          </p:cNvCxnSpPr>
          <p:nvPr/>
        </p:nvCxnSpPr>
        <p:spPr>
          <a:xfrm>
            <a:off x="7194698" y="3602190"/>
            <a:ext cx="4605418" cy="0"/>
          </a:xfrm>
          <a:prstGeom prst="line">
            <a:avLst/>
          </a:prstGeom>
          <a:ln w="28575">
            <a:solidFill>
              <a:srgbClr val="0000FF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78FF70E-6FED-459D-BDA8-59E32DF4BDA4}"/>
              </a:ext>
            </a:extLst>
          </p:cNvPr>
          <p:cNvCxnSpPr>
            <a:cxnSpLocks/>
          </p:cNvCxnSpPr>
          <p:nvPr/>
        </p:nvCxnSpPr>
        <p:spPr>
          <a:xfrm>
            <a:off x="7194698" y="4215980"/>
            <a:ext cx="4605418" cy="0"/>
          </a:xfrm>
          <a:prstGeom prst="line">
            <a:avLst/>
          </a:prstGeom>
          <a:ln w="28575">
            <a:solidFill>
              <a:srgbClr val="0000FF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BACD4241-2814-44EC-833C-75BCEAF4E1F5}"/>
              </a:ext>
            </a:extLst>
          </p:cNvPr>
          <p:cNvSpPr/>
          <p:nvPr/>
        </p:nvSpPr>
        <p:spPr>
          <a:xfrm>
            <a:off x="6313424" y="3614818"/>
            <a:ext cx="777969" cy="198725"/>
          </a:xfrm>
          <a:prstGeom prst="rightArrow">
            <a:avLst/>
          </a:prstGeom>
          <a:solidFill>
            <a:srgbClr val="FF0000"/>
          </a:solidFill>
          <a:ln w="127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0292C953-C964-4785-8998-FD459F22200D}"/>
              </a:ext>
            </a:extLst>
          </p:cNvPr>
          <p:cNvSpPr/>
          <p:nvPr/>
        </p:nvSpPr>
        <p:spPr>
          <a:xfrm>
            <a:off x="6313423" y="3965819"/>
            <a:ext cx="777969" cy="198725"/>
          </a:xfrm>
          <a:prstGeom prst="rightArrow">
            <a:avLst/>
          </a:prstGeom>
          <a:solidFill>
            <a:srgbClr val="FF0000"/>
          </a:solidFill>
          <a:ln w="127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217213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32BB3A-249E-4213-8865-682C99482A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+mj-lt"/>
                <a:cs typeface="+mj-lt"/>
              </a:rPr>
              <a:t>Architecture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534B49-7054-4ED3-B3EC-00A7C58F98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Here we study:</a:t>
            </a:r>
          </a:p>
          <a:p>
            <a:pPr lvl="1"/>
            <a:r>
              <a:rPr lang="en-US" dirty="0"/>
              <a:t>The depth of the Transformer structure</a:t>
            </a:r>
          </a:p>
          <a:p>
            <a:pPr lvl="1"/>
            <a:r>
              <a:rPr lang="en-US" dirty="0"/>
              <a:t>Number of attention heads</a:t>
            </a:r>
          </a:p>
          <a:p>
            <a:pPr lvl="1"/>
            <a:r>
              <a:rPr lang="en-US" dirty="0"/>
              <a:t>Total number of parameters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7BA0C4-5D5B-4244-B46B-7BCEC83147A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DF588C3-71D6-5D45-B118-1C664482E1C2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699443"/>
      </p:ext>
    </p:extLst>
  </p:cSld>
  <p:clrMapOvr>
    <a:masterClrMapping/>
  </p:clrMapOvr>
  <p:transition spd="med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26E542-B39E-48C1-98FE-E7CFAEC0BA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Architecture (1): Depth is critical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52D51BF-075D-4076-AA58-DF6216D5C6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950198"/>
            <a:ext cx="6074004" cy="4484915"/>
          </a:xfrm>
        </p:spPr>
        <p:txBody>
          <a:bodyPr/>
          <a:lstStyle/>
          <a:p>
            <a:r>
              <a:rPr lang="en-US" dirty="0">
                <a:ea typeface="+mn-lt"/>
                <a:cs typeface="+mn-lt"/>
              </a:rPr>
              <a:t>We vary depth </a:t>
            </a:r>
          </a:p>
          <a:p>
            <a:pPr lvl="1"/>
            <a:r>
              <a:rPr lang="en-US" dirty="0">
                <a:ea typeface="+mn-lt"/>
                <a:cs typeface="+mn-lt"/>
              </a:rPr>
              <a:t>Fix #(attention heads)</a:t>
            </a:r>
          </a:p>
          <a:p>
            <a:pPr lvl="1"/>
            <a:r>
              <a:rPr lang="en-US" dirty="0">
                <a:ea typeface="+mn-lt"/>
                <a:cs typeface="+mn-lt"/>
              </a:rPr>
              <a:t>Fix #(parameters) </a:t>
            </a:r>
          </a:p>
          <a:p>
            <a:pPr lvl="2"/>
            <a:r>
              <a:rPr lang="en-US" dirty="0">
                <a:ea typeface="+mn-lt"/>
                <a:cs typeface="+mn-lt"/>
              </a:rPr>
              <a:t>the size of the hidden and intermediate units is changed so that the total number of parameters remains almost the same</a:t>
            </a:r>
          </a:p>
          <a:p>
            <a:r>
              <a:rPr lang="en-US" dirty="0">
                <a:ea typeface="+mn-lt"/>
                <a:cs typeface="+mn-lt"/>
              </a:rPr>
              <a:t>Measure cross-lingual transfer as the </a:t>
            </a:r>
            <a:r>
              <a:rPr lang="en-US" b="1" dirty="0">
                <a:solidFill>
                  <a:srgbClr val="3366FF"/>
                </a:solidFill>
                <a:ea typeface="+mn-lt"/>
                <a:cs typeface="+mn-lt"/>
              </a:rPr>
              <a:t>difference </a:t>
            </a:r>
            <a:r>
              <a:rPr lang="en-US" dirty="0">
                <a:ea typeface="+mn-lt"/>
                <a:cs typeface="+mn-lt"/>
              </a:rPr>
              <a:t>between the performance on Fake-English and </a:t>
            </a:r>
            <a:r>
              <a:rPr lang="en-US" dirty="0"/>
              <a:t>vs. </a:t>
            </a:r>
            <a:r>
              <a:rPr lang="en-US" b="1" dirty="0">
                <a:solidFill>
                  <a:srgbClr val="FF9900"/>
                </a:solidFill>
              </a:rPr>
              <a:t>performance on Russian</a:t>
            </a:r>
            <a:r>
              <a:rPr lang="en-US" dirty="0">
                <a:ea typeface="+mn-lt"/>
                <a:cs typeface="+mn-lt"/>
              </a:rPr>
              <a:t>. </a:t>
            </a:r>
          </a:p>
          <a:p>
            <a:pPr lvl="1"/>
            <a:r>
              <a:rPr lang="en-US" dirty="0">
                <a:ea typeface="+mn-lt"/>
                <a:cs typeface="+mn-lt"/>
              </a:rPr>
              <a:t>Similar results in other languages. </a:t>
            </a:r>
          </a:p>
          <a:p>
            <a:r>
              <a:rPr lang="en-US" dirty="0">
                <a:ea typeface="+mn-lt"/>
                <a:cs typeface="+mn-lt"/>
              </a:rPr>
              <a:t>Deeper models </a:t>
            </a:r>
            <a:r>
              <a:rPr lang="en-US" dirty="0">
                <a:solidFill>
                  <a:srgbClr val="FF9900"/>
                </a:solidFill>
                <a:ea typeface="+mn-lt"/>
                <a:cs typeface="+mn-lt"/>
              </a:rPr>
              <a:t>(1) perform better </a:t>
            </a:r>
            <a:r>
              <a:rPr lang="en-US" dirty="0">
                <a:solidFill>
                  <a:srgbClr val="0000FF"/>
                </a:solidFill>
                <a:ea typeface="+mn-lt"/>
                <a:cs typeface="+mn-lt"/>
              </a:rPr>
              <a:t>and (2) transfer better. 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FC13A4-65A1-4773-9D29-BC5AEDC3CC8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DF588C3-71D6-5D45-B118-1C664482E1C2}" type="slidenum">
              <a:rPr lang="en-US" smtClean="0"/>
              <a:t>35</a:t>
            </a:fld>
            <a:endParaRPr lang="en-US"/>
          </a:p>
        </p:txBody>
      </p:sp>
      <p:pic>
        <p:nvPicPr>
          <p:cNvPr id="11" name="Picture 5">
            <a:extLst>
              <a:ext uri="{FF2B5EF4-FFF2-40B4-BE49-F238E27FC236}">
                <a16:creationId xmlns:a16="http://schemas.microsoft.com/office/drawing/2014/main" id="{681B64B8-FD2E-46FB-B40A-BF289F80F6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3680" y="1828800"/>
            <a:ext cx="5093262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04496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D86BEF-7980-41EA-9331-4BEE02A9B3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Architecture (2) #(Attention Heads)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246A5B-5529-4668-A7D9-D15D04F936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51856"/>
            <a:ext cx="4952214" cy="4484915"/>
          </a:xfrm>
        </p:spPr>
        <p:txBody>
          <a:bodyPr/>
          <a:lstStyle/>
          <a:p>
            <a:r>
              <a:rPr lang="en-US" dirty="0">
                <a:ea typeface="+mn-lt"/>
                <a:cs typeface="+mn-lt"/>
              </a:rPr>
              <a:t>We vary #(attention heads)</a:t>
            </a:r>
          </a:p>
          <a:p>
            <a:pPr lvl="1"/>
            <a:r>
              <a:rPr lang="en-US" dirty="0">
                <a:ea typeface="+mn-lt"/>
                <a:cs typeface="+mn-lt"/>
              </a:rPr>
              <a:t>Fix Depth</a:t>
            </a:r>
          </a:p>
          <a:p>
            <a:pPr lvl="1"/>
            <a:r>
              <a:rPr lang="en-US" dirty="0">
                <a:ea typeface="+mn-lt"/>
                <a:cs typeface="+mn-lt"/>
              </a:rPr>
              <a:t>Fix #(parameters) </a:t>
            </a:r>
          </a:p>
          <a:p>
            <a:endParaRPr lang="en-US" dirty="0">
              <a:ea typeface="+mn-lt"/>
              <a:cs typeface="+mn-lt"/>
            </a:endParaRPr>
          </a:p>
          <a:p>
            <a:r>
              <a:rPr lang="en-US" dirty="0">
                <a:ea typeface="+mn-lt"/>
                <a:cs typeface="+mn-lt"/>
              </a:rPr>
              <a:t>Measure cross-lingual transfer as the </a:t>
            </a:r>
            <a:r>
              <a:rPr lang="en-US" b="1" dirty="0">
                <a:solidFill>
                  <a:srgbClr val="3366FF"/>
                </a:solidFill>
                <a:ea typeface="+mn-lt"/>
                <a:cs typeface="+mn-lt"/>
              </a:rPr>
              <a:t>difference </a:t>
            </a:r>
            <a:r>
              <a:rPr lang="en-US" dirty="0">
                <a:ea typeface="+mn-lt"/>
                <a:cs typeface="+mn-lt"/>
              </a:rPr>
              <a:t>between the performance on Fake-English and </a:t>
            </a:r>
            <a:r>
              <a:rPr lang="en-US" dirty="0"/>
              <a:t>vs. </a:t>
            </a:r>
            <a:r>
              <a:rPr lang="en-US" b="1" dirty="0">
                <a:solidFill>
                  <a:srgbClr val="FF9900"/>
                </a:solidFill>
              </a:rPr>
              <a:t>performance on Russian</a:t>
            </a:r>
            <a:r>
              <a:rPr lang="en-US" dirty="0">
                <a:ea typeface="+mn-lt"/>
                <a:cs typeface="+mn-lt"/>
              </a:rPr>
              <a:t>. </a:t>
            </a:r>
          </a:p>
          <a:p>
            <a:pPr lvl="1"/>
            <a:r>
              <a:rPr lang="en-US" dirty="0">
                <a:ea typeface="+mn-lt"/>
                <a:cs typeface="+mn-lt"/>
              </a:rPr>
              <a:t>Similar results in other languages. </a:t>
            </a:r>
          </a:p>
          <a:p>
            <a:endParaRPr lang="en-US" dirty="0">
              <a:solidFill>
                <a:srgbClr val="0000FF"/>
              </a:solidFill>
              <a:ea typeface="+mn-lt"/>
              <a:cs typeface="+mn-lt"/>
            </a:endParaRPr>
          </a:p>
          <a:p>
            <a:r>
              <a:rPr lang="en-US" dirty="0">
                <a:solidFill>
                  <a:srgbClr val="0000FF"/>
                </a:solidFill>
                <a:ea typeface="+mn-lt"/>
                <a:cs typeface="+mn-lt"/>
              </a:rPr>
              <a:t>B-BERT ability to transfer exists even with a single attention head</a:t>
            </a:r>
            <a:endParaRPr lang="en-US" dirty="0">
              <a:solidFill>
                <a:srgbClr val="0000FF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D8CECB-D5B5-4248-ACD8-166193A1F8A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DF588C3-71D6-5D45-B118-1C664482E1C2}" type="slidenum">
              <a:rPr lang="en-US" smtClean="0"/>
              <a:t>36</a:t>
            </a:fld>
            <a:endParaRPr lang="en-US"/>
          </a:p>
        </p:txBody>
      </p:sp>
      <p:pic>
        <p:nvPicPr>
          <p:cNvPr id="10" name="Picture 5">
            <a:extLst>
              <a:ext uri="{FF2B5EF4-FFF2-40B4-BE49-F238E27FC236}">
                <a16:creationId xmlns:a16="http://schemas.microsoft.com/office/drawing/2014/main" id="{B9A11D2A-FA5C-4BD0-99A5-15A09663B0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3680" y="1828800"/>
            <a:ext cx="5315994" cy="4206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728461"/>
      </p:ext>
    </p:extLst>
  </p:cSld>
  <p:clrMapOvr>
    <a:masterClrMapping/>
  </p:clrMapOvr>
  <p:transition spd="med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32BB3A-249E-4213-8865-682C99482A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Architecture (3) #(Parameters)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DC6C9A-FE42-4A98-92C0-C59252061B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51856"/>
            <a:ext cx="5828778" cy="4484915"/>
          </a:xfrm>
        </p:spPr>
        <p:txBody>
          <a:bodyPr/>
          <a:lstStyle/>
          <a:p>
            <a:r>
              <a:rPr lang="en-US" dirty="0">
                <a:ea typeface="+mn-lt"/>
                <a:cs typeface="+mn-lt"/>
              </a:rPr>
              <a:t>We vary #(parameters) </a:t>
            </a:r>
          </a:p>
          <a:p>
            <a:pPr lvl="1"/>
            <a:r>
              <a:rPr lang="en-US" dirty="0">
                <a:ea typeface="+mn-lt"/>
                <a:cs typeface="+mn-lt"/>
              </a:rPr>
              <a:t>by changing size of hidden and intermediate units</a:t>
            </a:r>
          </a:p>
          <a:p>
            <a:pPr lvl="1"/>
            <a:r>
              <a:rPr lang="en-US" dirty="0">
                <a:ea typeface="+mn-lt"/>
                <a:cs typeface="+mn-lt"/>
              </a:rPr>
              <a:t>Fix #(attention heads)</a:t>
            </a:r>
          </a:p>
          <a:p>
            <a:pPr lvl="1"/>
            <a:r>
              <a:rPr lang="en-US" dirty="0">
                <a:ea typeface="+mn-lt"/>
                <a:cs typeface="+mn-lt"/>
              </a:rPr>
              <a:t>Fix Depth</a:t>
            </a:r>
          </a:p>
          <a:p>
            <a:r>
              <a:rPr lang="en-US" dirty="0">
                <a:ea typeface="+mn-lt"/>
                <a:cs typeface="+mn-lt"/>
              </a:rPr>
              <a:t>Measure cross-lingual transfer as the </a:t>
            </a:r>
            <a:r>
              <a:rPr lang="en-US" b="1" dirty="0">
                <a:solidFill>
                  <a:srgbClr val="3366FF"/>
                </a:solidFill>
                <a:ea typeface="+mn-lt"/>
                <a:cs typeface="+mn-lt"/>
              </a:rPr>
              <a:t>difference </a:t>
            </a:r>
            <a:r>
              <a:rPr lang="en-US" dirty="0">
                <a:ea typeface="+mn-lt"/>
                <a:cs typeface="+mn-lt"/>
              </a:rPr>
              <a:t>between the performance on Fake-English and </a:t>
            </a:r>
            <a:r>
              <a:rPr lang="en-US" dirty="0"/>
              <a:t>vs. </a:t>
            </a:r>
            <a:r>
              <a:rPr lang="en-US" b="1" dirty="0">
                <a:solidFill>
                  <a:srgbClr val="FF9900"/>
                </a:solidFill>
              </a:rPr>
              <a:t>performance on Russian</a:t>
            </a:r>
            <a:r>
              <a:rPr lang="en-US" dirty="0">
                <a:ea typeface="+mn-lt"/>
                <a:cs typeface="+mn-lt"/>
              </a:rPr>
              <a:t>. </a:t>
            </a:r>
          </a:p>
          <a:p>
            <a:pPr lvl="1"/>
            <a:r>
              <a:rPr lang="en-US" dirty="0">
                <a:ea typeface="+mn-lt"/>
                <a:cs typeface="+mn-lt"/>
              </a:rPr>
              <a:t>Similar results in other languages. </a:t>
            </a:r>
          </a:p>
          <a:p>
            <a:r>
              <a:rPr lang="en-US" dirty="0">
                <a:solidFill>
                  <a:srgbClr val="0000FF"/>
                </a:solidFill>
                <a:ea typeface="+mn-lt"/>
                <a:cs typeface="+mn-lt"/>
              </a:rPr>
              <a:t>The #(parameters) isn’t as  significant as depth</a:t>
            </a:r>
          </a:p>
          <a:p>
            <a:pPr lvl="1"/>
            <a:r>
              <a:rPr lang="en-US" dirty="0">
                <a:ea typeface="+mn-lt"/>
                <a:cs typeface="+mn-lt"/>
              </a:rPr>
              <a:t>But, below some threshold, #(parameters) seems significant (not shown)</a:t>
            </a:r>
          </a:p>
          <a:p>
            <a:endParaRPr lang="en-US" dirty="0">
              <a:ea typeface="+mn-lt"/>
              <a:cs typeface="+mn-lt"/>
            </a:endParaRPr>
          </a:p>
          <a:p>
            <a:endParaRPr lang="en-US" dirty="0">
              <a:ea typeface="+mn-lt"/>
              <a:cs typeface="+mn-lt"/>
            </a:endParaRP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7BA0C4-5D5B-4244-B46B-7BCEC83147A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DF588C3-71D6-5D45-B118-1C664482E1C2}" type="slidenum">
              <a:rPr lang="en-US" smtClean="0"/>
              <a:t>37</a:t>
            </a:fld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3364090-CC47-4808-9352-2B05F6FCF4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6583680" y="1828800"/>
            <a:ext cx="4901867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724734"/>
      </p:ext>
    </p:extLst>
  </p:cSld>
  <p:clrMapOvr>
    <a:masterClrMapping/>
  </p:clrMapOvr>
  <p:transition spd="med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32BB3A-249E-4213-8865-682C99482A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Architecture (3) #(Parameters)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DC6C9A-FE42-4A98-92C0-C59252061B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51856"/>
            <a:ext cx="5084190" cy="4484915"/>
          </a:xfrm>
        </p:spPr>
        <p:txBody>
          <a:bodyPr/>
          <a:lstStyle/>
          <a:p>
            <a:r>
              <a:rPr lang="en-US" dirty="0">
                <a:ea typeface="+mn-lt"/>
                <a:cs typeface="+mn-lt"/>
              </a:rPr>
              <a:t>We vary #(parameters) </a:t>
            </a:r>
          </a:p>
          <a:p>
            <a:pPr lvl="1"/>
            <a:r>
              <a:rPr lang="en-US" dirty="0">
                <a:ea typeface="+mn-lt"/>
                <a:cs typeface="+mn-lt"/>
              </a:rPr>
              <a:t>by changing size of hidden and intermediate units</a:t>
            </a:r>
          </a:p>
          <a:p>
            <a:pPr lvl="1"/>
            <a:r>
              <a:rPr lang="en-US" dirty="0">
                <a:ea typeface="+mn-lt"/>
                <a:cs typeface="+mn-lt"/>
              </a:rPr>
              <a:t>Fix #(attention heads)</a:t>
            </a:r>
          </a:p>
          <a:p>
            <a:pPr lvl="1"/>
            <a:r>
              <a:rPr lang="en-US" dirty="0">
                <a:ea typeface="+mn-lt"/>
                <a:cs typeface="+mn-lt"/>
              </a:rPr>
              <a:t>Fix Depth</a:t>
            </a:r>
          </a:p>
          <a:p>
            <a:endParaRPr lang="en-US" dirty="0">
              <a:ea typeface="+mn-lt"/>
              <a:cs typeface="+mn-lt"/>
            </a:endParaRPr>
          </a:p>
          <a:p>
            <a:r>
              <a:rPr lang="en-US" dirty="0">
                <a:solidFill>
                  <a:srgbClr val="0000FF"/>
                </a:solidFill>
                <a:ea typeface="+mn-lt"/>
                <a:cs typeface="+mn-lt"/>
              </a:rPr>
              <a:t>The #(parameters) isn’t as  significant as depth</a:t>
            </a:r>
          </a:p>
          <a:p>
            <a:pPr lvl="1"/>
            <a:r>
              <a:rPr lang="en-US" dirty="0">
                <a:ea typeface="+mn-lt"/>
                <a:cs typeface="+mn-lt"/>
              </a:rPr>
              <a:t>But, below some threshold, #(parameters) seems significant</a:t>
            </a:r>
          </a:p>
          <a:p>
            <a:endParaRPr lang="en-US" dirty="0">
              <a:ea typeface="+mn-lt"/>
              <a:cs typeface="+mn-lt"/>
            </a:endParaRPr>
          </a:p>
          <a:p>
            <a:endParaRPr lang="en-US" dirty="0">
              <a:ea typeface="+mn-lt"/>
              <a:cs typeface="+mn-lt"/>
            </a:endParaRP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7BA0C4-5D5B-4244-B46B-7BCEC83147A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DF588C3-71D6-5D45-B118-1C664482E1C2}" type="slidenum">
              <a:rPr lang="en-US" smtClean="0"/>
              <a:t>38</a:t>
            </a:fld>
            <a:endParaRPr lang="en-US"/>
          </a:p>
        </p:txBody>
      </p:sp>
      <p:graphicFrame>
        <p:nvGraphicFramePr>
          <p:cNvPr id="9" name="Table 9">
            <a:extLst>
              <a:ext uri="{FF2B5EF4-FFF2-40B4-BE49-F238E27FC236}">
                <a16:creationId xmlns:a16="http://schemas.microsoft.com/office/drawing/2014/main" id="{3A987E4E-A21F-4D83-9BCF-5D8CA7526C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0662878"/>
              </p:ext>
            </p:extLst>
          </p:nvPr>
        </p:nvGraphicFramePr>
        <p:xfrm>
          <a:off x="5788058" y="1380344"/>
          <a:ext cx="5973918" cy="4981019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1306796">
                  <a:extLst>
                    <a:ext uri="{9D8B030D-6E8A-4147-A177-3AD203B41FA5}">
                      <a16:colId xmlns:a16="http://schemas.microsoft.com/office/drawing/2014/main" val="1367487007"/>
                    </a:ext>
                  </a:extLst>
                </a:gridCol>
                <a:gridCol w="823610">
                  <a:extLst>
                    <a:ext uri="{9D8B030D-6E8A-4147-A177-3AD203B41FA5}">
                      <a16:colId xmlns:a16="http://schemas.microsoft.com/office/drawing/2014/main" val="1855858207"/>
                    </a:ext>
                  </a:extLst>
                </a:gridCol>
                <a:gridCol w="1229927">
                  <a:extLst>
                    <a:ext uri="{9D8B030D-6E8A-4147-A177-3AD203B41FA5}">
                      <a16:colId xmlns:a16="http://schemas.microsoft.com/office/drawing/2014/main" val="1720895409"/>
                    </a:ext>
                  </a:extLst>
                </a:gridCol>
                <a:gridCol w="977348">
                  <a:extLst>
                    <a:ext uri="{9D8B030D-6E8A-4147-A177-3AD203B41FA5}">
                      <a16:colId xmlns:a16="http://schemas.microsoft.com/office/drawing/2014/main" val="3408204686"/>
                    </a:ext>
                  </a:extLst>
                </a:gridCol>
                <a:gridCol w="790664">
                  <a:extLst>
                    <a:ext uri="{9D8B030D-6E8A-4147-A177-3AD203B41FA5}">
                      <a16:colId xmlns:a16="http://schemas.microsoft.com/office/drawing/2014/main" val="3135161853"/>
                    </a:ext>
                  </a:extLst>
                </a:gridCol>
                <a:gridCol w="845573">
                  <a:extLst>
                    <a:ext uri="{9D8B030D-6E8A-4147-A177-3AD203B41FA5}">
                      <a16:colId xmlns:a16="http://schemas.microsoft.com/office/drawing/2014/main" val="1546319989"/>
                    </a:ext>
                  </a:extLst>
                </a:gridCol>
              </a:tblGrid>
              <a:tr h="364170">
                <a:tc rowSpan="2"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sz="1400"/>
                        <a:t>Parameters (M)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sz="1400"/>
                        <a:t>Depth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sz="1400"/>
                        <a:t>Multi-head Attn</a:t>
                      </a: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400"/>
                        <a:t>XNLI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7084681"/>
                  </a:ext>
                </a:extLst>
              </a:tr>
              <a:tr h="61097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/>
                        <a:t>Fake-English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/>
                        <a:t>Russian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b="1" dirty="0">
                          <a:solidFill>
                            <a:srgbClr val="FF0000"/>
                          </a:solidFill>
                        </a:rPr>
                        <a:t>Gap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5173374"/>
                  </a:ext>
                </a:extLst>
              </a:tr>
              <a:tr h="364170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u="none" strike="noStrike" noProof="0"/>
                        <a:t>7.87</a:t>
                      </a:r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u="none" strike="noStrike" noProof="0"/>
                        <a:t>3</a:t>
                      </a:r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u="none" strike="noStrike" noProof="0"/>
                        <a:t>3</a:t>
                      </a:r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u="none" strike="noStrike" noProof="0"/>
                        <a:t> 0.685</a:t>
                      </a:r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u="none" strike="noStrike" noProof="0"/>
                        <a:t> 0.432</a:t>
                      </a:r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u="none" strike="noStrike" noProof="0"/>
                        <a:t> 0.253</a:t>
                      </a:r>
                      <a:endParaRPr lang="en-US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1139863"/>
                  </a:ext>
                </a:extLst>
              </a:tr>
              <a:tr h="364170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u="none" strike="noStrike" noProof="0"/>
                        <a:t>12.19</a:t>
                      </a:r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u="none" strike="noStrike" noProof="0"/>
                        <a:t>3</a:t>
                      </a:r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u="none" strike="noStrike" noProof="0"/>
                        <a:t>0.701</a:t>
                      </a:r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u="none" strike="noStrike" noProof="0"/>
                        <a:t>0.441</a:t>
                      </a:r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u="none" strike="noStrike" noProof="0"/>
                        <a:t> 0.260</a:t>
                      </a:r>
                      <a:endParaRPr lang="en-US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7935573"/>
                  </a:ext>
                </a:extLst>
              </a:tr>
              <a:tr h="364170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u="none" strike="noStrike" noProof="0"/>
                        <a:t>16.78</a:t>
                      </a:r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u="none" strike="noStrike" noProof="0"/>
                        <a:t>3</a:t>
                      </a:r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u="none" strike="noStrike" noProof="0"/>
                        <a:t>0.708</a:t>
                      </a:r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u="none" strike="noStrike" noProof="0"/>
                        <a:t> 0.504</a:t>
                      </a:r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u="none" strike="noStrike" noProof="0"/>
                        <a:t>0.204</a:t>
                      </a:r>
                      <a:endParaRPr lang="en-US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5421619"/>
                  </a:ext>
                </a:extLst>
              </a:tr>
              <a:tr h="364170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u="none" strike="noStrike" noProof="0"/>
                        <a:t>8.40</a:t>
                      </a:r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u="none" strike="noStrike" noProof="0"/>
                        <a:t>6</a:t>
                      </a:r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u="none" strike="noStrike" noProof="0"/>
                        <a:t>6</a:t>
                      </a:r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u="none" strike="noStrike" noProof="0"/>
                        <a:t> 0.702</a:t>
                      </a:r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u="none" strike="noStrike" noProof="0"/>
                        <a:t>0.497</a:t>
                      </a:r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u="none" strike="noStrike" noProof="0"/>
                        <a:t>0.205</a:t>
                      </a:r>
                      <a:endParaRPr lang="en-US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5101451"/>
                  </a:ext>
                </a:extLst>
              </a:tr>
              <a:tr h="364170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u="none" strike="noStrike" noProof="0"/>
                        <a:t>13.37</a:t>
                      </a:r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u="none" strike="noStrike" noProof="0"/>
                        <a:t>6</a:t>
                      </a:r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u="none" strike="noStrike" noProof="0" dirty="0"/>
                        <a:t>6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u="none" strike="noStrike" noProof="0"/>
                        <a:t> 0.724</a:t>
                      </a:r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u="none" strike="noStrike" noProof="0"/>
                        <a:t>0.562</a:t>
                      </a:r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u="none" strike="noStrike" noProof="0"/>
                        <a:t> 0.162</a:t>
                      </a:r>
                      <a:endParaRPr lang="en-US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6279689"/>
                  </a:ext>
                </a:extLst>
              </a:tr>
              <a:tr h="364170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u="none" strike="noStrike" noProof="0"/>
                        <a:t>18.87</a:t>
                      </a:r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u="none" strike="noStrike" noProof="0"/>
                        <a:t>6</a:t>
                      </a:r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u="none" strike="noStrike" noProof="0"/>
                        <a:t>6</a:t>
                      </a:r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u="none" strike="noStrike" noProof="0"/>
                        <a:t> 0.733</a:t>
                      </a:r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u="none" strike="noStrike" noProof="0"/>
                        <a:t>0.544</a:t>
                      </a:r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u="none" strike="noStrike" noProof="0"/>
                        <a:t>0.189</a:t>
                      </a:r>
                      <a:endParaRPr lang="en-US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2091236"/>
                  </a:ext>
                </a:extLst>
              </a:tr>
              <a:tr h="364170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u="none" strike="noStrike" noProof="0"/>
                        <a:t>29.65</a:t>
                      </a:r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u="none" strike="noStrike" noProof="0"/>
                        <a:t>12</a:t>
                      </a:r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u="none" strike="noStrike" noProof="0"/>
                        <a:t> 12</a:t>
                      </a:r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u="none" strike="noStrike" noProof="0"/>
                        <a:t>0.766</a:t>
                      </a:r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u="none" strike="noStrike" noProof="0"/>
                        <a:t> 0.614</a:t>
                      </a:r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u="none" strike="noStrike" noProof="0"/>
                        <a:t> 0.152</a:t>
                      </a:r>
                      <a:endParaRPr lang="en-US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187235"/>
                  </a:ext>
                </a:extLst>
              </a:tr>
              <a:tr h="364170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u="none" strike="noStrike" noProof="0"/>
                        <a:t>44.89</a:t>
                      </a:r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u="none" strike="noStrike" noProof="0"/>
                        <a:t>12</a:t>
                      </a:r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u="none" strike="noStrike" noProof="0"/>
                        <a:t> 12</a:t>
                      </a:r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u="none" strike="noStrike" noProof="0"/>
                        <a:t> 0.782</a:t>
                      </a:r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u="none" strike="noStrike" noProof="0"/>
                        <a:t> 0.640</a:t>
                      </a:r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u="none" strike="noStrike" noProof="0"/>
                        <a:t> 0.142</a:t>
                      </a:r>
                      <a:endParaRPr lang="en-US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374303"/>
                  </a:ext>
                </a:extLst>
              </a:tr>
              <a:tr h="364170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u="none" strike="noStrike" noProof="0"/>
                        <a:t>89.03</a:t>
                      </a:r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u="none" strike="noStrike" noProof="0"/>
                        <a:t>12</a:t>
                      </a:r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u="none" strike="noStrike" noProof="0"/>
                        <a:t> 12</a:t>
                      </a:r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u="none" strike="noStrike" noProof="0"/>
                        <a:t>0.786</a:t>
                      </a:r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u="none" strike="noStrike" noProof="0"/>
                        <a:t> 0.641</a:t>
                      </a:r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u="none" strike="noStrike" noProof="0"/>
                        <a:t> 0.145</a:t>
                      </a:r>
                      <a:endParaRPr lang="en-US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9750149"/>
                  </a:ext>
                </a:extLst>
              </a:tr>
              <a:tr h="364170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u="none" strike="noStrike" noProof="0"/>
                        <a:t>283.11</a:t>
                      </a:r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u="none" strike="noStrike" noProof="0"/>
                        <a:t>12</a:t>
                      </a:r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u="none" strike="noStrike" noProof="0"/>
                        <a:t> 12</a:t>
                      </a:r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u="none" strike="noStrike" noProof="0"/>
                        <a:t> 0.796</a:t>
                      </a:r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u="none" strike="noStrike" noProof="0"/>
                        <a:t>0.654</a:t>
                      </a:r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u="none" strike="noStrike" noProof="0"/>
                        <a:t> 0.142</a:t>
                      </a:r>
                      <a:endParaRPr lang="en-US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271821"/>
                  </a:ext>
                </a:extLst>
              </a:tr>
              <a:tr h="364170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b="1" u="none" strike="noStrike" noProof="0"/>
                        <a:t>132.78</a:t>
                      </a:r>
                      <a:endParaRPr lang="en-US" sz="14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b="1" u="none" strike="noStrike" noProof="0"/>
                        <a:t>12</a:t>
                      </a:r>
                      <a:endParaRPr lang="en-US" sz="14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b="1" u="none" strike="noStrike" noProof="0"/>
                        <a:t> 12</a:t>
                      </a:r>
                      <a:endParaRPr lang="en-US" sz="14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b="1" u="none" strike="noStrike" noProof="0"/>
                        <a:t>0.790</a:t>
                      </a:r>
                      <a:endParaRPr lang="en-US" sz="14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b="1" u="none" strike="noStrike" noProof="0"/>
                        <a:t> 0.657</a:t>
                      </a:r>
                      <a:endParaRPr lang="en-US" sz="14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b="1" u="none" strike="noStrike" noProof="0" dirty="0"/>
                        <a:t>0.133</a:t>
                      </a:r>
                      <a:endParaRPr lang="en-US" sz="1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8061482"/>
                  </a:ext>
                </a:extLst>
              </a:tr>
            </a:tbl>
          </a:graphicData>
        </a:graphic>
      </p:graphicFrame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359B44A2-D447-427E-9A71-D3E9A96FD2A1}"/>
              </a:ext>
            </a:extLst>
          </p:cNvPr>
          <p:cNvCxnSpPr>
            <a:cxnSpLocks/>
          </p:cNvCxnSpPr>
          <p:nvPr/>
        </p:nvCxnSpPr>
        <p:spPr>
          <a:xfrm>
            <a:off x="6096000" y="2432117"/>
            <a:ext cx="0" cy="385556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25841EA9-7474-4039-B6B2-B3EF786D55BE}"/>
              </a:ext>
            </a:extLst>
          </p:cNvPr>
          <p:cNvCxnSpPr>
            <a:cxnSpLocks/>
          </p:cNvCxnSpPr>
          <p:nvPr/>
        </p:nvCxnSpPr>
        <p:spPr>
          <a:xfrm>
            <a:off x="10942947" y="2432117"/>
            <a:ext cx="0" cy="3855561"/>
          </a:xfrm>
          <a:prstGeom prst="straightConnector1">
            <a:avLst/>
          </a:prstGeom>
          <a:ln w="38100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C2E9BC79-C365-4C43-B093-2BEA1A8DADAB}"/>
              </a:ext>
            </a:extLst>
          </p:cNvPr>
          <p:cNvCxnSpPr>
            <a:cxnSpLocks/>
          </p:cNvCxnSpPr>
          <p:nvPr/>
        </p:nvCxnSpPr>
        <p:spPr>
          <a:xfrm>
            <a:off x="10085109" y="2432117"/>
            <a:ext cx="0" cy="385556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322404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32BB3A-249E-4213-8865-682C99482A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Input and Learning Objective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534B49-7054-4ED3-B3EC-00A7C58F98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Does Next Sentence Prediction affect cross-lingual ability ?</a:t>
            </a:r>
          </a:p>
          <a:p>
            <a:pPr lvl="1"/>
            <a:r>
              <a:rPr lang="en-US" dirty="0"/>
              <a:t>Yes, it hurts performance. Even more than in the monolingual case.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Can we include Language Identity in the input to B-BERT ?</a:t>
            </a:r>
          </a:p>
          <a:p>
            <a:pPr lvl="1"/>
            <a:r>
              <a:rPr lang="en-US" dirty="0"/>
              <a:t>Adding language identify markers to the input does not make a difference. 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What is the impact of token representation (Character vs Word-piece vs Word)? </a:t>
            </a:r>
          </a:p>
          <a:p>
            <a:pPr lvl="1"/>
            <a:r>
              <a:rPr lang="en-US" dirty="0"/>
              <a:t>word-piece tokenized input is better than both </a:t>
            </a:r>
          </a:p>
          <a:p>
            <a:pPr lvl="1"/>
            <a:r>
              <a:rPr lang="en-US" dirty="0"/>
              <a:t>It seems to carry more information than characters, and address unseen words better than words.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7BA0C4-5D5B-4244-B46B-7BCEC83147A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DF588C3-71D6-5D45-B118-1C664482E1C2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299227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6CC697-A9B7-4A9D-99CB-9E62EC3057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Final LORELEI Evaluation Results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6C3241-1B0B-4683-9246-6AED77715A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943514"/>
            <a:ext cx="4869712" cy="1863482"/>
          </a:xfrm>
        </p:spPr>
        <p:txBody>
          <a:bodyPr/>
          <a:lstStyle/>
          <a:p>
            <a:r>
              <a:rPr lang="en-US" dirty="0"/>
              <a:t>Setting: </a:t>
            </a:r>
          </a:p>
          <a:p>
            <a:pPr lvl="1"/>
            <a:r>
              <a:rPr lang="en-US" dirty="0"/>
              <a:t>Two surprise languages </a:t>
            </a:r>
          </a:p>
          <a:p>
            <a:pPr lvl="2"/>
            <a:r>
              <a:rPr lang="en-US" dirty="0"/>
              <a:t>2019: Odia, Ilocano</a:t>
            </a:r>
          </a:p>
          <a:p>
            <a:pPr lvl="1"/>
            <a:r>
              <a:rPr lang="en-US" dirty="0"/>
              <a:t>You are given a week to develop solutions for several tasks. </a:t>
            </a:r>
          </a:p>
          <a:p>
            <a:pPr lvl="2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336C0C-6008-4E54-835D-F2313686D61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DF588C3-71D6-5D45-B118-1C664482E1C2}" type="slidenum">
              <a:rPr lang="en-US" smtClean="0"/>
              <a:t>4</a:t>
            </a:fld>
            <a:endParaRPr lang="en-US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AFA7791E-4D17-4C17-8A31-EB80CADAFC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5999867"/>
              </p:ext>
            </p:extLst>
          </p:nvPr>
        </p:nvGraphicFramePr>
        <p:xfrm>
          <a:off x="2378993" y="2843503"/>
          <a:ext cx="7905650" cy="138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88461">
                  <a:extLst>
                    <a:ext uri="{9D8B030D-6E8A-4147-A177-3AD203B41FA5}">
                      <a16:colId xmlns:a16="http://schemas.microsoft.com/office/drawing/2014/main" val="412377163"/>
                    </a:ext>
                  </a:extLst>
                </a:gridCol>
                <a:gridCol w="1888461">
                  <a:extLst>
                    <a:ext uri="{9D8B030D-6E8A-4147-A177-3AD203B41FA5}">
                      <a16:colId xmlns:a16="http://schemas.microsoft.com/office/drawing/2014/main" val="2110182452"/>
                    </a:ext>
                  </a:extLst>
                </a:gridCol>
                <a:gridCol w="1556234">
                  <a:extLst>
                    <a:ext uri="{9D8B030D-6E8A-4147-A177-3AD203B41FA5}">
                      <a16:colId xmlns:a16="http://schemas.microsoft.com/office/drawing/2014/main" val="1828847477"/>
                    </a:ext>
                  </a:extLst>
                </a:gridCol>
                <a:gridCol w="2572494">
                  <a:extLst>
                    <a:ext uri="{9D8B030D-6E8A-4147-A177-3AD203B41FA5}">
                      <a16:colId xmlns:a16="http://schemas.microsoft.com/office/drawing/2014/main" val="137951935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Named Entities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Entity Linking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Situation Frames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6956073"/>
                  </a:ext>
                </a:extLst>
              </a:tr>
              <a:tr h="485587">
                <a:tc>
                  <a:txBody>
                    <a:bodyPr/>
                    <a:lstStyle/>
                    <a:p>
                      <a:r>
                        <a:rPr lang="en-US" b="1" dirty="0"/>
                        <a:t>IL11 (Odia)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00FF"/>
                          </a:solidFill>
                        </a:rPr>
                        <a:t>79.4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00FF"/>
                          </a:solidFill>
                        </a:rPr>
                        <a:t>56.6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00FF"/>
                          </a:solidFill>
                        </a:rPr>
                        <a:t>37.8, 16.8, </a:t>
                      </a:r>
                      <a:r>
                        <a:rPr lang="en-US" dirty="0"/>
                        <a:t>20.3  </a:t>
                      </a:r>
                    </a:p>
                    <a:p>
                      <a:pPr algn="ctr"/>
                      <a:r>
                        <a:rPr lang="en-US" dirty="0"/>
                        <a:t>(Type, </a:t>
                      </a:r>
                      <a:r>
                        <a:rPr lang="en-US" dirty="0" err="1"/>
                        <a:t>Type+Loc</a:t>
                      </a:r>
                      <a:r>
                        <a:rPr lang="en-US" dirty="0"/>
                        <a:t>, </a:t>
                      </a:r>
                      <a:r>
                        <a:rPr lang="en-US" dirty="0" err="1"/>
                        <a:t>nDCG</a:t>
                      </a:r>
                      <a:r>
                        <a:rPr lang="en-US" dirty="0"/>
                        <a:t>)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67736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IL12 (Ilocano)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00FF"/>
                          </a:solidFill>
                        </a:rPr>
                        <a:t>79.5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99FF"/>
                          </a:solidFill>
                        </a:rPr>
                        <a:t>54.7 (2</a:t>
                      </a:r>
                      <a:r>
                        <a:rPr lang="en-US" baseline="30000" dirty="0">
                          <a:solidFill>
                            <a:srgbClr val="0099FF"/>
                          </a:solidFill>
                        </a:rPr>
                        <a:t>nd</a:t>
                      </a:r>
                      <a:r>
                        <a:rPr lang="en-US" dirty="0">
                          <a:solidFill>
                            <a:srgbClr val="0099FF"/>
                          </a:solidFill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34.1, 9.73, </a:t>
                      </a:r>
                      <a:r>
                        <a:rPr lang="en-US" b="1" dirty="0">
                          <a:solidFill>
                            <a:srgbClr val="0000FF"/>
                          </a:solidFill>
                        </a:rPr>
                        <a:t>25.65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8511938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C1B510A8-52F5-4197-8BF3-A69E95320B22}"/>
              </a:ext>
            </a:extLst>
          </p:cNvPr>
          <p:cNvSpPr txBox="1"/>
          <p:nvPr/>
        </p:nvSpPr>
        <p:spPr>
          <a:xfrm>
            <a:off x="10490759" y="3165698"/>
            <a:ext cx="1549400" cy="1077218"/>
          </a:xfrm>
          <a:prstGeom prst="rect">
            <a:avLst/>
          </a:prstGeom>
          <a:solidFill>
            <a:srgbClr val="FFFFCC"/>
          </a:solidFill>
          <a:ln>
            <a:solidFill>
              <a:srgbClr val="FF993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003366"/>
                </a:solidFill>
                <a:latin typeface="+mj-lt"/>
              </a:rPr>
              <a:t>Results in </a:t>
            </a:r>
            <a:r>
              <a:rPr lang="en-US" sz="1600" b="1" dirty="0">
                <a:solidFill>
                  <a:srgbClr val="0000FF"/>
                </a:solidFill>
                <a:latin typeface="+mj-lt"/>
              </a:rPr>
              <a:t>blue</a:t>
            </a:r>
            <a:r>
              <a:rPr lang="en-US" sz="1600" b="1" dirty="0">
                <a:solidFill>
                  <a:srgbClr val="003366"/>
                </a:solidFill>
                <a:latin typeface="+mj-lt"/>
              </a:rPr>
              <a:t> </a:t>
            </a:r>
            <a:r>
              <a:rPr lang="en-US" sz="1600" dirty="0">
                <a:solidFill>
                  <a:srgbClr val="003366"/>
                </a:solidFill>
                <a:latin typeface="+mj-lt"/>
              </a:rPr>
              <a:t>are the</a:t>
            </a:r>
            <a:r>
              <a:rPr lang="en-US" sz="1600" b="1" dirty="0">
                <a:solidFill>
                  <a:srgbClr val="003366"/>
                </a:solidFill>
                <a:latin typeface="+mj-lt"/>
              </a:rPr>
              <a:t> top scores </a:t>
            </a:r>
            <a:r>
              <a:rPr lang="en-US" sz="1600" dirty="0">
                <a:solidFill>
                  <a:srgbClr val="003366"/>
                </a:solidFill>
                <a:latin typeface="+mj-lt"/>
              </a:rPr>
              <a:t>among all participants 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7366244-8DA0-48E8-8E81-0B532620905B}"/>
              </a:ext>
            </a:extLst>
          </p:cNvPr>
          <p:cNvSpPr txBox="1">
            <a:spLocks/>
          </p:cNvSpPr>
          <p:nvPr/>
        </p:nvSpPr>
        <p:spPr bwMode="auto">
          <a:xfrm>
            <a:off x="5128447" y="943514"/>
            <a:ext cx="5553729" cy="18634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>
                  <a:lumMod val="25000"/>
                </a:schemeClr>
              </a:buClr>
              <a:buSzPct val="75000"/>
              <a:buFont typeface="Wingdings" charset="2"/>
              <a:buChar char="n"/>
              <a:defRPr sz="2400" b="0" i="0">
                <a:solidFill>
                  <a:schemeClr val="tx1"/>
                </a:solidFill>
                <a:latin typeface="+mn-lt"/>
                <a:ea typeface="Helvetica Light" charset="0"/>
                <a:cs typeface="Helvetica Light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>
                  <a:lumMod val="25000"/>
                </a:schemeClr>
              </a:buClr>
              <a:buSzPct val="80000"/>
              <a:buFont typeface="Wingdings" charset="2"/>
              <a:buChar char="¨"/>
              <a:defRPr sz="2000" b="0" i="0">
                <a:solidFill>
                  <a:schemeClr val="tx1"/>
                </a:solidFill>
                <a:latin typeface="+mn-lt"/>
                <a:ea typeface="Helvetica Light" charset="0"/>
                <a:cs typeface="Helvetica Light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>
                  <a:lumMod val="25000"/>
                </a:schemeClr>
              </a:buClr>
              <a:buSzPct val="65000"/>
              <a:buFont typeface="Wingdings" charset="2"/>
              <a:buChar char="n"/>
              <a:defRPr b="0" i="0">
                <a:solidFill>
                  <a:schemeClr val="tx1"/>
                </a:solidFill>
                <a:latin typeface="+mn-lt"/>
                <a:ea typeface="Helvetica Light" charset="0"/>
                <a:cs typeface="Helvetica Light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>
                  <a:lumMod val="25000"/>
                </a:schemeClr>
              </a:buClr>
              <a:buSzPct val="70000"/>
              <a:buFont typeface="Wingdings" charset="2"/>
              <a:buChar char="¨"/>
              <a:defRPr sz="1600" b="0" i="0">
                <a:solidFill>
                  <a:schemeClr val="tx1"/>
                </a:solidFill>
                <a:latin typeface="+mn-lt"/>
                <a:ea typeface="Helvetica Light" charset="0"/>
                <a:cs typeface="Helvetica Light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>
                  <a:lumMod val="25000"/>
                </a:schemeClr>
              </a:buClr>
              <a:buFont typeface="Wingdings" charset="2"/>
              <a:buChar char="§"/>
              <a:defRPr sz="1600" b="0" i="0">
                <a:solidFill>
                  <a:schemeClr val="tx1"/>
                </a:solidFill>
                <a:latin typeface="+mn-lt"/>
                <a:ea typeface="Helvetica Light" charset="0"/>
                <a:cs typeface="Helvetica Light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buNone/>
            </a:pPr>
            <a:r>
              <a:rPr lang="en-US" kern="0" dirty="0">
                <a:solidFill>
                  <a:schemeClr val="bg1"/>
                </a:solidFill>
              </a:rPr>
              <a:t>. </a:t>
            </a:r>
          </a:p>
          <a:p>
            <a:pPr lvl="1"/>
            <a:r>
              <a:rPr lang="en-US" b="1" kern="0" dirty="0"/>
              <a:t>No annotated data</a:t>
            </a:r>
            <a:r>
              <a:rPr lang="en-US" kern="0" dirty="0"/>
              <a:t>; some target language data; a (limited quality) dictionary.</a:t>
            </a:r>
          </a:p>
          <a:p>
            <a:pPr lvl="1"/>
            <a:r>
              <a:rPr lang="en-US" kern="0" dirty="0"/>
              <a:t>Minimal (4 hours) remote exposure to native speakers (Nis)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0D1F1EC-6D7A-4596-A875-4F306CBC6AC5}"/>
              </a:ext>
            </a:extLst>
          </p:cNvPr>
          <p:cNvSpPr txBox="1">
            <a:spLocks/>
          </p:cNvSpPr>
          <p:nvPr/>
        </p:nvSpPr>
        <p:spPr bwMode="auto">
          <a:xfrm>
            <a:off x="609600" y="4404718"/>
            <a:ext cx="11343588" cy="18634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>
                  <a:lumMod val="25000"/>
                </a:schemeClr>
              </a:buClr>
              <a:buSzPct val="75000"/>
              <a:buFont typeface="Wingdings" charset="2"/>
              <a:buChar char="n"/>
              <a:defRPr sz="2400" b="0" i="0">
                <a:solidFill>
                  <a:schemeClr val="tx1"/>
                </a:solidFill>
                <a:latin typeface="+mn-lt"/>
                <a:ea typeface="Helvetica Light" charset="0"/>
                <a:cs typeface="Helvetica Light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>
                  <a:lumMod val="25000"/>
                </a:schemeClr>
              </a:buClr>
              <a:buSzPct val="80000"/>
              <a:buFont typeface="Wingdings" charset="2"/>
              <a:buChar char="¨"/>
              <a:defRPr sz="2000" b="0" i="0">
                <a:solidFill>
                  <a:schemeClr val="tx1"/>
                </a:solidFill>
                <a:latin typeface="+mn-lt"/>
                <a:ea typeface="Helvetica Light" charset="0"/>
                <a:cs typeface="Helvetica Light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>
                  <a:lumMod val="25000"/>
                </a:schemeClr>
              </a:buClr>
              <a:buSzPct val="65000"/>
              <a:buFont typeface="Wingdings" charset="2"/>
              <a:buChar char="n"/>
              <a:defRPr b="0" i="0">
                <a:solidFill>
                  <a:schemeClr val="tx1"/>
                </a:solidFill>
                <a:latin typeface="+mn-lt"/>
                <a:ea typeface="Helvetica Light" charset="0"/>
                <a:cs typeface="Helvetica Light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>
                  <a:lumMod val="25000"/>
                </a:schemeClr>
              </a:buClr>
              <a:buSzPct val="70000"/>
              <a:buFont typeface="Wingdings" charset="2"/>
              <a:buChar char="¨"/>
              <a:defRPr sz="1600" b="0" i="0">
                <a:solidFill>
                  <a:schemeClr val="tx1"/>
                </a:solidFill>
                <a:latin typeface="+mn-lt"/>
                <a:ea typeface="Helvetica Light" charset="0"/>
                <a:cs typeface="Helvetica Light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>
                  <a:lumMod val="25000"/>
                </a:schemeClr>
              </a:buClr>
              <a:buFont typeface="Wingdings" charset="2"/>
              <a:buChar char="§"/>
              <a:defRPr sz="1600" b="0" i="0">
                <a:solidFill>
                  <a:schemeClr val="tx1"/>
                </a:solidFill>
                <a:latin typeface="+mn-lt"/>
                <a:ea typeface="Helvetica Light" charset="0"/>
                <a:cs typeface="Helvetica Light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r>
              <a:rPr lang="en-US" sz="2000" dirty="0"/>
              <a:t>Use of many incidental signals: </a:t>
            </a:r>
          </a:p>
          <a:p>
            <a:r>
              <a:rPr lang="en-US" sz="2000" dirty="0"/>
              <a:t>Human knowledge: </a:t>
            </a:r>
          </a:p>
          <a:p>
            <a:pPr lvl="1"/>
            <a:r>
              <a:rPr lang="en-US" sz="1800" dirty="0"/>
              <a:t>non-speaker annotation (+IL) needed to bootstrap models; declarative knowledge</a:t>
            </a:r>
          </a:p>
          <a:p>
            <a:r>
              <a:rPr lang="en-US" sz="2000" dirty="0"/>
              <a:t>Use of data that is out there, unrelated to the task: other languages &amp; other tasks</a:t>
            </a:r>
          </a:p>
          <a:p>
            <a:pPr lvl="1"/>
            <a:r>
              <a:rPr lang="en-US" sz="1800" dirty="0"/>
              <a:t>Using “cheap” translation; existing textual entailment data; Wikipedia; Google query logs </a:t>
            </a:r>
          </a:p>
          <a:p>
            <a:r>
              <a:rPr lang="en-US" sz="2000" dirty="0"/>
              <a:t>(Unsupervised) Pre-training of representations (extended M-BERT)</a:t>
            </a:r>
            <a:endParaRPr lang="en-US" kern="0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FF021C23-318C-4A6B-AFA6-A192138B36E2}"/>
              </a:ext>
            </a:extLst>
          </p:cNvPr>
          <p:cNvSpPr/>
          <p:nvPr/>
        </p:nvSpPr>
        <p:spPr>
          <a:xfrm>
            <a:off x="4751110" y="3195686"/>
            <a:ext cx="876692" cy="1047230"/>
          </a:xfrm>
          <a:prstGeom prst="ellipse">
            <a:avLst/>
          </a:prstGeom>
          <a:noFill/>
          <a:ln w="28575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85FB4DB6-E431-4872-9AC0-98A3EEC8E27D}"/>
              </a:ext>
            </a:extLst>
          </p:cNvPr>
          <p:cNvSpPr/>
          <p:nvPr/>
        </p:nvSpPr>
        <p:spPr>
          <a:xfrm>
            <a:off x="76988" y="4845377"/>
            <a:ext cx="575035" cy="245097"/>
          </a:xfrm>
          <a:prstGeom prst="rightArrow">
            <a:avLst/>
          </a:prstGeom>
          <a:solidFill>
            <a:srgbClr val="FF0000"/>
          </a:solidFill>
          <a:ln w="127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AD31C940-CA19-4A63-84CE-150143B0D358}"/>
              </a:ext>
            </a:extLst>
          </p:cNvPr>
          <p:cNvSpPr/>
          <p:nvPr/>
        </p:nvSpPr>
        <p:spPr>
          <a:xfrm>
            <a:off x="76988" y="6223261"/>
            <a:ext cx="575035" cy="245097"/>
          </a:xfrm>
          <a:prstGeom prst="rightArrow">
            <a:avLst/>
          </a:prstGeom>
          <a:solidFill>
            <a:srgbClr val="FF0000"/>
          </a:solidFill>
          <a:ln w="127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26835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1" grpId="0" animBg="1"/>
      <p:bldP spid="12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7DB3E4-0B98-4DF5-9245-ACF3B7A7C9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D7B214-9053-4F8C-BDF9-38B79E6783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51856"/>
            <a:ext cx="6259033" cy="4484915"/>
          </a:xfrm>
        </p:spPr>
        <p:txBody>
          <a:bodyPr/>
          <a:lstStyle/>
          <a:p>
            <a:r>
              <a:rPr lang="en-US" dirty="0"/>
              <a:t>Huge progress in Low Resource NLP </a:t>
            </a:r>
          </a:p>
          <a:p>
            <a:pPr lvl="1"/>
            <a:r>
              <a:rPr lang="en-US" dirty="0"/>
              <a:t>Mostly in “easy” tasks</a:t>
            </a:r>
          </a:p>
          <a:p>
            <a:pPr lvl="1"/>
            <a:r>
              <a:rPr lang="en-US" dirty="0"/>
              <a:t>Some in Event-related and TE tasks</a:t>
            </a:r>
          </a:p>
          <a:p>
            <a:pPr lvl="1"/>
            <a:r>
              <a:rPr lang="en-US" dirty="0"/>
              <a:t>But higher-level tasks still a challenge</a:t>
            </a:r>
          </a:p>
          <a:p>
            <a:r>
              <a:rPr lang="en-US" dirty="0"/>
              <a:t>Discussed some of the work in this context </a:t>
            </a:r>
          </a:p>
          <a:p>
            <a:pPr lvl="1"/>
            <a:r>
              <a:rPr lang="en-US" dirty="0"/>
              <a:t>Importance of Contextual Embeddings!</a:t>
            </a:r>
          </a:p>
          <a:p>
            <a:pPr lvl="2"/>
            <a:r>
              <a:rPr lang="en-US" dirty="0"/>
              <a:t>And some understanding of it</a:t>
            </a:r>
          </a:p>
          <a:p>
            <a:pPr lvl="1"/>
            <a:r>
              <a:rPr lang="en-US" dirty="0"/>
              <a:t>Weak signals are strong!</a:t>
            </a:r>
          </a:p>
          <a:p>
            <a:pPr lvl="2"/>
            <a:r>
              <a:rPr lang="en-US" dirty="0"/>
              <a:t>Cheap Translation</a:t>
            </a:r>
          </a:p>
          <a:p>
            <a:pPr lvl="2"/>
            <a:r>
              <a:rPr lang="en-US" dirty="0"/>
              <a:t>Bootstrapping from non-speakers</a:t>
            </a:r>
          </a:p>
          <a:p>
            <a:r>
              <a:rPr lang="en-US" dirty="0"/>
              <a:t>We still have ways to go.</a:t>
            </a:r>
          </a:p>
          <a:p>
            <a:pPr lvl="2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0B56B9-5349-4A31-AC73-568D89ED7BD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DF588C3-71D6-5D45-B118-1C664482E1C2}" type="slidenum">
              <a:rPr lang="en-US" smtClean="0"/>
              <a:t>40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7121E13-859C-4E5D-A020-D8F31D1C35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4751" y="2754026"/>
            <a:ext cx="4908221" cy="3681166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ED396439-C021-496B-8774-59E93929FA54}"/>
              </a:ext>
            </a:extLst>
          </p:cNvPr>
          <p:cNvSpPr/>
          <p:nvPr/>
        </p:nvSpPr>
        <p:spPr>
          <a:xfrm>
            <a:off x="5613722" y="181141"/>
            <a:ext cx="2029530" cy="584775"/>
          </a:xfrm>
          <a:prstGeom prst="rect">
            <a:avLst/>
          </a:prstGeom>
          <a:solidFill>
            <a:srgbClr val="FFFFCC"/>
          </a:solidFill>
          <a:ln>
            <a:solidFill>
              <a:schemeClr val="accent2"/>
            </a:solidFill>
          </a:ln>
        </p:spPr>
        <p:txBody>
          <a:bodyPr wrap="none">
            <a:spAutoFit/>
          </a:bodyPr>
          <a:lstStyle/>
          <a:p>
            <a:r>
              <a:rPr lang="en-US" sz="3200" dirty="0"/>
              <a:t>Thank You!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DF65CEF-A9A0-479F-994F-AADE95C1E3A2}"/>
              </a:ext>
            </a:extLst>
          </p:cNvPr>
          <p:cNvSpPr/>
          <p:nvPr/>
        </p:nvSpPr>
        <p:spPr>
          <a:xfrm>
            <a:off x="7251091" y="1679776"/>
            <a:ext cx="1638385" cy="646331"/>
          </a:xfrm>
          <a:prstGeom prst="rect">
            <a:avLst/>
          </a:prstGeom>
          <a:solidFill>
            <a:srgbClr val="FFFFCC"/>
          </a:solidFill>
          <a:ln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r>
              <a:rPr lang="en-US" dirty="0"/>
              <a:t>Somali streaming data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58E99D8-1229-4B1A-B0C9-3C02C32A24E7}"/>
              </a:ext>
            </a:extLst>
          </p:cNvPr>
          <p:cNvSpPr/>
          <p:nvPr/>
        </p:nvSpPr>
        <p:spPr>
          <a:xfrm>
            <a:off x="9819361" y="1679776"/>
            <a:ext cx="2183611" cy="646331"/>
          </a:xfrm>
          <a:prstGeom prst="rect">
            <a:avLst/>
          </a:prstGeom>
          <a:solidFill>
            <a:srgbClr val="FFFFCC"/>
          </a:solidFill>
          <a:ln>
            <a:solidFill>
              <a:schemeClr val="accent2"/>
            </a:solidFill>
          </a:ln>
        </p:spPr>
        <p:txBody>
          <a:bodyPr wrap="none">
            <a:spAutoFit/>
          </a:bodyPr>
          <a:lstStyle/>
          <a:p>
            <a:r>
              <a:rPr lang="en-US" dirty="0"/>
              <a:t>Situation Awareness </a:t>
            </a:r>
          </a:p>
          <a:p>
            <a:r>
              <a:rPr lang="en-US" dirty="0"/>
              <a:t>(described in English)</a:t>
            </a:r>
          </a:p>
        </p:txBody>
      </p:sp>
      <p:sp>
        <p:nvSpPr>
          <p:cNvPr id="13" name="Right Arrow 1">
            <a:extLst>
              <a:ext uri="{FF2B5EF4-FFF2-40B4-BE49-F238E27FC236}">
                <a16:creationId xmlns:a16="http://schemas.microsoft.com/office/drawing/2014/main" id="{154B8FDA-A2F3-43EE-A3BD-B96C38ED298C}"/>
              </a:ext>
            </a:extLst>
          </p:cNvPr>
          <p:cNvSpPr/>
          <p:nvPr/>
        </p:nvSpPr>
        <p:spPr>
          <a:xfrm>
            <a:off x="9023876" y="1738820"/>
            <a:ext cx="749825" cy="528242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F7CAB54-7071-45AF-AD47-140F005687C4}"/>
              </a:ext>
            </a:extLst>
          </p:cNvPr>
          <p:cNvSpPr txBox="1"/>
          <p:nvPr/>
        </p:nvSpPr>
        <p:spPr>
          <a:xfrm>
            <a:off x="1414021" y="5890495"/>
            <a:ext cx="4277942" cy="646331"/>
          </a:xfrm>
          <a:prstGeom prst="rect">
            <a:avLst/>
          </a:prstGeom>
          <a:solidFill>
            <a:srgbClr val="FFFFCC"/>
          </a:solidFill>
          <a:ln>
            <a:solidFill>
              <a:srgbClr val="FF993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>
                <a:solidFill>
                  <a:srgbClr val="0000FF"/>
                </a:solidFill>
                <a:latin typeface="+mj-lt"/>
              </a:rPr>
              <a:t>CogComp@Penn</a:t>
            </a:r>
            <a:r>
              <a:rPr lang="en-US" b="1" dirty="0">
                <a:solidFill>
                  <a:srgbClr val="0000FF"/>
                </a:solidFill>
                <a:latin typeface="+mj-lt"/>
              </a:rPr>
              <a:t> is looking for </a:t>
            </a:r>
          </a:p>
          <a:p>
            <a:pPr algn="ctr"/>
            <a:r>
              <a:rPr lang="en-US" b="1" dirty="0">
                <a:solidFill>
                  <a:srgbClr val="0000FF"/>
                </a:solidFill>
                <a:latin typeface="+mj-lt"/>
              </a:rPr>
              <a:t>excellent post-docs</a:t>
            </a:r>
          </a:p>
        </p:txBody>
      </p:sp>
    </p:spTree>
    <p:extLst>
      <p:ext uri="{BB962C8B-B14F-4D97-AF65-F5344CB8AC3E}">
        <p14:creationId xmlns:p14="http://schemas.microsoft.com/office/powerpoint/2010/main" val="168401489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7F5854-8D6F-4A6E-8288-5ED77C9346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Talk Outline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8FEAB9-3655-468D-8505-76286C4513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perspective</a:t>
            </a:r>
          </a:p>
          <a:p>
            <a:pPr lvl="1"/>
            <a:r>
              <a:rPr lang="en-US" dirty="0"/>
              <a:t>What happened and where we are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Weak signals from humans</a:t>
            </a:r>
          </a:p>
          <a:p>
            <a:pPr lvl="1"/>
            <a:r>
              <a:rPr lang="en-US" dirty="0"/>
              <a:t>The role on non-speakers in low-resource languages </a:t>
            </a:r>
          </a:p>
          <a:p>
            <a:endParaRPr lang="en-US" dirty="0">
              <a:sym typeface="Wingdings" panose="05000000000000000000" pitchFamily="2" charset="2"/>
            </a:endParaRPr>
          </a:p>
          <a:p>
            <a:r>
              <a:rPr lang="en-US" dirty="0">
                <a:sym typeface="Wingdings" panose="05000000000000000000" pitchFamily="2" charset="2"/>
              </a:rPr>
              <a:t>Towards understanding M-BERT 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Looking at what makes a difference and what doesn’t 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78E28B-1ACA-44B0-B456-837CA2513C5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DF588C3-71D6-5D45-B118-1C664482E1C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86769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5ACDB0-A88C-4F7B-BE53-A313AACF09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10080D-751E-4D3A-AA9A-0A4F20CE40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sz="6600" dirty="0"/>
          </a:p>
          <a:p>
            <a:pPr marL="0" indent="0" algn="ctr">
              <a:buNone/>
            </a:pPr>
            <a:r>
              <a:rPr lang="en-US" sz="6600" dirty="0"/>
              <a:t>What Happened?</a:t>
            </a:r>
          </a:p>
          <a:p>
            <a:pPr marL="0" indent="0" algn="ctr">
              <a:buNone/>
            </a:pPr>
            <a:endParaRPr lang="en-US" sz="6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CB794F-B5B7-467B-A451-946E074D3BE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DF588C3-71D6-5D45-B118-1C664482E1C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673040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1407963" y="4184682"/>
            <a:ext cx="3782177" cy="269954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9" name="Group 98"/>
          <p:cNvGrpSpPr/>
          <p:nvPr/>
        </p:nvGrpSpPr>
        <p:grpSpPr>
          <a:xfrm>
            <a:off x="5421924" y="973666"/>
            <a:ext cx="5824632" cy="4388555"/>
            <a:chOff x="5478368" y="776112"/>
            <a:chExt cx="5824632" cy="4388555"/>
          </a:xfrm>
        </p:grpSpPr>
        <p:cxnSp>
          <p:nvCxnSpPr>
            <p:cNvPr id="91" name="Straight Arrow Connector 90"/>
            <p:cNvCxnSpPr/>
            <p:nvPr/>
          </p:nvCxnSpPr>
          <p:spPr>
            <a:xfrm flipV="1">
              <a:off x="6787445" y="776112"/>
              <a:ext cx="0" cy="3287889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Arrow Connector 91"/>
            <p:cNvCxnSpPr/>
            <p:nvPr/>
          </p:nvCxnSpPr>
          <p:spPr>
            <a:xfrm flipH="1">
              <a:off x="5478368" y="4035778"/>
              <a:ext cx="1323188" cy="981139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Arrow Connector 95"/>
            <p:cNvCxnSpPr/>
            <p:nvPr/>
          </p:nvCxnSpPr>
          <p:spPr>
            <a:xfrm>
              <a:off x="6787444" y="4049889"/>
              <a:ext cx="4515556" cy="1114778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9773289" y="4159114"/>
            <a:ext cx="993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3366FF"/>
                </a:solidFill>
              </a:rPr>
              <a:t>children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042922" y="3801447"/>
            <a:ext cx="941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</a:rPr>
              <a:t>enfants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55828" y="3269018"/>
            <a:ext cx="877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3366FF"/>
                </a:solidFill>
              </a:rPr>
              <a:t>money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390045" y="3001400"/>
            <a:ext cx="8391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argent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159368" y="2001683"/>
            <a:ext cx="4156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</a:rPr>
              <a:t>loi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80941" y="1851217"/>
            <a:ext cx="543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3366FF"/>
                </a:solidFill>
              </a:rPr>
              <a:t>law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333536" y="1488976"/>
            <a:ext cx="8904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monde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312216" y="1747733"/>
            <a:ext cx="749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3366FF"/>
                </a:solidFill>
              </a:rPr>
              <a:t>world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568308" y="5014527"/>
            <a:ext cx="8135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3366FF"/>
                </a:solidFill>
              </a:rPr>
              <a:t>peace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720708" y="5166927"/>
            <a:ext cx="6081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</a:rPr>
              <a:t>paix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429268" y="3420707"/>
            <a:ext cx="8901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3366FF"/>
                </a:solidFill>
              </a:rPr>
              <a:t>market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370001" y="3700107"/>
            <a:ext cx="9543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</a:rPr>
              <a:t>marche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0385"/>
            <a:ext cx="9985022" cy="533400"/>
          </a:xfrm>
        </p:spPr>
        <p:txBody>
          <a:bodyPr/>
          <a:lstStyle/>
          <a:p>
            <a:r>
              <a:rPr lang="en-US" dirty="0"/>
              <a:t>Cross-lingual Representations </a:t>
            </a:r>
            <a:r>
              <a:rPr lang="en-US" sz="2000" dirty="0">
                <a:solidFill>
                  <a:srgbClr val="0000FF"/>
                </a:solidFill>
              </a:rPr>
              <a:t>[Upadhyay et al. (ACL’16)]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Right Arrow 2"/>
          <p:cNvSpPr/>
          <p:nvPr/>
        </p:nvSpPr>
        <p:spPr>
          <a:xfrm>
            <a:off x="3206207" y="2281669"/>
            <a:ext cx="812467" cy="712941"/>
          </a:xfrm>
          <a:prstGeom prst="rightArrow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5AC8992-FF6C-4D70-B326-58185E6C3B6F}" type="slidenum">
              <a:rPr lang="en-US" altLang="zh-TW" smtClean="0"/>
              <a:pPr>
                <a:defRPr/>
              </a:pPr>
              <a:t>7</a:t>
            </a:fld>
            <a:endParaRPr lang="en-US" altLang="zh-TW"/>
          </a:p>
        </p:txBody>
      </p:sp>
      <p:graphicFrame>
        <p:nvGraphicFramePr>
          <p:cNvPr id="90" name="Table 89"/>
          <p:cNvGraphicFramePr>
            <a:graphicFrameLocks noGrp="1"/>
          </p:cNvGraphicFramePr>
          <p:nvPr/>
        </p:nvGraphicFramePr>
        <p:xfrm>
          <a:off x="1594274" y="4360310"/>
          <a:ext cx="2173111" cy="237598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853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877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1447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rgbClr val="0000FF"/>
                          </a:solidFill>
                        </a:rPr>
                        <a:t>English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French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447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solidFill>
                            <a:srgbClr val="0000FF"/>
                          </a:solidFill>
                        </a:rPr>
                        <a:t>children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err="1">
                          <a:solidFill>
                            <a:srgbClr val="FF0000"/>
                          </a:solidFill>
                        </a:rPr>
                        <a:t>enfants</a:t>
                      </a:r>
                      <a:endParaRPr lang="en-US" sz="1400" b="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4476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rgbClr val="0000FF"/>
                          </a:solidFill>
                        </a:rPr>
                        <a:t>law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err="1">
                          <a:solidFill>
                            <a:srgbClr val="FF0000"/>
                          </a:solidFill>
                        </a:rPr>
                        <a:t>loi</a:t>
                      </a:r>
                      <a:endParaRPr lang="en-US" sz="1400" b="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4476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rgbClr val="0000FF"/>
                          </a:solidFill>
                        </a:rPr>
                        <a:t>money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rgbClr val="FF0000"/>
                          </a:solidFill>
                        </a:rPr>
                        <a:t>argent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4476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rgbClr val="0000FF"/>
                          </a:solidFill>
                        </a:rPr>
                        <a:t>world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FF0000"/>
                          </a:solidFill>
                        </a:rPr>
                        <a:t>??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4476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00FF"/>
                          </a:solidFill>
                        </a:rPr>
                        <a:t>??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err="1">
                          <a:solidFill>
                            <a:srgbClr val="FF0000"/>
                          </a:solidFill>
                        </a:rPr>
                        <a:t>paix</a:t>
                      </a:r>
                      <a:endParaRPr lang="en-US" sz="1400" b="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4476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00FF"/>
                          </a:solidFill>
                        </a:rPr>
                        <a:t>??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err="1">
                          <a:solidFill>
                            <a:srgbClr val="FF0000"/>
                          </a:solidFill>
                        </a:rPr>
                        <a:t>marche</a:t>
                      </a:r>
                      <a:endParaRPr lang="en-US" sz="1400" b="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01" name="U-Turn Arrow 100"/>
          <p:cNvSpPr/>
          <p:nvPr/>
        </p:nvSpPr>
        <p:spPr>
          <a:xfrm rot="16200000">
            <a:off x="-580871" y="3487285"/>
            <a:ext cx="2906888" cy="1019373"/>
          </a:xfrm>
          <a:prstGeom prst="uturnArrow">
            <a:avLst>
              <a:gd name="adj1" fmla="val 11696"/>
              <a:gd name="adj2" fmla="val 18718"/>
              <a:gd name="adj3" fmla="val 19826"/>
              <a:gd name="adj4" fmla="val 43011"/>
              <a:gd name="adj5" fmla="val 75000"/>
            </a:avLst>
          </a:prstGeom>
          <a:solidFill>
            <a:schemeClr val="bg1"/>
          </a:solidFill>
          <a:ln w="127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E69750E3-D163-794F-9508-F5C724F21743}"/>
              </a:ext>
            </a:extLst>
          </p:cNvPr>
          <p:cNvGrpSpPr/>
          <p:nvPr/>
        </p:nvGrpSpPr>
        <p:grpSpPr>
          <a:xfrm>
            <a:off x="933675" y="978517"/>
            <a:ext cx="1815621" cy="1506325"/>
            <a:chOff x="2965534" y="568675"/>
            <a:chExt cx="2196901" cy="1822654"/>
          </a:xfrm>
        </p:grpSpPr>
        <p:sp>
          <p:nvSpPr>
            <p:cNvPr id="28" name="TextBox 27"/>
            <p:cNvSpPr txBox="1"/>
            <p:nvPr/>
          </p:nvSpPr>
          <p:spPr>
            <a:xfrm>
              <a:off x="2965534" y="568675"/>
              <a:ext cx="2196901" cy="4096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/>
                <a:t>Vectors in English</a:t>
              </a:r>
            </a:p>
          </p:txBody>
        </p:sp>
        <p:pic>
          <p:nvPicPr>
            <p:cNvPr id="51" name="Picture 50">
              <a:extLst>
                <a:ext uri="{FF2B5EF4-FFF2-40B4-BE49-F238E27FC236}">
                  <a16:creationId xmlns:a16="http://schemas.microsoft.com/office/drawing/2014/main" id="{DE4B1FAD-D745-834E-A503-0A8B273E2DB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416286" y="1032429"/>
              <a:ext cx="1295400" cy="1358900"/>
            </a:xfrm>
            <a:prstGeom prst="rect">
              <a:avLst/>
            </a:prstGeom>
          </p:spPr>
        </p:pic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D8E176CA-F90C-044F-BF77-1DF05531FA2F}"/>
              </a:ext>
            </a:extLst>
          </p:cNvPr>
          <p:cNvGrpSpPr/>
          <p:nvPr/>
        </p:nvGrpSpPr>
        <p:grpSpPr>
          <a:xfrm>
            <a:off x="967809" y="2631828"/>
            <a:ext cx="1781257" cy="1482603"/>
            <a:chOff x="1018901" y="4844109"/>
            <a:chExt cx="2155321" cy="1793951"/>
          </a:xfrm>
        </p:grpSpPr>
        <p:sp>
          <p:nvSpPr>
            <p:cNvPr id="60" name="TextBox 59"/>
            <p:cNvSpPr txBox="1"/>
            <p:nvPr/>
          </p:nvSpPr>
          <p:spPr>
            <a:xfrm>
              <a:off x="1018901" y="6228409"/>
              <a:ext cx="2155321" cy="4096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/>
                <a:t>Vectors in French</a:t>
              </a:r>
            </a:p>
          </p:txBody>
        </p:sp>
        <p:pic>
          <p:nvPicPr>
            <p:cNvPr id="52" name="Picture 51">
              <a:extLst>
                <a:ext uri="{FF2B5EF4-FFF2-40B4-BE49-F238E27FC236}">
                  <a16:creationId xmlns:a16="http://schemas.microsoft.com/office/drawing/2014/main" id="{55305714-2F2F-4745-A564-016414BE759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443199" y="4844109"/>
              <a:ext cx="1295400" cy="1384300"/>
            </a:xfrm>
            <a:prstGeom prst="rect">
              <a:avLst/>
            </a:prstGeom>
          </p:spPr>
        </p:pic>
      </p:grpSp>
      <p:sp>
        <p:nvSpPr>
          <p:cNvPr id="30" name="TextBox 29"/>
          <p:cNvSpPr txBox="1"/>
          <p:nvPr/>
        </p:nvSpPr>
        <p:spPr>
          <a:xfrm>
            <a:off x="7577908" y="5659266"/>
            <a:ext cx="4107747" cy="1015663"/>
          </a:xfrm>
          <a:prstGeom prst="rect">
            <a:avLst/>
          </a:prstGeom>
          <a:solidFill>
            <a:srgbClr val="FFFFCC"/>
          </a:solidFill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Continuous approximation of discrete translation dictionaries in a vector space.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3793280" y="4440272"/>
            <a:ext cx="1402147" cy="1125844"/>
            <a:chOff x="4211628" y="4171334"/>
            <a:chExt cx="1402147" cy="1125844"/>
          </a:xfrm>
        </p:grpSpPr>
        <p:sp>
          <p:nvSpPr>
            <p:cNvPr id="31" name="TextBox 30"/>
            <p:cNvSpPr txBox="1"/>
            <p:nvPr/>
          </p:nvSpPr>
          <p:spPr>
            <a:xfrm>
              <a:off x="4211628" y="4171334"/>
              <a:ext cx="140214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rgbClr val="0432FF"/>
                  </a:solidFill>
                </a:rPr>
                <a:t>English Corpus</a:t>
              </a:r>
            </a:p>
          </p:txBody>
        </p:sp>
        <p:pic>
          <p:nvPicPr>
            <p:cNvPr id="32" name="Picture 31" descr="1398320863296274629Stack of Papers.svg.med.png"/>
            <p:cNvPicPr>
              <a:picLocks noChangeAspect="1"/>
            </p:cNvPicPr>
            <p:nvPr/>
          </p:nvPicPr>
          <p:blipFill>
            <a:blip r:embed="rId5" cstate="print">
              <a:biLevel thresh="7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92425" y="4482199"/>
              <a:ext cx="696431" cy="814979"/>
            </a:xfrm>
            <a:prstGeom prst="rect">
              <a:avLst/>
            </a:prstGeom>
          </p:spPr>
        </p:pic>
      </p:grpSp>
      <p:grpSp>
        <p:nvGrpSpPr>
          <p:cNvPr id="16" name="Group 15"/>
          <p:cNvGrpSpPr/>
          <p:nvPr/>
        </p:nvGrpSpPr>
        <p:grpSpPr>
          <a:xfrm>
            <a:off x="3797407" y="5563853"/>
            <a:ext cx="1372078" cy="1125844"/>
            <a:chOff x="4215755" y="5623617"/>
            <a:chExt cx="1372078" cy="1125844"/>
          </a:xfrm>
        </p:grpSpPr>
        <p:sp>
          <p:nvSpPr>
            <p:cNvPr id="33" name="TextBox 32"/>
            <p:cNvSpPr txBox="1"/>
            <p:nvPr/>
          </p:nvSpPr>
          <p:spPr>
            <a:xfrm>
              <a:off x="4215755" y="5623617"/>
              <a:ext cx="137207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rgbClr val="FF0000"/>
                  </a:solidFill>
                </a:rPr>
                <a:t>French Corpus</a:t>
              </a:r>
            </a:p>
          </p:txBody>
        </p:sp>
        <p:pic>
          <p:nvPicPr>
            <p:cNvPr id="34" name="Picture 33" descr="1398320863296274629Stack of Papers.svg.med.png"/>
            <p:cNvPicPr>
              <a:picLocks noChangeAspect="1"/>
            </p:cNvPicPr>
            <p:nvPr/>
          </p:nvPicPr>
          <p:blipFill>
            <a:blip r:embed="rId5" cstate="print">
              <a:biLevel thresh="7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10356" y="5934482"/>
              <a:ext cx="696431" cy="814979"/>
            </a:xfrm>
            <a:prstGeom prst="rect">
              <a:avLst/>
            </a:prstGeom>
          </p:spPr>
        </p:pic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87C1ACD7-CE93-421E-B0E5-D56882E5ABA5}"/>
              </a:ext>
            </a:extLst>
          </p:cNvPr>
          <p:cNvSpPr txBox="1"/>
          <p:nvPr/>
        </p:nvSpPr>
        <p:spPr>
          <a:xfrm>
            <a:off x="8642529" y="960501"/>
            <a:ext cx="3505298" cy="1323439"/>
          </a:xfrm>
          <a:prstGeom prst="rect">
            <a:avLst/>
          </a:prstGeom>
          <a:solidFill>
            <a:srgbClr val="FFFFCC"/>
          </a:solidFill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Research Question</a:t>
            </a:r>
            <a:endParaRPr lang="en-US" sz="2000" dirty="0"/>
          </a:p>
          <a:p>
            <a:pPr algn="ctr"/>
            <a:r>
              <a:rPr lang="en-US" sz="2000" dirty="0"/>
              <a:t>What levels of supervision are needed to support multi-lingual transfer for various tasks?  </a:t>
            </a:r>
          </a:p>
        </p:txBody>
      </p:sp>
    </p:spTree>
    <p:extLst>
      <p:ext uri="{BB962C8B-B14F-4D97-AF65-F5344CB8AC3E}">
        <p14:creationId xmlns:p14="http://schemas.microsoft.com/office/powerpoint/2010/main" val="189986612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1</a:t>
            </a:r>
            <a:r>
              <a:rPr lang="en-US" sz="3200" baseline="30000" dirty="0"/>
              <a:t>st</a:t>
            </a:r>
            <a:r>
              <a:rPr lang="en-US" sz="3200" dirty="0"/>
              <a:t> Cross-lingual Entity Linking (XEL) </a:t>
            </a:r>
            <a:r>
              <a:rPr lang="en-US" sz="2000" dirty="0">
                <a:solidFill>
                  <a:srgbClr val="0000FF"/>
                </a:solidFill>
              </a:rPr>
              <a:t>[Tsai &amp; Roth NAACL’ 16]</a:t>
            </a:r>
            <a:endParaRPr lang="en-US" sz="3200" dirty="0">
              <a:solidFill>
                <a:srgbClr val="0000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5AC8992-FF6C-4D70-B326-58185E6C3B6F}" type="slidenum">
              <a:rPr lang="en-US" altLang="zh-TW" smtClean="0"/>
              <a:pPr>
                <a:defRPr/>
              </a:pPr>
              <a:t>8</a:t>
            </a:fld>
            <a:endParaRPr lang="en-US" altLang="zh-TW"/>
          </a:p>
        </p:txBody>
      </p:sp>
      <p:sp>
        <p:nvSpPr>
          <p:cNvPr id="8" name="TextBox 7"/>
          <p:cNvSpPr txBox="1"/>
          <p:nvPr/>
        </p:nvSpPr>
        <p:spPr>
          <a:xfrm>
            <a:off x="-1255889" y="4445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7" name="Rectangle 36"/>
          <p:cNvSpPr/>
          <p:nvPr/>
        </p:nvSpPr>
        <p:spPr>
          <a:xfrm>
            <a:off x="1339781" y="2094840"/>
            <a:ext cx="865641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/>
              <a:t>... </a:t>
            </a:r>
            <a:r>
              <a:rPr lang="en-US" sz="2000" dirty="0" err="1"/>
              <a:t>sein</a:t>
            </a:r>
            <a:r>
              <a:rPr lang="en-US" sz="2000" dirty="0"/>
              <a:t> </a:t>
            </a:r>
            <a:r>
              <a:rPr lang="en-US" sz="2000" dirty="0" err="1"/>
              <a:t>Leadsänger</a:t>
            </a:r>
            <a:r>
              <a:rPr lang="en-US" sz="2000" dirty="0"/>
              <a:t> </a:t>
            </a:r>
            <a:r>
              <a:rPr lang="en-US" sz="2000" dirty="0">
                <a:solidFill>
                  <a:srgbClr val="0000FF"/>
                </a:solidFill>
              </a:rPr>
              <a:t>Nunn</a:t>
            </a:r>
            <a:r>
              <a:rPr lang="en-US" sz="2000" dirty="0"/>
              <a:t> </a:t>
            </a:r>
            <a:r>
              <a:rPr lang="en-US" sz="2000" dirty="0" err="1"/>
              <a:t>verließ</a:t>
            </a:r>
            <a:r>
              <a:rPr lang="en-US" sz="2000" dirty="0"/>
              <a:t> </a:t>
            </a:r>
            <a:r>
              <a:rPr lang="en-US" sz="2000" dirty="0">
                <a:solidFill>
                  <a:srgbClr val="0000FF"/>
                </a:solidFill>
              </a:rPr>
              <a:t>Berlin</a:t>
            </a:r>
            <a:r>
              <a:rPr lang="en-US" sz="2000" dirty="0"/>
              <a:t>, um </a:t>
            </a:r>
            <a:r>
              <a:rPr lang="en-US" sz="2000" dirty="0" err="1"/>
              <a:t>für</a:t>
            </a:r>
            <a:r>
              <a:rPr lang="en-US" sz="2000" dirty="0"/>
              <a:t> </a:t>
            </a:r>
            <a:r>
              <a:rPr lang="en-US" sz="2000" dirty="0">
                <a:solidFill>
                  <a:srgbClr val="0000FF"/>
                </a:solidFill>
              </a:rPr>
              <a:t>Star Wars</a:t>
            </a:r>
            <a:r>
              <a:rPr lang="en-US" sz="2000" dirty="0"/>
              <a:t> </a:t>
            </a:r>
            <a:r>
              <a:rPr lang="en-US" sz="2000" dirty="0" err="1"/>
              <a:t>vorzuspielen</a:t>
            </a:r>
            <a:r>
              <a:rPr lang="en-US" sz="2000" dirty="0"/>
              <a:t> ...</a:t>
            </a:r>
          </a:p>
        </p:txBody>
      </p:sp>
      <p:sp>
        <p:nvSpPr>
          <p:cNvPr id="38" name="Rectangle 37"/>
          <p:cNvSpPr/>
          <p:nvPr/>
        </p:nvSpPr>
        <p:spPr>
          <a:xfrm>
            <a:off x="2379010" y="2602839"/>
            <a:ext cx="671577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000" dirty="0"/>
              <a:t>... </a:t>
            </a:r>
            <a:r>
              <a:rPr lang="zh-TW" altLang="en-US" sz="2000" dirty="0"/>
              <a:t>其主唱</a:t>
            </a:r>
            <a:r>
              <a:rPr lang="en-US" altLang="zh-TW" sz="2000" dirty="0"/>
              <a:t>  </a:t>
            </a:r>
            <a:r>
              <a:rPr lang="zh-TW" altLang="en-US" sz="2000" b="1" dirty="0">
                <a:solidFill>
                  <a:srgbClr val="0000FF"/>
                </a:solidFill>
              </a:rPr>
              <a:t>纳恩</a:t>
            </a:r>
            <a:r>
              <a:rPr lang="en-US" altLang="zh-TW" sz="2000" dirty="0"/>
              <a:t>  </a:t>
            </a:r>
            <a:r>
              <a:rPr lang="zh-TW" altLang="en-US" sz="2000" dirty="0"/>
              <a:t>离开</a:t>
            </a:r>
            <a:r>
              <a:rPr lang="en-US" altLang="zh-TW" sz="2000" dirty="0"/>
              <a:t>  </a:t>
            </a:r>
            <a:r>
              <a:rPr lang="zh-TW" altLang="en-US" sz="2000" b="1" dirty="0">
                <a:solidFill>
                  <a:srgbClr val="0000FF"/>
                </a:solidFill>
              </a:rPr>
              <a:t>柏林</a:t>
            </a:r>
            <a:r>
              <a:rPr lang="en-US" altLang="zh-TW" sz="2000" dirty="0"/>
              <a:t>  </a:t>
            </a:r>
            <a:r>
              <a:rPr lang="zh-TW" altLang="en-US" sz="2000" dirty="0"/>
              <a:t>去参加</a:t>
            </a:r>
            <a:r>
              <a:rPr lang="en-US" altLang="zh-TW" sz="2000" dirty="0"/>
              <a:t>  </a:t>
            </a:r>
            <a:r>
              <a:rPr lang="zh-TW" altLang="en-US" sz="2000" b="1" dirty="0">
                <a:solidFill>
                  <a:srgbClr val="0000FF"/>
                </a:solidFill>
              </a:rPr>
              <a:t>星球大战</a:t>
            </a:r>
            <a:r>
              <a:rPr lang="en-US" altLang="zh-TW" sz="2000" dirty="0"/>
              <a:t>  </a:t>
            </a:r>
            <a:r>
              <a:rPr lang="zh-TW" altLang="en-US" sz="2000" dirty="0"/>
              <a:t>的试镜 </a:t>
            </a:r>
            <a:r>
              <a:rPr lang="en-US" altLang="zh-TW" sz="2000" dirty="0"/>
              <a:t>...</a:t>
            </a:r>
            <a:endParaRPr lang="en-US" sz="2000" dirty="0"/>
          </a:p>
        </p:txBody>
      </p:sp>
      <p:sp>
        <p:nvSpPr>
          <p:cNvPr id="40" name="Rectangle 39"/>
          <p:cNvSpPr/>
          <p:nvPr/>
        </p:nvSpPr>
        <p:spPr>
          <a:xfrm>
            <a:off x="2099359" y="1488062"/>
            <a:ext cx="707457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mr-IN" sz="2000" dirty="0"/>
              <a:t>…</a:t>
            </a:r>
            <a:r>
              <a:rPr lang="en-US" sz="2000" dirty="0"/>
              <a:t> its lead singer </a:t>
            </a:r>
            <a:r>
              <a:rPr lang="en-US" sz="2000" dirty="0">
                <a:solidFill>
                  <a:srgbClr val="0000FF"/>
                </a:solidFill>
              </a:rPr>
              <a:t>Nunn</a:t>
            </a:r>
            <a:r>
              <a:rPr lang="en-US" sz="2000" dirty="0"/>
              <a:t> left </a:t>
            </a:r>
            <a:r>
              <a:rPr lang="en-US" sz="2000" dirty="0">
                <a:solidFill>
                  <a:srgbClr val="0000FF"/>
                </a:solidFill>
              </a:rPr>
              <a:t>Berlin</a:t>
            </a:r>
            <a:r>
              <a:rPr lang="en-US" sz="2000" dirty="0"/>
              <a:t> to audition for </a:t>
            </a:r>
            <a:r>
              <a:rPr lang="en-US" sz="2000" dirty="0">
                <a:solidFill>
                  <a:srgbClr val="0000FF"/>
                </a:solidFill>
              </a:rPr>
              <a:t>Star Wars</a:t>
            </a:r>
            <a:r>
              <a:rPr lang="en-US" sz="2000" dirty="0"/>
              <a:t> </a:t>
            </a:r>
            <a:r>
              <a:rPr lang="mr-IN" sz="2000" dirty="0"/>
              <a:t>…</a:t>
            </a:r>
            <a:endParaRPr lang="en-US" sz="2000" dirty="0"/>
          </a:p>
        </p:txBody>
      </p:sp>
      <p:pic>
        <p:nvPicPr>
          <p:cNvPr id="41" name="Picture 40" descr="Screen Shot 2017-12-29 at 12.10.57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749" y="3652530"/>
            <a:ext cx="3586091" cy="2185169"/>
          </a:xfrm>
          <a:prstGeom prst="rect">
            <a:avLst/>
          </a:prstGeom>
        </p:spPr>
      </p:pic>
      <p:pic>
        <p:nvPicPr>
          <p:cNvPr id="43" name="Picture 42" descr="Screen Shot 2017-12-29 at 12.12.04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7967" y="3652531"/>
            <a:ext cx="3695946" cy="2185169"/>
          </a:xfrm>
          <a:prstGeom prst="rect">
            <a:avLst/>
          </a:prstGeom>
        </p:spPr>
      </p:pic>
      <p:pic>
        <p:nvPicPr>
          <p:cNvPr id="44" name="Picture 43" descr="Screen Shot 2017-12-29 at 12.13.06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4807" y="3723085"/>
            <a:ext cx="3875318" cy="2185169"/>
          </a:xfrm>
          <a:prstGeom prst="rect">
            <a:avLst/>
          </a:prstGeom>
        </p:spPr>
      </p:pic>
      <p:cxnSp>
        <p:nvCxnSpPr>
          <p:cNvPr id="46" name="Straight Connector 45"/>
          <p:cNvCxnSpPr>
            <a:endCxn id="41" idx="0"/>
          </p:cNvCxnSpPr>
          <p:nvPr/>
        </p:nvCxnSpPr>
        <p:spPr>
          <a:xfrm flipH="1">
            <a:off x="2254795" y="1880561"/>
            <a:ext cx="2147872" cy="1771969"/>
          </a:xfrm>
          <a:prstGeom prst="line">
            <a:avLst/>
          </a:prstGeom>
          <a:ln w="12700">
            <a:solidFill>
              <a:srgbClr val="3333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>
            <a:endCxn id="41" idx="0"/>
          </p:cNvCxnSpPr>
          <p:nvPr/>
        </p:nvCxnSpPr>
        <p:spPr>
          <a:xfrm flipH="1">
            <a:off x="2254795" y="2487339"/>
            <a:ext cx="1696316" cy="1165191"/>
          </a:xfrm>
          <a:prstGeom prst="line">
            <a:avLst/>
          </a:prstGeom>
          <a:ln w="12700">
            <a:solidFill>
              <a:srgbClr val="3333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>
            <a:endCxn id="41" idx="0"/>
          </p:cNvCxnSpPr>
          <p:nvPr/>
        </p:nvCxnSpPr>
        <p:spPr>
          <a:xfrm flipH="1">
            <a:off x="2254795" y="3009450"/>
            <a:ext cx="1696316" cy="643080"/>
          </a:xfrm>
          <a:prstGeom prst="line">
            <a:avLst/>
          </a:prstGeom>
          <a:ln w="12700">
            <a:solidFill>
              <a:srgbClr val="3333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>
            <a:endCxn id="43" idx="0"/>
          </p:cNvCxnSpPr>
          <p:nvPr/>
        </p:nvCxnSpPr>
        <p:spPr>
          <a:xfrm>
            <a:off x="5305778" y="3037672"/>
            <a:ext cx="790162" cy="614859"/>
          </a:xfrm>
          <a:prstGeom prst="line">
            <a:avLst/>
          </a:prstGeom>
          <a:ln w="12700">
            <a:solidFill>
              <a:srgbClr val="3333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>
            <a:endCxn id="43" idx="0"/>
          </p:cNvCxnSpPr>
          <p:nvPr/>
        </p:nvCxnSpPr>
        <p:spPr>
          <a:xfrm>
            <a:off x="5489222" y="2459117"/>
            <a:ext cx="606718" cy="1193414"/>
          </a:xfrm>
          <a:prstGeom prst="line">
            <a:avLst/>
          </a:prstGeom>
          <a:ln w="12700">
            <a:solidFill>
              <a:srgbClr val="3333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>
            <a:stCxn id="40" idx="2"/>
            <a:endCxn id="43" idx="0"/>
          </p:cNvCxnSpPr>
          <p:nvPr/>
        </p:nvCxnSpPr>
        <p:spPr>
          <a:xfrm>
            <a:off x="5636646" y="1888172"/>
            <a:ext cx="459294" cy="1764359"/>
          </a:xfrm>
          <a:prstGeom prst="line">
            <a:avLst/>
          </a:prstGeom>
          <a:ln w="12700">
            <a:solidFill>
              <a:srgbClr val="3333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>
            <a:endCxn id="44" idx="0"/>
          </p:cNvCxnSpPr>
          <p:nvPr/>
        </p:nvCxnSpPr>
        <p:spPr>
          <a:xfrm>
            <a:off x="8255000" y="1894672"/>
            <a:ext cx="1877466" cy="1828413"/>
          </a:xfrm>
          <a:prstGeom prst="line">
            <a:avLst/>
          </a:prstGeom>
          <a:ln w="12700">
            <a:solidFill>
              <a:srgbClr val="3333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>
            <a:endCxn id="44" idx="0"/>
          </p:cNvCxnSpPr>
          <p:nvPr/>
        </p:nvCxnSpPr>
        <p:spPr>
          <a:xfrm>
            <a:off x="7436556" y="2473228"/>
            <a:ext cx="2695910" cy="1249857"/>
          </a:xfrm>
          <a:prstGeom prst="line">
            <a:avLst/>
          </a:prstGeom>
          <a:ln w="12700">
            <a:solidFill>
              <a:srgbClr val="3333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>
            <a:endCxn id="44" idx="0"/>
          </p:cNvCxnSpPr>
          <p:nvPr/>
        </p:nvCxnSpPr>
        <p:spPr>
          <a:xfrm>
            <a:off x="7154333" y="3023561"/>
            <a:ext cx="2978133" cy="699524"/>
          </a:xfrm>
          <a:prstGeom prst="line">
            <a:avLst/>
          </a:prstGeom>
          <a:ln w="12700">
            <a:solidFill>
              <a:srgbClr val="3333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Rectangle 60"/>
          <p:cNvSpPr/>
          <p:nvPr/>
        </p:nvSpPr>
        <p:spPr>
          <a:xfrm>
            <a:off x="2376190" y="2600031"/>
            <a:ext cx="672955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000" dirty="0">
                <a:solidFill>
                  <a:srgbClr val="000000"/>
                </a:solidFill>
              </a:rPr>
              <a:t>... </a:t>
            </a:r>
            <a:r>
              <a:rPr lang="zh-TW" altLang="en-US" sz="2000" dirty="0">
                <a:solidFill>
                  <a:srgbClr val="000000"/>
                </a:solidFill>
              </a:rPr>
              <a:t>其主唱</a:t>
            </a:r>
            <a:r>
              <a:rPr lang="en-US" altLang="zh-TW" sz="2000" dirty="0">
                <a:solidFill>
                  <a:srgbClr val="000000"/>
                </a:solidFill>
              </a:rPr>
              <a:t>  </a:t>
            </a:r>
            <a:r>
              <a:rPr lang="zh-TW" altLang="en-US" sz="2000" dirty="0">
                <a:solidFill>
                  <a:srgbClr val="000000"/>
                </a:solidFill>
              </a:rPr>
              <a:t>纳恩</a:t>
            </a:r>
            <a:r>
              <a:rPr lang="en-US" altLang="zh-TW" sz="2000" dirty="0">
                <a:solidFill>
                  <a:srgbClr val="000000"/>
                </a:solidFill>
              </a:rPr>
              <a:t>  </a:t>
            </a:r>
            <a:r>
              <a:rPr lang="zh-TW" altLang="en-US" sz="2000" dirty="0">
                <a:solidFill>
                  <a:srgbClr val="000000"/>
                </a:solidFill>
              </a:rPr>
              <a:t>离开</a:t>
            </a:r>
            <a:r>
              <a:rPr lang="en-US" altLang="zh-TW" sz="2000" dirty="0">
                <a:solidFill>
                  <a:srgbClr val="000000"/>
                </a:solidFill>
              </a:rPr>
              <a:t>  </a:t>
            </a:r>
            <a:r>
              <a:rPr lang="zh-TW" altLang="en-US" sz="2000" dirty="0">
                <a:solidFill>
                  <a:srgbClr val="000000"/>
                </a:solidFill>
              </a:rPr>
              <a:t>柏林</a:t>
            </a:r>
            <a:r>
              <a:rPr lang="en-US" altLang="zh-TW" sz="2000" dirty="0">
                <a:solidFill>
                  <a:srgbClr val="000000"/>
                </a:solidFill>
              </a:rPr>
              <a:t>  </a:t>
            </a:r>
            <a:r>
              <a:rPr lang="zh-TW" altLang="en-US" sz="2000" dirty="0">
                <a:solidFill>
                  <a:srgbClr val="000000"/>
                </a:solidFill>
              </a:rPr>
              <a:t>去参加</a:t>
            </a:r>
            <a:r>
              <a:rPr lang="en-US" altLang="zh-TW" sz="2000" dirty="0">
                <a:solidFill>
                  <a:srgbClr val="000000"/>
                </a:solidFill>
              </a:rPr>
              <a:t>  </a:t>
            </a:r>
            <a:r>
              <a:rPr lang="zh-TW" altLang="en-US" sz="2000" dirty="0">
                <a:solidFill>
                  <a:srgbClr val="000000"/>
                </a:solidFill>
              </a:rPr>
              <a:t>星球大战</a:t>
            </a:r>
            <a:r>
              <a:rPr lang="en-US" altLang="zh-TW" sz="2000" dirty="0">
                <a:solidFill>
                  <a:srgbClr val="000000"/>
                </a:solidFill>
              </a:rPr>
              <a:t>  </a:t>
            </a:r>
            <a:r>
              <a:rPr lang="zh-TW" altLang="en-US" sz="2000" dirty="0">
                <a:solidFill>
                  <a:srgbClr val="000000"/>
                </a:solidFill>
              </a:rPr>
              <a:t>的试镜 </a:t>
            </a:r>
            <a:r>
              <a:rPr lang="en-US" altLang="zh-TW" sz="2000" dirty="0">
                <a:solidFill>
                  <a:srgbClr val="000000"/>
                </a:solidFill>
              </a:rPr>
              <a:t>...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7200" y="872635"/>
            <a:ext cx="1128495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Given a non-English document, extract named entities and disambiguate into the English Wikipedia (KB)</a:t>
            </a:r>
          </a:p>
        </p:txBody>
      </p:sp>
    </p:spTree>
    <p:extLst>
      <p:ext uri="{BB962C8B-B14F-4D97-AF65-F5344CB8AC3E}">
        <p14:creationId xmlns:p14="http://schemas.microsoft.com/office/powerpoint/2010/main" val="2355204837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A6BB48-CFBD-4527-BCF3-EF06987E3E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121986"/>
            <a:ext cx="11203757" cy="533400"/>
          </a:xfrm>
        </p:spPr>
        <p:txBody>
          <a:bodyPr/>
          <a:lstStyle/>
          <a:p>
            <a:r>
              <a:rPr lang="en-US" sz="3600" dirty="0"/>
              <a:t>Joint Multilingual Supervision for Cross-lingual EDL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41F86E-B6C2-4420-BEFF-77FE31EE03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221CAF-940B-420B-ADBA-7FE13112BC9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DF588C3-71D6-5D45-B118-1C664482E1C2}" type="slidenum">
              <a:rPr lang="en-US" smtClean="0"/>
              <a:t>9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5752B1A-7892-4EE1-817C-572EA9513C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122" y="3830292"/>
            <a:ext cx="5201920" cy="292608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D3E71B0-C2EB-4D42-9748-0A035261EE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0480" y="3830292"/>
            <a:ext cx="5201920" cy="292608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4F0A530-11DE-472D-A8EC-BC9FAFB2BE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88301" y="835397"/>
            <a:ext cx="5201920" cy="292608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E5CC434-D560-4042-8FF7-361D3751F05C}"/>
              </a:ext>
            </a:extLst>
          </p:cNvPr>
          <p:cNvSpPr txBox="1"/>
          <p:nvPr/>
        </p:nvSpPr>
        <p:spPr>
          <a:xfrm>
            <a:off x="8851769" y="1251856"/>
            <a:ext cx="3154656" cy="2246769"/>
          </a:xfrm>
          <a:prstGeom prst="rect">
            <a:avLst/>
          </a:prstGeom>
          <a:solidFill>
            <a:srgbClr val="FFFFCC"/>
          </a:solidFill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Trains a single entity linking model for multiple languages by combining supervision from multiple languages thus facilitating EDL on low resource languages.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EB89F1D-4516-4F7F-A7D3-9988D932F480}"/>
              </a:ext>
            </a:extLst>
          </p:cNvPr>
          <p:cNvSpPr/>
          <p:nvPr/>
        </p:nvSpPr>
        <p:spPr>
          <a:xfrm>
            <a:off x="8932469" y="841621"/>
            <a:ext cx="29932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[Upadhyay et al. (EMNLP’18)]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7143068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theme/theme1.xml><?xml version="1.0" encoding="utf-8"?>
<a:theme xmlns:a="http://schemas.openxmlformats.org/drawingml/2006/main" name="Roth_Penn">
  <a:themeElements>
    <a:clrScheme name="Custom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vasin_CCG">
      <a:majorFont>
        <a:latin typeface="Calibri"/>
        <a:ea typeface=""/>
        <a:cs typeface="Arial"/>
      </a:majorFont>
      <a:minorFont>
        <a:latin typeface="Calibri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 w="12700"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a:spPr>
      <a:bodyPr rtlCol="0" anchor="ctr"/>
      <a:lstStyle>
        <a:defPPr algn="ctr">
          <a:defRPr dirty="0" smtClean="0">
            <a:solidFill>
              <a:schemeClr val="tx1">
                <a:lumMod val="75000"/>
                <a:lumOff val="25000"/>
              </a:schemeClr>
            </a:solidFill>
            <a:latin typeface="Helvetica Neue" charset="0"/>
            <a:ea typeface="Helvetica Neue" charset="0"/>
            <a:cs typeface="Helvetica Neue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vasin_CCG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sin_CCG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sin_CCG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sin_CCG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sin_CCG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sin_CCG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sin_CCG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sin_CCG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sin_CCG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sin_CCG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sin_CCG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sin_CCG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enn-ccg" id="{8414DCC5-42C5-EF4E-82E6-3DB3E6AEABD0}" vid="{8FCD17D1-743A-7141-922B-EB412980A69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penn-ccg</Template>
  <TotalTime>64136</TotalTime>
  <Words>3400</Words>
  <Application>Microsoft Office PowerPoint</Application>
  <PresentationFormat>Widescreen</PresentationFormat>
  <Paragraphs>740</Paragraphs>
  <Slides>40</Slides>
  <Notes>13</Notes>
  <HiddenSlides>2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8" baseType="lpstr">
      <vt:lpstr>Arial</vt:lpstr>
      <vt:lpstr>Calibri</vt:lpstr>
      <vt:lpstr>Helvetica</vt:lpstr>
      <vt:lpstr>Helvetica Light</vt:lpstr>
      <vt:lpstr>Helvetica Neue</vt:lpstr>
      <vt:lpstr>Times New Roman</vt:lpstr>
      <vt:lpstr>Wingdings</vt:lpstr>
      <vt:lpstr>Roth_Penn</vt:lpstr>
      <vt:lpstr>Information Extraction In Low Resource Languages Incidental Supervision and Multilingual Representations  </vt:lpstr>
      <vt:lpstr>LORELEI: </vt:lpstr>
      <vt:lpstr>Incidental Supervision for Information Extraction in Low Resource Languages</vt:lpstr>
      <vt:lpstr>Final LORELEI Evaluation Results</vt:lpstr>
      <vt:lpstr>Talk Outline  </vt:lpstr>
      <vt:lpstr>PowerPoint Presentation</vt:lpstr>
      <vt:lpstr>Cross-lingual Representations [Upadhyay et al. (ACL’16)]</vt:lpstr>
      <vt:lpstr>1st Cross-lingual Entity Linking (XEL) [Tsai &amp; Roth NAACL’ 16]</vt:lpstr>
      <vt:lpstr>Joint Multilingual Supervision for Cross-lingual EDL</vt:lpstr>
      <vt:lpstr>Cross-lingual Textual Classification [Song et al. IJCAI’16]</vt:lpstr>
      <vt:lpstr>Single Document Classification (88 Language shown)</vt:lpstr>
      <vt:lpstr>Situation Frames</vt:lpstr>
      <vt:lpstr>What Happened? </vt:lpstr>
      <vt:lpstr>Massively Multilingual Analysis of NER</vt:lpstr>
      <vt:lpstr>(i) Monolingual experiments</vt:lpstr>
      <vt:lpstr>(ii) Cross-Lingual Results </vt:lpstr>
      <vt:lpstr>Overall: Still Ways to Go</vt:lpstr>
      <vt:lpstr>Talk Outline  </vt:lpstr>
      <vt:lpstr>NER with Partial Annotation</vt:lpstr>
      <vt:lpstr>What Can We Get from Non-Speakers? </vt:lpstr>
      <vt:lpstr>Non-Speaker (NS) Annotation: How Good Is It? </vt:lpstr>
      <vt:lpstr>How Best to Use the NI? </vt:lpstr>
      <vt:lpstr>Talk Outline  </vt:lpstr>
      <vt:lpstr>Multilingual BERT </vt:lpstr>
      <vt:lpstr>Surprisingly Cross Lingual</vt:lpstr>
      <vt:lpstr>Why is M-BERT Cross-lingual? </vt:lpstr>
      <vt:lpstr>Experimental Setting</vt:lpstr>
      <vt:lpstr>Linguistics (1): Word-piece Overlap</vt:lpstr>
      <vt:lpstr>Removing word-piece overlap</vt:lpstr>
      <vt:lpstr>Impact of word-piece overlap </vt:lpstr>
      <vt:lpstr>Linguistics (2): Structural Similarity</vt:lpstr>
      <vt:lpstr>The Impact of Structural Similarity </vt:lpstr>
      <vt:lpstr>The Impact of Structural Similarity </vt:lpstr>
      <vt:lpstr>Architecture</vt:lpstr>
      <vt:lpstr>Architecture (1): Depth is critical</vt:lpstr>
      <vt:lpstr>Architecture (2) #(Attention Heads) </vt:lpstr>
      <vt:lpstr>Architecture (3) #(Parameters) </vt:lpstr>
      <vt:lpstr>Architecture (3) #(Parameters) </vt:lpstr>
      <vt:lpstr>Input and Learning Objective</vt:lpstr>
      <vt:lpstr>Conclusion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Planning Slides</dc:title>
  <dc:creator>Stephen Mayhew</dc:creator>
  <cp:lastModifiedBy>Roth, Dan</cp:lastModifiedBy>
  <cp:revision>452</cp:revision>
  <dcterms:created xsi:type="dcterms:W3CDTF">2017-10-04T15:10:59Z</dcterms:created>
  <dcterms:modified xsi:type="dcterms:W3CDTF">2019-12-27T00:37:01Z</dcterms:modified>
</cp:coreProperties>
</file>