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2.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65"/>
  </p:notesMasterIdLst>
  <p:sldIdLst>
    <p:sldId id="385" r:id="rId3"/>
    <p:sldId id="1423" r:id="rId4"/>
    <p:sldId id="1262" r:id="rId5"/>
    <p:sldId id="268" r:id="rId6"/>
    <p:sldId id="1263" r:id="rId7"/>
    <p:sldId id="1256" r:id="rId8"/>
    <p:sldId id="464" r:id="rId9"/>
    <p:sldId id="766" r:id="rId10"/>
    <p:sldId id="1450" r:id="rId11"/>
    <p:sldId id="1271" r:id="rId12"/>
    <p:sldId id="1451" r:id="rId13"/>
    <p:sldId id="1452" r:id="rId14"/>
    <p:sldId id="1454" r:id="rId15"/>
    <p:sldId id="1406" r:id="rId16"/>
    <p:sldId id="404" r:id="rId17"/>
    <p:sldId id="1547" r:id="rId18"/>
    <p:sldId id="1548" r:id="rId19"/>
    <p:sldId id="1549" r:id="rId20"/>
    <p:sldId id="1550" r:id="rId21"/>
    <p:sldId id="1277" r:id="rId22"/>
    <p:sldId id="1273" r:id="rId23"/>
    <p:sldId id="1458" r:id="rId24"/>
    <p:sldId id="1459" r:id="rId25"/>
    <p:sldId id="1551" r:id="rId26"/>
    <p:sldId id="1460" r:id="rId27"/>
    <p:sldId id="1461" r:id="rId28"/>
    <p:sldId id="1552" r:id="rId29"/>
    <p:sldId id="945" r:id="rId30"/>
    <p:sldId id="258" r:id="rId31"/>
    <p:sldId id="1493" r:id="rId32"/>
    <p:sldId id="1538" r:id="rId33"/>
    <p:sldId id="846" r:id="rId34"/>
    <p:sldId id="1512" r:id="rId35"/>
    <p:sldId id="1513" r:id="rId36"/>
    <p:sldId id="1514" r:id="rId37"/>
    <p:sldId id="1515" r:id="rId38"/>
    <p:sldId id="1516" r:id="rId39"/>
    <p:sldId id="1509" r:id="rId40"/>
    <p:sldId id="847" r:id="rId41"/>
    <p:sldId id="867" r:id="rId42"/>
    <p:sldId id="1539" r:id="rId43"/>
    <p:sldId id="1540" r:id="rId44"/>
    <p:sldId id="831" r:id="rId45"/>
    <p:sldId id="1541" r:id="rId46"/>
    <p:sldId id="841" r:id="rId47"/>
    <p:sldId id="852" r:id="rId48"/>
    <p:sldId id="1542" r:id="rId49"/>
    <p:sldId id="1543" r:id="rId50"/>
    <p:sldId id="835" r:id="rId51"/>
    <p:sldId id="836" r:id="rId52"/>
    <p:sldId id="1544" r:id="rId53"/>
    <p:sldId id="1545" r:id="rId54"/>
    <p:sldId id="823" r:id="rId55"/>
    <p:sldId id="1546" r:id="rId56"/>
    <p:sldId id="1496" r:id="rId57"/>
    <p:sldId id="814" r:id="rId58"/>
    <p:sldId id="1553" r:id="rId59"/>
    <p:sldId id="816" r:id="rId60"/>
    <p:sldId id="817" r:id="rId61"/>
    <p:sldId id="1403" r:id="rId62"/>
    <p:sldId id="1480" r:id="rId63"/>
    <p:sldId id="149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C492F7-F71A-3949-97E4-B216BC5F665C}">
          <p14:sldIdLst>
            <p14:sldId id="385"/>
            <p14:sldId id="1423"/>
          </p14:sldIdLst>
        </p14:section>
        <p14:section name="Intro" id="{2D77BC84-978C-48D7-8C1C-885BAA38A16D}">
          <p14:sldIdLst>
            <p14:sldId id="1262"/>
            <p14:sldId id="268"/>
            <p14:sldId id="1263"/>
            <p14:sldId id="1256"/>
            <p14:sldId id="464"/>
            <p14:sldId id="766"/>
            <p14:sldId id="1450"/>
            <p14:sldId id="1271"/>
            <p14:sldId id="1451"/>
            <p14:sldId id="1452"/>
            <p14:sldId id="1454"/>
            <p14:sldId id="1406"/>
          </p14:sldIdLst>
        </p14:section>
        <p14:section name="Temporal Reasoning" id="{43D1141C-BDA9-4133-9498-55738065847D}">
          <p14:sldIdLst>
            <p14:sldId id="404"/>
            <p14:sldId id="1547"/>
            <p14:sldId id="1548"/>
            <p14:sldId id="1549"/>
            <p14:sldId id="1550"/>
            <p14:sldId id="1277"/>
            <p14:sldId id="1273"/>
            <p14:sldId id="1458"/>
            <p14:sldId id="1459"/>
            <p14:sldId id="1551"/>
            <p14:sldId id="1460"/>
            <p14:sldId id="1461"/>
            <p14:sldId id="1552"/>
            <p14:sldId id="945"/>
            <p14:sldId id="258"/>
          </p14:sldIdLst>
        </p14:section>
        <p14:section name="supervision" id="{EE5CDFA5-AD64-498C-A590-DF0CDDB509FA}">
          <p14:sldIdLst>
            <p14:sldId id="1493"/>
          </p14:sldIdLst>
        </p14:section>
        <p14:section name="temporal commonsense" id="{0146AD09-09FF-430C-BEBA-0AF9E38D956E}">
          <p14:sldIdLst>
            <p14:sldId id="1538"/>
            <p14:sldId id="846"/>
            <p14:sldId id="1512"/>
            <p14:sldId id="1513"/>
            <p14:sldId id="1514"/>
            <p14:sldId id="1515"/>
            <p14:sldId id="1516"/>
            <p14:sldId id="1509"/>
            <p14:sldId id="847"/>
            <p14:sldId id="867"/>
            <p14:sldId id="1539"/>
            <p14:sldId id="1540"/>
            <p14:sldId id="831"/>
            <p14:sldId id="1541"/>
            <p14:sldId id="841"/>
            <p14:sldId id="852"/>
            <p14:sldId id="1542"/>
            <p14:sldId id="1543"/>
            <p14:sldId id="835"/>
            <p14:sldId id="836"/>
            <p14:sldId id="1544"/>
            <p14:sldId id="1545"/>
            <p14:sldId id="823"/>
            <p14:sldId id="1546"/>
          </p14:sldIdLst>
        </p14:section>
        <p14:section name="Reasoning and Latent Representations" id="{74C1136A-F40F-481D-9896-9F765045678D}">
          <p14:sldIdLst>
            <p14:sldId id="1496"/>
            <p14:sldId id="814"/>
            <p14:sldId id="1553"/>
            <p14:sldId id="816"/>
            <p14:sldId id="817"/>
            <p14:sldId id="1403"/>
            <p14:sldId id="1480"/>
            <p14:sldId id="1491"/>
          </p14:sldIdLst>
        </p14:section>
        <p14:section name="backup" id="{ADE75B37-800C-4AF7-B325-96ACC3A53F2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th, Dan" initials="RD" lastIdx="1" clrIdx="0">
    <p:extLst>
      <p:ext uri="{19B8F6BF-5375-455C-9EA6-DF929625EA0E}">
        <p15:presenceInfo xmlns:p15="http://schemas.microsoft.com/office/powerpoint/2012/main" userId="S::danroth@upenn.edu::18da4c67-dd89-43a7-9856-8592f867a2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88379"/>
    <a:srgbClr val="FFFFCC"/>
    <a:srgbClr val="FFFFFF"/>
    <a:srgbClr val="3366CC"/>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491F33-9BF7-4EA1-9E93-66CEFCA1C69E}" v="852" dt="2020-10-18T19:20:48.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51" autoAdjust="0"/>
    <p:restoredTop sz="83605" autoAdjust="0"/>
  </p:normalViewPr>
  <p:slideViewPr>
    <p:cSldViewPr snapToGrid="0" snapToObjects="1">
      <p:cViewPr varScale="1">
        <p:scale>
          <a:sx n="128" d="100"/>
          <a:sy n="128" d="100"/>
        </p:scale>
        <p:origin x="76" y="284"/>
      </p:cViewPr>
      <p:guideLst/>
    </p:cSldViewPr>
  </p:slideViewPr>
  <p:notesTextViewPr>
    <p:cViewPr>
      <p:scale>
        <a:sx n="3" d="2"/>
        <a:sy n="3" d="2"/>
      </p:scale>
      <p:origin x="0" y="0"/>
    </p:cViewPr>
  </p:notesTextViewPr>
  <p:sorterViewPr>
    <p:cViewPr>
      <p:scale>
        <a:sx n="80" d="100"/>
        <a:sy n="80" d="100"/>
      </p:scale>
      <p:origin x="0" y="-92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0D006057-E353-4845-B410-B33B360AF8A0}"/>
    <pc:docChg chg="undo custSel addSld delSld modSld modSection">
      <pc:chgData name="Roth, Dan" userId="18da4c67-dd89-43a7-9856-8592f867a23c" providerId="ADAL" clId="{0D006057-E353-4845-B410-B33B360AF8A0}" dt="2020-02-28T15:31:02.898" v="1541"/>
      <pc:docMkLst>
        <pc:docMk/>
      </pc:docMkLst>
      <pc:sldChg chg="del">
        <pc:chgData name="Roth, Dan" userId="18da4c67-dd89-43a7-9856-8592f867a23c" providerId="ADAL" clId="{0D006057-E353-4845-B410-B33B360AF8A0}" dt="2020-02-27T00:13:16.521" v="1246" actId="47"/>
        <pc:sldMkLst>
          <pc:docMk/>
          <pc:sldMk cId="1565855242" sldId="281"/>
        </pc:sldMkLst>
      </pc:sldChg>
      <pc:sldChg chg="del">
        <pc:chgData name="Roth, Dan" userId="18da4c67-dd89-43a7-9856-8592f867a23c" providerId="ADAL" clId="{0D006057-E353-4845-B410-B33B360AF8A0}" dt="2020-02-27T00:13:16.521" v="1246" actId="47"/>
        <pc:sldMkLst>
          <pc:docMk/>
          <pc:sldMk cId="1844681746" sldId="282"/>
        </pc:sldMkLst>
      </pc:sldChg>
      <pc:sldChg chg="del">
        <pc:chgData name="Roth, Dan" userId="18da4c67-dd89-43a7-9856-8592f867a23c" providerId="ADAL" clId="{0D006057-E353-4845-B410-B33B360AF8A0}" dt="2020-02-27T00:13:16.521" v="1246" actId="47"/>
        <pc:sldMkLst>
          <pc:docMk/>
          <pc:sldMk cId="2734713411" sldId="283"/>
        </pc:sldMkLst>
      </pc:sldChg>
      <pc:sldChg chg="del">
        <pc:chgData name="Roth, Dan" userId="18da4c67-dd89-43a7-9856-8592f867a23c" providerId="ADAL" clId="{0D006057-E353-4845-B410-B33B360AF8A0}" dt="2020-02-27T00:13:16.521" v="1246" actId="47"/>
        <pc:sldMkLst>
          <pc:docMk/>
          <pc:sldMk cId="575945058" sldId="284"/>
        </pc:sldMkLst>
      </pc:sldChg>
      <pc:sldChg chg="modSp mod">
        <pc:chgData name="Roth, Dan" userId="18da4c67-dd89-43a7-9856-8592f867a23c" providerId="ADAL" clId="{0D006057-E353-4845-B410-B33B360AF8A0}" dt="2020-02-28T14:47:06.661" v="1254" actId="12788"/>
        <pc:sldMkLst>
          <pc:docMk/>
          <pc:sldMk cId="144345531" sldId="385"/>
        </pc:sldMkLst>
        <pc:spChg chg="mod">
          <ac:chgData name="Roth, Dan" userId="18da4c67-dd89-43a7-9856-8592f867a23c" providerId="ADAL" clId="{0D006057-E353-4845-B410-B33B360AF8A0}" dt="2020-02-28T14:47:06.661" v="1254" actId="12788"/>
          <ac:spMkLst>
            <pc:docMk/>
            <pc:sldMk cId="144345531" sldId="385"/>
            <ac:spMk id="50178"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0"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1" creationId="{00000000-0000-0000-0000-000000000000}"/>
          </ac:spMkLst>
        </pc:spChg>
      </pc:sldChg>
      <pc:sldChg chg="modSp mod">
        <pc:chgData name="Roth, Dan" userId="18da4c67-dd89-43a7-9856-8592f867a23c" providerId="ADAL" clId="{0D006057-E353-4845-B410-B33B360AF8A0}" dt="2020-02-28T14:55:33.435" v="1270" actId="113"/>
        <pc:sldMkLst>
          <pc:docMk/>
          <pc:sldMk cId="665106831" sldId="404"/>
        </pc:sldMkLst>
        <pc:spChg chg="mod">
          <ac:chgData name="Roth, Dan" userId="18da4c67-dd89-43a7-9856-8592f867a23c" providerId="ADAL" clId="{0D006057-E353-4845-B410-B33B360AF8A0}" dt="2020-02-28T14:53:26.577" v="1257" actId="554"/>
          <ac:spMkLst>
            <pc:docMk/>
            <pc:sldMk cId="665106831" sldId="404"/>
            <ac:spMk id="10" creationId="{E902638C-9BE5-4948-8222-8B3966AF44B7}"/>
          </ac:spMkLst>
        </pc:spChg>
        <pc:spChg chg="mod">
          <ac:chgData name="Roth, Dan" userId="18da4c67-dd89-43a7-9856-8592f867a23c" providerId="ADAL" clId="{0D006057-E353-4845-B410-B33B360AF8A0}" dt="2020-02-28T14:54:39.628" v="1269" actId="20577"/>
          <ac:spMkLst>
            <pc:docMk/>
            <pc:sldMk cId="665106831" sldId="404"/>
            <ac:spMk id="11" creationId="{D538FEFF-D98F-6C44-B721-18837FD80C52}"/>
          </ac:spMkLst>
        </pc:spChg>
        <pc:spChg chg="mod">
          <ac:chgData name="Roth, Dan" userId="18da4c67-dd89-43a7-9856-8592f867a23c" providerId="ADAL" clId="{0D006057-E353-4845-B410-B33B360AF8A0}" dt="2020-02-28T14:55:33.435" v="1270" actId="113"/>
          <ac:spMkLst>
            <pc:docMk/>
            <pc:sldMk cId="665106831" sldId="404"/>
            <ac:spMk id="14" creationId="{8CBC937B-C40E-42FF-9C17-CA81D5AF81DD}"/>
          </ac:spMkLst>
        </pc:spChg>
      </pc:sldChg>
      <pc:sldChg chg="modSp">
        <pc:chgData name="Roth, Dan" userId="18da4c67-dd89-43a7-9856-8592f867a23c" providerId="ADAL" clId="{0D006057-E353-4845-B410-B33B360AF8A0}" dt="2020-02-27T00:01:29.271" v="1027" actId="113"/>
        <pc:sldMkLst>
          <pc:docMk/>
          <pc:sldMk cId="2964391796" sldId="407"/>
        </pc:sldMkLst>
        <pc:spChg chg="mod">
          <ac:chgData name="Roth, Dan" userId="18da4c67-dd89-43a7-9856-8592f867a23c" providerId="ADAL" clId="{0D006057-E353-4845-B410-B33B360AF8A0}" dt="2020-02-27T00:01:29.271" v="1027" actId="113"/>
          <ac:spMkLst>
            <pc:docMk/>
            <pc:sldMk cId="2964391796" sldId="407"/>
            <ac:spMk id="3" creationId="{81D9A304-90FE-4779-83AC-56E4550BC0FC}"/>
          </ac:spMkLst>
        </pc:spChg>
      </pc:sldChg>
      <pc:sldChg chg="modSp mod">
        <pc:chgData name="Roth, Dan" userId="18da4c67-dd89-43a7-9856-8592f867a23c" providerId="ADAL" clId="{0D006057-E353-4845-B410-B33B360AF8A0}" dt="2020-02-27T00:04:16.410" v="1035" actId="14100"/>
        <pc:sldMkLst>
          <pc:docMk/>
          <pc:sldMk cId="4144186986" sldId="426"/>
        </pc:sldMkLst>
        <pc:spChg chg="mod">
          <ac:chgData name="Roth, Dan" userId="18da4c67-dd89-43a7-9856-8592f867a23c" providerId="ADAL" clId="{0D006057-E353-4845-B410-B33B360AF8A0}" dt="2020-02-27T00:04:16.410" v="1035" actId="14100"/>
          <ac:spMkLst>
            <pc:docMk/>
            <pc:sldMk cId="4144186986" sldId="426"/>
            <ac:spMk id="18" creationId="{137C0229-2B3B-CC45-8739-60B7C76CBF30}"/>
          </ac:spMkLst>
        </pc:spChg>
      </pc:sldChg>
      <pc:sldChg chg="del">
        <pc:chgData name="Roth, Dan" userId="18da4c67-dd89-43a7-9856-8592f867a23c" providerId="ADAL" clId="{0D006057-E353-4845-B410-B33B360AF8A0}" dt="2020-02-27T00:13:16.521" v="1246" actId="47"/>
        <pc:sldMkLst>
          <pc:docMk/>
          <pc:sldMk cId="216908841" sldId="430"/>
        </pc:sldMkLst>
      </pc:sldChg>
      <pc:sldChg chg="del">
        <pc:chgData name="Roth, Dan" userId="18da4c67-dd89-43a7-9856-8592f867a23c" providerId="ADAL" clId="{0D006057-E353-4845-B410-B33B360AF8A0}" dt="2020-02-27T00:13:16.521" v="1246" actId="47"/>
        <pc:sldMkLst>
          <pc:docMk/>
          <pc:sldMk cId="1613931512" sldId="437"/>
        </pc:sldMkLst>
      </pc:sldChg>
      <pc:sldChg chg="del">
        <pc:chgData name="Roth, Dan" userId="18da4c67-dd89-43a7-9856-8592f867a23c" providerId="ADAL" clId="{0D006057-E353-4845-B410-B33B360AF8A0}" dt="2020-02-27T00:13:16.521" v="1246" actId="47"/>
        <pc:sldMkLst>
          <pc:docMk/>
          <pc:sldMk cId="2776164316" sldId="441"/>
        </pc:sldMkLst>
      </pc:sldChg>
      <pc:sldChg chg="del">
        <pc:chgData name="Roth, Dan" userId="18da4c67-dd89-43a7-9856-8592f867a23c" providerId="ADAL" clId="{0D006057-E353-4845-B410-B33B360AF8A0}" dt="2020-02-27T00:13:16.521" v="1246" actId="47"/>
        <pc:sldMkLst>
          <pc:docMk/>
          <pc:sldMk cId="3071081106" sldId="448"/>
        </pc:sldMkLst>
      </pc:sldChg>
      <pc:sldChg chg="del">
        <pc:chgData name="Roth, Dan" userId="18da4c67-dd89-43a7-9856-8592f867a23c" providerId="ADAL" clId="{0D006057-E353-4845-B410-B33B360AF8A0}" dt="2020-02-27T00:13:16.521" v="1246" actId="47"/>
        <pc:sldMkLst>
          <pc:docMk/>
          <pc:sldMk cId="3672234010" sldId="456"/>
        </pc:sldMkLst>
      </pc:sldChg>
      <pc:sldChg chg="del">
        <pc:chgData name="Roth, Dan" userId="18da4c67-dd89-43a7-9856-8592f867a23c" providerId="ADAL" clId="{0D006057-E353-4845-B410-B33B360AF8A0}" dt="2020-02-27T00:13:16.521" v="1246" actId="47"/>
        <pc:sldMkLst>
          <pc:docMk/>
          <pc:sldMk cId="3519590558" sldId="498"/>
        </pc:sldMkLst>
      </pc:sldChg>
      <pc:sldChg chg="del">
        <pc:chgData name="Roth, Dan" userId="18da4c67-dd89-43a7-9856-8592f867a23c" providerId="ADAL" clId="{0D006057-E353-4845-B410-B33B360AF8A0}" dt="2020-02-27T00:13:16.521" v="1246" actId="47"/>
        <pc:sldMkLst>
          <pc:docMk/>
          <pc:sldMk cId="3010260867" sldId="517"/>
        </pc:sldMkLst>
      </pc:sldChg>
      <pc:sldChg chg="del">
        <pc:chgData name="Roth, Dan" userId="18da4c67-dd89-43a7-9856-8592f867a23c" providerId="ADAL" clId="{0D006057-E353-4845-B410-B33B360AF8A0}" dt="2020-02-27T00:13:16.521" v="1246" actId="47"/>
        <pc:sldMkLst>
          <pc:docMk/>
          <pc:sldMk cId="2450023312" sldId="526"/>
        </pc:sldMkLst>
      </pc:sldChg>
      <pc:sldChg chg="add del">
        <pc:chgData name="Roth, Dan" userId="18da4c67-dd89-43a7-9856-8592f867a23c" providerId="ADAL" clId="{0D006057-E353-4845-B410-B33B360AF8A0}" dt="2020-02-28T15:03:37.519" v="1344"/>
        <pc:sldMkLst>
          <pc:docMk/>
          <pc:sldMk cId="3543328734" sldId="560"/>
        </pc:sldMkLst>
      </pc:sldChg>
      <pc:sldChg chg="del">
        <pc:chgData name="Roth, Dan" userId="18da4c67-dd89-43a7-9856-8592f867a23c" providerId="ADAL" clId="{0D006057-E353-4845-B410-B33B360AF8A0}" dt="2020-02-27T00:13:16.521" v="1246" actId="47"/>
        <pc:sldMkLst>
          <pc:docMk/>
          <pc:sldMk cId="164226472" sldId="588"/>
        </pc:sldMkLst>
      </pc:sldChg>
      <pc:sldChg chg="del">
        <pc:chgData name="Roth, Dan" userId="18da4c67-dd89-43a7-9856-8592f867a23c" providerId="ADAL" clId="{0D006057-E353-4845-B410-B33B360AF8A0}" dt="2020-02-27T00:13:16.521" v="1246" actId="47"/>
        <pc:sldMkLst>
          <pc:docMk/>
          <pc:sldMk cId="1173615815" sldId="590"/>
        </pc:sldMkLst>
      </pc:sldChg>
      <pc:sldChg chg="del">
        <pc:chgData name="Roth, Dan" userId="18da4c67-dd89-43a7-9856-8592f867a23c" providerId="ADAL" clId="{0D006057-E353-4845-B410-B33B360AF8A0}" dt="2020-02-27T00:13:16.521" v="1246" actId="47"/>
        <pc:sldMkLst>
          <pc:docMk/>
          <pc:sldMk cId="1439283589" sldId="624"/>
        </pc:sldMkLst>
      </pc:sldChg>
      <pc:sldChg chg="del">
        <pc:chgData name="Roth, Dan" userId="18da4c67-dd89-43a7-9856-8592f867a23c" providerId="ADAL" clId="{0D006057-E353-4845-B410-B33B360AF8A0}" dt="2020-02-27T00:13:16.521" v="1246" actId="47"/>
        <pc:sldMkLst>
          <pc:docMk/>
          <pc:sldMk cId="1972853996" sldId="677"/>
        </pc:sldMkLst>
      </pc:sldChg>
      <pc:sldChg chg="del">
        <pc:chgData name="Roth, Dan" userId="18da4c67-dd89-43a7-9856-8592f867a23c" providerId="ADAL" clId="{0D006057-E353-4845-B410-B33B360AF8A0}" dt="2020-02-27T00:13:16.521" v="1246" actId="47"/>
        <pc:sldMkLst>
          <pc:docMk/>
          <pc:sldMk cId="2150309772" sldId="744"/>
        </pc:sldMkLst>
      </pc:sldChg>
      <pc:sldChg chg="del">
        <pc:chgData name="Roth, Dan" userId="18da4c67-dd89-43a7-9856-8592f867a23c" providerId="ADAL" clId="{0D006057-E353-4845-B410-B33B360AF8A0}" dt="2020-02-27T00:13:16.521" v="1246" actId="47"/>
        <pc:sldMkLst>
          <pc:docMk/>
          <pc:sldMk cId="2753567696" sldId="754"/>
        </pc:sldMkLst>
      </pc:sldChg>
      <pc:sldChg chg="add">
        <pc:chgData name="Roth, Dan" userId="18da4c67-dd89-43a7-9856-8592f867a23c" providerId="ADAL" clId="{0D006057-E353-4845-B410-B33B360AF8A0}" dt="2020-02-26T23:50:25.470" v="762"/>
        <pc:sldMkLst>
          <pc:docMk/>
          <pc:sldMk cId="959323273" sldId="756"/>
        </pc:sldMkLst>
      </pc:sldChg>
      <pc:sldChg chg="del">
        <pc:chgData name="Roth, Dan" userId="18da4c67-dd89-43a7-9856-8592f867a23c" providerId="ADAL" clId="{0D006057-E353-4845-B410-B33B360AF8A0}" dt="2020-02-27T00:13:16.521" v="1246" actId="47"/>
        <pc:sldMkLst>
          <pc:docMk/>
          <pc:sldMk cId="4176264548" sldId="764"/>
        </pc:sldMkLst>
      </pc:sldChg>
      <pc:sldChg chg="del">
        <pc:chgData name="Roth, Dan" userId="18da4c67-dd89-43a7-9856-8592f867a23c" providerId="ADAL" clId="{0D006057-E353-4845-B410-B33B360AF8A0}" dt="2020-02-27T00:13:16.521" v="1246" actId="47"/>
        <pc:sldMkLst>
          <pc:docMk/>
          <pc:sldMk cId="446786440" sldId="765"/>
        </pc:sldMkLst>
      </pc:sldChg>
      <pc:sldChg chg="modSp">
        <pc:chgData name="Roth, Dan" userId="18da4c67-dd89-43a7-9856-8592f867a23c" providerId="ADAL" clId="{0D006057-E353-4845-B410-B33B360AF8A0}" dt="2020-02-26T20:48:51.676" v="93" actId="20577"/>
        <pc:sldMkLst>
          <pc:docMk/>
          <pc:sldMk cId="3887229194" sldId="766"/>
        </pc:sldMkLst>
        <pc:spChg chg="mod">
          <ac:chgData name="Roth, Dan" userId="18da4c67-dd89-43a7-9856-8592f867a23c" providerId="ADAL" clId="{0D006057-E353-4845-B410-B33B360AF8A0}" dt="2020-02-26T20:48:51.676" v="93" actId="20577"/>
          <ac:spMkLst>
            <pc:docMk/>
            <pc:sldMk cId="3887229194" sldId="766"/>
            <ac:spMk id="7" creationId="{887A8E54-E582-4D3A-8170-6A536B6ECF79}"/>
          </ac:spMkLst>
        </pc:spChg>
      </pc:sldChg>
      <pc:sldChg chg="del">
        <pc:chgData name="Roth, Dan" userId="18da4c67-dd89-43a7-9856-8592f867a23c" providerId="ADAL" clId="{0D006057-E353-4845-B410-B33B360AF8A0}" dt="2020-02-27T00:13:16.521" v="1246" actId="47"/>
        <pc:sldMkLst>
          <pc:docMk/>
          <pc:sldMk cId="514667872" sldId="784"/>
        </pc:sldMkLst>
      </pc:sldChg>
      <pc:sldChg chg="del">
        <pc:chgData name="Roth, Dan" userId="18da4c67-dd89-43a7-9856-8592f867a23c" providerId="ADAL" clId="{0D006057-E353-4845-B410-B33B360AF8A0}" dt="2020-02-27T00:13:16.521" v="1246" actId="47"/>
        <pc:sldMkLst>
          <pc:docMk/>
          <pc:sldMk cId="3785013207" sldId="785"/>
        </pc:sldMkLst>
      </pc:sldChg>
      <pc:sldChg chg="del">
        <pc:chgData name="Roth, Dan" userId="18da4c67-dd89-43a7-9856-8592f867a23c" providerId="ADAL" clId="{0D006057-E353-4845-B410-B33B360AF8A0}" dt="2020-02-27T00:13:16.521" v="1246" actId="47"/>
        <pc:sldMkLst>
          <pc:docMk/>
          <pc:sldMk cId="3182884371" sldId="786"/>
        </pc:sldMkLst>
      </pc:sldChg>
      <pc:sldChg chg="del">
        <pc:chgData name="Roth, Dan" userId="18da4c67-dd89-43a7-9856-8592f867a23c" providerId="ADAL" clId="{0D006057-E353-4845-B410-B33B360AF8A0}" dt="2020-02-27T00:13:16.521" v="1246" actId="47"/>
        <pc:sldMkLst>
          <pc:docMk/>
          <pc:sldMk cId="1691102134" sldId="792"/>
        </pc:sldMkLst>
      </pc:sldChg>
      <pc:sldChg chg="del">
        <pc:chgData name="Roth, Dan" userId="18da4c67-dd89-43a7-9856-8592f867a23c" providerId="ADAL" clId="{0D006057-E353-4845-B410-B33B360AF8A0}" dt="2020-02-27T00:13:16.521" v="1246" actId="47"/>
        <pc:sldMkLst>
          <pc:docMk/>
          <pc:sldMk cId="2497973301" sldId="793"/>
        </pc:sldMkLst>
      </pc:sldChg>
      <pc:sldChg chg="del">
        <pc:chgData name="Roth, Dan" userId="18da4c67-dd89-43a7-9856-8592f867a23c" providerId="ADAL" clId="{0D006057-E353-4845-B410-B33B360AF8A0}" dt="2020-02-27T00:13:16.521" v="1246" actId="47"/>
        <pc:sldMkLst>
          <pc:docMk/>
          <pc:sldMk cId="2360945601" sldId="794"/>
        </pc:sldMkLst>
      </pc:sldChg>
      <pc:sldChg chg="del">
        <pc:chgData name="Roth, Dan" userId="18da4c67-dd89-43a7-9856-8592f867a23c" providerId="ADAL" clId="{0D006057-E353-4845-B410-B33B360AF8A0}" dt="2020-02-27T00:13:16.521" v="1246" actId="47"/>
        <pc:sldMkLst>
          <pc:docMk/>
          <pc:sldMk cId="3338056154" sldId="795"/>
        </pc:sldMkLst>
      </pc:sldChg>
      <pc:sldChg chg="del">
        <pc:chgData name="Roth, Dan" userId="18da4c67-dd89-43a7-9856-8592f867a23c" providerId="ADAL" clId="{0D006057-E353-4845-B410-B33B360AF8A0}" dt="2020-02-27T00:13:16.521" v="1246" actId="47"/>
        <pc:sldMkLst>
          <pc:docMk/>
          <pc:sldMk cId="1098108280" sldId="815"/>
        </pc:sldMkLst>
      </pc:sldChg>
      <pc:sldChg chg="add">
        <pc:chgData name="Roth, Dan" userId="18da4c67-dd89-43a7-9856-8592f867a23c" providerId="ADAL" clId="{0D006057-E353-4845-B410-B33B360AF8A0}" dt="2020-02-27T00:06:52.322" v="1037"/>
        <pc:sldMkLst>
          <pc:docMk/>
          <pc:sldMk cId="296393412" sldId="816"/>
        </pc:sldMkLst>
      </pc:sldChg>
      <pc:sldChg chg="del">
        <pc:chgData name="Roth, Dan" userId="18da4c67-dd89-43a7-9856-8592f867a23c" providerId="ADAL" clId="{0D006057-E353-4845-B410-B33B360AF8A0}" dt="2020-02-27T00:06:46.073" v="1036" actId="2696"/>
        <pc:sldMkLst>
          <pc:docMk/>
          <pc:sldMk cId="735045587" sldId="816"/>
        </pc:sldMkLst>
      </pc:sldChg>
      <pc:sldChg chg="del">
        <pc:chgData name="Roth, Dan" userId="18da4c67-dd89-43a7-9856-8592f867a23c" providerId="ADAL" clId="{0D006057-E353-4845-B410-B33B360AF8A0}" dt="2020-02-27T00:06:46.073" v="1036" actId="2696"/>
        <pc:sldMkLst>
          <pc:docMk/>
          <pc:sldMk cId="611835475" sldId="817"/>
        </pc:sldMkLst>
      </pc:sldChg>
      <pc:sldChg chg="add">
        <pc:chgData name="Roth, Dan" userId="18da4c67-dd89-43a7-9856-8592f867a23c" providerId="ADAL" clId="{0D006057-E353-4845-B410-B33B360AF8A0}" dt="2020-02-27T00:06:52.322" v="1037"/>
        <pc:sldMkLst>
          <pc:docMk/>
          <pc:sldMk cId="2568224833" sldId="817"/>
        </pc:sldMkLst>
      </pc:sldChg>
      <pc:sldChg chg="modSp mod">
        <pc:chgData name="Roth, Dan" userId="18da4c67-dd89-43a7-9856-8592f867a23c" providerId="ADAL" clId="{0D006057-E353-4845-B410-B33B360AF8A0}" dt="2020-02-28T15:13:18.589" v="1363" actId="14100"/>
        <pc:sldMkLst>
          <pc:docMk/>
          <pc:sldMk cId="3916209527" sldId="820"/>
        </pc:sldMkLst>
        <pc:spChg chg="mod">
          <ac:chgData name="Roth, Dan" userId="18da4c67-dd89-43a7-9856-8592f867a23c" providerId="ADAL" clId="{0D006057-E353-4845-B410-B33B360AF8A0}" dt="2020-02-28T15:13:09.031" v="1362" actId="14100"/>
          <ac:spMkLst>
            <pc:docMk/>
            <pc:sldMk cId="3916209527" sldId="820"/>
            <ac:spMk id="9" creationId="{8FB76CCC-32BE-46A5-98C3-76F94888BB2A}"/>
          </ac:spMkLst>
        </pc:spChg>
        <pc:spChg chg="mod">
          <ac:chgData name="Roth, Dan" userId="18da4c67-dd89-43a7-9856-8592f867a23c" providerId="ADAL" clId="{0D006057-E353-4845-B410-B33B360AF8A0}" dt="2020-02-28T15:13:18.589" v="1363" actId="14100"/>
          <ac:spMkLst>
            <pc:docMk/>
            <pc:sldMk cId="3916209527" sldId="820"/>
            <ac:spMk id="10" creationId="{EB672DB6-E71F-4A70-8541-796EA8A5A547}"/>
          </ac:spMkLst>
        </pc:spChg>
      </pc:sldChg>
      <pc:sldChg chg="del">
        <pc:chgData name="Roth, Dan" userId="18da4c67-dd89-43a7-9856-8592f867a23c" providerId="ADAL" clId="{0D006057-E353-4845-B410-B33B360AF8A0}" dt="2020-02-27T00:13:16.521" v="1246" actId="47"/>
        <pc:sldMkLst>
          <pc:docMk/>
          <pc:sldMk cId="218660089" sldId="831"/>
        </pc:sldMkLst>
      </pc:sldChg>
      <pc:sldChg chg="del">
        <pc:chgData name="Roth, Dan" userId="18da4c67-dd89-43a7-9856-8592f867a23c" providerId="ADAL" clId="{0D006057-E353-4845-B410-B33B360AF8A0}" dt="2020-02-27T00:13:16.521" v="1246" actId="47"/>
        <pc:sldMkLst>
          <pc:docMk/>
          <pc:sldMk cId="3533324032" sldId="832"/>
        </pc:sldMkLst>
      </pc:sldChg>
      <pc:sldChg chg="del">
        <pc:chgData name="Roth, Dan" userId="18da4c67-dd89-43a7-9856-8592f867a23c" providerId="ADAL" clId="{0D006057-E353-4845-B410-B33B360AF8A0}" dt="2020-02-27T00:13:16.521" v="1246" actId="47"/>
        <pc:sldMkLst>
          <pc:docMk/>
          <pc:sldMk cId="50620730" sldId="834"/>
        </pc:sldMkLst>
      </pc:sldChg>
      <pc:sldChg chg="del">
        <pc:chgData name="Roth, Dan" userId="18da4c67-dd89-43a7-9856-8592f867a23c" providerId="ADAL" clId="{0D006057-E353-4845-B410-B33B360AF8A0}" dt="2020-02-27T00:13:16.521" v="1246" actId="47"/>
        <pc:sldMkLst>
          <pc:docMk/>
          <pc:sldMk cId="4239971961" sldId="835"/>
        </pc:sldMkLst>
      </pc:sldChg>
      <pc:sldChg chg="del">
        <pc:chgData name="Roth, Dan" userId="18da4c67-dd89-43a7-9856-8592f867a23c" providerId="ADAL" clId="{0D006057-E353-4845-B410-B33B360AF8A0}" dt="2020-02-27T00:13:16.521" v="1246" actId="47"/>
        <pc:sldMkLst>
          <pc:docMk/>
          <pc:sldMk cId="3834042898" sldId="836"/>
        </pc:sldMkLst>
      </pc:sldChg>
      <pc:sldChg chg="del">
        <pc:chgData name="Roth, Dan" userId="18da4c67-dd89-43a7-9856-8592f867a23c" providerId="ADAL" clId="{0D006057-E353-4845-B410-B33B360AF8A0}" dt="2020-02-27T00:13:16.521" v="1246" actId="47"/>
        <pc:sldMkLst>
          <pc:docMk/>
          <pc:sldMk cId="1953890501" sldId="837"/>
        </pc:sldMkLst>
      </pc:sldChg>
      <pc:sldChg chg="del">
        <pc:chgData name="Roth, Dan" userId="18da4c67-dd89-43a7-9856-8592f867a23c" providerId="ADAL" clId="{0D006057-E353-4845-B410-B33B360AF8A0}" dt="2020-02-27T00:13:16.521" v="1246" actId="47"/>
        <pc:sldMkLst>
          <pc:docMk/>
          <pc:sldMk cId="2299947466" sldId="838"/>
        </pc:sldMkLst>
      </pc:sldChg>
      <pc:sldChg chg="add del">
        <pc:chgData name="Roth, Dan" userId="18da4c67-dd89-43a7-9856-8592f867a23c" providerId="ADAL" clId="{0D006057-E353-4845-B410-B33B360AF8A0}" dt="2020-02-28T15:03:37.519" v="1344"/>
        <pc:sldMkLst>
          <pc:docMk/>
          <pc:sldMk cId="71500761" sldId="857"/>
        </pc:sldMkLst>
      </pc:sldChg>
      <pc:sldChg chg="add del">
        <pc:chgData name="Roth, Dan" userId="18da4c67-dd89-43a7-9856-8592f867a23c" providerId="ADAL" clId="{0D006057-E353-4845-B410-B33B360AF8A0}" dt="2020-02-28T15:03:37.519" v="1344"/>
        <pc:sldMkLst>
          <pc:docMk/>
          <pc:sldMk cId="514521299" sldId="860"/>
        </pc:sldMkLst>
      </pc:sldChg>
      <pc:sldChg chg="add del">
        <pc:chgData name="Roth, Dan" userId="18da4c67-dd89-43a7-9856-8592f867a23c" providerId="ADAL" clId="{0D006057-E353-4845-B410-B33B360AF8A0}" dt="2020-02-28T15:03:37.519" v="1344"/>
        <pc:sldMkLst>
          <pc:docMk/>
          <pc:sldMk cId="1717805384" sldId="1266"/>
        </pc:sldMkLst>
      </pc:sldChg>
      <pc:sldChg chg="add del">
        <pc:chgData name="Roth, Dan" userId="18da4c67-dd89-43a7-9856-8592f867a23c" providerId="ADAL" clId="{0D006057-E353-4845-B410-B33B360AF8A0}" dt="2020-02-28T15:03:37.519" v="1344"/>
        <pc:sldMkLst>
          <pc:docMk/>
          <pc:sldMk cId="1466876474" sldId="1268"/>
        </pc:sldMkLst>
      </pc:sldChg>
      <pc:sldChg chg="add del">
        <pc:chgData name="Roth, Dan" userId="18da4c67-dd89-43a7-9856-8592f867a23c" providerId="ADAL" clId="{0D006057-E353-4845-B410-B33B360AF8A0}" dt="2020-02-28T15:03:37.519" v="1344"/>
        <pc:sldMkLst>
          <pc:docMk/>
          <pc:sldMk cId="2527546393" sldId="1269"/>
        </pc:sldMkLst>
      </pc:sldChg>
      <pc:sldChg chg="del">
        <pc:chgData name="Roth, Dan" userId="18da4c67-dd89-43a7-9856-8592f867a23c" providerId="ADAL" clId="{0D006057-E353-4845-B410-B33B360AF8A0}" dt="2020-02-27T00:13:16.521" v="1246" actId="47"/>
        <pc:sldMkLst>
          <pc:docMk/>
          <pc:sldMk cId="624339271" sldId="1274"/>
        </pc:sldMkLst>
      </pc:sldChg>
      <pc:sldChg chg="del">
        <pc:chgData name="Roth, Dan" userId="18da4c67-dd89-43a7-9856-8592f867a23c" providerId="ADAL" clId="{0D006057-E353-4845-B410-B33B360AF8A0}" dt="2020-02-27T00:13:24.420" v="1247" actId="47"/>
        <pc:sldMkLst>
          <pc:docMk/>
          <pc:sldMk cId="4211555898" sldId="1276"/>
        </pc:sldMkLst>
      </pc:sldChg>
      <pc:sldChg chg="addSp modSp mod modAnim">
        <pc:chgData name="Roth, Dan" userId="18da4c67-dd89-43a7-9856-8592f867a23c" providerId="ADAL" clId="{0D006057-E353-4845-B410-B33B360AF8A0}" dt="2020-02-26T23:33:25.946" v="400" actId="14100"/>
        <pc:sldMkLst>
          <pc:docMk/>
          <pc:sldMk cId="1951640376" sldId="1277"/>
        </pc:sldMkLst>
        <pc:spChg chg="add mod">
          <ac:chgData name="Roth, Dan" userId="18da4c67-dd89-43a7-9856-8592f867a23c" providerId="ADAL" clId="{0D006057-E353-4845-B410-B33B360AF8A0}" dt="2020-02-26T23:33:25.946" v="400" actId="14100"/>
          <ac:spMkLst>
            <pc:docMk/>
            <pc:sldMk cId="1951640376" sldId="1277"/>
            <ac:spMk id="4" creationId="{76A4ECAF-C016-4674-BDF3-5EDAA0D7AA3C}"/>
          </ac:spMkLst>
        </pc:spChg>
        <pc:spChg chg="add mod ord">
          <ac:chgData name="Roth, Dan" userId="18da4c67-dd89-43a7-9856-8592f867a23c" providerId="ADAL" clId="{0D006057-E353-4845-B410-B33B360AF8A0}" dt="2020-02-26T23:30:29.004" v="389" actId="208"/>
          <ac:spMkLst>
            <pc:docMk/>
            <pc:sldMk cId="1951640376" sldId="1277"/>
            <ac:spMk id="28" creationId="{358E1C79-0D6E-4BDF-8F60-3D164D771454}"/>
          </ac:spMkLst>
        </pc:spChg>
      </pc:sldChg>
      <pc:sldChg chg="del">
        <pc:chgData name="Roth, Dan" userId="18da4c67-dd89-43a7-9856-8592f867a23c" providerId="ADAL" clId="{0D006057-E353-4845-B410-B33B360AF8A0}" dt="2020-02-27T00:13:16.521" v="1246" actId="47"/>
        <pc:sldMkLst>
          <pc:docMk/>
          <pc:sldMk cId="1285764961" sldId="1283"/>
        </pc:sldMkLst>
      </pc:sldChg>
      <pc:sldChg chg="del">
        <pc:chgData name="Roth, Dan" userId="18da4c67-dd89-43a7-9856-8592f867a23c" providerId="ADAL" clId="{0D006057-E353-4845-B410-B33B360AF8A0}" dt="2020-02-27T00:13:16.521" v="1246" actId="47"/>
        <pc:sldMkLst>
          <pc:docMk/>
          <pc:sldMk cId="3135463179" sldId="1291"/>
        </pc:sldMkLst>
      </pc:sldChg>
      <pc:sldChg chg="del">
        <pc:chgData name="Roth, Dan" userId="18da4c67-dd89-43a7-9856-8592f867a23c" providerId="ADAL" clId="{0D006057-E353-4845-B410-B33B360AF8A0}" dt="2020-02-27T00:13:16.521" v="1246" actId="47"/>
        <pc:sldMkLst>
          <pc:docMk/>
          <pc:sldMk cId="1817554850" sldId="1404"/>
        </pc:sldMkLst>
      </pc:sldChg>
      <pc:sldChg chg="addSp modSp mod modAnim">
        <pc:chgData name="Roth, Dan" userId="18da4c67-dd89-43a7-9856-8592f867a23c" providerId="ADAL" clId="{0D006057-E353-4845-B410-B33B360AF8A0}" dt="2020-02-26T23:44:57.033" v="758" actId="1036"/>
        <pc:sldMkLst>
          <pc:docMk/>
          <pc:sldMk cId="568115708" sldId="1406"/>
        </pc:sldMkLst>
        <pc:spChg chg="mod">
          <ac:chgData name="Roth, Dan" userId="18da4c67-dd89-43a7-9856-8592f867a23c" providerId="ADAL" clId="{0D006057-E353-4845-B410-B33B360AF8A0}" dt="2020-02-26T23:41:24.412" v="413" actId="1076"/>
          <ac:spMkLst>
            <pc:docMk/>
            <pc:sldMk cId="568115708" sldId="1406"/>
            <ac:spMk id="2" creationId="{ED422C5F-E9E7-4183-B627-E35D824FAA99}"/>
          </ac:spMkLst>
        </pc:spChg>
        <pc:spChg chg="mod">
          <ac:chgData name="Roth, Dan" userId="18da4c67-dd89-43a7-9856-8592f867a23c" providerId="ADAL" clId="{0D006057-E353-4845-B410-B33B360AF8A0}" dt="2020-02-26T23:41:24.412" v="413" actId="1076"/>
          <ac:spMkLst>
            <pc:docMk/>
            <pc:sldMk cId="568115708" sldId="1406"/>
            <ac:spMk id="3" creationId="{27FBF72F-7B58-4769-B5EF-E898653ACE43}"/>
          </ac:spMkLst>
        </pc:spChg>
        <pc:spChg chg="mod">
          <ac:chgData name="Roth, Dan" userId="18da4c67-dd89-43a7-9856-8592f867a23c" providerId="ADAL" clId="{0D006057-E353-4845-B410-B33B360AF8A0}" dt="2020-02-26T23:41:24.412" v="413" actId="1076"/>
          <ac:spMkLst>
            <pc:docMk/>
            <pc:sldMk cId="568115708" sldId="1406"/>
            <ac:spMk id="4" creationId="{DB1134EB-B3CC-4A39-985E-D11F630A1B59}"/>
          </ac:spMkLst>
        </pc:spChg>
        <pc:spChg chg="mod">
          <ac:chgData name="Roth, Dan" userId="18da4c67-dd89-43a7-9856-8592f867a23c" providerId="ADAL" clId="{0D006057-E353-4845-B410-B33B360AF8A0}" dt="2020-02-26T23:41:24.412" v="413" actId="1076"/>
          <ac:spMkLst>
            <pc:docMk/>
            <pc:sldMk cId="568115708" sldId="1406"/>
            <ac:spMk id="6" creationId="{023FB418-9198-4701-A311-518902F1E8E1}"/>
          </ac:spMkLst>
        </pc:spChg>
        <pc:spChg chg="add mod">
          <ac:chgData name="Roth, Dan" userId="18da4c67-dd89-43a7-9856-8592f867a23c" providerId="ADAL" clId="{0D006057-E353-4845-B410-B33B360AF8A0}" dt="2020-02-26T23:43:41.765" v="718" actId="1037"/>
          <ac:spMkLst>
            <pc:docMk/>
            <pc:sldMk cId="568115708" sldId="1406"/>
            <ac:spMk id="8" creationId="{00FB082C-A403-40F4-A7E0-89FA824F804A}"/>
          </ac:spMkLst>
        </pc:spChg>
        <pc:spChg chg="mod">
          <ac:chgData name="Roth, Dan" userId="18da4c67-dd89-43a7-9856-8592f867a23c" providerId="ADAL" clId="{0D006057-E353-4845-B410-B33B360AF8A0}" dt="2020-02-26T23:41:24.412" v="413" actId="1076"/>
          <ac:spMkLst>
            <pc:docMk/>
            <pc:sldMk cId="568115708" sldId="1406"/>
            <ac:spMk id="9" creationId="{B8E4E20C-D68F-4BDB-9470-0F0B1935CC53}"/>
          </ac:spMkLst>
        </pc:spChg>
        <pc:spChg chg="mod">
          <ac:chgData name="Roth, Dan" userId="18da4c67-dd89-43a7-9856-8592f867a23c" providerId="ADAL" clId="{0D006057-E353-4845-B410-B33B360AF8A0}" dt="2020-02-26T23:41:24.412" v="413" actId="1076"/>
          <ac:spMkLst>
            <pc:docMk/>
            <pc:sldMk cId="568115708" sldId="1406"/>
            <ac:spMk id="10" creationId="{C35ACE2F-5E97-4EE7-B56A-7C06F78F012B}"/>
          </ac:spMkLst>
        </pc:spChg>
        <pc:spChg chg="add mod">
          <ac:chgData name="Roth, Dan" userId="18da4c67-dd89-43a7-9856-8592f867a23c" providerId="ADAL" clId="{0D006057-E353-4845-B410-B33B360AF8A0}" dt="2020-02-26T23:44:48.851" v="756" actId="1036"/>
          <ac:spMkLst>
            <pc:docMk/>
            <pc:sldMk cId="568115708" sldId="1406"/>
            <ac:spMk id="13" creationId="{5A175EF5-5CA8-4C95-8B8E-5EE8D8A2279F}"/>
          </ac:spMkLst>
        </pc:spChg>
        <pc:spChg chg="add mod">
          <ac:chgData name="Roth, Dan" userId="18da4c67-dd89-43a7-9856-8592f867a23c" providerId="ADAL" clId="{0D006057-E353-4845-B410-B33B360AF8A0}" dt="2020-02-26T23:44:57.033" v="758" actId="1036"/>
          <ac:spMkLst>
            <pc:docMk/>
            <pc:sldMk cId="568115708" sldId="1406"/>
            <ac:spMk id="14" creationId="{F2ABB6C8-5A62-4870-B8A8-6155A17F776D}"/>
          </ac:spMkLst>
        </pc:spChg>
        <pc:picChg chg="mod">
          <ac:chgData name="Roth, Dan" userId="18da4c67-dd89-43a7-9856-8592f867a23c" providerId="ADAL" clId="{0D006057-E353-4845-B410-B33B360AF8A0}" dt="2020-02-26T23:41:24.412" v="413" actId="1076"/>
          <ac:picMkLst>
            <pc:docMk/>
            <pc:sldMk cId="568115708" sldId="1406"/>
            <ac:picMk id="5" creationId="{A3FFC64A-CCBE-473D-8562-A642EE3BB7BA}"/>
          </ac:picMkLst>
        </pc:picChg>
        <pc:picChg chg="mod">
          <ac:chgData name="Roth, Dan" userId="18da4c67-dd89-43a7-9856-8592f867a23c" providerId="ADAL" clId="{0D006057-E353-4845-B410-B33B360AF8A0}" dt="2020-02-26T23:41:24.412" v="413" actId="1076"/>
          <ac:picMkLst>
            <pc:docMk/>
            <pc:sldMk cId="568115708" sldId="1406"/>
            <ac:picMk id="7" creationId="{3389A7C3-F599-46AA-A1DB-7029568788A7}"/>
          </ac:picMkLst>
        </pc:picChg>
        <pc:picChg chg="mod">
          <ac:chgData name="Roth, Dan" userId="18da4c67-dd89-43a7-9856-8592f867a23c" providerId="ADAL" clId="{0D006057-E353-4845-B410-B33B360AF8A0}" dt="2020-02-26T23:41:24.412" v="413" actId="1076"/>
          <ac:picMkLst>
            <pc:docMk/>
            <pc:sldMk cId="568115708" sldId="1406"/>
            <ac:picMk id="26" creationId="{6EA90F34-1E49-4E9A-8462-F0C34D203658}"/>
          </ac:picMkLst>
        </pc:picChg>
        <pc:picChg chg="mod">
          <ac:chgData name="Roth, Dan" userId="18da4c67-dd89-43a7-9856-8592f867a23c" providerId="ADAL" clId="{0D006057-E353-4845-B410-B33B360AF8A0}" dt="2020-02-26T23:41:24.412" v="413" actId="1076"/>
          <ac:picMkLst>
            <pc:docMk/>
            <pc:sldMk cId="568115708" sldId="1406"/>
            <ac:picMk id="27" creationId="{0CDADACE-264C-4BCC-A248-6050BEF49C22}"/>
          </ac:picMkLst>
        </pc:picChg>
      </pc:sldChg>
      <pc:sldChg chg="del">
        <pc:chgData name="Roth, Dan" userId="18da4c67-dd89-43a7-9856-8592f867a23c" providerId="ADAL" clId="{0D006057-E353-4845-B410-B33B360AF8A0}" dt="2020-02-27T00:13:16.521" v="1246" actId="47"/>
        <pc:sldMkLst>
          <pc:docMk/>
          <pc:sldMk cId="2719464733" sldId="1410"/>
        </pc:sldMkLst>
      </pc:sldChg>
      <pc:sldChg chg="del">
        <pc:chgData name="Roth, Dan" userId="18da4c67-dd89-43a7-9856-8592f867a23c" providerId="ADAL" clId="{0D006057-E353-4845-B410-B33B360AF8A0}" dt="2020-02-27T00:13:16.521" v="1246" actId="47"/>
        <pc:sldMkLst>
          <pc:docMk/>
          <pc:sldMk cId="4121234546" sldId="1413"/>
        </pc:sldMkLst>
      </pc:sldChg>
      <pc:sldChg chg="add">
        <pc:chgData name="Roth, Dan" userId="18da4c67-dd89-43a7-9856-8592f867a23c" providerId="ADAL" clId="{0D006057-E353-4845-B410-B33B360AF8A0}" dt="2020-02-26T23:50:25.470" v="762"/>
        <pc:sldMkLst>
          <pc:docMk/>
          <pc:sldMk cId="941726210" sldId="1415"/>
        </pc:sldMkLst>
      </pc:sldChg>
      <pc:sldChg chg="del">
        <pc:chgData name="Roth, Dan" userId="18da4c67-dd89-43a7-9856-8592f867a23c" providerId="ADAL" clId="{0D006057-E353-4845-B410-B33B360AF8A0}" dt="2020-02-27T00:13:16.521" v="1246" actId="47"/>
        <pc:sldMkLst>
          <pc:docMk/>
          <pc:sldMk cId="4173487015" sldId="1417"/>
        </pc:sldMkLst>
      </pc:sldChg>
      <pc:sldChg chg="del">
        <pc:chgData name="Roth, Dan" userId="18da4c67-dd89-43a7-9856-8592f867a23c" providerId="ADAL" clId="{0D006057-E353-4845-B410-B33B360AF8A0}" dt="2020-02-27T00:13:16.521" v="1246" actId="47"/>
        <pc:sldMkLst>
          <pc:docMk/>
          <pc:sldMk cId="3657546533" sldId="1418"/>
        </pc:sldMkLst>
      </pc:sldChg>
      <pc:sldChg chg="del">
        <pc:chgData name="Roth, Dan" userId="18da4c67-dd89-43a7-9856-8592f867a23c" providerId="ADAL" clId="{0D006057-E353-4845-B410-B33B360AF8A0}" dt="2020-02-27T00:13:16.521" v="1246" actId="47"/>
        <pc:sldMkLst>
          <pc:docMk/>
          <pc:sldMk cId="2072929563" sldId="1420"/>
        </pc:sldMkLst>
      </pc:sldChg>
      <pc:sldChg chg="del">
        <pc:chgData name="Roth, Dan" userId="18da4c67-dd89-43a7-9856-8592f867a23c" providerId="ADAL" clId="{0D006057-E353-4845-B410-B33B360AF8A0}" dt="2020-02-27T00:13:16.521" v="1246" actId="47"/>
        <pc:sldMkLst>
          <pc:docMk/>
          <pc:sldMk cId="2378263320" sldId="1421"/>
        </pc:sldMkLst>
      </pc:sldChg>
      <pc:sldChg chg="del">
        <pc:chgData name="Roth, Dan" userId="18da4c67-dd89-43a7-9856-8592f867a23c" providerId="ADAL" clId="{0D006057-E353-4845-B410-B33B360AF8A0}" dt="2020-02-27T00:13:16.521" v="1246" actId="47"/>
        <pc:sldMkLst>
          <pc:docMk/>
          <pc:sldMk cId="39706000" sldId="1422"/>
        </pc:sldMkLst>
      </pc:sldChg>
      <pc:sldChg chg="del modTransition">
        <pc:chgData name="Roth, Dan" userId="18da4c67-dd89-43a7-9856-8592f867a23c" providerId="ADAL" clId="{0D006057-E353-4845-B410-B33B360AF8A0}" dt="2020-02-28T15:22:23.630" v="1368" actId="47"/>
        <pc:sldMkLst>
          <pc:docMk/>
          <pc:sldMk cId="1940674571" sldId="1449"/>
        </pc:sldMkLst>
      </pc:sldChg>
      <pc:sldChg chg="modSp modAnim">
        <pc:chgData name="Roth, Dan" userId="18da4c67-dd89-43a7-9856-8592f867a23c" providerId="ADAL" clId="{0D006057-E353-4845-B410-B33B360AF8A0}" dt="2020-02-26T20:52:45.160" v="209"/>
        <pc:sldMkLst>
          <pc:docMk/>
          <pc:sldMk cId="1198865618" sldId="1451"/>
        </pc:sldMkLst>
        <pc:spChg chg="mod">
          <ac:chgData name="Roth, Dan" userId="18da4c67-dd89-43a7-9856-8592f867a23c" providerId="ADAL" clId="{0D006057-E353-4845-B410-B33B360AF8A0}" dt="2020-02-26T20:52:21.470" v="208" actId="20577"/>
          <ac:spMkLst>
            <pc:docMk/>
            <pc:sldMk cId="1198865618" sldId="1451"/>
            <ac:spMk id="3" creationId="{77A72FCE-525F-4150-80D3-EFA8F449A2A6}"/>
          </ac:spMkLst>
        </pc:spChg>
      </pc:sldChg>
      <pc:sldChg chg="del">
        <pc:chgData name="Roth, Dan" userId="18da4c67-dd89-43a7-9856-8592f867a23c" providerId="ADAL" clId="{0D006057-E353-4845-B410-B33B360AF8A0}" dt="2020-02-27T00:13:16.521" v="1246" actId="47"/>
        <pc:sldMkLst>
          <pc:docMk/>
          <pc:sldMk cId="966167693" sldId="1456"/>
        </pc:sldMkLst>
      </pc:sldChg>
      <pc:sldChg chg="del">
        <pc:chgData name="Roth, Dan" userId="18da4c67-dd89-43a7-9856-8592f867a23c" providerId="ADAL" clId="{0D006057-E353-4845-B410-B33B360AF8A0}" dt="2020-02-28T14:50:48.512" v="1255" actId="2696"/>
        <pc:sldMkLst>
          <pc:docMk/>
          <pc:sldMk cId="802746253" sldId="1457"/>
        </pc:sldMkLst>
      </pc:sldChg>
      <pc:sldChg chg="add">
        <pc:chgData name="Roth, Dan" userId="18da4c67-dd89-43a7-9856-8592f867a23c" providerId="ADAL" clId="{0D006057-E353-4845-B410-B33B360AF8A0}" dt="2020-02-28T14:50:54.697" v="1256"/>
        <pc:sldMkLst>
          <pc:docMk/>
          <pc:sldMk cId="3180727816" sldId="1457"/>
        </pc:sldMkLst>
      </pc:sldChg>
      <pc:sldChg chg="modTransition">
        <pc:chgData name="Roth, Dan" userId="18da4c67-dd89-43a7-9856-8592f867a23c" providerId="ADAL" clId="{0D006057-E353-4845-B410-B33B360AF8A0}" dt="2020-02-28T14:59:44.968" v="1271"/>
        <pc:sldMkLst>
          <pc:docMk/>
          <pc:sldMk cId="3032880172" sldId="1459"/>
        </pc:sldMkLst>
      </pc:sldChg>
      <pc:sldChg chg="modTransition">
        <pc:chgData name="Roth, Dan" userId="18da4c67-dd89-43a7-9856-8592f867a23c" providerId="ADAL" clId="{0D006057-E353-4845-B410-B33B360AF8A0}" dt="2020-02-26T23:37:47.719" v="404"/>
        <pc:sldMkLst>
          <pc:docMk/>
          <pc:sldMk cId="801057364" sldId="1461"/>
        </pc:sldMkLst>
      </pc:sldChg>
      <pc:sldChg chg="del modTransition">
        <pc:chgData name="Roth, Dan" userId="18da4c67-dd89-43a7-9856-8592f867a23c" providerId="ADAL" clId="{0D006057-E353-4845-B410-B33B360AF8A0}" dt="2020-02-27T00:07:18.279" v="1038" actId="47"/>
        <pc:sldMkLst>
          <pc:docMk/>
          <pc:sldMk cId="1694979631" sldId="1467"/>
        </pc:sldMkLst>
      </pc:sldChg>
      <pc:sldChg chg="modTransition">
        <pc:chgData name="Roth, Dan" userId="18da4c67-dd89-43a7-9856-8592f867a23c" providerId="ADAL" clId="{0D006057-E353-4845-B410-B33B360AF8A0}" dt="2020-02-26T23:35:53.557" v="401"/>
        <pc:sldMkLst>
          <pc:docMk/>
          <pc:sldMk cId="3832762385" sldId="1471"/>
        </pc:sldMkLst>
      </pc:sldChg>
      <pc:sldChg chg="del modTransition">
        <pc:chgData name="Roth, Dan" userId="18da4c67-dd89-43a7-9856-8592f867a23c" providerId="ADAL" clId="{0D006057-E353-4845-B410-B33B360AF8A0}" dt="2020-02-28T15:30:47.982" v="1539" actId="47"/>
        <pc:sldMkLst>
          <pc:docMk/>
          <pc:sldMk cId="1547407052" sldId="1474"/>
        </pc:sldMkLst>
      </pc:sldChg>
      <pc:sldChg chg="modSp mod">
        <pc:chgData name="Roth, Dan" userId="18da4c67-dd89-43a7-9856-8592f867a23c" providerId="ADAL" clId="{0D006057-E353-4845-B410-B33B360AF8A0}" dt="2020-02-27T00:10:56.060" v="1245" actId="1036"/>
        <pc:sldMkLst>
          <pc:docMk/>
          <pc:sldMk cId="3963797984" sldId="1475"/>
        </pc:sldMkLst>
        <pc:spChg chg="mod">
          <ac:chgData name="Roth, Dan" userId="18da4c67-dd89-43a7-9856-8592f867a23c" providerId="ADAL" clId="{0D006057-E353-4845-B410-B33B360AF8A0}" dt="2020-02-27T00:07:57.833" v="1051" actId="1037"/>
          <ac:spMkLst>
            <pc:docMk/>
            <pc:sldMk cId="3963797984" sldId="1475"/>
            <ac:spMk id="2" creationId="{684932F5-6258-4598-9787-617116AC08F8}"/>
          </ac:spMkLst>
        </pc:spChg>
        <pc:spChg chg="mod">
          <ac:chgData name="Roth, Dan" userId="18da4c67-dd89-43a7-9856-8592f867a23c" providerId="ADAL" clId="{0D006057-E353-4845-B410-B33B360AF8A0}" dt="2020-02-27T00:10:56.060" v="1245" actId="1036"/>
          <ac:spMkLst>
            <pc:docMk/>
            <pc:sldMk cId="3963797984" sldId="1475"/>
            <ac:spMk id="7" creationId="{C684605A-D33E-4C4C-855C-F1D9BB156D90}"/>
          </ac:spMkLst>
        </pc:spChg>
      </pc:sldChg>
      <pc:sldChg chg="del">
        <pc:chgData name="Roth, Dan" userId="18da4c67-dd89-43a7-9856-8592f867a23c" providerId="ADAL" clId="{0D006057-E353-4845-B410-B33B360AF8A0}" dt="2020-02-27T00:13:16.521" v="1246" actId="47"/>
        <pc:sldMkLst>
          <pc:docMk/>
          <pc:sldMk cId="1896412730" sldId="1476"/>
        </pc:sldMkLst>
      </pc:sldChg>
      <pc:sldChg chg="add">
        <pc:chgData name="Roth, Dan" userId="18da4c67-dd89-43a7-9856-8592f867a23c" providerId="ADAL" clId="{0D006057-E353-4845-B410-B33B360AF8A0}" dt="2020-02-28T15:31:02.898" v="1541"/>
        <pc:sldMkLst>
          <pc:docMk/>
          <pc:sldMk cId="985396956" sldId="1481"/>
        </pc:sldMkLst>
      </pc:sldChg>
      <pc:sldChg chg="del modTransition">
        <pc:chgData name="Roth, Dan" userId="18da4c67-dd89-43a7-9856-8592f867a23c" providerId="ADAL" clId="{0D006057-E353-4845-B410-B33B360AF8A0}" dt="2020-02-28T15:30:58.029" v="1540" actId="2696"/>
        <pc:sldMkLst>
          <pc:docMk/>
          <pc:sldMk cId="3753857572" sldId="1481"/>
        </pc:sldMkLst>
      </pc:sldChg>
      <pc:sldChg chg="addSp modSp add mod modAnim">
        <pc:chgData name="Roth, Dan" userId="18da4c67-dd89-43a7-9856-8592f867a23c" providerId="ADAL" clId="{0D006057-E353-4845-B410-B33B360AF8A0}" dt="2020-02-28T15:30:05.761" v="1537" actId="207"/>
        <pc:sldMkLst>
          <pc:docMk/>
          <pc:sldMk cId="2716461017" sldId="1482"/>
        </pc:sldMkLst>
        <pc:spChg chg="mod">
          <ac:chgData name="Roth, Dan" userId="18da4c67-dd89-43a7-9856-8592f867a23c" providerId="ADAL" clId="{0D006057-E353-4845-B410-B33B360AF8A0}" dt="2020-02-28T15:26:00.027" v="1371" actId="113"/>
          <ac:spMkLst>
            <pc:docMk/>
            <pc:sldMk cId="2716461017" sldId="1482"/>
            <ac:spMk id="6" creationId="{00000000-0000-0000-0000-000000000000}"/>
          </ac:spMkLst>
        </pc:spChg>
        <pc:spChg chg="add mod">
          <ac:chgData name="Roth, Dan" userId="18da4c67-dd89-43a7-9856-8592f867a23c" providerId="ADAL" clId="{0D006057-E353-4845-B410-B33B360AF8A0}" dt="2020-02-28T15:30:05.761" v="1537" actId="207"/>
          <ac:spMkLst>
            <pc:docMk/>
            <pc:sldMk cId="2716461017" sldId="1482"/>
            <ac:spMk id="9" creationId="{B70DF375-2D3C-4524-8AC7-892EA9C6B588}"/>
          </ac:spMkLst>
        </pc:spChg>
      </pc:sldChg>
      <pc:sldChg chg="del">
        <pc:chgData name="Roth, Dan" userId="18da4c67-dd89-43a7-9856-8592f867a23c" providerId="ADAL" clId="{0D006057-E353-4845-B410-B33B360AF8A0}" dt="2020-02-28T15:25:32.655" v="1369" actId="2696"/>
        <pc:sldMkLst>
          <pc:docMk/>
          <pc:sldMk cId="2899251258" sldId="1482"/>
        </pc:sldMkLst>
      </pc:sldChg>
      <pc:sldChg chg="del">
        <pc:chgData name="Roth, Dan" userId="18da4c67-dd89-43a7-9856-8592f867a23c" providerId="ADAL" clId="{0D006057-E353-4845-B410-B33B360AF8A0}" dt="2020-02-27T00:13:16.521" v="1246" actId="47"/>
        <pc:sldMkLst>
          <pc:docMk/>
          <pc:sldMk cId="3035659400" sldId="1483"/>
        </pc:sldMkLst>
      </pc:sldChg>
      <pc:sldChg chg="add modAnim">
        <pc:chgData name="Roth, Dan" userId="18da4c67-dd89-43a7-9856-8592f867a23c" providerId="ADAL" clId="{0D006057-E353-4845-B410-B33B360AF8A0}" dt="2020-02-26T23:39:31.600" v="406"/>
        <pc:sldMkLst>
          <pc:docMk/>
          <pc:sldMk cId="2528940977" sldId="1492"/>
        </pc:sldMkLst>
      </pc:sldChg>
      <pc:sldChg chg="add modAnim">
        <pc:chgData name="Roth, Dan" userId="18da4c67-dd89-43a7-9856-8592f867a23c" providerId="ADAL" clId="{0D006057-E353-4845-B410-B33B360AF8A0}" dt="2020-02-26T23:46:22.648" v="760"/>
        <pc:sldMkLst>
          <pc:docMk/>
          <pc:sldMk cId="3930438624" sldId="1493"/>
        </pc:sldMkLst>
      </pc:sldChg>
      <pc:sldChg chg="modSp add mod">
        <pc:chgData name="Roth, Dan" userId="18da4c67-dd89-43a7-9856-8592f867a23c" providerId="ADAL" clId="{0D006057-E353-4845-B410-B33B360AF8A0}" dt="2020-02-28T15:01:17.441" v="1343" actId="6549"/>
        <pc:sldMkLst>
          <pc:docMk/>
          <pc:sldMk cId="1679322174" sldId="1494"/>
        </pc:sldMkLst>
        <pc:spChg chg="mod">
          <ac:chgData name="Roth, Dan" userId="18da4c67-dd89-43a7-9856-8592f867a23c" providerId="ADAL" clId="{0D006057-E353-4845-B410-B33B360AF8A0}" dt="2020-02-28T15:01:17.441" v="1343" actId="6549"/>
          <ac:spMkLst>
            <pc:docMk/>
            <pc:sldMk cId="1679322174" sldId="1494"/>
            <ac:spMk id="2" creationId="{00000000-0000-0000-0000-000000000000}"/>
          </ac:spMkLst>
        </pc:spChg>
      </pc:sldChg>
      <pc:sldChg chg="modSp add mod modAnim">
        <pc:chgData name="Roth, Dan" userId="18da4c67-dd89-43a7-9856-8592f867a23c" providerId="ADAL" clId="{0D006057-E353-4845-B410-B33B360AF8A0}" dt="2020-02-28T15:05:52.975" v="1345"/>
        <pc:sldMkLst>
          <pc:docMk/>
          <pc:sldMk cId="2755765233" sldId="1495"/>
        </pc:sldMkLst>
        <pc:spChg chg="mod">
          <ac:chgData name="Roth, Dan" userId="18da4c67-dd89-43a7-9856-8592f867a23c" providerId="ADAL" clId="{0D006057-E353-4845-B410-B33B360AF8A0}" dt="2020-02-26T23:53:24.357" v="899" actId="6549"/>
          <ac:spMkLst>
            <pc:docMk/>
            <pc:sldMk cId="2755765233" sldId="1495"/>
            <ac:spMk id="16" creationId="{3FCFDDEE-95A6-5F4D-BD39-1EF9FF25DFDD}"/>
          </ac:spMkLst>
        </pc:spChg>
        <pc:spChg chg="mod">
          <ac:chgData name="Roth, Dan" userId="18da4c67-dd89-43a7-9856-8592f867a23c" providerId="ADAL" clId="{0D006057-E353-4845-B410-B33B360AF8A0}" dt="2020-02-26T23:57:36.288" v="955" actId="1037"/>
          <ac:spMkLst>
            <pc:docMk/>
            <pc:sldMk cId="2755765233" sldId="1495"/>
            <ac:spMk id="27" creationId="{00000000-0000-0000-0000-000000000000}"/>
          </ac:spMkLst>
        </pc:spChg>
        <pc:spChg chg="mod">
          <ac:chgData name="Roth, Dan" userId="18da4c67-dd89-43a7-9856-8592f867a23c" providerId="ADAL" clId="{0D006057-E353-4845-B410-B33B360AF8A0}" dt="2020-02-26T23:57:58.019" v="963" actId="1038"/>
          <ac:spMkLst>
            <pc:docMk/>
            <pc:sldMk cId="2755765233" sldId="1495"/>
            <ac:spMk id="28" creationId="{00000000-0000-0000-0000-000000000000}"/>
          </ac:spMkLst>
        </pc:spChg>
        <pc:spChg chg="mod">
          <ac:chgData name="Roth, Dan" userId="18da4c67-dd89-43a7-9856-8592f867a23c" providerId="ADAL" clId="{0D006057-E353-4845-B410-B33B360AF8A0}" dt="2020-02-26T23:58:29.782" v="974" actId="1035"/>
          <ac:spMkLst>
            <pc:docMk/>
            <pc:sldMk cId="2755765233" sldId="1495"/>
            <ac:spMk id="32" creationId="{E356B9E7-83F8-4748-8F4F-6C738ABD1CF3}"/>
          </ac:spMkLst>
        </pc:spChg>
        <pc:spChg chg="mod">
          <ac:chgData name="Roth, Dan" userId="18da4c67-dd89-43a7-9856-8592f867a23c" providerId="ADAL" clId="{0D006057-E353-4845-B410-B33B360AF8A0}" dt="2020-02-26T23:55:13.659" v="922" actId="113"/>
          <ac:spMkLst>
            <pc:docMk/>
            <pc:sldMk cId="2755765233" sldId="1495"/>
            <ac:spMk id="35" creationId="{C56F7DFE-E6D8-4425-B5C7-F8FBECF19158}"/>
          </ac:spMkLst>
        </pc:spChg>
        <pc:spChg chg="mod">
          <ac:chgData name="Roth, Dan" userId="18da4c67-dd89-43a7-9856-8592f867a23c" providerId="ADAL" clId="{0D006057-E353-4845-B410-B33B360AF8A0}" dt="2020-02-27T00:00:11.389" v="1025" actId="14100"/>
          <ac:spMkLst>
            <pc:docMk/>
            <pc:sldMk cId="2755765233" sldId="1495"/>
            <ac:spMk id="36" creationId="{1035DB5B-CA74-46B7-8DB1-72FF9F18FE35}"/>
          </ac:spMkLst>
        </pc:spChg>
        <pc:grpChg chg="mod">
          <ac:chgData name="Roth, Dan" userId="18da4c67-dd89-43a7-9856-8592f867a23c" providerId="ADAL" clId="{0D006057-E353-4845-B410-B33B360AF8A0}" dt="2020-02-26T23:57:22.126" v="928" actId="1038"/>
          <ac:grpSpMkLst>
            <pc:docMk/>
            <pc:sldMk cId="2755765233" sldId="1495"/>
            <ac:grpSpMk id="17" creationId="{4A1EC23B-8848-6247-929B-3CE3D5C57BF9}"/>
          </ac:grpSpMkLst>
        </pc:grpChg>
        <pc:grpChg chg="mod">
          <ac:chgData name="Roth, Dan" userId="18da4c67-dd89-43a7-9856-8592f867a23c" providerId="ADAL" clId="{0D006057-E353-4845-B410-B33B360AF8A0}" dt="2020-02-26T23:58:29.782" v="974" actId="1035"/>
          <ac:grpSpMkLst>
            <pc:docMk/>
            <pc:sldMk cId="2755765233" sldId="1495"/>
            <ac:grpSpMk id="33" creationId="{C9AEE886-076B-4D46-90F0-EE515762BFB4}"/>
          </ac:grpSpMkLst>
        </pc:grpChg>
        <pc:picChg chg="mod">
          <ac:chgData name="Roth, Dan" userId="18da4c67-dd89-43a7-9856-8592f867a23c" providerId="ADAL" clId="{0D006057-E353-4845-B410-B33B360AF8A0}" dt="2020-02-26T23:58:29.782" v="974" actId="1035"/>
          <ac:picMkLst>
            <pc:docMk/>
            <pc:sldMk cId="2755765233" sldId="1495"/>
            <ac:picMk id="31" creationId="{098439F3-F390-4148-9588-07946F1A0586}"/>
          </ac:picMkLst>
        </pc:picChg>
      </pc:sldChg>
      <pc:sldChg chg="add">
        <pc:chgData name="Roth, Dan" userId="18da4c67-dd89-43a7-9856-8592f867a23c" providerId="ADAL" clId="{0D006057-E353-4845-B410-B33B360AF8A0}" dt="2020-02-27T00:07:27.575" v="1039"/>
        <pc:sldMkLst>
          <pc:docMk/>
          <pc:sldMk cId="1032109655" sldId="1496"/>
        </pc:sldMkLst>
      </pc:sldChg>
      <pc:sldChg chg="modSp add mod">
        <pc:chgData name="Roth, Dan" userId="18da4c67-dd89-43a7-9856-8592f867a23c" providerId="ADAL" clId="{0D006057-E353-4845-B410-B33B360AF8A0}" dt="2020-02-28T15:08:53.401" v="1361" actId="14100"/>
        <pc:sldMkLst>
          <pc:docMk/>
          <pc:sldMk cId="347056272" sldId="1497"/>
        </pc:sldMkLst>
        <pc:spChg chg="mod">
          <ac:chgData name="Roth, Dan" userId="18da4c67-dd89-43a7-9856-8592f867a23c" providerId="ADAL" clId="{0D006057-E353-4845-B410-B33B360AF8A0}" dt="2020-02-28T15:08:53.401" v="1361" actId="14100"/>
          <ac:spMkLst>
            <pc:docMk/>
            <pc:sldMk cId="347056272" sldId="1497"/>
            <ac:spMk id="3" creationId="{00000000-0000-0000-0000-000000000000}"/>
          </ac:spMkLst>
        </pc:spChg>
      </pc:sldChg>
      <pc:sldChg chg="add">
        <pc:chgData name="Roth, Dan" userId="18da4c67-dd89-43a7-9856-8592f867a23c" providerId="ADAL" clId="{0D006057-E353-4845-B410-B33B360AF8A0}" dt="2020-02-28T15:19:18.988" v="1365"/>
        <pc:sldMkLst>
          <pc:docMk/>
          <pc:sldMk cId="1457387336" sldId="1498"/>
        </pc:sldMkLst>
      </pc:sldChg>
      <pc:sldChg chg="add modTransition">
        <pc:chgData name="Roth, Dan" userId="18da4c67-dd89-43a7-9856-8592f867a23c" providerId="ADAL" clId="{0D006057-E353-4845-B410-B33B360AF8A0}" dt="2020-02-28T15:30:30.794" v="1538"/>
        <pc:sldMkLst>
          <pc:docMk/>
          <pc:sldMk cId="1607927538" sldId="1499"/>
        </pc:sldMkLst>
      </pc:sldChg>
    </pc:docChg>
  </pc:docChgLst>
  <pc:docChgLst>
    <pc:chgData name="Roth, Dan" userId="18da4c67-dd89-43a7-9856-8592f867a23c" providerId="ADAL" clId="{AD491F33-9BF7-4EA1-9E93-66CEFCA1C69E}"/>
    <pc:docChg chg="undo redo custSel addSld delSld modSld sldOrd addSection modSection">
      <pc:chgData name="Roth, Dan" userId="18da4c67-dd89-43a7-9856-8592f867a23c" providerId="ADAL" clId="{AD491F33-9BF7-4EA1-9E93-66CEFCA1C69E}" dt="2020-10-18T19:20:48.913" v="2104"/>
      <pc:docMkLst>
        <pc:docMk/>
      </pc:docMkLst>
      <pc:sldChg chg="addSp delSp modSp add mod modClrScheme chgLayout">
        <pc:chgData name="Roth, Dan" userId="18da4c67-dd89-43a7-9856-8592f867a23c" providerId="ADAL" clId="{AD491F33-9BF7-4EA1-9E93-66CEFCA1C69E}" dt="2020-10-14T00:03:04.871" v="1093" actId="6549"/>
        <pc:sldMkLst>
          <pc:docMk/>
          <pc:sldMk cId="1197164977" sldId="258"/>
        </pc:sldMkLst>
        <pc:spChg chg="add del mod">
          <ac:chgData name="Roth, Dan" userId="18da4c67-dd89-43a7-9856-8592f867a23c" providerId="ADAL" clId="{AD491F33-9BF7-4EA1-9E93-66CEFCA1C69E}" dt="2020-10-13T16:56:45.221" v="627"/>
          <ac:spMkLst>
            <pc:docMk/>
            <pc:sldMk cId="1197164977" sldId="258"/>
            <ac:spMk id="2" creationId="{AB835FF4-95E2-43DE-A5B5-B887374BA504}"/>
          </ac:spMkLst>
        </pc:spChg>
        <pc:spChg chg="mod ord">
          <ac:chgData name="Roth, Dan" userId="18da4c67-dd89-43a7-9856-8592f867a23c" providerId="ADAL" clId="{AD491F33-9BF7-4EA1-9E93-66CEFCA1C69E}" dt="2020-10-13T16:56:41.361" v="626" actId="700"/>
          <ac:spMkLst>
            <pc:docMk/>
            <pc:sldMk cId="1197164977" sldId="258"/>
            <ac:spMk id="126" creationId="{00000000-0000-0000-0000-000000000000}"/>
          </ac:spMkLst>
        </pc:spChg>
        <pc:spChg chg="mod">
          <ac:chgData name="Roth, Dan" userId="18da4c67-dd89-43a7-9856-8592f867a23c" providerId="ADAL" clId="{AD491F33-9BF7-4EA1-9E93-66CEFCA1C69E}" dt="2020-10-14T00:03:04.871" v="1093" actId="6549"/>
          <ac:spMkLst>
            <pc:docMk/>
            <pc:sldMk cId="1197164977" sldId="258"/>
            <ac:spMk id="129" creationId="{00000000-0000-0000-0000-000000000000}"/>
          </ac:spMkLst>
        </pc:spChg>
        <pc:spChg chg="mod ord">
          <ac:chgData name="Roth, Dan" userId="18da4c67-dd89-43a7-9856-8592f867a23c" providerId="ADAL" clId="{AD491F33-9BF7-4EA1-9E93-66CEFCA1C69E}" dt="2020-10-13T16:57:19.298" v="629" actId="20577"/>
          <ac:spMkLst>
            <pc:docMk/>
            <pc:sldMk cId="1197164977" sldId="258"/>
            <ac:spMk id="130" creationId="{00000000-0000-0000-0000-000000000000}"/>
          </ac:spMkLst>
        </pc:spChg>
      </pc:sldChg>
      <pc:sldChg chg="modSp mod">
        <pc:chgData name="Roth, Dan" userId="18da4c67-dd89-43a7-9856-8592f867a23c" providerId="ADAL" clId="{AD491F33-9BF7-4EA1-9E93-66CEFCA1C69E}" dt="2020-10-13T15:40:04.967" v="22" actId="20577"/>
        <pc:sldMkLst>
          <pc:docMk/>
          <pc:sldMk cId="144345531" sldId="385"/>
        </pc:sldMkLst>
        <pc:spChg chg="mod">
          <ac:chgData name="Roth, Dan" userId="18da4c67-dd89-43a7-9856-8592f867a23c" providerId="ADAL" clId="{AD491F33-9BF7-4EA1-9E93-66CEFCA1C69E}" dt="2020-10-13T15:40:04.967" v="22" actId="20577"/>
          <ac:spMkLst>
            <pc:docMk/>
            <pc:sldMk cId="144345531" sldId="385"/>
            <ac:spMk id="50178" creationId="{00000000-0000-0000-0000-000000000000}"/>
          </ac:spMkLst>
        </pc:spChg>
      </pc:sldChg>
      <pc:sldChg chg="ord modNotesTx">
        <pc:chgData name="Roth, Dan" userId="18da4c67-dd89-43a7-9856-8592f867a23c" providerId="ADAL" clId="{AD491F33-9BF7-4EA1-9E93-66CEFCA1C69E}" dt="2020-10-14T01:24:28.757" v="2001" actId="20577"/>
        <pc:sldMkLst>
          <pc:docMk/>
          <pc:sldMk cId="665106831" sldId="404"/>
        </pc:sldMkLst>
      </pc:sldChg>
      <pc:sldChg chg="del">
        <pc:chgData name="Roth, Dan" userId="18da4c67-dd89-43a7-9856-8592f867a23c" providerId="ADAL" clId="{AD491F33-9BF7-4EA1-9E93-66CEFCA1C69E}" dt="2020-10-14T00:16:38.614" v="1120" actId="47"/>
        <pc:sldMkLst>
          <pc:docMk/>
          <pc:sldMk cId="2964391796" sldId="407"/>
        </pc:sldMkLst>
      </pc:sldChg>
      <pc:sldChg chg="del">
        <pc:chgData name="Roth, Dan" userId="18da4c67-dd89-43a7-9856-8592f867a23c" providerId="ADAL" clId="{AD491F33-9BF7-4EA1-9E93-66CEFCA1C69E}" dt="2020-10-14T00:16:38.614" v="1120" actId="47"/>
        <pc:sldMkLst>
          <pc:docMk/>
          <pc:sldMk cId="879214307" sldId="420"/>
        </pc:sldMkLst>
      </pc:sldChg>
      <pc:sldChg chg="del">
        <pc:chgData name="Roth, Dan" userId="18da4c67-dd89-43a7-9856-8592f867a23c" providerId="ADAL" clId="{AD491F33-9BF7-4EA1-9E93-66CEFCA1C69E}" dt="2020-10-14T00:16:38.614" v="1120" actId="47"/>
        <pc:sldMkLst>
          <pc:docMk/>
          <pc:sldMk cId="3487656105" sldId="421"/>
        </pc:sldMkLst>
      </pc:sldChg>
      <pc:sldChg chg="del">
        <pc:chgData name="Roth, Dan" userId="18da4c67-dd89-43a7-9856-8592f867a23c" providerId="ADAL" clId="{AD491F33-9BF7-4EA1-9E93-66CEFCA1C69E}" dt="2020-10-14T00:16:38.614" v="1120" actId="47"/>
        <pc:sldMkLst>
          <pc:docMk/>
          <pc:sldMk cId="4144186986" sldId="426"/>
        </pc:sldMkLst>
      </pc:sldChg>
      <pc:sldChg chg="del">
        <pc:chgData name="Roth, Dan" userId="18da4c67-dd89-43a7-9856-8592f867a23c" providerId="ADAL" clId="{AD491F33-9BF7-4EA1-9E93-66CEFCA1C69E}" dt="2020-10-13T23:54:20.218" v="1015" actId="47"/>
        <pc:sldMkLst>
          <pc:docMk/>
          <pc:sldMk cId="2198765369" sldId="482"/>
        </pc:sldMkLst>
      </pc:sldChg>
      <pc:sldChg chg="del">
        <pc:chgData name="Roth, Dan" userId="18da4c67-dd89-43a7-9856-8592f867a23c" providerId="ADAL" clId="{AD491F33-9BF7-4EA1-9E93-66CEFCA1C69E}" dt="2020-10-14T03:45:59.774" v="2056" actId="47"/>
        <pc:sldMkLst>
          <pc:docMk/>
          <pc:sldMk cId="3543328734" sldId="560"/>
        </pc:sldMkLst>
      </pc:sldChg>
      <pc:sldChg chg="del">
        <pc:chgData name="Roth, Dan" userId="18da4c67-dd89-43a7-9856-8592f867a23c" providerId="ADAL" clId="{AD491F33-9BF7-4EA1-9E93-66CEFCA1C69E}" dt="2020-10-13T23:54:20.218" v="1015" actId="47"/>
        <pc:sldMkLst>
          <pc:docMk/>
          <pc:sldMk cId="1258585523" sldId="612"/>
        </pc:sldMkLst>
      </pc:sldChg>
      <pc:sldChg chg="del">
        <pc:chgData name="Roth, Dan" userId="18da4c67-dd89-43a7-9856-8592f867a23c" providerId="ADAL" clId="{AD491F33-9BF7-4EA1-9E93-66CEFCA1C69E}" dt="2020-10-14T03:45:59.774" v="2056" actId="47"/>
        <pc:sldMkLst>
          <pc:docMk/>
          <pc:sldMk cId="959323273" sldId="756"/>
        </pc:sldMkLst>
      </pc:sldChg>
      <pc:sldChg chg="addSp delSp modSp add mod delAnim modAnim">
        <pc:chgData name="Roth, Dan" userId="18da4c67-dd89-43a7-9856-8592f867a23c" providerId="ADAL" clId="{AD491F33-9BF7-4EA1-9E93-66CEFCA1C69E}" dt="2020-10-14T01:49:05.261" v="2052" actId="20577"/>
        <pc:sldMkLst>
          <pc:docMk/>
          <pc:sldMk cId="2315554258" sldId="814"/>
        </pc:sldMkLst>
        <pc:spChg chg="mod">
          <ac:chgData name="Roth, Dan" userId="18da4c67-dd89-43a7-9856-8592f867a23c" providerId="ADAL" clId="{AD491F33-9BF7-4EA1-9E93-66CEFCA1C69E}" dt="2020-10-14T00:57:16.403" v="1230"/>
          <ac:spMkLst>
            <pc:docMk/>
            <pc:sldMk cId="2315554258" sldId="814"/>
            <ac:spMk id="2" creationId="{9AEB6739-9774-4889-8148-A093067CB408}"/>
          </ac:spMkLst>
        </pc:spChg>
        <pc:spChg chg="mod">
          <ac:chgData name="Roth, Dan" userId="18da4c67-dd89-43a7-9856-8592f867a23c" providerId="ADAL" clId="{AD491F33-9BF7-4EA1-9E93-66CEFCA1C69E}" dt="2020-10-14T01:49:05.261" v="2052" actId="20577"/>
          <ac:spMkLst>
            <pc:docMk/>
            <pc:sldMk cId="2315554258" sldId="814"/>
            <ac:spMk id="3" creationId="{8318BC65-9C22-4459-9326-4AF483462038}"/>
          </ac:spMkLst>
        </pc:spChg>
        <pc:spChg chg="del">
          <ac:chgData name="Roth, Dan" userId="18da4c67-dd89-43a7-9856-8592f867a23c" providerId="ADAL" clId="{AD491F33-9BF7-4EA1-9E93-66CEFCA1C69E}" dt="2020-10-14T00:53:27.106" v="1152" actId="478"/>
          <ac:spMkLst>
            <pc:docMk/>
            <pc:sldMk cId="2315554258" sldId="814"/>
            <ac:spMk id="9" creationId="{27225EF5-522C-4C61-B426-3243BF23D152}"/>
          </ac:spMkLst>
        </pc:spChg>
        <pc:spChg chg="del">
          <ac:chgData name="Roth, Dan" userId="18da4c67-dd89-43a7-9856-8592f867a23c" providerId="ADAL" clId="{AD491F33-9BF7-4EA1-9E93-66CEFCA1C69E}" dt="2020-10-14T00:57:24.341" v="1231" actId="478"/>
          <ac:spMkLst>
            <pc:docMk/>
            <pc:sldMk cId="2315554258" sldId="814"/>
            <ac:spMk id="10" creationId="{05606895-520B-443F-9258-8B26A662B49D}"/>
          </ac:spMkLst>
        </pc:spChg>
        <pc:picChg chg="add mod">
          <ac:chgData name="Roth, Dan" userId="18da4c67-dd89-43a7-9856-8592f867a23c" providerId="ADAL" clId="{AD491F33-9BF7-4EA1-9E93-66CEFCA1C69E}" dt="2020-10-14T00:54:19.208" v="1157" actId="1076"/>
          <ac:picMkLst>
            <pc:docMk/>
            <pc:sldMk cId="2315554258" sldId="814"/>
            <ac:picMk id="5" creationId="{C56DFD74-D472-4217-BE01-15981E3D1227}"/>
          </ac:picMkLst>
        </pc:picChg>
        <pc:picChg chg="del">
          <ac:chgData name="Roth, Dan" userId="18da4c67-dd89-43a7-9856-8592f867a23c" providerId="ADAL" clId="{AD491F33-9BF7-4EA1-9E93-66CEFCA1C69E}" dt="2020-10-14T00:53:23.319" v="1151" actId="478"/>
          <ac:picMkLst>
            <pc:docMk/>
            <pc:sldMk cId="2315554258" sldId="814"/>
            <ac:picMk id="8" creationId="{FCB71194-7720-4581-8386-8192AE401282}"/>
          </ac:picMkLst>
        </pc:picChg>
      </pc:sldChg>
      <pc:sldChg chg="add">
        <pc:chgData name="Roth, Dan" userId="18da4c67-dd89-43a7-9856-8592f867a23c" providerId="ADAL" clId="{AD491F33-9BF7-4EA1-9E93-66CEFCA1C69E}" dt="2020-10-14T00:47:54.743" v="1147"/>
        <pc:sldMkLst>
          <pc:docMk/>
          <pc:sldMk cId="2472850343" sldId="816"/>
        </pc:sldMkLst>
      </pc:sldChg>
      <pc:sldChg chg="add">
        <pc:chgData name="Roth, Dan" userId="18da4c67-dd89-43a7-9856-8592f867a23c" providerId="ADAL" clId="{AD491F33-9BF7-4EA1-9E93-66CEFCA1C69E}" dt="2020-10-14T00:47:54.743" v="1147"/>
        <pc:sldMkLst>
          <pc:docMk/>
          <pc:sldMk cId="1754418963" sldId="817"/>
        </pc:sldMkLst>
      </pc:sldChg>
      <pc:sldChg chg="del">
        <pc:chgData name="Roth, Dan" userId="18da4c67-dd89-43a7-9856-8592f867a23c" providerId="ADAL" clId="{AD491F33-9BF7-4EA1-9E93-66CEFCA1C69E}" dt="2020-10-14T00:16:38.614" v="1120" actId="47"/>
        <pc:sldMkLst>
          <pc:docMk/>
          <pc:sldMk cId="3916209527" sldId="820"/>
        </pc:sldMkLst>
      </pc:sldChg>
      <pc:sldChg chg="add del">
        <pc:chgData name="Roth, Dan" userId="18da4c67-dd89-43a7-9856-8592f867a23c" providerId="ADAL" clId="{AD491F33-9BF7-4EA1-9E93-66CEFCA1C69E}" dt="2020-10-13T21:58:42.120" v="966"/>
        <pc:sldMkLst>
          <pc:docMk/>
          <pc:sldMk cId="2191683947" sldId="823"/>
        </pc:sldMkLst>
      </pc:sldChg>
      <pc:sldChg chg="del">
        <pc:chgData name="Roth, Dan" userId="18da4c67-dd89-43a7-9856-8592f867a23c" providerId="ADAL" clId="{AD491F33-9BF7-4EA1-9E93-66CEFCA1C69E}" dt="2020-10-13T23:54:20.218" v="1015" actId="47"/>
        <pc:sldMkLst>
          <pc:docMk/>
          <pc:sldMk cId="2544965453" sldId="828"/>
        </pc:sldMkLst>
      </pc:sldChg>
      <pc:sldChg chg="modSp add del mod">
        <pc:chgData name="Roth, Dan" userId="18da4c67-dd89-43a7-9856-8592f867a23c" providerId="ADAL" clId="{AD491F33-9BF7-4EA1-9E93-66CEFCA1C69E}" dt="2020-10-14T03:46:58.092" v="2066" actId="20577"/>
        <pc:sldMkLst>
          <pc:docMk/>
          <pc:sldMk cId="1912796154" sldId="831"/>
        </pc:sldMkLst>
        <pc:spChg chg="mod">
          <ac:chgData name="Roth, Dan" userId="18da4c67-dd89-43a7-9856-8592f867a23c" providerId="ADAL" clId="{AD491F33-9BF7-4EA1-9E93-66CEFCA1C69E}" dt="2020-10-14T03:46:58.092" v="2066" actId="20577"/>
          <ac:spMkLst>
            <pc:docMk/>
            <pc:sldMk cId="1912796154" sldId="831"/>
            <ac:spMk id="3" creationId="{9E60A402-DB63-A045-B409-B2D4C8317C77}"/>
          </ac:spMkLst>
        </pc:spChg>
      </pc:sldChg>
      <pc:sldChg chg="add del">
        <pc:chgData name="Roth, Dan" userId="18da4c67-dd89-43a7-9856-8592f867a23c" providerId="ADAL" clId="{AD491F33-9BF7-4EA1-9E93-66CEFCA1C69E}" dt="2020-10-13T21:58:42.120" v="966"/>
        <pc:sldMkLst>
          <pc:docMk/>
          <pc:sldMk cId="3377419884" sldId="835"/>
        </pc:sldMkLst>
      </pc:sldChg>
      <pc:sldChg chg="add del">
        <pc:chgData name="Roth, Dan" userId="18da4c67-dd89-43a7-9856-8592f867a23c" providerId="ADAL" clId="{AD491F33-9BF7-4EA1-9E93-66CEFCA1C69E}" dt="2020-10-13T21:58:42.120" v="966"/>
        <pc:sldMkLst>
          <pc:docMk/>
          <pc:sldMk cId="687133909" sldId="836"/>
        </pc:sldMkLst>
      </pc:sldChg>
      <pc:sldChg chg="add del">
        <pc:chgData name="Roth, Dan" userId="18da4c67-dd89-43a7-9856-8592f867a23c" providerId="ADAL" clId="{AD491F33-9BF7-4EA1-9E93-66CEFCA1C69E}" dt="2020-10-13T21:58:42.120" v="966"/>
        <pc:sldMkLst>
          <pc:docMk/>
          <pc:sldMk cId="3122052139" sldId="841"/>
        </pc:sldMkLst>
      </pc:sldChg>
      <pc:sldChg chg="modSp add del">
        <pc:chgData name="Roth, Dan" userId="18da4c67-dd89-43a7-9856-8592f867a23c" providerId="ADAL" clId="{AD491F33-9BF7-4EA1-9E93-66CEFCA1C69E}" dt="2020-10-14T00:05:50.368" v="1118" actId="207"/>
        <pc:sldMkLst>
          <pc:docMk/>
          <pc:sldMk cId="1694021070" sldId="846"/>
        </pc:sldMkLst>
        <pc:spChg chg="mod">
          <ac:chgData name="Roth, Dan" userId="18da4c67-dd89-43a7-9856-8592f867a23c" providerId="ADAL" clId="{AD491F33-9BF7-4EA1-9E93-66CEFCA1C69E}" dt="2020-10-14T00:05:50.368" v="1118" actId="207"/>
          <ac:spMkLst>
            <pc:docMk/>
            <pc:sldMk cId="1694021070" sldId="846"/>
            <ac:spMk id="33" creationId="{929F6756-E9DC-1040-AE31-6CE131F7E667}"/>
          </ac:spMkLst>
        </pc:spChg>
      </pc:sldChg>
      <pc:sldChg chg="add del">
        <pc:chgData name="Roth, Dan" userId="18da4c67-dd89-43a7-9856-8592f867a23c" providerId="ADAL" clId="{AD491F33-9BF7-4EA1-9E93-66CEFCA1C69E}" dt="2020-10-13T21:58:42.120" v="966"/>
        <pc:sldMkLst>
          <pc:docMk/>
          <pc:sldMk cId="233074556" sldId="847"/>
        </pc:sldMkLst>
      </pc:sldChg>
      <pc:sldChg chg="add del">
        <pc:chgData name="Roth, Dan" userId="18da4c67-dd89-43a7-9856-8592f867a23c" providerId="ADAL" clId="{AD491F33-9BF7-4EA1-9E93-66CEFCA1C69E}" dt="2020-10-13T21:58:42.120" v="966"/>
        <pc:sldMkLst>
          <pc:docMk/>
          <pc:sldMk cId="3792530919" sldId="852"/>
        </pc:sldMkLst>
      </pc:sldChg>
      <pc:sldChg chg="del">
        <pc:chgData name="Roth, Dan" userId="18da4c67-dd89-43a7-9856-8592f867a23c" providerId="ADAL" clId="{AD491F33-9BF7-4EA1-9E93-66CEFCA1C69E}" dt="2020-10-14T03:45:59.774" v="2056" actId="47"/>
        <pc:sldMkLst>
          <pc:docMk/>
          <pc:sldMk cId="71500761" sldId="857"/>
        </pc:sldMkLst>
      </pc:sldChg>
      <pc:sldChg chg="del">
        <pc:chgData name="Roth, Dan" userId="18da4c67-dd89-43a7-9856-8592f867a23c" providerId="ADAL" clId="{AD491F33-9BF7-4EA1-9E93-66CEFCA1C69E}" dt="2020-10-14T03:45:59.774" v="2056" actId="47"/>
        <pc:sldMkLst>
          <pc:docMk/>
          <pc:sldMk cId="514521299" sldId="860"/>
        </pc:sldMkLst>
      </pc:sldChg>
      <pc:sldChg chg="add del">
        <pc:chgData name="Roth, Dan" userId="18da4c67-dd89-43a7-9856-8592f867a23c" providerId="ADAL" clId="{AD491F33-9BF7-4EA1-9E93-66CEFCA1C69E}" dt="2020-10-13T21:58:42.120" v="966"/>
        <pc:sldMkLst>
          <pc:docMk/>
          <pc:sldMk cId="861859200" sldId="867"/>
        </pc:sldMkLst>
      </pc:sldChg>
      <pc:sldChg chg="addSp delSp modSp add mod delAnim modAnim chgLayout modNotesTx">
        <pc:chgData name="Roth, Dan" userId="18da4c67-dd89-43a7-9856-8592f867a23c" providerId="ADAL" clId="{AD491F33-9BF7-4EA1-9E93-66CEFCA1C69E}" dt="2020-10-14T01:33:32.969" v="2029" actId="20577"/>
        <pc:sldMkLst>
          <pc:docMk/>
          <pc:sldMk cId="3669995244" sldId="945"/>
        </pc:sldMkLst>
        <pc:spChg chg="add del mod">
          <ac:chgData name="Roth, Dan" userId="18da4c67-dd89-43a7-9856-8592f867a23c" providerId="ADAL" clId="{AD491F33-9BF7-4EA1-9E93-66CEFCA1C69E}" dt="2020-10-13T16:44:39.994" v="488"/>
          <ac:spMkLst>
            <pc:docMk/>
            <pc:sldMk cId="3669995244" sldId="945"/>
            <ac:spMk id="2" creationId="{9A5D990A-C3EC-4E63-B521-8D5611A4C4C4}"/>
          </ac:spMkLst>
        </pc:spChg>
        <pc:spChg chg="add del mod">
          <ac:chgData name="Roth, Dan" userId="18da4c67-dd89-43a7-9856-8592f867a23c" providerId="ADAL" clId="{AD491F33-9BF7-4EA1-9E93-66CEFCA1C69E}" dt="2020-10-13T16:44:39.994" v="488"/>
          <ac:spMkLst>
            <pc:docMk/>
            <pc:sldMk cId="3669995244" sldId="945"/>
            <ac:spMk id="3" creationId="{7C647CC0-61CD-4C4B-8662-C41770CF2ECB}"/>
          </ac:spMkLst>
        </pc:spChg>
        <pc:spChg chg="add del mod">
          <ac:chgData name="Roth, Dan" userId="18da4c67-dd89-43a7-9856-8592f867a23c" providerId="ADAL" clId="{AD491F33-9BF7-4EA1-9E93-66CEFCA1C69E}" dt="2020-10-13T16:45:14.283" v="492"/>
          <ac:spMkLst>
            <pc:docMk/>
            <pc:sldMk cId="3669995244" sldId="945"/>
            <ac:spMk id="4" creationId="{0A3A52BF-DD28-41A5-BF9F-17D9D4D49493}"/>
          </ac:spMkLst>
        </pc:spChg>
        <pc:spChg chg="add del mod">
          <ac:chgData name="Roth, Dan" userId="18da4c67-dd89-43a7-9856-8592f867a23c" providerId="ADAL" clId="{AD491F33-9BF7-4EA1-9E93-66CEFCA1C69E}" dt="2020-10-13T16:45:14.283" v="492"/>
          <ac:spMkLst>
            <pc:docMk/>
            <pc:sldMk cId="3669995244" sldId="945"/>
            <ac:spMk id="5" creationId="{8CAD95DB-208B-4936-819B-1887C19F2EE8}"/>
          </ac:spMkLst>
        </pc:spChg>
        <pc:spChg chg="add del">
          <ac:chgData name="Roth, Dan" userId="18da4c67-dd89-43a7-9856-8592f867a23c" providerId="ADAL" clId="{AD491F33-9BF7-4EA1-9E93-66CEFCA1C69E}" dt="2020-10-13T16:47:22.383" v="497" actId="478"/>
          <ac:spMkLst>
            <pc:docMk/>
            <pc:sldMk cId="3669995244" sldId="945"/>
            <ac:spMk id="6" creationId="{B41D4E82-C60E-46AD-B553-0C4C93CAEF3E}"/>
          </ac:spMkLst>
        </pc:spChg>
        <pc:spChg chg="add mod">
          <ac:chgData name="Roth, Dan" userId="18da4c67-dd89-43a7-9856-8592f867a23c" providerId="ADAL" clId="{AD491F33-9BF7-4EA1-9E93-66CEFCA1C69E}" dt="2020-10-14T01:33:22.491" v="2028" actId="20577"/>
          <ac:spMkLst>
            <pc:docMk/>
            <pc:sldMk cId="3669995244" sldId="945"/>
            <ac:spMk id="7" creationId="{FEA9F9F5-8FAC-4B28-875E-FD9EF891BE16}"/>
          </ac:spMkLst>
        </pc:spChg>
        <pc:spChg chg="add del">
          <ac:chgData name="Roth, Dan" userId="18da4c67-dd89-43a7-9856-8592f867a23c" providerId="ADAL" clId="{AD491F33-9BF7-4EA1-9E93-66CEFCA1C69E}" dt="2020-10-13T20:20:28.444" v="747" actId="22"/>
          <ac:spMkLst>
            <pc:docMk/>
            <pc:sldMk cId="3669995244" sldId="945"/>
            <ac:spMk id="20" creationId="{C73EF07C-E284-49E1-90B5-A0DF3EFE587F}"/>
          </ac:spMkLst>
        </pc:spChg>
        <pc:spChg chg="add mod">
          <ac:chgData name="Roth, Dan" userId="18da4c67-dd89-43a7-9856-8592f867a23c" providerId="ADAL" clId="{AD491F33-9BF7-4EA1-9E93-66CEFCA1C69E}" dt="2020-10-13T20:25:35.175" v="905" actId="14100"/>
          <ac:spMkLst>
            <pc:docMk/>
            <pc:sldMk cId="3669995244" sldId="945"/>
            <ac:spMk id="21" creationId="{367B4C06-97CB-442C-9ECC-677B92234C29}"/>
          </ac:spMkLst>
        </pc:spChg>
        <pc:spChg chg="mod ord">
          <ac:chgData name="Roth, Dan" userId="18da4c67-dd89-43a7-9856-8592f867a23c" providerId="ADAL" clId="{AD491F33-9BF7-4EA1-9E93-66CEFCA1C69E}" dt="2020-10-13T16:57:44.549" v="648" actId="20577"/>
          <ac:spMkLst>
            <pc:docMk/>
            <pc:sldMk cId="3669995244" sldId="945"/>
            <ac:spMk id="105" creationId="{00000000-0000-0000-0000-000000000000}"/>
          </ac:spMkLst>
        </pc:spChg>
        <pc:spChg chg="mod ord">
          <ac:chgData name="Roth, Dan" userId="18da4c67-dd89-43a7-9856-8592f867a23c" providerId="ADAL" clId="{AD491F33-9BF7-4EA1-9E93-66CEFCA1C69E}" dt="2020-10-13T16:45:43.570" v="495" actId="12"/>
          <ac:spMkLst>
            <pc:docMk/>
            <pc:sldMk cId="3669995244" sldId="945"/>
            <ac:spMk id="106" creationId="{00000000-0000-0000-0000-000000000000}"/>
          </ac:spMkLst>
        </pc:spChg>
        <pc:spChg chg="del mod">
          <ac:chgData name="Roth, Dan" userId="18da4c67-dd89-43a7-9856-8592f867a23c" providerId="ADAL" clId="{AD491F33-9BF7-4EA1-9E93-66CEFCA1C69E}" dt="2020-10-13T16:55:07.372" v="579" actId="478"/>
          <ac:spMkLst>
            <pc:docMk/>
            <pc:sldMk cId="3669995244" sldId="945"/>
            <ac:spMk id="110" creationId="{00000000-0000-0000-0000-000000000000}"/>
          </ac:spMkLst>
        </pc:spChg>
      </pc:sldChg>
      <pc:sldChg chg="modSp addCm modNotesTx">
        <pc:chgData name="Roth, Dan" userId="18da4c67-dd89-43a7-9856-8592f867a23c" providerId="ADAL" clId="{AD491F33-9BF7-4EA1-9E93-66CEFCA1C69E}" dt="2020-10-14T01:13:18.301" v="1672" actId="20577"/>
        <pc:sldMkLst>
          <pc:docMk/>
          <pc:sldMk cId="1511776667" sldId="1262"/>
        </pc:sldMkLst>
        <pc:spChg chg="mod">
          <ac:chgData name="Roth, Dan" userId="18da4c67-dd89-43a7-9856-8592f867a23c" providerId="ADAL" clId="{AD491F33-9BF7-4EA1-9E93-66CEFCA1C69E}" dt="2020-10-14T01:13:18.301" v="1672" actId="20577"/>
          <ac:spMkLst>
            <pc:docMk/>
            <pc:sldMk cId="1511776667" sldId="1262"/>
            <ac:spMk id="10" creationId="{00000000-0000-0000-0000-000000000000}"/>
          </ac:spMkLst>
        </pc:spChg>
      </pc:sldChg>
      <pc:sldChg chg="del">
        <pc:chgData name="Roth, Dan" userId="18da4c67-dd89-43a7-9856-8592f867a23c" providerId="ADAL" clId="{AD491F33-9BF7-4EA1-9E93-66CEFCA1C69E}" dt="2020-10-14T03:45:59.774" v="2056" actId="47"/>
        <pc:sldMkLst>
          <pc:docMk/>
          <pc:sldMk cId="1466876474" sldId="1268"/>
        </pc:sldMkLst>
      </pc:sldChg>
      <pc:sldChg chg="del">
        <pc:chgData name="Roth, Dan" userId="18da4c67-dd89-43a7-9856-8592f867a23c" providerId="ADAL" clId="{AD491F33-9BF7-4EA1-9E93-66CEFCA1C69E}" dt="2020-10-14T03:45:59.774" v="2056" actId="47"/>
        <pc:sldMkLst>
          <pc:docMk/>
          <pc:sldMk cId="2527546393" sldId="1269"/>
        </pc:sldMkLst>
      </pc:sldChg>
      <pc:sldChg chg="addSp modSp mod modAnim">
        <pc:chgData name="Roth, Dan" userId="18da4c67-dd89-43a7-9856-8592f867a23c" providerId="ADAL" clId="{AD491F33-9BF7-4EA1-9E93-66CEFCA1C69E}" dt="2020-10-14T01:20:16.780" v="1823" actId="12788"/>
        <pc:sldMkLst>
          <pc:docMk/>
          <pc:sldMk cId="1434781963" sldId="1271"/>
        </pc:sldMkLst>
        <pc:spChg chg="mod">
          <ac:chgData name="Roth, Dan" userId="18da4c67-dd89-43a7-9856-8592f867a23c" providerId="ADAL" clId="{AD491F33-9BF7-4EA1-9E93-66CEFCA1C69E}" dt="2020-10-14T01:19:18.222" v="1674" actId="122"/>
          <ac:spMkLst>
            <pc:docMk/>
            <pc:sldMk cId="1434781963" sldId="1271"/>
            <ac:spMk id="2" creationId="{6B564DA0-E164-424C-AF88-13E198164A0B}"/>
          </ac:spMkLst>
        </pc:spChg>
        <pc:spChg chg="mod">
          <ac:chgData name="Roth, Dan" userId="18da4c67-dd89-43a7-9856-8592f867a23c" providerId="ADAL" clId="{AD491F33-9BF7-4EA1-9E93-66CEFCA1C69E}" dt="2020-10-14T01:19:18.222" v="1674" actId="122"/>
          <ac:spMkLst>
            <pc:docMk/>
            <pc:sldMk cId="1434781963" sldId="1271"/>
            <ac:spMk id="3" creationId="{26444E08-BBBF-42D5-9C1E-2BB2BCA12B85}"/>
          </ac:spMkLst>
        </pc:spChg>
        <pc:spChg chg="mod">
          <ac:chgData name="Roth, Dan" userId="18da4c67-dd89-43a7-9856-8592f867a23c" providerId="ADAL" clId="{AD491F33-9BF7-4EA1-9E93-66CEFCA1C69E}" dt="2020-10-14T01:19:18.222" v="1674" actId="122"/>
          <ac:spMkLst>
            <pc:docMk/>
            <pc:sldMk cId="1434781963" sldId="1271"/>
            <ac:spMk id="4" creationId="{C75E0607-D0DA-4F41-8E4C-4AAA677D1511}"/>
          </ac:spMkLst>
        </pc:spChg>
        <pc:spChg chg="mod">
          <ac:chgData name="Roth, Dan" userId="18da4c67-dd89-43a7-9856-8592f867a23c" providerId="ADAL" clId="{AD491F33-9BF7-4EA1-9E93-66CEFCA1C69E}" dt="2020-10-14T01:20:16.780" v="1823" actId="12788"/>
          <ac:spMkLst>
            <pc:docMk/>
            <pc:sldMk cId="1434781963" sldId="1271"/>
            <ac:spMk id="5" creationId="{5CE928A2-BB77-4ABB-A590-9C928442B434}"/>
          </ac:spMkLst>
        </pc:spChg>
        <pc:spChg chg="mod">
          <ac:chgData name="Roth, Dan" userId="18da4c67-dd89-43a7-9856-8592f867a23c" providerId="ADAL" clId="{AD491F33-9BF7-4EA1-9E93-66CEFCA1C69E}" dt="2020-10-14T01:19:27.581" v="1675" actId="14"/>
          <ac:spMkLst>
            <pc:docMk/>
            <pc:sldMk cId="1434781963" sldId="1271"/>
            <ac:spMk id="6" creationId="{67454667-5CB6-4641-AFE8-297CC99090D7}"/>
          </ac:spMkLst>
        </pc:spChg>
        <pc:spChg chg="add mod">
          <ac:chgData name="Roth, Dan" userId="18da4c67-dd89-43a7-9856-8592f867a23c" providerId="ADAL" clId="{AD491F33-9BF7-4EA1-9E93-66CEFCA1C69E}" dt="2020-10-14T01:20:16.780" v="1823" actId="12788"/>
          <ac:spMkLst>
            <pc:docMk/>
            <pc:sldMk cId="1434781963" sldId="1271"/>
            <ac:spMk id="8" creationId="{17FA4680-98D3-4DE1-831F-66AF117BC68A}"/>
          </ac:spMkLst>
        </pc:spChg>
        <pc:picChg chg="mod">
          <ac:chgData name="Roth, Dan" userId="18da4c67-dd89-43a7-9856-8592f867a23c" providerId="ADAL" clId="{AD491F33-9BF7-4EA1-9E93-66CEFCA1C69E}" dt="2020-10-14T01:19:18.222" v="1674" actId="122"/>
          <ac:picMkLst>
            <pc:docMk/>
            <pc:sldMk cId="1434781963" sldId="1271"/>
            <ac:picMk id="2050" creationId="{7E24F543-8AA3-4AA6-81B3-E9B3E2AA2A5F}"/>
          </ac:picMkLst>
        </pc:picChg>
      </pc:sldChg>
      <pc:sldChg chg="modSp">
        <pc:chgData name="Roth, Dan" userId="18da4c67-dd89-43a7-9856-8592f867a23c" providerId="ADAL" clId="{AD491F33-9BF7-4EA1-9E93-66CEFCA1C69E}" dt="2020-10-13T23:49:28.071" v="973" actId="207"/>
        <pc:sldMkLst>
          <pc:docMk/>
          <pc:sldMk cId="819782201" sldId="1273"/>
        </pc:sldMkLst>
        <pc:spChg chg="mod">
          <ac:chgData name="Roth, Dan" userId="18da4c67-dd89-43a7-9856-8592f867a23c" providerId="ADAL" clId="{AD491F33-9BF7-4EA1-9E93-66CEFCA1C69E}" dt="2020-10-13T17:03:46.338" v="744" actId="1036"/>
          <ac:spMkLst>
            <pc:docMk/>
            <pc:sldMk cId="819782201" sldId="1273"/>
            <ac:spMk id="10" creationId="{00000000-0000-0000-0000-000000000000}"/>
          </ac:spMkLst>
        </pc:spChg>
        <pc:spChg chg="mod">
          <ac:chgData name="Roth, Dan" userId="18da4c67-dd89-43a7-9856-8592f867a23c" providerId="ADAL" clId="{AD491F33-9BF7-4EA1-9E93-66CEFCA1C69E}" dt="2020-10-13T23:49:28.071" v="973" actId="207"/>
          <ac:spMkLst>
            <pc:docMk/>
            <pc:sldMk cId="819782201" sldId="1273"/>
            <ac:spMk id="24" creationId="{687C43B7-A106-4249-BFB5-19F1D14D28E2}"/>
          </ac:spMkLst>
        </pc:spChg>
      </pc:sldChg>
      <pc:sldChg chg="modSp mod">
        <pc:chgData name="Roth, Dan" userId="18da4c67-dd89-43a7-9856-8592f867a23c" providerId="ADAL" clId="{AD491F33-9BF7-4EA1-9E93-66CEFCA1C69E}" dt="2020-10-13T23:51:57.236" v="1011" actId="1037"/>
        <pc:sldMkLst>
          <pc:docMk/>
          <pc:sldMk cId="1951640376" sldId="1277"/>
        </pc:sldMkLst>
        <pc:spChg chg="mod">
          <ac:chgData name="Roth, Dan" userId="18da4c67-dd89-43a7-9856-8592f867a23c" providerId="ADAL" clId="{AD491F33-9BF7-4EA1-9E93-66CEFCA1C69E}" dt="2020-10-13T16:29:04.840" v="484" actId="404"/>
          <ac:spMkLst>
            <pc:docMk/>
            <pc:sldMk cId="1951640376" sldId="1277"/>
            <ac:spMk id="2" creationId="{00000000-0000-0000-0000-000000000000}"/>
          </ac:spMkLst>
        </pc:spChg>
        <pc:spChg chg="mod">
          <ac:chgData name="Roth, Dan" userId="18da4c67-dd89-43a7-9856-8592f867a23c" providerId="ADAL" clId="{AD491F33-9BF7-4EA1-9E93-66CEFCA1C69E}" dt="2020-10-13T23:50:42.659" v="1003" actId="207"/>
          <ac:spMkLst>
            <pc:docMk/>
            <pc:sldMk cId="1951640376" sldId="1277"/>
            <ac:spMk id="4" creationId="{76A4ECAF-C016-4674-BDF3-5EDAA0D7AA3C}"/>
          </ac:spMkLst>
        </pc:spChg>
        <pc:spChg chg="mod">
          <ac:chgData name="Roth, Dan" userId="18da4c67-dd89-43a7-9856-8592f867a23c" providerId="ADAL" clId="{AD491F33-9BF7-4EA1-9E93-66CEFCA1C69E}" dt="2020-10-13T23:51:57.236" v="1011" actId="1037"/>
          <ac:spMkLst>
            <pc:docMk/>
            <pc:sldMk cId="1951640376" sldId="1277"/>
            <ac:spMk id="26" creationId="{0FB51540-3EC3-43C7-8D92-208A7C12098D}"/>
          </ac:spMkLst>
        </pc:spChg>
        <pc:spChg chg="mod">
          <ac:chgData name="Roth, Dan" userId="18da4c67-dd89-43a7-9856-8592f867a23c" providerId="ADAL" clId="{AD491F33-9BF7-4EA1-9E93-66CEFCA1C69E}" dt="2020-10-13T23:51:29.131" v="1008" actId="14100"/>
          <ac:spMkLst>
            <pc:docMk/>
            <pc:sldMk cId="1951640376" sldId="1277"/>
            <ac:spMk id="27" creationId="{753278C5-D285-4673-86AC-F1E1911A99D1}"/>
          </ac:spMkLst>
        </pc:spChg>
      </pc:sldChg>
      <pc:sldChg chg="delSp modSp mod delAnim modAnim">
        <pc:chgData name="Roth, Dan" userId="18da4c67-dd89-43a7-9856-8592f867a23c" providerId="ADAL" clId="{AD491F33-9BF7-4EA1-9E93-66CEFCA1C69E}" dt="2020-10-14T01:52:57.324" v="2055"/>
        <pc:sldMkLst>
          <pc:docMk/>
          <pc:sldMk cId="158293492" sldId="1403"/>
        </pc:sldMkLst>
        <pc:spChg chg="mod">
          <ac:chgData name="Roth, Dan" userId="18da4c67-dd89-43a7-9856-8592f867a23c" providerId="ADAL" clId="{AD491F33-9BF7-4EA1-9E93-66CEFCA1C69E}" dt="2020-10-14T01:52:16.918" v="2053" actId="207"/>
          <ac:spMkLst>
            <pc:docMk/>
            <pc:sldMk cId="158293492" sldId="1403"/>
            <ac:spMk id="2" creationId="{3D6A3948-0CD2-A14B-8AF2-90B0E45E3525}"/>
          </ac:spMkLst>
        </pc:spChg>
        <pc:spChg chg="del">
          <ac:chgData name="Roth, Dan" userId="18da4c67-dd89-43a7-9856-8592f867a23c" providerId="ADAL" clId="{AD491F33-9BF7-4EA1-9E93-66CEFCA1C69E}" dt="2020-10-14T01:05:35.350" v="1518" actId="478"/>
          <ac:spMkLst>
            <pc:docMk/>
            <pc:sldMk cId="158293492" sldId="1403"/>
            <ac:spMk id="16" creationId="{E3733F24-F759-468C-BA07-8FDCFE1DED63}"/>
          </ac:spMkLst>
        </pc:spChg>
      </pc:sldChg>
      <pc:sldChg chg="del">
        <pc:chgData name="Roth, Dan" userId="18da4c67-dd89-43a7-9856-8592f867a23c" providerId="ADAL" clId="{AD491F33-9BF7-4EA1-9E93-66CEFCA1C69E}" dt="2020-10-14T03:45:59.774" v="2056" actId="47"/>
        <pc:sldMkLst>
          <pc:docMk/>
          <pc:sldMk cId="941726210" sldId="1415"/>
        </pc:sldMkLst>
      </pc:sldChg>
      <pc:sldChg chg="modSp">
        <pc:chgData name="Roth, Dan" userId="18da4c67-dd89-43a7-9856-8592f867a23c" providerId="ADAL" clId="{AD491F33-9BF7-4EA1-9E93-66CEFCA1C69E}" dt="2020-10-14T01:21:01.405" v="1824" actId="207"/>
        <pc:sldMkLst>
          <pc:docMk/>
          <pc:sldMk cId="1198865618" sldId="1451"/>
        </pc:sldMkLst>
        <pc:spChg chg="mod">
          <ac:chgData name="Roth, Dan" userId="18da4c67-dd89-43a7-9856-8592f867a23c" providerId="ADAL" clId="{AD491F33-9BF7-4EA1-9E93-66CEFCA1C69E}" dt="2020-10-14T01:21:01.405" v="1824" actId="207"/>
          <ac:spMkLst>
            <pc:docMk/>
            <pc:sldMk cId="1198865618" sldId="1451"/>
            <ac:spMk id="3" creationId="{77A72FCE-525F-4150-80D3-EFA8F449A2A6}"/>
          </ac:spMkLst>
        </pc:spChg>
      </pc:sldChg>
      <pc:sldChg chg="addSp delSp modSp mod delAnim modAnim modNotesTx">
        <pc:chgData name="Roth, Dan" userId="18da4c67-dd89-43a7-9856-8592f867a23c" providerId="ADAL" clId="{AD491F33-9BF7-4EA1-9E93-66CEFCA1C69E}" dt="2020-10-13T16:25:31.969" v="459" actId="20577"/>
        <pc:sldMkLst>
          <pc:docMk/>
          <pc:sldMk cId="3327488310" sldId="1454"/>
        </pc:sldMkLst>
        <pc:spChg chg="mod">
          <ac:chgData name="Roth, Dan" userId="18da4c67-dd89-43a7-9856-8592f867a23c" providerId="ADAL" clId="{AD491F33-9BF7-4EA1-9E93-66CEFCA1C69E}" dt="2020-10-13T16:15:23.423" v="59" actId="404"/>
          <ac:spMkLst>
            <pc:docMk/>
            <pc:sldMk cId="3327488310" sldId="1454"/>
            <ac:spMk id="2" creationId="{3675FF11-25C0-4398-B456-3B2CBF31E7FD}"/>
          </ac:spMkLst>
        </pc:spChg>
        <pc:spChg chg="add del mod">
          <ac:chgData name="Roth, Dan" userId="18da4c67-dd89-43a7-9856-8592f867a23c" providerId="ADAL" clId="{AD491F33-9BF7-4EA1-9E93-66CEFCA1C69E}" dt="2020-10-13T16:18:00.742" v="63" actId="478"/>
          <ac:spMkLst>
            <pc:docMk/>
            <pc:sldMk cId="3327488310" sldId="1454"/>
            <ac:spMk id="21" creationId="{6D5FD2AF-D7F2-4C8D-BC8D-3959C8C43A68}"/>
          </ac:spMkLst>
        </pc:spChg>
        <pc:spChg chg="add mod">
          <ac:chgData name="Roth, Dan" userId="18da4c67-dd89-43a7-9856-8592f867a23c" providerId="ADAL" clId="{AD491F33-9BF7-4EA1-9E93-66CEFCA1C69E}" dt="2020-10-13T16:21:44.621" v="317" actId="1036"/>
          <ac:spMkLst>
            <pc:docMk/>
            <pc:sldMk cId="3327488310" sldId="1454"/>
            <ac:spMk id="23" creationId="{9B12C2E3-D1AE-4839-9217-B44ED5B50689}"/>
          </ac:spMkLst>
        </pc:spChg>
        <pc:spChg chg="del">
          <ac:chgData name="Roth, Dan" userId="18da4c67-dd89-43a7-9856-8592f867a23c" providerId="ADAL" clId="{AD491F33-9BF7-4EA1-9E93-66CEFCA1C69E}" dt="2020-10-13T16:22:18.750" v="318" actId="478"/>
          <ac:spMkLst>
            <pc:docMk/>
            <pc:sldMk cId="3327488310" sldId="1454"/>
            <ac:spMk id="30" creationId="{378C95D0-CEF5-4560-BE41-BFDE637ED09C}"/>
          </ac:spMkLst>
        </pc:spChg>
      </pc:sldChg>
      <pc:sldChg chg="modSp mod">
        <pc:chgData name="Roth, Dan" userId="18da4c67-dd89-43a7-9856-8592f867a23c" providerId="ADAL" clId="{AD491F33-9BF7-4EA1-9E93-66CEFCA1C69E}" dt="2020-10-14T00:01:23.428" v="1041" actId="20577"/>
        <pc:sldMkLst>
          <pc:docMk/>
          <pc:sldMk cId="3032880172" sldId="1459"/>
        </pc:sldMkLst>
        <pc:spChg chg="mod">
          <ac:chgData name="Roth, Dan" userId="18da4c67-dd89-43a7-9856-8592f867a23c" providerId="ADAL" clId="{AD491F33-9BF7-4EA1-9E93-66CEFCA1C69E}" dt="2020-10-14T00:01:23.428" v="1041" actId="20577"/>
          <ac:spMkLst>
            <pc:docMk/>
            <pc:sldMk cId="3032880172" sldId="1459"/>
            <ac:spMk id="2" creationId="{00000000-0000-0000-0000-000000000000}"/>
          </ac:spMkLst>
        </pc:spChg>
      </pc:sldChg>
      <pc:sldChg chg="delSp mod delAnim">
        <pc:chgData name="Roth, Dan" userId="18da4c67-dd89-43a7-9856-8592f867a23c" providerId="ADAL" clId="{AD491F33-9BF7-4EA1-9E93-66CEFCA1C69E}" dt="2020-10-14T01:31:04.117" v="2003" actId="478"/>
        <pc:sldMkLst>
          <pc:docMk/>
          <pc:sldMk cId="801057364" sldId="1461"/>
        </pc:sldMkLst>
        <pc:spChg chg="del">
          <ac:chgData name="Roth, Dan" userId="18da4c67-dd89-43a7-9856-8592f867a23c" providerId="ADAL" clId="{AD491F33-9BF7-4EA1-9E93-66CEFCA1C69E}" dt="2020-10-14T01:31:04.117" v="2003" actId="478"/>
          <ac:spMkLst>
            <pc:docMk/>
            <pc:sldMk cId="801057364" sldId="1461"/>
            <ac:spMk id="14" creationId="{5C56D514-A91E-49A4-9C21-5DB38B6B2ACB}"/>
          </ac:spMkLst>
        </pc:spChg>
      </pc:sldChg>
      <pc:sldChg chg="del">
        <pc:chgData name="Roth, Dan" userId="18da4c67-dd89-43a7-9856-8592f867a23c" providerId="ADAL" clId="{AD491F33-9BF7-4EA1-9E93-66CEFCA1C69E}" dt="2020-10-14T00:16:38.614" v="1120" actId="47"/>
        <pc:sldMkLst>
          <pc:docMk/>
          <pc:sldMk cId="1698314628" sldId="1462"/>
        </pc:sldMkLst>
      </pc:sldChg>
      <pc:sldChg chg="del">
        <pc:chgData name="Roth, Dan" userId="18da4c67-dd89-43a7-9856-8592f867a23c" providerId="ADAL" clId="{AD491F33-9BF7-4EA1-9E93-66CEFCA1C69E}" dt="2020-10-14T00:16:38.614" v="1120" actId="47"/>
        <pc:sldMkLst>
          <pc:docMk/>
          <pc:sldMk cId="3005599594" sldId="1463"/>
        </pc:sldMkLst>
      </pc:sldChg>
      <pc:sldChg chg="del">
        <pc:chgData name="Roth, Dan" userId="18da4c67-dd89-43a7-9856-8592f867a23c" providerId="ADAL" clId="{AD491F33-9BF7-4EA1-9E93-66CEFCA1C69E}" dt="2020-10-14T00:16:38.614" v="1120" actId="47"/>
        <pc:sldMkLst>
          <pc:docMk/>
          <pc:sldMk cId="2277095405" sldId="1464"/>
        </pc:sldMkLst>
      </pc:sldChg>
      <pc:sldChg chg="del">
        <pc:chgData name="Roth, Dan" userId="18da4c67-dd89-43a7-9856-8592f867a23c" providerId="ADAL" clId="{AD491F33-9BF7-4EA1-9E93-66CEFCA1C69E}" dt="2020-10-14T00:16:38.614" v="1120" actId="47"/>
        <pc:sldMkLst>
          <pc:docMk/>
          <pc:sldMk cId="3800825746" sldId="1465"/>
        </pc:sldMkLst>
      </pc:sldChg>
      <pc:sldChg chg="del">
        <pc:chgData name="Roth, Dan" userId="18da4c67-dd89-43a7-9856-8592f867a23c" providerId="ADAL" clId="{AD491F33-9BF7-4EA1-9E93-66CEFCA1C69E}" dt="2020-10-14T00:16:38.614" v="1120" actId="47"/>
        <pc:sldMkLst>
          <pc:docMk/>
          <pc:sldMk cId="606017412" sldId="1466"/>
        </pc:sldMkLst>
      </pc:sldChg>
      <pc:sldChg chg="del">
        <pc:chgData name="Roth, Dan" userId="18da4c67-dd89-43a7-9856-8592f867a23c" providerId="ADAL" clId="{AD491F33-9BF7-4EA1-9E93-66CEFCA1C69E}" dt="2020-10-14T00:16:38.614" v="1120" actId="47"/>
        <pc:sldMkLst>
          <pc:docMk/>
          <pc:sldMk cId="2107718763" sldId="1469"/>
        </pc:sldMkLst>
      </pc:sldChg>
      <pc:sldChg chg="del">
        <pc:chgData name="Roth, Dan" userId="18da4c67-dd89-43a7-9856-8592f867a23c" providerId="ADAL" clId="{AD491F33-9BF7-4EA1-9E93-66CEFCA1C69E}" dt="2020-10-13T23:57:09.998" v="1028" actId="47"/>
        <pc:sldMkLst>
          <pc:docMk/>
          <pc:sldMk cId="3832762385" sldId="1471"/>
        </pc:sldMkLst>
      </pc:sldChg>
      <pc:sldChg chg="del">
        <pc:chgData name="Roth, Dan" userId="18da4c67-dd89-43a7-9856-8592f867a23c" providerId="ADAL" clId="{AD491F33-9BF7-4EA1-9E93-66CEFCA1C69E}" dt="2020-10-14T00:16:38.614" v="1120" actId="47"/>
        <pc:sldMkLst>
          <pc:docMk/>
          <pc:sldMk cId="2756479061" sldId="1472"/>
        </pc:sldMkLst>
      </pc:sldChg>
      <pc:sldChg chg="del">
        <pc:chgData name="Roth, Dan" userId="18da4c67-dd89-43a7-9856-8592f867a23c" providerId="ADAL" clId="{AD491F33-9BF7-4EA1-9E93-66CEFCA1C69E}" dt="2020-10-14T00:20:42.487" v="1140" actId="47"/>
        <pc:sldMkLst>
          <pc:docMk/>
          <pc:sldMk cId="1608324774" sldId="1473"/>
        </pc:sldMkLst>
      </pc:sldChg>
      <pc:sldChg chg="del">
        <pc:chgData name="Roth, Dan" userId="18da4c67-dd89-43a7-9856-8592f867a23c" providerId="ADAL" clId="{AD491F33-9BF7-4EA1-9E93-66CEFCA1C69E}" dt="2020-10-14T01:03:35.249" v="1441" actId="47"/>
        <pc:sldMkLst>
          <pc:docMk/>
          <pc:sldMk cId="3963797984" sldId="1475"/>
        </pc:sldMkLst>
      </pc:sldChg>
      <pc:sldChg chg="del ord">
        <pc:chgData name="Roth, Dan" userId="18da4c67-dd89-43a7-9856-8592f867a23c" providerId="ADAL" clId="{AD491F33-9BF7-4EA1-9E93-66CEFCA1C69E}" dt="2020-10-14T03:45:59.774" v="2056" actId="47"/>
        <pc:sldMkLst>
          <pc:docMk/>
          <pc:sldMk cId="2919447387" sldId="1479"/>
        </pc:sldMkLst>
      </pc:sldChg>
      <pc:sldChg chg="addSp modSp mod modAnim">
        <pc:chgData name="Roth, Dan" userId="18da4c67-dd89-43a7-9856-8592f867a23c" providerId="ADAL" clId="{AD491F33-9BF7-4EA1-9E93-66CEFCA1C69E}" dt="2020-10-18T19:20:48.913" v="2104"/>
        <pc:sldMkLst>
          <pc:docMk/>
          <pc:sldMk cId="1810906243" sldId="1480"/>
        </pc:sldMkLst>
        <pc:spChg chg="mod">
          <ac:chgData name="Roth, Dan" userId="18da4c67-dd89-43a7-9856-8592f867a23c" providerId="ADAL" clId="{AD491F33-9BF7-4EA1-9E93-66CEFCA1C69E}" dt="2020-10-14T01:10:14.342" v="1634" actId="20577"/>
          <ac:spMkLst>
            <pc:docMk/>
            <pc:sldMk cId="1810906243" sldId="1480"/>
            <ac:spMk id="3" creationId="{00000000-0000-0000-0000-000000000000}"/>
          </ac:spMkLst>
        </pc:spChg>
        <pc:picChg chg="mod">
          <ac:chgData name="Roth, Dan" userId="18da4c67-dd89-43a7-9856-8592f867a23c" providerId="ADAL" clId="{AD491F33-9BF7-4EA1-9E93-66CEFCA1C69E}" dt="2020-10-18T19:19:30.712" v="2093" actId="408"/>
          <ac:picMkLst>
            <pc:docMk/>
            <pc:sldMk cId="1810906243" sldId="1480"/>
            <ac:picMk id="8" creationId="{9C984C9C-ACEA-4A66-99FF-DF70BFDF8D79}"/>
          </ac:picMkLst>
        </pc:picChg>
        <pc:picChg chg="mod">
          <ac:chgData name="Roth, Dan" userId="18da4c67-dd89-43a7-9856-8592f867a23c" providerId="ADAL" clId="{AD491F33-9BF7-4EA1-9E93-66CEFCA1C69E}" dt="2020-10-18T19:19:30.712" v="2093" actId="408"/>
          <ac:picMkLst>
            <pc:docMk/>
            <pc:sldMk cId="1810906243" sldId="1480"/>
            <ac:picMk id="9" creationId="{4A9CC375-C086-42EE-A537-0E93126EA81C}"/>
          </ac:picMkLst>
        </pc:picChg>
        <pc:picChg chg="mod">
          <ac:chgData name="Roth, Dan" userId="18da4c67-dd89-43a7-9856-8592f867a23c" providerId="ADAL" clId="{AD491F33-9BF7-4EA1-9E93-66CEFCA1C69E}" dt="2020-10-18T19:19:30.712" v="2093" actId="408"/>
          <ac:picMkLst>
            <pc:docMk/>
            <pc:sldMk cId="1810906243" sldId="1480"/>
            <ac:picMk id="11" creationId="{D6B9403D-EED4-403F-BADA-F8704397CD1C}"/>
          </ac:picMkLst>
        </pc:picChg>
        <pc:picChg chg="mod">
          <ac:chgData name="Roth, Dan" userId="18da4c67-dd89-43a7-9856-8592f867a23c" providerId="ADAL" clId="{AD491F33-9BF7-4EA1-9E93-66CEFCA1C69E}" dt="2020-10-18T19:19:30.712" v="2093" actId="408"/>
          <ac:picMkLst>
            <pc:docMk/>
            <pc:sldMk cId="1810906243" sldId="1480"/>
            <ac:picMk id="12" creationId="{9274F4B2-140D-4563-A46E-B43CBCA00E3C}"/>
          </ac:picMkLst>
        </pc:picChg>
        <pc:picChg chg="mod">
          <ac:chgData name="Roth, Dan" userId="18da4c67-dd89-43a7-9856-8592f867a23c" providerId="ADAL" clId="{AD491F33-9BF7-4EA1-9E93-66CEFCA1C69E}" dt="2020-10-18T19:19:30.712" v="2093" actId="408"/>
          <ac:picMkLst>
            <pc:docMk/>
            <pc:sldMk cId="1810906243" sldId="1480"/>
            <ac:picMk id="13" creationId="{7980A159-4F6A-4F5F-A473-A212A6DF65D1}"/>
          </ac:picMkLst>
        </pc:picChg>
        <pc:picChg chg="mod">
          <ac:chgData name="Roth, Dan" userId="18da4c67-dd89-43a7-9856-8592f867a23c" providerId="ADAL" clId="{AD491F33-9BF7-4EA1-9E93-66CEFCA1C69E}" dt="2020-10-18T19:19:30.712" v="2093" actId="408"/>
          <ac:picMkLst>
            <pc:docMk/>
            <pc:sldMk cId="1810906243" sldId="1480"/>
            <ac:picMk id="14" creationId="{B8CC48FF-80E7-4DF3-9696-B2E4F28F5B03}"/>
          </ac:picMkLst>
        </pc:picChg>
        <pc:picChg chg="add mod">
          <ac:chgData name="Roth, Dan" userId="18da4c67-dd89-43a7-9856-8592f867a23c" providerId="ADAL" clId="{AD491F33-9BF7-4EA1-9E93-66CEFCA1C69E}" dt="2020-10-18T19:19:30.712" v="2093" actId="408"/>
          <ac:picMkLst>
            <pc:docMk/>
            <pc:sldMk cId="1810906243" sldId="1480"/>
            <ac:picMk id="15" creationId="{7C99133F-AEF8-45B8-9D4B-CAF96AB9C980}"/>
          </ac:picMkLst>
        </pc:picChg>
        <pc:picChg chg="add mod">
          <ac:chgData name="Roth, Dan" userId="18da4c67-dd89-43a7-9856-8592f867a23c" providerId="ADAL" clId="{AD491F33-9BF7-4EA1-9E93-66CEFCA1C69E}" dt="2020-10-18T19:19:30.712" v="2093" actId="408"/>
          <ac:picMkLst>
            <pc:docMk/>
            <pc:sldMk cId="1810906243" sldId="1480"/>
            <ac:picMk id="16" creationId="{BCFF2D24-7395-498E-BAF7-B6DC3855213C}"/>
          </ac:picMkLst>
        </pc:picChg>
        <pc:picChg chg="mod">
          <ac:chgData name="Roth, Dan" userId="18da4c67-dd89-43a7-9856-8592f867a23c" providerId="ADAL" clId="{AD491F33-9BF7-4EA1-9E93-66CEFCA1C69E}" dt="2020-10-18T19:19:30.712" v="2093" actId="408"/>
          <ac:picMkLst>
            <pc:docMk/>
            <pc:sldMk cId="1810906243" sldId="1480"/>
            <ac:picMk id="1030" creationId="{3E828043-3ED9-4DA9-8CF4-448FEAC7EE25}"/>
          </ac:picMkLst>
        </pc:picChg>
      </pc:sldChg>
      <pc:sldChg chg="modSp del mod modShow">
        <pc:chgData name="Roth, Dan" userId="18da4c67-dd89-43a7-9856-8592f867a23c" providerId="ADAL" clId="{AD491F33-9BF7-4EA1-9E93-66CEFCA1C69E}" dt="2020-10-14T00:23:28.289" v="1143" actId="2696"/>
        <pc:sldMkLst>
          <pc:docMk/>
          <pc:sldMk cId="2716461017" sldId="1482"/>
        </pc:sldMkLst>
        <pc:spChg chg="mod">
          <ac:chgData name="Roth, Dan" userId="18da4c67-dd89-43a7-9856-8592f867a23c" providerId="ADAL" clId="{AD491F33-9BF7-4EA1-9E93-66CEFCA1C69E}" dt="2020-10-13T20:29:48.705" v="963" actId="1036"/>
          <ac:spMkLst>
            <pc:docMk/>
            <pc:sldMk cId="2716461017" sldId="1482"/>
            <ac:spMk id="9" creationId="{B70DF375-2D3C-4524-8AC7-892EA9C6B588}"/>
          </ac:spMkLst>
        </pc:spChg>
      </pc:sldChg>
      <pc:sldChg chg="add del">
        <pc:chgData name="Roth, Dan" userId="18da4c67-dd89-43a7-9856-8592f867a23c" providerId="ADAL" clId="{AD491F33-9BF7-4EA1-9E93-66CEFCA1C69E}" dt="2020-10-14T03:45:59.774" v="2056" actId="47"/>
        <pc:sldMkLst>
          <pc:docMk/>
          <pc:sldMk cId="3463209257" sldId="1482"/>
        </pc:sldMkLst>
      </pc:sldChg>
      <pc:sldChg chg="del mod modShow">
        <pc:chgData name="Roth, Dan" userId="18da4c67-dd89-43a7-9856-8592f867a23c" providerId="ADAL" clId="{AD491F33-9BF7-4EA1-9E93-66CEFCA1C69E}" dt="2020-10-14T00:23:02.483" v="1142" actId="47"/>
        <pc:sldMkLst>
          <pc:docMk/>
          <pc:sldMk cId="336906767" sldId="1485"/>
        </pc:sldMkLst>
      </pc:sldChg>
      <pc:sldChg chg="del mod modShow">
        <pc:chgData name="Roth, Dan" userId="18da4c67-dd89-43a7-9856-8592f867a23c" providerId="ADAL" clId="{AD491F33-9BF7-4EA1-9E93-66CEFCA1C69E}" dt="2020-10-14T00:23:02.483" v="1142" actId="47"/>
        <pc:sldMkLst>
          <pc:docMk/>
          <pc:sldMk cId="1938899173" sldId="1486"/>
        </pc:sldMkLst>
      </pc:sldChg>
      <pc:sldChg chg="del mod modShow">
        <pc:chgData name="Roth, Dan" userId="18da4c67-dd89-43a7-9856-8592f867a23c" providerId="ADAL" clId="{AD491F33-9BF7-4EA1-9E93-66CEFCA1C69E}" dt="2020-10-14T00:23:02.483" v="1142" actId="47"/>
        <pc:sldMkLst>
          <pc:docMk/>
          <pc:sldMk cId="1211736785" sldId="1487"/>
        </pc:sldMkLst>
      </pc:sldChg>
      <pc:sldChg chg="del mod modShow">
        <pc:chgData name="Roth, Dan" userId="18da4c67-dd89-43a7-9856-8592f867a23c" providerId="ADAL" clId="{AD491F33-9BF7-4EA1-9E93-66CEFCA1C69E}" dt="2020-10-14T00:23:02.483" v="1142" actId="47"/>
        <pc:sldMkLst>
          <pc:docMk/>
          <pc:sldMk cId="876510807" sldId="1488"/>
        </pc:sldMkLst>
      </pc:sldChg>
      <pc:sldChg chg="del mod modShow">
        <pc:chgData name="Roth, Dan" userId="18da4c67-dd89-43a7-9856-8592f867a23c" providerId="ADAL" clId="{AD491F33-9BF7-4EA1-9E93-66CEFCA1C69E}" dt="2020-10-14T00:23:02.483" v="1142" actId="47"/>
        <pc:sldMkLst>
          <pc:docMk/>
          <pc:sldMk cId="2210853665" sldId="1489"/>
        </pc:sldMkLst>
      </pc:sldChg>
      <pc:sldChg chg="del mod modShow">
        <pc:chgData name="Roth, Dan" userId="18da4c67-dd89-43a7-9856-8592f867a23c" providerId="ADAL" clId="{AD491F33-9BF7-4EA1-9E93-66CEFCA1C69E}" dt="2020-10-14T00:23:02.483" v="1142" actId="47"/>
        <pc:sldMkLst>
          <pc:docMk/>
          <pc:sldMk cId="1240148918" sldId="1490"/>
        </pc:sldMkLst>
      </pc:sldChg>
      <pc:sldChg chg="del mod modShow">
        <pc:chgData name="Roth, Dan" userId="18da4c67-dd89-43a7-9856-8592f867a23c" providerId="ADAL" clId="{AD491F33-9BF7-4EA1-9E93-66CEFCA1C69E}" dt="2020-10-14T00:23:02.483" v="1142" actId="47"/>
        <pc:sldMkLst>
          <pc:docMk/>
          <pc:sldMk cId="2528940977" sldId="1492"/>
        </pc:sldMkLst>
      </pc:sldChg>
      <pc:sldChg chg="del mod modShow">
        <pc:chgData name="Roth, Dan" userId="18da4c67-dd89-43a7-9856-8592f867a23c" providerId="ADAL" clId="{AD491F33-9BF7-4EA1-9E93-66CEFCA1C69E}" dt="2020-10-14T00:23:28.289" v="1143" actId="2696"/>
        <pc:sldMkLst>
          <pc:docMk/>
          <pc:sldMk cId="1679322174" sldId="1494"/>
        </pc:sldMkLst>
      </pc:sldChg>
      <pc:sldChg chg="add del">
        <pc:chgData name="Roth, Dan" userId="18da4c67-dd89-43a7-9856-8592f867a23c" providerId="ADAL" clId="{AD491F33-9BF7-4EA1-9E93-66CEFCA1C69E}" dt="2020-10-14T03:45:59.774" v="2056" actId="47"/>
        <pc:sldMkLst>
          <pc:docMk/>
          <pc:sldMk cId="1862700734" sldId="1494"/>
        </pc:sldMkLst>
      </pc:sldChg>
      <pc:sldChg chg="add del">
        <pc:chgData name="Roth, Dan" userId="18da4c67-dd89-43a7-9856-8592f867a23c" providerId="ADAL" clId="{AD491F33-9BF7-4EA1-9E93-66CEFCA1C69E}" dt="2020-10-14T03:45:59.774" v="2056" actId="47"/>
        <pc:sldMkLst>
          <pc:docMk/>
          <pc:sldMk cId="2661391149" sldId="1495"/>
        </pc:sldMkLst>
      </pc:sldChg>
      <pc:sldChg chg="del mod modShow">
        <pc:chgData name="Roth, Dan" userId="18da4c67-dd89-43a7-9856-8592f867a23c" providerId="ADAL" clId="{AD491F33-9BF7-4EA1-9E93-66CEFCA1C69E}" dt="2020-10-14T00:23:28.289" v="1143" actId="2696"/>
        <pc:sldMkLst>
          <pc:docMk/>
          <pc:sldMk cId="2755765233" sldId="1495"/>
        </pc:sldMkLst>
      </pc:sldChg>
      <pc:sldChg chg="del mod modShow">
        <pc:chgData name="Roth, Dan" userId="18da4c67-dd89-43a7-9856-8592f867a23c" providerId="ADAL" clId="{AD491F33-9BF7-4EA1-9E93-66CEFCA1C69E}" dt="2020-10-14T00:23:28.289" v="1143" actId="2696"/>
        <pc:sldMkLst>
          <pc:docMk/>
          <pc:sldMk cId="347056272" sldId="1497"/>
        </pc:sldMkLst>
      </pc:sldChg>
      <pc:sldChg chg="add del">
        <pc:chgData name="Roth, Dan" userId="18da4c67-dd89-43a7-9856-8592f867a23c" providerId="ADAL" clId="{AD491F33-9BF7-4EA1-9E93-66CEFCA1C69E}" dt="2020-10-14T03:45:59.774" v="2056" actId="47"/>
        <pc:sldMkLst>
          <pc:docMk/>
          <pc:sldMk cId="1111854357" sldId="1497"/>
        </pc:sldMkLst>
      </pc:sldChg>
      <pc:sldChg chg="del">
        <pc:chgData name="Roth, Dan" userId="18da4c67-dd89-43a7-9856-8592f867a23c" providerId="ADAL" clId="{AD491F33-9BF7-4EA1-9E93-66CEFCA1C69E}" dt="2020-10-14T01:03:33.942" v="1440" actId="47"/>
        <pc:sldMkLst>
          <pc:docMk/>
          <pc:sldMk cId="1457387336" sldId="1498"/>
        </pc:sldMkLst>
      </pc:sldChg>
      <pc:sldChg chg="del">
        <pc:chgData name="Roth, Dan" userId="18da4c67-dd89-43a7-9856-8592f867a23c" providerId="ADAL" clId="{AD491F33-9BF7-4EA1-9E93-66CEFCA1C69E}" dt="2020-10-14T00:23:28.289" v="1143" actId="2696"/>
        <pc:sldMkLst>
          <pc:docMk/>
          <pc:sldMk cId="1607927538" sldId="1499"/>
        </pc:sldMkLst>
      </pc:sldChg>
      <pc:sldChg chg="add del">
        <pc:chgData name="Roth, Dan" userId="18da4c67-dd89-43a7-9856-8592f867a23c" providerId="ADAL" clId="{AD491F33-9BF7-4EA1-9E93-66CEFCA1C69E}" dt="2020-10-14T03:45:59.774" v="2056" actId="47"/>
        <pc:sldMkLst>
          <pc:docMk/>
          <pc:sldMk cId="3846267067" sldId="1499"/>
        </pc:sldMkLst>
      </pc:sldChg>
      <pc:sldChg chg="add del">
        <pc:chgData name="Roth, Dan" userId="18da4c67-dd89-43a7-9856-8592f867a23c" providerId="ADAL" clId="{AD491F33-9BF7-4EA1-9E93-66CEFCA1C69E}" dt="2020-10-14T00:04:03.463" v="1095" actId="47"/>
        <pc:sldMkLst>
          <pc:docMk/>
          <pc:sldMk cId="1385189645" sldId="1500"/>
        </pc:sldMkLst>
      </pc:sldChg>
      <pc:sldChg chg="add del">
        <pc:chgData name="Roth, Dan" userId="18da4c67-dd89-43a7-9856-8592f867a23c" providerId="ADAL" clId="{AD491F33-9BF7-4EA1-9E93-66CEFCA1C69E}" dt="2020-10-14T00:04:03.463" v="1095" actId="47"/>
        <pc:sldMkLst>
          <pc:docMk/>
          <pc:sldMk cId="4059343038" sldId="1501"/>
        </pc:sldMkLst>
      </pc:sldChg>
      <pc:sldChg chg="add del">
        <pc:chgData name="Roth, Dan" userId="18da4c67-dd89-43a7-9856-8592f867a23c" providerId="ADAL" clId="{AD491F33-9BF7-4EA1-9E93-66CEFCA1C69E}" dt="2020-10-14T00:04:03.463" v="1095" actId="47"/>
        <pc:sldMkLst>
          <pc:docMk/>
          <pc:sldMk cId="1340032298" sldId="1502"/>
        </pc:sldMkLst>
      </pc:sldChg>
      <pc:sldChg chg="modSp add del mod">
        <pc:chgData name="Roth, Dan" userId="18da4c67-dd89-43a7-9856-8592f867a23c" providerId="ADAL" clId="{AD491F33-9BF7-4EA1-9E93-66CEFCA1C69E}" dt="2020-10-14T01:37:21.769" v="2030" actId="20577"/>
        <pc:sldMkLst>
          <pc:docMk/>
          <pc:sldMk cId="161901042" sldId="1509"/>
        </pc:sldMkLst>
        <pc:spChg chg="mod">
          <ac:chgData name="Roth, Dan" userId="18da4c67-dd89-43a7-9856-8592f867a23c" providerId="ADAL" clId="{AD491F33-9BF7-4EA1-9E93-66CEFCA1C69E}" dt="2020-10-14T01:37:21.769" v="2030" actId="20577"/>
          <ac:spMkLst>
            <pc:docMk/>
            <pc:sldMk cId="161901042" sldId="1509"/>
            <ac:spMk id="19" creationId="{FE8E9E04-2E4F-4815-A336-C7ACD09E525C}"/>
          </ac:spMkLst>
        </pc:spChg>
      </pc:sldChg>
      <pc:sldChg chg="add del">
        <pc:chgData name="Roth, Dan" userId="18da4c67-dd89-43a7-9856-8592f867a23c" providerId="ADAL" clId="{AD491F33-9BF7-4EA1-9E93-66CEFCA1C69E}" dt="2020-10-14T00:04:03.463" v="1095" actId="47"/>
        <pc:sldMkLst>
          <pc:docMk/>
          <pc:sldMk cId="1009408663" sldId="1510"/>
        </pc:sldMkLst>
      </pc:sldChg>
      <pc:sldChg chg="add del">
        <pc:chgData name="Roth, Dan" userId="18da4c67-dd89-43a7-9856-8592f867a23c" providerId="ADAL" clId="{AD491F33-9BF7-4EA1-9E93-66CEFCA1C69E}" dt="2020-10-13T21:58:42.120" v="966"/>
        <pc:sldMkLst>
          <pc:docMk/>
          <pc:sldMk cId="464794720" sldId="1512"/>
        </pc:sldMkLst>
      </pc:sldChg>
      <pc:sldChg chg="add del">
        <pc:chgData name="Roth, Dan" userId="18da4c67-dd89-43a7-9856-8592f867a23c" providerId="ADAL" clId="{AD491F33-9BF7-4EA1-9E93-66CEFCA1C69E}" dt="2020-10-13T21:58:42.120" v="966"/>
        <pc:sldMkLst>
          <pc:docMk/>
          <pc:sldMk cId="1654154368" sldId="1513"/>
        </pc:sldMkLst>
      </pc:sldChg>
      <pc:sldChg chg="add del">
        <pc:chgData name="Roth, Dan" userId="18da4c67-dd89-43a7-9856-8592f867a23c" providerId="ADAL" clId="{AD491F33-9BF7-4EA1-9E93-66CEFCA1C69E}" dt="2020-10-13T21:58:42.120" v="966"/>
        <pc:sldMkLst>
          <pc:docMk/>
          <pc:sldMk cId="2411845098" sldId="1514"/>
        </pc:sldMkLst>
      </pc:sldChg>
      <pc:sldChg chg="add del">
        <pc:chgData name="Roth, Dan" userId="18da4c67-dd89-43a7-9856-8592f867a23c" providerId="ADAL" clId="{AD491F33-9BF7-4EA1-9E93-66CEFCA1C69E}" dt="2020-10-13T21:58:42.120" v="966"/>
        <pc:sldMkLst>
          <pc:docMk/>
          <pc:sldMk cId="1218455042" sldId="1515"/>
        </pc:sldMkLst>
      </pc:sldChg>
      <pc:sldChg chg="add del">
        <pc:chgData name="Roth, Dan" userId="18da4c67-dd89-43a7-9856-8592f867a23c" providerId="ADAL" clId="{AD491F33-9BF7-4EA1-9E93-66CEFCA1C69E}" dt="2020-10-13T21:58:42.120" v="966"/>
        <pc:sldMkLst>
          <pc:docMk/>
          <pc:sldMk cId="2627342575" sldId="1516"/>
        </pc:sldMkLst>
      </pc:sldChg>
      <pc:sldChg chg="add del">
        <pc:chgData name="Roth, Dan" userId="18da4c67-dd89-43a7-9856-8592f867a23c" providerId="ADAL" clId="{AD491F33-9BF7-4EA1-9E93-66CEFCA1C69E}" dt="2020-10-14T00:04:03.463" v="1095" actId="47"/>
        <pc:sldMkLst>
          <pc:docMk/>
          <pc:sldMk cId="2734665312" sldId="1533"/>
        </pc:sldMkLst>
      </pc:sldChg>
      <pc:sldChg chg="add del">
        <pc:chgData name="Roth, Dan" userId="18da4c67-dd89-43a7-9856-8592f867a23c" providerId="ADAL" clId="{AD491F33-9BF7-4EA1-9E93-66CEFCA1C69E}" dt="2020-10-14T00:04:03.463" v="1095" actId="47"/>
        <pc:sldMkLst>
          <pc:docMk/>
          <pc:sldMk cId="1849000951" sldId="1534"/>
        </pc:sldMkLst>
      </pc:sldChg>
      <pc:sldChg chg="add del">
        <pc:chgData name="Roth, Dan" userId="18da4c67-dd89-43a7-9856-8592f867a23c" providerId="ADAL" clId="{AD491F33-9BF7-4EA1-9E93-66CEFCA1C69E}" dt="2020-10-13T21:58:41.947" v="965"/>
        <pc:sldMkLst>
          <pc:docMk/>
          <pc:sldMk cId="4014049512" sldId="1534"/>
        </pc:sldMkLst>
      </pc:sldChg>
      <pc:sldChg chg="add del">
        <pc:chgData name="Roth, Dan" userId="18da4c67-dd89-43a7-9856-8592f867a23c" providerId="ADAL" clId="{AD491F33-9BF7-4EA1-9E93-66CEFCA1C69E}" dt="2020-10-14T00:04:03.463" v="1095" actId="47"/>
        <pc:sldMkLst>
          <pc:docMk/>
          <pc:sldMk cId="477030531" sldId="1535"/>
        </pc:sldMkLst>
      </pc:sldChg>
      <pc:sldChg chg="add del">
        <pc:chgData name="Roth, Dan" userId="18da4c67-dd89-43a7-9856-8592f867a23c" providerId="ADAL" clId="{AD491F33-9BF7-4EA1-9E93-66CEFCA1C69E}" dt="2020-10-13T21:58:41.947" v="965"/>
        <pc:sldMkLst>
          <pc:docMk/>
          <pc:sldMk cId="2141602066" sldId="1535"/>
        </pc:sldMkLst>
      </pc:sldChg>
      <pc:sldChg chg="add del">
        <pc:chgData name="Roth, Dan" userId="18da4c67-dd89-43a7-9856-8592f867a23c" providerId="ADAL" clId="{AD491F33-9BF7-4EA1-9E93-66CEFCA1C69E}" dt="2020-10-13T21:58:41.947" v="965"/>
        <pc:sldMkLst>
          <pc:docMk/>
          <pc:sldMk cId="113130843" sldId="1536"/>
        </pc:sldMkLst>
      </pc:sldChg>
      <pc:sldChg chg="add del">
        <pc:chgData name="Roth, Dan" userId="18da4c67-dd89-43a7-9856-8592f867a23c" providerId="ADAL" clId="{AD491F33-9BF7-4EA1-9E93-66CEFCA1C69E}" dt="2020-10-14T00:04:03.463" v="1095" actId="47"/>
        <pc:sldMkLst>
          <pc:docMk/>
          <pc:sldMk cId="2050171544" sldId="1536"/>
        </pc:sldMkLst>
      </pc:sldChg>
      <pc:sldChg chg="add del">
        <pc:chgData name="Roth, Dan" userId="18da4c67-dd89-43a7-9856-8592f867a23c" providerId="ADAL" clId="{AD491F33-9BF7-4EA1-9E93-66CEFCA1C69E}" dt="2020-10-13T21:58:41.947" v="965"/>
        <pc:sldMkLst>
          <pc:docMk/>
          <pc:sldMk cId="504869843" sldId="1537"/>
        </pc:sldMkLst>
      </pc:sldChg>
      <pc:sldChg chg="add del">
        <pc:chgData name="Roth, Dan" userId="18da4c67-dd89-43a7-9856-8592f867a23c" providerId="ADAL" clId="{AD491F33-9BF7-4EA1-9E93-66CEFCA1C69E}" dt="2020-10-14T00:04:03.463" v="1095" actId="47"/>
        <pc:sldMkLst>
          <pc:docMk/>
          <pc:sldMk cId="1906011624" sldId="1537"/>
        </pc:sldMkLst>
      </pc:sldChg>
      <pc:sldChg chg="add del">
        <pc:chgData name="Roth, Dan" userId="18da4c67-dd89-43a7-9856-8592f867a23c" providerId="ADAL" clId="{AD491F33-9BF7-4EA1-9E93-66CEFCA1C69E}" dt="2020-10-13T21:58:42.120" v="966"/>
        <pc:sldMkLst>
          <pc:docMk/>
          <pc:sldMk cId="3260513028" sldId="1538"/>
        </pc:sldMkLst>
      </pc:sldChg>
      <pc:sldChg chg="add del">
        <pc:chgData name="Roth, Dan" userId="18da4c67-dd89-43a7-9856-8592f867a23c" providerId="ADAL" clId="{AD491F33-9BF7-4EA1-9E93-66CEFCA1C69E}" dt="2020-10-13T21:58:41.947" v="965"/>
        <pc:sldMkLst>
          <pc:docMk/>
          <pc:sldMk cId="112472841" sldId="1539"/>
        </pc:sldMkLst>
      </pc:sldChg>
      <pc:sldChg chg="modSp add mod modAnim">
        <pc:chgData name="Roth, Dan" userId="18da4c67-dd89-43a7-9856-8592f867a23c" providerId="ADAL" clId="{AD491F33-9BF7-4EA1-9E93-66CEFCA1C69E}" dt="2020-10-14T01:39:44.109" v="2041"/>
        <pc:sldMkLst>
          <pc:docMk/>
          <pc:sldMk cId="851703322" sldId="1539"/>
        </pc:sldMkLst>
        <pc:spChg chg="mod">
          <ac:chgData name="Roth, Dan" userId="18da4c67-dd89-43a7-9856-8592f867a23c" providerId="ADAL" clId="{AD491F33-9BF7-4EA1-9E93-66CEFCA1C69E}" dt="2020-10-14T00:08:09.837" v="1119" actId="113"/>
          <ac:spMkLst>
            <pc:docMk/>
            <pc:sldMk cId="851703322" sldId="1539"/>
            <ac:spMk id="27" creationId="{9935BBAA-6815-479F-B245-10B2F114B5F8}"/>
          </ac:spMkLst>
        </pc:spChg>
      </pc:sldChg>
      <pc:sldChg chg="add del">
        <pc:chgData name="Roth, Dan" userId="18da4c67-dd89-43a7-9856-8592f867a23c" providerId="ADAL" clId="{AD491F33-9BF7-4EA1-9E93-66CEFCA1C69E}" dt="2020-10-13T21:58:41.947" v="965"/>
        <pc:sldMkLst>
          <pc:docMk/>
          <pc:sldMk cId="433351771" sldId="1540"/>
        </pc:sldMkLst>
      </pc:sldChg>
      <pc:sldChg chg="add">
        <pc:chgData name="Roth, Dan" userId="18da4c67-dd89-43a7-9856-8592f867a23c" providerId="ADAL" clId="{AD491F33-9BF7-4EA1-9E93-66CEFCA1C69E}" dt="2020-10-13T21:58:42.120" v="966"/>
        <pc:sldMkLst>
          <pc:docMk/>
          <pc:sldMk cId="1569928949" sldId="1540"/>
        </pc:sldMkLst>
      </pc:sldChg>
      <pc:sldChg chg="add del">
        <pc:chgData name="Roth, Dan" userId="18da4c67-dd89-43a7-9856-8592f867a23c" providerId="ADAL" clId="{AD491F33-9BF7-4EA1-9E93-66CEFCA1C69E}" dt="2020-10-13T21:58:42.120" v="966"/>
        <pc:sldMkLst>
          <pc:docMk/>
          <pc:sldMk cId="3452219089" sldId="1541"/>
        </pc:sldMkLst>
      </pc:sldChg>
      <pc:sldChg chg="add del">
        <pc:chgData name="Roth, Dan" userId="18da4c67-dd89-43a7-9856-8592f867a23c" providerId="ADAL" clId="{AD491F33-9BF7-4EA1-9E93-66CEFCA1C69E}" dt="2020-10-13T21:58:42.120" v="966"/>
        <pc:sldMkLst>
          <pc:docMk/>
          <pc:sldMk cId="2820505177" sldId="1542"/>
        </pc:sldMkLst>
      </pc:sldChg>
      <pc:sldChg chg="add del">
        <pc:chgData name="Roth, Dan" userId="18da4c67-dd89-43a7-9856-8592f867a23c" providerId="ADAL" clId="{AD491F33-9BF7-4EA1-9E93-66CEFCA1C69E}" dt="2020-10-13T21:58:42.120" v="966"/>
        <pc:sldMkLst>
          <pc:docMk/>
          <pc:sldMk cId="2567946826" sldId="1543"/>
        </pc:sldMkLst>
      </pc:sldChg>
      <pc:sldChg chg="add">
        <pc:chgData name="Roth, Dan" userId="18da4c67-dd89-43a7-9856-8592f867a23c" providerId="ADAL" clId="{AD491F33-9BF7-4EA1-9E93-66CEFCA1C69E}" dt="2020-10-13T21:58:42.120" v="966"/>
        <pc:sldMkLst>
          <pc:docMk/>
          <pc:sldMk cId="1414905566" sldId="1544"/>
        </pc:sldMkLst>
      </pc:sldChg>
      <pc:sldChg chg="add del">
        <pc:chgData name="Roth, Dan" userId="18da4c67-dd89-43a7-9856-8592f867a23c" providerId="ADAL" clId="{AD491F33-9BF7-4EA1-9E93-66CEFCA1C69E}" dt="2020-10-13T21:58:41.947" v="965"/>
        <pc:sldMkLst>
          <pc:docMk/>
          <pc:sldMk cId="3689529520" sldId="1544"/>
        </pc:sldMkLst>
      </pc:sldChg>
      <pc:sldChg chg="add del">
        <pc:chgData name="Roth, Dan" userId="18da4c67-dd89-43a7-9856-8592f867a23c" providerId="ADAL" clId="{AD491F33-9BF7-4EA1-9E93-66CEFCA1C69E}" dt="2020-10-13T21:58:42.120" v="966"/>
        <pc:sldMkLst>
          <pc:docMk/>
          <pc:sldMk cId="189096017" sldId="1545"/>
        </pc:sldMkLst>
      </pc:sldChg>
      <pc:sldChg chg="addSp delSp modSp add del mod delAnim modAnim">
        <pc:chgData name="Roth, Dan" userId="18da4c67-dd89-43a7-9856-8592f867a23c" providerId="ADAL" clId="{AD491F33-9BF7-4EA1-9E93-66CEFCA1C69E}" dt="2020-10-14T00:20:26.634" v="1139"/>
        <pc:sldMkLst>
          <pc:docMk/>
          <pc:sldMk cId="2756944611" sldId="1546"/>
        </pc:sldMkLst>
        <pc:spChg chg="add mod">
          <ac:chgData name="Roth, Dan" userId="18da4c67-dd89-43a7-9856-8592f867a23c" providerId="ADAL" clId="{AD491F33-9BF7-4EA1-9E93-66CEFCA1C69E}" dt="2020-10-14T00:18:32.483" v="1128" actId="404"/>
          <ac:spMkLst>
            <pc:docMk/>
            <pc:sldMk cId="2756944611" sldId="1546"/>
            <ac:spMk id="11" creationId="{7351745A-BF87-4FC7-8510-E675A8BF2EF4}"/>
          </ac:spMkLst>
        </pc:spChg>
        <pc:spChg chg="add del mod">
          <ac:chgData name="Roth, Dan" userId="18da4c67-dd89-43a7-9856-8592f867a23c" providerId="ADAL" clId="{AD491F33-9BF7-4EA1-9E93-66CEFCA1C69E}" dt="2020-10-14T00:19:20.300" v="1132" actId="478"/>
          <ac:spMkLst>
            <pc:docMk/>
            <pc:sldMk cId="2756944611" sldId="1546"/>
            <ac:spMk id="12" creationId="{62EA091E-5EE8-4E24-BC85-948EEFAE7BC0}"/>
          </ac:spMkLst>
        </pc:spChg>
        <pc:spChg chg="add mod">
          <ac:chgData name="Roth, Dan" userId="18da4c67-dd89-43a7-9856-8592f867a23c" providerId="ADAL" clId="{AD491F33-9BF7-4EA1-9E93-66CEFCA1C69E}" dt="2020-10-14T00:19:55.769" v="1137" actId="12"/>
          <ac:spMkLst>
            <pc:docMk/>
            <pc:sldMk cId="2756944611" sldId="1546"/>
            <ac:spMk id="14" creationId="{34565184-A58A-4A09-B747-152ECCF2A50C}"/>
          </ac:spMkLst>
        </pc:spChg>
        <pc:picChg chg="del">
          <ac:chgData name="Roth, Dan" userId="18da4c67-dd89-43a7-9856-8592f867a23c" providerId="ADAL" clId="{AD491F33-9BF7-4EA1-9E93-66CEFCA1C69E}" dt="2020-10-14T00:17:24.051" v="1121" actId="478"/>
          <ac:picMkLst>
            <pc:docMk/>
            <pc:sldMk cId="2756944611" sldId="1546"/>
            <ac:picMk id="8" creationId="{38B8F3A8-8F71-4876-B696-870F868D14F4}"/>
          </ac:picMkLst>
        </pc:picChg>
        <pc:picChg chg="add mod">
          <ac:chgData name="Roth, Dan" userId="18da4c67-dd89-43a7-9856-8592f867a23c" providerId="ADAL" clId="{AD491F33-9BF7-4EA1-9E93-66CEFCA1C69E}" dt="2020-10-14T00:18:02.916" v="1124" actId="1076"/>
          <ac:picMkLst>
            <pc:docMk/>
            <pc:sldMk cId="2756944611" sldId="1546"/>
            <ac:picMk id="10" creationId="{68E71687-CA99-4728-92BC-C7D8D7732882}"/>
          </ac:picMkLst>
        </pc:picChg>
      </pc:sldChg>
      <pc:sldChg chg="add del">
        <pc:chgData name="Roth, Dan" userId="18da4c67-dd89-43a7-9856-8592f867a23c" providerId="ADAL" clId="{AD491F33-9BF7-4EA1-9E93-66CEFCA1C69E}" dt="2020-10-13T23:53:46.670" v="1013"/>
        <pc:sldMkLst>
          <pc:docMk/>
          <pc:sldMk cId="1493300475" sldId="1547"/>
        </pc:sldMkLst>
      </pc:sldChg>
      <pc:sldChg chg="add">
        <pc:chgData name="Roth, Dan" userId="18da4c67-dd89-43a7-9856-8592f867a23c" providerId="ADAL" clId="{AD491F33-9BF7-4EA1-9E93-66CEFCA1C69E}" dt="2020-10-13T23:53:46.714" v="1014"/>
        <pc:sldMkLst>
          <pc:docMk/>
          <pc:sldMk cId="4228338583" sldId="1547"/>
        </pc:sldMkLst>
      </pc:sldChg>
      <pc:sldChg chg="add">
        <pc:chgData name="Roth, Dan" userId="18da4c67-dd89-43a7-9856-8592f867a23c" providerId="ADAL" clId="{AD491F33-9BF7-4EA1-9E93-66CEFCA1C69E}" dt="2020-10-13T23:53:46.714" v="1014"/>
        <pc:sldMkLst>
          <pc:docMk/>
          <pc:sldMk cId="3088907770" sldId="1548"/>
        </pc:sldMkLst>
      </pc:sldChg>
      <pc:sldChg chg="add del">
        <pc:chgData name="Roth, Dan" userId="18da4c67-dd89-43a7-9856-8592f867a23c" providerId="ADAL" clId="{AD491F33-9BF7-4EA1-9E93-66CEFCA1C69E}" dt="2020-10-13T23:53:46.670" v="1013"/>
        <pc:sldMkLst>
          <pc:docMk/>
          <pc:sldMk cId="3390051960" sldId="1548"/>
        </pc:sldMkLst>
      </pc:sldChg>
      <pc:sldChg chg="add">
        <pc:chgData name="Roth, Dan" userId="18da4c67-dd89-43a7-9856-8592f867a23c" providerId="ADAL" clId="{AD491F33-9BF7-4EA1-9E93-66CEFCA1C69E}" dt="2020-10-13T23:53:46.714" v="1014"/>
        <pc:sldMkLst>
          <pc:docMk/>
          <pc:sldMk cId="147809966" sldId="1549"/>
        </pc:sldMkLst>
      </pc:sldChg>
      <pc:sldChg chg="add del">
        <pc:chgData name="Roth, Dan" userId="18da4c67-dd89-43a7-9856-8592f867a23c" providerId="ADAL" clId="{AD491F33-9BF7-4EA1-9E93-66CEFCA1C69E}" dt="2020-10-13T23:53:46.670" v="1013"/>
        <pc:sldMkLst>
          <pc:docMk/>
          <pc:sldMk cId="4228789184" sldId="1549"/>
        </pc:sldMkLst>
      </pc:sldChg>
      <pc:sldChg chg="add del">
        <pc:chgData name="Roth, Dan" userId="18da4c67-dd89-43a7-9856-8592f867a23c" providerId="ADAL" clId="{AD491F33-9BF7-4EA1-9E93-66CEFCA1C69E}" dt="2020-10-13T23:53:46.670" v="1013"/>
        <pc:sldMkLst>
          <pc:docMk/>
          <pc:sldMk cId="479698170" sldId="1550"/>
        </pc:sldMkLst>
      </pc:sldChg>
      <pc:sldChg chg="add">
        <pc:chgData name="Roth, Dan" userId="18da4c67-dd89-43a7-9856-8592f867a23c" providerId="ADAL" clId="{AD491F33-9BF7-4EA1-9E93-66CEFCA1C69E}" dt="2020-10-13T23:53:46.714" v="1014"/>
        <pc:sldMkLst>
          <pc:docMk/>
          <pc:sldMk cId="879195227" sldId="1550"/>
        </pc:sldMkLst>
      </pc:sldChg>
      <pc:sldChg chg="modSp add mod">
        <pc:chgData name="Roth, Dan" userId="18da4c67-dd89-43a7-9856-8592f867a23c" providerId="ADAL" clId="{AD491F33-9BF7-4EA1-9E93-66CEFCA1C69E}" dt="2020-10-14T01:29:26.974" v="2002" actId="20577"/>
        <pc:sldMkLst>
          <pc:docMk/>
          <pc:sldMk cId="427474105" sldId="1551"/>
        </pc:sldMkLst>
        <pc:spChg chg="mod">
          <ac:chgData name="Roth, Dan" userId="18da4c67-dd89-43a7-9856-8592f867a23c" providerId="ADAL" clId="{AD491F33-9BF7-4EA1-9E93-66CEFCA1C69E}" dt="2020-10-13T23:56:35.662" v="1027"/>
          <ac:spMkLst>
            <pc:docMk/>
            <pc:sldMk cId="427474105" sldId="1551"/>
            <ac:spMk id="2" creationId="{00000000-0000-0000-0000-000000000000}"/>
          </ac:spMkLst>
        </pc:spChg>
        <pc:spChg chg="mod">
          <ac:chgData name="Roth, Dan" userId="18da4c67-dd89-43a7-9856-8592f867a23c" providerId="ADAL" clId="{AD491F33-9BF7-4EA1-9E93-66CEFCA1C69E}" dt="2020-10-14T01:29:26.974" v="2002" actId="20577"/>
          <ac:spMkLst>
            <pc:docMk/>
            <pc:sldMk cId="427474105" sldId="1551"/>
            <ac:spMk id="3" creationId="{00000000-0000-0000-0000-000000000000}"/>
          </ac:spMkLst>
        </pc:spChg>
      </pc:sldChg>
      <pc:sldChg chg="add del">
        <pc:chgData name="Roth, Dan" userId="18da4c67-dd89-43a7-9856-8592f867a23c" providerId="ADAL" clId="{AD491F33-9BF7-4EA1-9E93-66CEFCA1C69E}" dt="2020-10-13T23:55:24.351" v="1017"/>
        <pc:sldMkLst>
          <pc:docMk/>
          <pc:sldMk cId="3026548502" sldId="1551"/>
        </pc:sldMkLst>
      </pc:sldChg>
      <pc:sldChg chg="add">
        <pc:chgData name="Roth, Dan" userId="18da4c67-dd89-43a7-9856-8592f867a23c" providerId="ADAL" clId="{AD491F33-9BF7-4EA1-9E93-66CEFCA1C69E}" dt="2020-10-13T23:58:27.941" v="1029"/>
        <pc:sldMkLst>
          <pc:docMk/>
          <pc:sldMk cId="1166524227" sldId="1552"/>
        </pc:sldMkLst>
      </pc:sldChg>
      <pc:sldChg chg="addSp delSp modSp add mod delAnim modAnim">
        <pc:chgData name="Roth, Dan" userId="18da4c67-dd89-43a7-9856-8592f867a23c" providerId="ADAL" clId="{AD491F33-9BF7-4EA1-9E93-66CEFCA1C69E}" dt="2020-10-14T01:03:01.282" v="1439" actId="1076"/>
        <pc:sldMkLst>
          <pc:docMk/>
          <pc:sldMk cId="2505440600" sldId="1553"/>
        </pc:sldMkLst>
        <pc:spChg chg="mod">
          <ac:chgData name="Roth, Dan" userId="18da4c67-dd89-43a7-9856-8592f867a23c" providerId="ADAL" clId="{AD491F33-9BF7-4EA1-9E93-66CEFCA1C69E}" dt="2020-10-14T01:02:19.477" v="1435" actId="20577"/>
          <ac:spMkLst>
            <pc:docMk/>
            <pc:sldMk cId="2505440600" sldId="1553"/>
            <ac:spMk id="3" creationId="{8318BC65-9C22-4459-9326-4AF483462038}"/>
          </ac:spMkLst>
        </pc:spChg>
        <pc:spChg chg="mod">
          <ac:chgData name="Roth, Dan" userId="18da4c67-dd89-43a7-9856-8592f867a23c" providerId="ADAL" clId="{AD491F33-9BF7-4EA1-9E93-66CEFCA1C69E}" dt="2020-10-14T01:03:01.282" v="1439" actId="1076"/>
          <ac:spMkLst>
            <pc:docMk/>
            <pc:sldMk cId="2505440600" sldId="1553"/>
            <ac:spMk id="9" creationId="{27225EF5-522C-4C61-B426-3243BF23D152}"/>
          </ac:spMkLst>
        </pc:spChg>
        <pc:spChg chg="add del mod">
          <ac:chgData name="Roth, Dan" userId="18da4c67-dd89-43a7-9856-8592f867a23c" providerId="ADAL" clId="{AD491F33-9BF7-4EA1-9E93-66CEFCA1C69E}" dt="2020-10-14T00:59:35.752" v="1297" actId="478"/>
          <ac:spMkLst>
            <pc:docMk/>
            <pc:sldMk cId="2505440600" sldId="1553"/>
            <ac:spMk id="11" creationId="{AD2B6176-D2B4-40FC-9959-9ED1C415C9C7}"/>
          </ac:spMkLst>
        </pc:spChg>
      </pc:sldChg>
    </pc:docChg>
  </pc:docChgLst>
  <pc:docChgLst>
    <pc:chgData name="Roth, Dan" userId="18da4c67-dd89-43a7-9856-8592f867a23c" providerId="ADAL" clId="{698BC40D-3440-4629-BA5B-CB63CA225431}"/>
    <pc:docChg chg="modSld">
      <pc:chgData name="Roth, Dan" userId="18da4c67-dd89-43a7-9856-8592f867a23c" providerId="ADAL" clId="{698BC40D-3440-4629-BA5B-CB63CA225431}" dt="2019-09-26T02:35:17.844" v="15" actId="403"/>
      <pc:docMkLst>
        <pc:docMk/>
      </pc:docMkLst>
      <pc:sldChg chg="modNotesTx">
        <pc:chgData name="Roth, Dan" userId="18da4c67-dd89-43a7-9856-8592f867a23c" providerId="ADAL" clId="{698BC40D-3440-4629-BA5B-CB63CA225431}" dt="2019-09-26T02:35:17.844" v="15" actId="403"/>
        <pc:sldMkLst>
          <pc:docMk/>
          <pc:sldMk cId="3010260867" sldId="517"/>
        </pc:sldMkLst>
      </pc:sldChg>
      <pc:sldChg chg="delSp">
        <pc:chgData name="Roth, Dan" userId="18da4c67-dd89-43a7-9856-8592f867a23c" providerId="ADAL" clId="{698BC40D-3440-4629-BA5B-CB63CA225431}" dt="2019-09-26T02:33:13.104" v="2" actId="478"/>
        <pc:sldMkLst>
          <pc:docMk/>
          <pc:sldMk cId="2497973301" sldId="793"/>
        </pc:sldMkLst>
        <pc:spChg chg="del">
          <ac:chgData name="Roth, Dan" userId="18da4c67-dd89-43a7-9856-8592f867a23c" providerId="ADAL" clId="{698BC40D-3440-4629-BA5B-CB63CA225431}" dt="2019-09-26T02:33:13.104" v="2" actId="478"/>
          <ac:spMkLst>
            <pc:docMk/>
            <pc:sldMk cId="2497973301" sldId="793"/>
            <ac:spMk id="4" creationId="{CDA80D02-917E-47D7-9A64-87DE9B4CB505}"/>
          </ac:spMkLst>
        </pc:spChg>
      </pc:sldChg>
      <pc:sldChg chg="delSp">
        <pc:chgData name="Roth, Dan" userId="18da4c67-dd89-43a7-9856-8592f867a23c" providerId="ADAL" clId="{698BC40D-3440-4629-BA5B-CB63CA225431}" dt="2019-09-26T02:33:06.497" v="1" actId="478"/>
        <pc:sldMkLst>
          <pc:docMk/>
          <pc:sldMk cId="2360945601" sldId="794"/>
        </pc:sldMkLst>
        <pc:spChg chg="del">
          <ac:chgData name="Roth, Dan" userId="18da4c67-dd89-43a7-9856-8592f867a23c" providerId="ADAL" clId="{698BC40D-3440-4629-BA5B-CB63CA225431}" dt="2019-09-26T02:33:06.497" v="1" actId="478"/>
          <ac:spMkLst>
            <pc:docMk/>
            <pc:sldMk cId="2360945601" sldId="794"/>
            <ac:spMk id="5" creationId="{C5D6B868-54BA-4D46-8A4F-F868B36FE259}"/>
          </ac:spMkLst>
        </pc:spChg>
      </pc:sldChg>
      <pc:sldChg chg="delSp">
        <pc:chgData name="Roth, Dan" userId="18da4c67-dd89-43a7-9856-8592f867a23c" providerId="ADAL" clId="{698BC40D-3440-4629-BA5B-CB63CA225431}" dt="2019-09-26T02:32:58.198" v="0" actId="478"/>
        <pc:sldMkLst>
          <pc:docMk/>
          <pc:sldMk cId="3338056154" sldId="795"/>
        </pc:sldMkLst>
        <pc:spChg chg="del">
          <ac:chgData name="Roth, Dan" userId="18da4c67-dd89-43a7-9856-8592f867a23c" providerId="ADAL" clId="{698BC40D-3440-4629-BA5B-CB63CA225431}" dt="2019-09-26T02:32:58.198" v="0" actId="478"/>
          <ac:spMkLst>
            <pc:docMk/>
            <pc:sldMk cId="3338056154" sldId="795"/>
            <ac:spMk id="5" creationId="{AAC3FB61-8CF7-434A-A86F-9798659450A0}"/>
          </ac:spMkLst>
        </pc:spChg>
      </pc:sldChg>
      <pc:sldChg chg="delSp">
        <pc:chgData name="Roth, Dan" userId="18da4c67-dd89-43a7-9856-8592f867a23c" providerId="ADAL" clId="{698BC40D-3440-4629-BA5B-CB63CA225431}" dt="2019-09-26T02:34:57.881" v="3" actId="478"/>
        <pc:sldMkLst>
          <pc:docMk/>
          <pc:sldMk cId="50620730" sldId="834"/>
        </pc:sldMkLst>
        <pc:spChg chg="del">
          <ac:chgData name="Roth, Dan" userId="18da4c67-dd89-43a7-9856-8592f867a23c" providerId="ADAL" clId="{698BC40D-3440-4629-BA5B-CB63CA225431}" dt="2019-09-26T02:34:57.881" v="3" actId="478"/>
          <ac:spMkLst>
            <pc:docMk/>
            <pc:sldMk cId="50620730" sldId="834"/>
            <ac:spMk id="3" creationId="{4BDCAB26-0C03-4F46-A1D9-385A2F693C83}"/>
          </ac:spMkLst>
        </pc:spChg>
      </pc:sldChg>
    </pc:docChg>
  </pc:docChgLst>
  <pc:docChgLst>
    <pc:chgData name="Dan Roth" userId="18da4c67-dd89-43a7-9856-8592f867a23c" providerId="ADAL" clId="{7F4E2EDB-D8DC-43DB-960C-58B1BC3D42F5}"/>
    <pc:docChg chg="custSel addSld modSld">
      <pc:chgData name="Dan Roth" userId="18da4c67-dd89-43a7-9856-8592f867a23c" providerId="ADAL" clId="{7F4E2EDB-D8DC-43DB-960C-58B1BC3D42F5}" dt="2019-05-27T06:21:55.122" v="372" actId="113"/>
      <pc:docMkLst>
        <pc:docMk/>
      </pc:docMkLst>
      <pc:sldChg chg="modSp">
        <pc:chgData name="Dan Roth" userId="18da4c67-dd89-43a7-9856-8592f867a23c" providerId="ADAL" clId="{7F4E2EDB-D8DC-43DB-960C-58B1BC3D42F5}" dt="2019-05-26T07:51:16.871" v="6"/>
        <pc:sldMkLst>
          <pc:docMk/>
          <pc:sldMk cId="144345531" sldId="385"/>
        </pc:sldMkLst>
        <pc:spChg chg="mod">
          <ac:chgData name="Dan Roth" userId="18da4c67-dd89-43a7-9856-8592f867a23c" providerId="ADAL" clId="{7F4E2EDB-D8DC-43DB-960C-58B1BC3D42F5}" dt="2019-05-26T07:51:16.871" v="6"/>
          <ac:spMkLst>
            <pc:docMk/>
            <pc:sldMk cId="144345531" sldId="385"/>
            <ac:spMk id="50178" creationId="{00000000-0000-0000-0000-000000000000}"/>
          </ac:spMkLst>
        </pc:spChg>
      </pc:sldChg>
      <pc:sldChg chg="modAnim">
        <pc:chgData name="Dan Roth" userId="18da4c67-dd89-43a7-9856-8592f867a23c" providerId="ADAL" clId="{7F4E2EDB-D8DC-43DB-960C-58B1BC3D42F5}" dt="2019-05-26T09:03:40.936" v="163"/>
        <pc:sldMkLst>
          <pc:docMk/>
          <pc:sldMk cId="3071081106" sldId="448"/>
        </pc:sldMkLst>
      </pc:sldChg>
      <pc:sldChg chg="modSp">
        <pc:chgData name="Dan Roth" userId="18da4c67-dd89-43a7-9856-8592f867a23c" providerId="ADAL" clId="{7F4E2EDB-D8DC-43DB-960C-58B1BC3D42F5}" dt="2019-05-26T08:29:15.752" v="153" actId="114"/>
        <pc:sldMkLst>
          <pc:docMk/>
          <pc:sldMk cId="2198765369" sldId="482"/>
        </pc:sldMkLst>
        <pc:spChg chg="mod">
          <ac:chgData name="Dan Roth" userId="18da4c67-dd89-43a7-9856-8592f867a23c" providerId="ADAL" clId="{7F4E2EDB-D8DC-43DB-960C-58B1BC3D42F5}" dt="2019-05-26T08:29:15.752" v="153" actId="114"/>
          <ac:spMkLst>
            <pc:docMk/>
            <pc:sldMk cId="2198765369" sldId="482"/>
            <ac:spMk id="2" creationId="{00000000-0000-0000-0000-000000000000}"/>
          </ac:spMkLst>
        </pc:spChg>
      </pc:sldChg>
      <pc:sldChg chg="modSp">
        <pc:chgData name="Dan Roth" userId="18da4c67-dd89-43a7-9856-8592f867a23c" providerId="ADAL" clId="{7F4E2EDB-D8DC-43DB-960C-58B1BC3D42F5}" dt="2019-05-26T09:13:26.779" v="182" actId="113"/>
        <pc:sldMkLst>
          <pc:docMk/>
          <pc:sldMk cId="3010260867" sldId="517"/>
        </pc:sldMkLst>
        <pc:spChg chg="mod">
          <ac:chgData name="Dan Roth" userId="18da4c67-dd89-43a7-9856-8592f867a23c" providerId="ADAL" clId="{7F4E2EDB-D8DC-43DB-960C-58B1BC3D42F5}" dt="2019-05-26T09:13:26.779" v="182" actId="113"/>
          <ac:spMkLst>
            <pc:docMk/>
            <pc:sldMk cId="3010260867" sldId="517"/>
            <ac:spMk id="9" creationId="{C329B03F-F15B-4DDF-A0BD-A087B6870306}"/>
          </ac:spMkLst>
        </pc:spChg>
      </pc:sldChg>
      <pc:sldChg chg="modSp modAnim">
        <pc:chgData name="Dan Roth" userId="18da4c67-dd89-43a7-9856-8592f867a23c" providerId="ADAL" clId="{7F4E2EDB-D8DC-43DB-960C-58B1BC3D42F5}" dt="2019-05-27T06:19:03.383" v="370"/>
        <pc:sldMkLst>
          <pc:docMk/>
          <pc:sldMk cId="2450023312" sldId="526"/>
        </pc:sldMkLst>
        <pc:spChg chg="mod">
          <ac:chgData name="Dan Roth" userId="18da4c67-dd89-43a7-9856-8592f867a23c" providerId="ADAL" clId="{7F4E2EDB-D8DC-43DB-960C-58B1BC3D42F5}" dt="2019-05-26T09:15:33.557" v="204" actId="113"/>
          <ac:spMkLst>
            <pc:docMk/>
            <pc:sldMk cId="2450023312" sldId="526"/>
            <ac:spMk id="7" creationId="{00000000-0000-0000-0000-000000000000}"/>
          </ac:spMkLst>
        </pc:spChg>
        <pc:spChg chg="mod">
          <ac:chgData name="Dan Roth" userId="18da4c67-dd89-43a7-9856-8592f867a23c" providerId="ADAL" clId="{7F4E2EDB-D8DC-43DB-960C-58B1BC3D42F5}" dt="2019-05-26T09:15:40.532" v="205" actId="113"/>
          <ac:spMkLst>
            <pc:docMk/>
            <pc:sldMk cId="2450023312" sldId="526"/>
            <ac:spMk id="10" creationId="{2AB1F6A2-54CA-4864-9459-2FA95B2F7B75}"/>
          </ac:spMkLst>
        </pc:spChg>
      </pc:sldChg>
      <pc:sldChg chg="modSp">
        <pc:chgData name="Dan Roth" userId="18da4c67-dd89-43a7-9856-8592f867a23c" providerId="ADAL" clId="{7F4E2EDB-D8DC-43DB-960C-58B1BC3D42F5}" dt="2019-05-27T06:16:17.035" v="364" actId="404"/>
        <pc:sldMkLst>
          <pc:docMk/>
          <pc:sldMk cId="1173615815" sldId="590"/>
        </pc:sldMkLst>
        <pc:spChg chg="mod">
          <ac:chgData name="Dan Roth" userId="18da4c67-dd89-43a7-9856-8592f867a23c" providerId="ADAL" clId="{7F4E2EDB-D8DC-43DB-960C-58B1BC3D42F5}" dt="2019-05-27T06:16:17.035" v="364" actId="404"/>
          <ac:spMkLst>
            <pc:docMk/>
            <pc:sldMk cId="1173615815" sldId="590"/>
            <ac:spMk id="2" creationId="{00000000-0000-0000-0000-000000000000}"/>
          </ac:spMkLst>
        </pc:spChg>
      </pc:sldChg>
      <pc:sldChg chg="modSp">
        <pc:chgData name="Dan Roth" userId="18da4c67-dd89-43a7-9856-8592f867a23c" providerId="ADAL" clId="{7F4E2EDB-D8DC-43DB-960C-58B1BC3D42F5}" dt="2019-05-26T08:29:50.502" v="154" actId="12788"/>
        <pc:sldMkLst>
          <pc:docMk/>
          <pc:sldMk cId="1258585523" sldId="612"/>
        </pc:sldMkLst>
        <pc:spChg chg="mod">
          <ac:chgData name="Dan Roth" userId="18da4c67-dd89-43a7-9856-8592f867a23c" providerId="ADAL" clId="{7F4E2EDB-D8DC-43DB-960C-58B1BC3D42F5}" dt="2019-05-26T08:29:50.502" v="154" actId="12788"/>
          <ac:spMkLst>
            <pc:docMk/>
            <pc:sldMk cId="1258585523" sldId="612"/>
            <ac:spMk id="19" creationId="{00000000-0000-0000-0000-000000000000}"/>
          </ac:spMkLst>
        </pc:spChg>
      </pc:sldChg>
      <pc:sldChg chg="delSp">
        <pc:chgData name="Dan Roth" userId="18da4c67-dd89-43a7-9856-8592f867a23c" providerId="ADAL" clId="{7F4E2EDB-D8DC-43DB-960C-58B1BC3D42F5}" dt="2019-05-27T06:08:41.186" v="348" actId="478"/>
        <pc:sldMkLst>
          <pc:docMk/>
          <pc:sldMk cId="1439283589" sldId="624"/>
        </pc:sldMkLst>
        <pc:spChg chg="del">
          <ac:chgData name="Dan Roth" userId="18da4c67-dd89-43a7-9856-8592f867a23c" providerId="ADAL" clId="{7F4E2EDB-D8DC-43DB-960C-58B1BC3D42F5}" dt="2019-05-27T06:08:41.186" v="348" actId="478"/>
          <ac:spMkLst>
            <pc:docMk/>
            <pc:sldMk cId="1439283589" sldId="624"/>
            <ac:spMk id="6" creationId="{C420F712-81E6-4A0D-9914-75377E4127C3}"/>
          </ac:spMkLst>
        </pc:spChg>
      </pc:sldChg>
      <pc:sldChg chg="addSp modSp add modAnim">
        <pc:chgData name="Dan Roth" userId="18da4c67-dd89-43a7-9856-8592f867a23c" providerId="ADAL" clId="{7F4E2EDB-D8DC-43DB-960C-58B1BC3D42F5}" dt="2019-05-27T05:30:45.796" v="271" actId="12788"/>
        <pc:sldMkLst>
          <pc:docMk/>
          <pc:sldMk cId="0" sldId="678"/>
        </pc:sldMkLst>
        <pc:spChg chg="add">
          <ac:chgData name="Dan Roth" userId="18da4c67-dd89-43a7-9856-8592f867a23c" providerId="ADAL" clId="{7F4E2EDB-D8DC-43DB-960C-58B1BC3D42F5}" dt="2019-05-26T08:15:03.795" v="12"/>
          <ac:spMkLst>
            <pc:docMk/>
            <pc:sldMk cId="0" sldId="678"/>
            <ac:spMk id="7" creationId="{20ACC8F0-FB29-466E-96F8-A9DF1008F35D}"/>
          </ac:spMkLst>
        </pc:spChg>
        <pc:picChg chg="mod">
          <ac:chgData name="Dan Roth" userId="18da4c67-dd89-43a7-9856-8592f867a23c" providerId="ADAL" clId="{7F4E2EDB-D8DC-43DB-960C-58B1BC3D42F5}" dt="2019-05-27T05:30:45.796" v="271" actId="12788"/>
          <ac:picMkLst>
            <pc:docMk/>
            <pc:sldMk cId="0" sldId="678"/>
            <ac:picMk id="1022980" creationId="{1D7CF643-6392-43AD-9806-072E2E166359}"/>
          </ac:picMkLst>
        </pc:picChg>
      </pc:sldChg>
      <pc:sldChg chg="modSp">
        <pc:chgData name="Dan Roth" userId="18da4c67-dd89-43a7-9856-8592f867a23c" providerId="ADAL" clId="{7F4E2EDB-D8DC-43DB-960C-58B1BC3D42F5}" dt="2019-05-26T08:37:27.177" v="159"/>
        <pc:sldMkLst>
          <pc:docMk/>
          <pc:sldMk cId="2150309772" sldId="744"/>
        </pc:sldMkLst>
        <pc:spChg chg="mod">
          <ac:chgData name="Dan Roth" userId="18da4c67-dd89-43a7-9856-8592f867a23c" providerId="ADAL" clId="{7F4E2EDB-D8DC-43DB-960C-58B1BC3D42F5}" dt="2019-05-26T08:37:27.177" v="159"/>
          <ac:spMkLst>
            <pc:docMk/>
            <pc:sldMk cId="2150309772" sldId="744"/>
            <ac:spMk id="18" creationId="{25A6A15E-08E7-4EC5-8245-3594F89371D0}"/>
          </ac:spMkLst>
        </pc:spChg>
      </pc:sldChg>
      <pc:sldChg chg="delSp">
        <pc:chgData name="Dan Roth" userId="18da4c67-dd89-43a7-9856-8592f867a23c" providerId="ADAL" clId="{7F4E2EDB-D8DC-43DB-960C-58B1BC3D42F5}" dt="2019-05-27T06:08:54.451" v="349" actId="478"/>
        <pc:sldMkLst>
          <pc:docMk/>
          <pc:sldMk cId="2753567696" sldId="754"/>
        </pc:sldMkLst>
        <pc:spChg chg="del">
          <ac:chgData name="Dan Roth" userId="18da4c67-dd89-43a7-9856-8592f867a23c" providerId="ADAL" clId="{7F4E2EDB-D8DC-43DB-960C-58B1BC3D42F5}" dt="2019-05-27T06:08:54.451" v="349" actId="478"/>
          <ac:spMkLst>
            <pc:docMk/>
            <pc:sldMk cId="2753567696" sldId="754"/>
            <ac:spMk id="3" creationId="{2F7A3E14-633D-4CE4-B3DB-A5CB3CD7DEEB}"/>
          </ac:spMkLst>
        </pc:spChg>
      </pc:sldChg>
      <pc:sldChg chg="addSp delSp modSp">
        <pc:chgData name="Dan Roth" userId="18da4c67-dd89-43a7-9856-8592f867a23c" providerId="ADAL" clId="{7F4E2EDB-D8DC-43DB-960C-58B1BC3D42F5}" dt="2019-05-26T08:36:32.922" v="158"/>
        <pc:sldMkLst>
          <pc:docMk/>
          <pc:sldMk cId="3785013207" sldId="785"/>
        </pc:sldMkLst>
        <pc:spChg chg="add del mod">
          <ac:chgData name="Dan Roth" userId="18da4c67-dd89-43a7-9856-8592f867a23c" providerId="ADAL" clId="{7F4E2EDB-D8DC-43DB-960C-58B1BC3D42F5}" dt="2019-05-26T08:35:28.759" v="155"/>
          <ac:spMkLst>
            <pc:docMk/>
            <pc:sldMk cId="3785013207" sldId="785"/>
            <ac:spMk id="5" creationId="{C0299D39-CC32-4483-8EF0-E7EDF7DC91B0}"/>
          </ac:spMkLst>
        </pc:spChg>
        <pc:spChg chg="add del mod">
          <ac:chgData name="Dan Roth" userId="18da4c67-dd89-43a7-9856-8592f867a23c" providerId="ADAL" clId="{7F4E2EDB-D8DC-43DB-960C-58B1BC3D42F5}" dt="2019-05-26T08:35:50.868" v="156"/>
          <ac:spMkLst>
            <pc:docMk/>
            <pc:sldMk cId="3785013207" sldId="785"/>
            <ac:spMk id="7" creationId="{F2CE18CD-E750-4FC7-B353-EDA058336954}"/>
          </ac:spMkLst>
        </pc:spChg>
        <pc:spChg chg="add del mod">
          <ac:chgData name="Dan Roth" userId="18da4c67-dd89-43a7-9856-8592f867a23c" providerId="ADAL" clId="{7F4E2EDB-D8DC-43DB-960C-58B1BC3D42F5}" dt="2019-05-26T08:36:02.582" v="157"/>
          <ac:spMkLst>
            <pc:docMk/>
            <pc:sldMk cId="3785013207" sldId="785"/>
            <ac:spMk id="9" creationId="{FBD7AE0C-EE75-4593-AC32-A871DD7C2EBC}"/>
          </ac:spMkLst>
        </pc:spChg>
        <pc:spChg chg="add del mod">
          <ac:chgData name="Dan Roth" userId="18da4c67-dd89-43a7-9856-8592f867a23c" providerId="ADAL" clId="{7F4E2EDB-D8DC-43DB-960C-58B1BC3D42F5}" dt="2019-05-26T08:36:02.582" v="157"/>
          <ac:spMkLst>
            <pc:docMk/>
            <pc:sldMk cId="3785013207" sldId="785"/>
            <ac:spMk id="10" creationId="{C53BA0C0-3635-4A98-94A6-380A1E330E36}"/>
          </ac:spMkLst>
        </pc:spChg>
        <pc:spChg chg="add mod">
          <ac:chgData name="Dan Roth" userId="18da4c67-dd89-43a7-9856-8592f867a23c" providerId="ADAL" clId="{7F4E2EDB-D8DC-43DB-960C-58B1BC3D42F5}" dt="2019-05-26T08:36:32.922" v="158"/>
          <ac:spMkLst>
            <pc:docMk/>
            <pc:sldMk cId="3785013207" sldId="785"/>
            <ac:spMk id="11" creationId="{6B4AD909-2076-461B-B8EE-C2217EC4CE95}"/>
          </ac:spMkLst>
        </pc:spChg>
      </pc:sldChg>
      <pc:sldChg chg="modSp modAnim">
        <pc:chgData name="Dan Roth" userId="18da4c67-dd89-43a7-9856-8592f867a23c" providerId="ADAL" clId="{7F4E2EDB-D8DC-43DB-960C-58B1BC3D42F5}" dt="2019-05-27T05:30:08.375" v="270" actId="6549"/>
        <pc:sldMkLst>
          <pc:docMk/>
          <pc:sldMk cId="2144188295" sldId="1263"/>
        </pc:sldMkLst>
        <pc:spChg chg="mod">
          <ac:chgData name="Dan Roth" userId="18da4c67-dd89-43a7-9856-8592f867a23c" providerId="ADAL" clId="{7F4E2EDB-D8DC-43DB-960C-58B1BC3D42F5}" dt="2019-05-26T08:08:14.452" v="10" actId="113"/>
          <ac:spMkLst>
            <pc:docMk/>
            <pc:sldMk cId="2144188295" sldId="1263"/>
            <ac:spMk id="3" creationId="{1E6276C3-E48C-494F-9637-7B2D9A383D30}"/>
          </ac:spMkLst>
        </pc:spChg>
        <pc:spChg chg="mod">
          <ac:chgData name="Dan Roth" userId="18da4c67-dd89-43a7-9856-8592f867a23c" providerId="ADAL" clId="{7F4E2EDB-D8DC-43DB-960C-58B1BC3D42F5}" dt="2019-05-27T05:30:08.375" v="270" actId="6549"/>
          <ac:spMkLst>
            <pc:docMk/>
            <pc:sldMk cId="2144188295" sldId="1263"/>
            <ac:spMk id="9" creationId="{9421FAAC-903C-482F-BCF9-A8E83A62A525}"/>
          </ac:spMkLst>
        </pc:spChg>
      </pc:sldChg>
      <pc:sldChg chg="modSp">
        <pc:chgData name="Dan Roth" userId="18da4c67-dd89-43a7-9856-8592f867a23c" providerId="ADAL" clId="{7F4E2EDB-D8DC-43DB-960C-58B1BC3D42F5}" dt="2019-05-26T08:18:12.773" v="38" actId="6549"/>
        <pc:sldMkLst>
          <pc:docMk/>
          <pc:sldMk cId="1685955748" sldId="1272"/>
        </pc:sldMkLst>
        <pc:spChg chg="mod">
          <ac:chgData name="Dan Roth" userId="18da4c67-dd89-43a7-9856-8592f867a23c" providerId="ADAL" clId="{7F4E2EDB-D8DC-43DB-960C-58B1BC3D42F5}" dt="2019-05-26T08:18:12.773" v="38" actId="6549"/>
          <ac:spMkLst>
            <pc:docMk/>
            <pc:sldMk cId="1685955748" sldId="1272"/>
            <ac:spMk id="3" creationId="{77A72FCE-525F-4150-80D3-EFA8F449A2A6}"/>
          </ac:spMkLst>
        </pc:spChg>
      </pc:sldChg>
      <pc:sldChg chg="modSp">
        <pc:chgData name="Dan Roth" userId="18da4c67-dd89-43a7-9856-8592f867a23c" providerId="ADAL" clId="{7F4E2EDB-D8DC-43DB-960C-58B1BC3D42F5}" dt="2019-05-27T05:39:03.241" v="329" actId="1038"/>
        <pc:sldMkLst>
          <pc:docMk/>
          <pc:sldMk cId="819782201" sldId="1273"/>
        </pc:sldMkLst>
        <pc:spChg chg="mod">
          <ac:chgData name="Dan Roth" userId="18da4c67-dd89-43a7-9856-8592f867a23c" providerId="ADAL" clId="{7F4E2EDB-D8DC-43DB-960C-58B1BC3D42F5}" dt="2019-05-27T05:39:03.241" v="329" actId="1038"/>
          <ac:spMkLst>
            <pc:docMk/>
            <pc:sldMk cId="819782201" sldId="1273"/>
            <ac:spMk id="24" creationId="{687C43B7-A106-4249-BFB5-19F1D14D28E2}"/>
          </ac:spMkLst>
        </pc:spChg>
        <pc:spChg chg="mod">
          <ac:chgData name="Dan Roth" userId="18da4c67-dd89-43a7-9856-8592f867a23c" providerId="ADAL" clId="{7F4E2EDB-D8DC-43DB-960C-58B1BC3D42F5}" dt="2019-05-27T05:38:49.230" v="284" actId="20577"/>
          <ac:spMkLst>
            <pc:docMk/>
            <pc:sldMk cId="819782201" sldId="1273"/>
            <ac:spMk id="28" creationId="{77EB7A18-EDF6-436F-A574-265A001E0DD5}"/>
          </ac:spMkLst>
        </pc:spChg>
        <pc:spChg chg="mod">
          <ac:chgData name="Dan Roth" userId="18da4c67-dd89-43a7-9856-8592f867a23c" providerId="ADAL" clId="{7F4E2EDB-D8DC-43DB-960C-58B1BC3D42F5}" dt="2019-05-27T05:36:56.232" v="274" actId="14100"/>
          <ac:spMkLst>
            <pc:docMk/>
            <pc:sldMk cId="819782201" sldId="1273"/>
            <ac:spMk id="61459" creationId="{00000000-0000-0000-0000-000000000000}"/>
          </ac:spMkLst>
        </pc:spChg>
        <pc:grpChg chg="mod">
          <ac:chgData name="Dan Roth" userId="18da4c67-dd89-43a7-9856-8592f867a23c" providerId="ADAL" clId="{7F4E2EDB-D8DC-43DB-960C-58B1BC3D42F5}" dt="2019-05-27T05:36:43.308" v="272" actId="1076"/>
          <ac:grpSpMkLst>
            <pc:docMk/>
            <pc:sldMk cId="819782201" sldId="1273"/>
            <ac:grpSpMk id="5" creationId="{00000000-0000-0000-0000-000000000000}"/>
          </ac:grpSpMkLst>
        </pc:grpChg>
      </pc:sldChg>
      <pc:sldChg chg="modSp modAnim">
        <pc:chgData name="Dan Roth" userId="18da4c67-dd89-43a7-9856-8592f867a23c" providerId="ADAL" clId="{7F4E2EDB-D8DC-43DB-960C-58B1BC3D42F5}" dt="2019-05-26T08:27:04.570" v="151" actId="113"/>
        <pc:sldMkLst>
          <pc:docMk/>
          <pc:sldMk cId="1956819189" sldId="1276"/>
        </pc:sldMkLst>
        <pc:spChg chg="mod">
          <ac:chgData name="Dan Roth" userId="18da4c67-dd89-43a7-9856-8592f867a23c" providerId="ADAL" clId="{7F4E2EDB-D8DC-43DB-960C-58B1BC3D42F5}" dt="2019-05-26T08:27:04.570" v="151" actId="113"/>
          <ac:spMkLst>
            <pc:docMk/>
            <pc:sldMk cId="1956819189" sldId="1276"/>
            <ac:spMk id="3" creationId="{9D97316F-6B52-439C-9D56-2F01771FC364}"/>
          </ac:spMkLst>
        </pc:spChg>
      </pc:sldChg>
      <pc:sldChg chg="modSp">
        <pc:chgData name="Dan Roth" userId="18da4c67-dd89-43a7-9856-8592f867a23c" providerId="ADAL" clId="{7F4E2EDB-D8DC-43DB-960C-58B1BC3D42F5}" dt="2019-05-27T06:07:35.078" v="346" actId="404"/>
        <pc:sldMkLst>
          <pc:docMk/>
          <pc:sldMk cId="1285764961" sldId="1283"/>
        </pc:sldMkLst>
        <pc:spChg chg="mod">
          <ac:chgData name="Dan Roth" userId="18da4c67-dd89-43a7-9856-8592f867a23c" providerId="ADAL" clId="{7F4E2EDB-D8DC-43DB-960C-58B1BC3D42F5}" dt="2019-05-27T06:07:35.078" v="346" actId="404"/>
          <ac:spMkLst>
            <pc:docMk/>
            <pc:sldMk cId="1285764961" sldId="1283"/>
            <ac:spMk id="3" creationId="{54A3A4E4-E0BC-49C1-8DD3-28049194875F}"/>
          </ac:spMkLst>
        </pc:spChg>
      </pc:sldChg>
      <pc:sldChg chg="addSp modSp modAnim">
        <pc:chgData name="Dan Roth" userId="18da4c67-dd89-43a7-9856-8592f867a23c" providerId="ADAL" clId="{7F4E2EDB-D8DC-43DB-960C-58B1BC3D42F5}" dt="2019-05-27T06:18:08.323" v="369"/>
        <pc:sldMkLst>
          <pc:docMk/>
          <pc:sldMk cId="4236429995" sldId="1284"/>
        </pc:sldMkLst>
        <pc:spChg chg="mod">
          <ac:chgData name="Dan Roth" userId="18da4c67-dd89-43a7-9856-8592f867a23c" providerId="ADAL" clId="{7F4E2EDB-D8DC-43DB-960C-58B1BC3D42F5}" dt="2019-05-26T09:12:28.216" v="181" actId="6549"/>
          <ac:spMkLst>
            <pc:docMk/>
            <pc:sldMk cId="4236429995" sldId="1284"/>
            <ac:spMk id="3" creationId="{9D97316F-6B52-439C-9D56-2F01771FC364}"/>
          </ac:spMkLst>
        </pc:spChg>
        <pc:spChg chg="add mod">
          <ac:chgData name="Dan Roth" userId="18da4c67-dd89-43a7-9856-8592f867a23c" providerId="ADAL" clId="{7F4E2EDB-D8DC-43DB-960C-58B1BC3D42F5}" dt="2019-05-27T06:17:32.501" v="367" actId="208"/>
          <ac:spMkLst>
            <pc:docMk/>
            <pc:sldMk cId="4236429995" sldId="1284"/>
            <ac:spMk id="7" creationId="{2724BBC6-F8EE-4377-82E0-D192DA46976F}"/>
          </ac:spMkLst>
        </pc:spChg>
      </pc:sldChg>
      <pc:sldChg chg="modSp">
        <pc:chgData name="Dan Roth" userId="18da4c67-dd89-43a7-9856-8592f867a23c" providerId="ADAL" clId="{7F4E2EDB-D8DC-43DB-960C-58B1BC3D42F5}" dt="2019-05-27T06:21:55.122" v="372" actId="113"/>
        <pc:sldMkLst>
          <pc:docMk/>
          <pc:sldMk cId="3135463179" sldId="1291"/>
        </pc:sldMkLst>
        <pc:spChg chg="mod">
          <ac:chgData name="Dan Roth" userId="18da4c67-dd89-43a7-9856-8592f867a23c" providerId="ADAL" clId="{7F4E2EDB-D8DC-43DB-960C-58B1BC3D42F5}" dt="2019-05-27T06:21:55.122" v="372" actId="113"/>
          <ac:spMkLst>
            <pc:docMk/>
            <pc:sldMk cId="3135463179" sldId="1291"/>
            <ac:spMk id="3" creationId="{9D97316F-6B52-439C-9D56-2F01771FC364}"/>
          </ac:spMkLst>
        </pc:spChg>
      </pc:sldChg>
      <pc:sldChg chg="addSp delSp modSp add modTransition">
        <pc:chgData name="Dan Roth" userId="18da4c67-dd89-43a7-9856-8592f867a23c" providerId="ADAL" clId="{7F4E2EDB-D8DC-43DB-960C-58B1BC3D42F5}" dt="2019-05-26T09:02:36.783" v="162"/>
        <pc:sldMkLst>
          <pc:docMk/>
          <pc:sldMk cId="923125021" sldId="1400"/>
        </pc:sldMkLst>
        <pc:spChg chg="add del mod">
          <ac:chgData name="Dan Roth" userId="18da4c67-dd89-43a7-9856-8592f867a23c" providerId="ADAL" clId="{7F4E2EDB-D8DC-43DB-960C-58B1BC3D42F5}" dt="2019-05-26T08:57:06.954" v="161"/>
          <ac:spMkLst>
            <pc:docMk/>
            <pc:sldMk cId="923125021" sldId="1400"/>
            <ac:spMk id="5" creationId="{D43D2196-A31C-4A75-89BE-EE4EBB95D21D}"/>
          </ac:spMkLst>
        </pc:spChg>
        <pc:spChg chg="add del mod">
          <ac:chgData name="Dan Roth" userId="18da4c67-dd89-43a7-9856-8592f867a23c" providerId="ADAL" clId="{7F4E2EDB-D8DC-43DB-960C-58B1BC3D42F5}" dt="2019-05-26T08:57:06.954" v="161"/>
          <ac:spMkLst>
            <pc:docMk/>
            <pc:sldMk cId="923125021" sldId="1400"/>
            <ac:spMk id="6" creationId="{5F6EB0BC-562A-4944-A788-9F6892FB9CF3}"/>
          </ac:spMkLst>
        </pc:spChg>
        <pc:spChg chg="add del mod">
          <ac:chgData name="Dan Roth" userId="18da4c67-dd89-43a7-9856-8592f867a23c" providerId="ADAL" clId="{7F4E2EDB-D8DC-43DB-960C-58B1BC3D42F5}" dt="2019-05-26T08:57:06.954" v="161"/>
          <ac:spMkLst>
            <pc:docMk/>
            <pc:sldMk cId="923125021" sldId="1400"/>
            <ac:spMk id="7" creationId="{9C94D4E2-5097-40E5-8296-567F4064BA71}"/>
          </ac:spMkLst>
        </pc:spChg>
        <pc:spChg chg="add del mod">
          <ac:chgData name="Dan Roth" userId="18da4c67-dd89-43a7-9856-8592f867a23c" providerId="ADAL" clId="{7F4E2EDB-D8DC-43DB-960C-58B1BC3D42F5}" dt="2019-05-26T08:57:06.954" v="161"/>
          <ac:spMkLst>
            <pc:docMk/>
            <pc:sldMk cId="923125021" sldId="1400"/>
            <ac:spMk id="13" creationId="{0F045986-223C-40EC-95DF-41B995C530E6}"/>
          </ac:spMkLst>
        </pc:spChg>
        <pc:spChg chg="add del mod">
          <ac:chgData name="Dan Roth" userId="18da4c67-dd89-43a7-9856-8592f867a23c" providerId="ADAL" clId="{7F4E2EDB-D8DC-43DB-960C-58B1BC3D42F5}" dt="2019-05-26T08:57:06.954" v="161"/>
          <ac:spMkLst>
            <pc:docMk/>
            <pc:sldMk cId="923125021" sldId="1400"/>
            <ac:spMk id="15" creationId="{4324A07D-7760-49B7-93B2-4C57DBB76C39}"/>
          </ac:spMkLst>
        </pc:spChg>
      </pc:sldChg>
      <pc:sldChg chg="addSp add modAnim">
        <pc:chgData name="Dan Roth" userId="18da4c67-dd89-43a7-9856-8592f867a23c" providerId="ADAL" clId="{7F4E2EDB-D8DC-43DB-960C-58B1BC3D42F5}" dt="2019-05-27T06:08:19.305" v="347"/>
        <pc:sldMkLst>
          <pc:docMk/>
          <pc:sldMk cId="3026417490" sldId="1401"/>
        </pc:sldMkLst>
        <pc:cxnChg chg="add">
          <ac:chgData name="Dan Roth" userId="18da4c67-dd89-43a7-9856-8592f867a23c" providerId="ADAL" clId="{7F4E2EDB-D8DC-43DB-960C-58B1BC3D42F5}" dt="2019-05-26T09:07:52.860" v="165"/>
          <ac:cxnSpMkLst>
            <pc:docMk/>
            <pc:sldMk cId="3026417490" sldId="1401"/>
            <ac:cxnSpMk id="6" creationId="{4790CE58-18C8-4E64-992D-FACF67A38FAA}"/>
          </ac:cxnSpMkLst>
        </pc:cxnChg>
      </pc:sldChg>
      <pc:sldChg chg="addSp modSp add">
        <pc:chgData name="Dan Roth" userId="18da4c67-dd89-43a7-9856-8592f867a23c" providerId="ADAL" clId="{7F4E2EDB-D8DC-43DB-960C-58B1BC3D42F5}" dt="2019-05-26T09:58:27.572" v="217" actId="553"/>
        <pc:sldMkLst>
          <pc:docMk/>
          <pc:sldMk cId="3635769924" sldId="1402"/>
        </pc:sldMkLst>
        <pc:spChg chg="add mod">
          <ac:chgData name="Dan Roth" userId="18da4c67-dd89-43a7-9856-8592f867a23c" providerId="ADAL" clId="{7F4E2EDB-D8DC-43DB-960C-58B1BC3D42F5}" dt="2019-05-26T09:58:27.572" v="217" actId="553"/>
          <ac:spMkLst>
            <pc:docMk/>
            <pc:sldMk cId="3635769924" sldId="1402"/>
            <ac:spMk id="6" creationId="{FD9DB9F0-1A28-4708-B679-33D6621B66B3}"/>
          </ac:spMkLst>
        </pc:spChg>
        <pc:spChg chg="add mod">
          <ac:chgData name="Dan Roth" userId="18da4c67-dd89-43a7-9856-8592f867a23c" providerId="ADAL" clId="{7F4E2EDB-D8DC-43DB-960C-58B1BC3D42F5}" dt="2019-05-26T09:58:27.572" v="217" actId="553"/>
          <ac:spMkLst>
            <pc:docMk/>
            <pc:sldMk cId="3635769924" sldId="1402"/>
            <ac:spMk id="7" creationId="{55F56510-B4A3-4D5B-B834-ABD32E817149}"/>
          </ac:spMkLst>
        </pc:spChg>
        <pc:picChg chg="add">
          <ac:chgData name="Dan Roth" userId="18da4c67-dd89-43a7-9856-8592f867a23c" providerId="ADAL" clId="{7F4E2EDB-D8DC-43DB-960C-58B1BC3D42F5}" dt="2019-05-26T09:43:53.756" v="207"/>
          <ac:picMkLst>
            <pc:docMk/>
            <pc:sldMk cId="3635769924" sldId="1402"/>
            <ac:picMk id="5" creationId="{084BF2E9-3213-406E-A269-D8D4E57ECF14}"/>
          </ac:picMkLst>
        </pc:picChg>
      </pc:sldChg>
      <pc:sldChg chg="add modTransition modAnim">
        <pc:chgData name="Dan Roth" userId="18da4c67-dd89-43a7-9856-8592f867a23c" providerId="ADAL" clId="{7F4E2EDB-D8DC-43DB-960C-58B1BC3D42F5}" dt="2019-05-26T09:47:58.766" v="210"/>
        <pc:sldMkLst>
          <pc:docMk/>
          <pc:sldMk cId="6290910" sldId="1403"/>
        </pc:sldMkLst>
      </pc:sldChg>
      <pc:sldChg chg="addSp add">
        <pc:chgData name="Dan Roth" userId="18da4c67-dd89-43a7-9856-8592f867a23c" providerId="ADAL" clId="{7F4E2EDB-D8DC-43DB-960C-58B1BC3D42F5}" dt="2019-05-26T09:56:48.730" v="216"/>
        <pc:sldMkLst>
          <pc:docMk/>
          <pc:sldMk cId="558400769" sldId="1404"/>
        </pc:sldMkLst>
        <pc:picChg chg="add">
          <ac:chgData name="Dan Roth" userId="18da4c67-dd89-43a7-9856-8592f867a23c" providerId="ADAL" clId="{7F4E2EDB-D8DC-43DB-960C-58B1BC3D42F5}" dt="2019-05-26T09:56:48.730" v="216"/>
          <ac:picMkLst>
            <pc:docMk/>
            <pc:sldMk cId="558400769" sldId="1404"/>
            <ac:picMk id="3" creationId="{FBF535BF-A51A-48F3-B898-4CC9D0ADBA11}"/>
          </ac:picMkLst>
        </pc:picChg>
      </pc:sldChg>
    </pc:docChg>
  </pc:docChgLst>
  <pc:docChgLst>
    <pc:chgData name="Roth, Dan" userId="18da4c67-dd89-43a7-9856-8592f867a23c" providerId="ADAL" clId="{68932988-7CC3-4A26-B072-9CEA24D72DFB}"/>
    <pc:docChg chg="custSel addSld modSld">
      <pc:chgData name="Roth, Dan" userId="18da4c67-dd89-43a7-9856-8592f867a23c" providerId="ADAL" clId="{68932988-7CC3-4A26-B072-9CEA24D72DFB}" dt="2019-05-19T22:06:25.425" v="348" actId="20577"/>
      <pc:docMkLst>
        <pc:docMk/>
      </pc:docMkLst>
      <pc:sldChg chg="addSp modSp add">
        <pc:chgData name="Roth, Dan" userId="18da4c67-dd89-43a7-9856-8592f867a23c" providerId="ADAL" clId="{68932988-7CC3-4A26-B072-9CEA24D72DFB}" dt="2019-05-19T22:06:25.425" v="348" actId="20577"/>
        <pc:sldMkLst>
          <pc:docMk/>
          <pc:sldMk cId="667283528" sldId="1399"/>
        </pc:sldMkLst>
        <pc:spChg chg="mod">
          <ac:chgData name="Roth, Dan" userId="18da4c67-dd89-43a7-9856-8592f867a23c" providerId="ADAL" clId="{68932988-7CC3-4A26-B072-9CEA24D72DFB}" dt="2019-05-19T21:56:20.160" v="15" actId="20577"/>
          <ac:spMkLst>
            <pc:docMk/>
            <pc:sldMk cId="667283528" sldId="1399"/>
            <ac:spMk id="2" creationId="{B6471208-E70B-4821-8381-28666B9E93F3}"/>
          </ac:spMkLst>
        </pc:spChg>
        <pc:spChg chg="mod">
          <ac:chgData name="Roth, Dan" userId="18da4c67-dd89-43a7-9856-8592f867a23c" providerId="ADAL" clId="{68932988-7CC3-4A26-B072-9CEA24D72DFB}" dt="2019-05-19T22:06:25.425" v="348" actId="20577"/>
          <ac:spMkLst>
            <pc:docMk/>
            <pc:sldMk cId="667283528" sldId="1399"/>
            <ac:spMk id="3" creationId="{752EDD7B-BDE7-47E9-8BA7-E65359C747BE}"/>
          </ac:spMkLst>
        </pc:spChg>
        <pc:picChg chg="add mod">
          <ac:chgData name="Roth, Dan" userId="18da4c67-dd89-43a7-9856-8592f867a23c" providerId="ADAL" clId="{68932988-7CC3-4A26-B072-9CEA24D72DFB}" dt="2019-05-19T22:00:22.029" v="148" actId="1076"/>
          <ac:picMkLst>
            <pc:docMk/>
            <pc:sldMk cId="667283528" sldId="1399"/>
            <ac:picMk id="1026" creationId="{04693A2C-CF09-4DEB-B633-95E092DDCA2B}"/>
          </ac:picMkLst>
        </pc:picChg>
      </pc:sldChg>
    </pc:docChg>
  </pc:docChgLst>
  <pc:docChgLst>
    <pc:chgData name="Roth, Dan" userId="18da4c67-dd89-43a7-9856-8592f867a23c" providerId="ADAL" clId="{F231C210-A8BC-4E70-8EA9-B225B58A1383}"/>
    <pc:docChg chg="delSld modSld sldOrd delSection modSection">
      <pc:chgData name="Roth, Dan" userId="18da4c67-dd89-43a7-9856-8592f867a23c" providerId="ADAL" clId="{F231C210-A8BC-4E70-8EA9-B225B58A1383}" dt="2019-05-31T17:00:49.551" v="15" actId="18676"/>
      <pc:docMkLst>
        <pc:docMk/>
      </pc:docMkLst>
      <pc:sldChg chg="del">
        <pc:chgData name="Roth, Dan" userId="18da4c67-dd89-43a7-9856-8592f867a23c" providerId="ADAL" clId="{F231C210-A8BC-4E70-8EA9-B225B58A1383}" dt="2019-05-31T16:59:56.552" v="9" actId="2696"/>
        <pc:sldMkLst>
          <pc:docMk/>
          <pc:sldMk cId="122013090" sldId="304"/>
        </pc:sldMkLst>
      </pc:sldChg>
      <pc:sldChg chg="del">
        <pc:chgData name="Roth, Dan" userId="18da4c67-dd89-43a7-9856-8592f867a23c" providerId="ADAL" clId="{F231C210-A8BC-4E70-8EA9-B225B58A1383}" dt="2019-05-31T16:59:59.529" v="10" actId="2696"/>
        <pc:sldMkLst>
          <pc:docMk/>
          <pc:sldMk cId="3857214851" sldId="443"/>
        </pc:sldMkLst>
      </pc:sldChg>
      <pc:sldChg chg="del">
        <pc:chgData name="Roth, Dan" userId="18da4c67-dd89-43a7-9856-8592f867a23c" providerId="ADAL" clId="{F231C210-A8BC-4E70-8EA9-B225B58A1383}" dt="2019-05-31T16:56:57.756" v="0" actId="2696"/>
        <pc:sldMkLst>
          <pc:docMk/>
          <pc:sldMk cId="3694448280" sldId="550"/>
        </pc:sldMkLst>
      </pc:sldChg>
      <pc:sldChg chg="del">
        <pc:chgData name="Roth, Dan" userId="18da4c67-dd89-43a7-9856-8592f867a23c" providerId="ADAL" clId="{F231C210-A8BC-4E70-8EA9-B225B58A1383}" dt="2019-05-31T16:59:49.217" v="6" actId="2696"/>
        <pc:sldMkLst>
          <pc:docMk/>
          <pc:sldMk cId="2517633902" sldId="755"/>
        </pc:sldMkLst>
      </pc:sldChg>
      <pc:sldChg chg="del">
        <pc:chgData name="Roth, Dan" userId="18da4c67-dd89-43a7-9856-8592f867a23c" providerId="ADAL" clId="{F231C210-A8BC-4E70-8EA9-B225B58A1383}" dt="2019-05-31T16:59:51.368" v="7" actId="2696"/>
        <pc:sldMkLst>
          <pc:docMk/>
          <pc:sldMk cId="3765521070" sldId="756"/>
        </pc:sldMkLst>
      </pc:sldChg>
      <pc:sldChg chg="del">
        <pc:chgData name="Roth, Dan" userId="18da4c67-dd89-43a7-9856-8592f867a23c" providerId="ADAL" clId="{F231C210-A8BC-4E70-8EA9-B225B58A1383}" dt="2019-05-31T16:59:54.691" v="8" actId="2696"/>
        <pc:sldMkLst>
          <pc:docMk/>
          <pc:sldMk cId="2017268585" sldId="757"/>
        </pc:sldMkLst>
      </pc:sldChg>
      <pc:sldChg chg="del">
        <pc:chgData name="Roth, Dan" userId="18da4c67-dd89-43a7-9856-8592f867a23c" providerId="ADAL" clId="{F231C210-A8BC-4E70-8EA9-B225B58A1383}" dt="2019-05-31T16:59:34.398" v="2" actId="2696"/>
        <pc:sldMkLst>
          <pc:docMk/>
          <pc:sldMk cId="2297970339" sldId="1285"/>
        </pc:sldMkLst>
      </pc:sldChg>
      <pc:sldChg chg="del">
        <pc:chgData name="Roth, Dan" userId="18da4c67-dd89-43a7-9856-8592f867a23c" providerId="ADAL" clId="{F231C210-A8BC-4E70-8EA9-B225B58A1383}" dt="2019-05-31T16:59:36.589" v="3" actId="2696"/>
        <pc:sldMkLst>
          <pc:docMk/>
          <pc:sldMk cId="1942325374" sldId="1286"/>
        </pc:sldMkLst>
      </pc:sldChg>
      <pc:sldChg chg="del">
        <pc:chgData name="Roth, Dan" userId="18da4c67-dd89-43a7-9856-8592f867a23c" providerId="ADAL" clId="{F231C210-A8BC-4E70-8EA9-B225B58A1383}" dt="2019-05-31T16:59:38.232" v="4" actId="2696"/>
        <pc:sldMkLst>
          <pc:docMk/>
          <pc:sldMk cId="3215348201" sldId="1287"/>
        </pc:sldMkLst>
      </pc:sldChg>
      <pc:sldChg chg="del">
        <pc:chgData name="Roth, Dan" userId="18da4c67-dd89-43a7-9856-8592f867a23c" providerId="ADAL" clId="{F231C210-A8BC-4E70-8EA9-B225B58A1383}" dt="2019-05-31T16:59:46.782" v="5" actId="2696"/>
        <pc:sldMkLst>
          <pc:docMk/>
          <pc:sldMk cId="681524899" sldId="1288"/>
        </pc:sldMkLst>
      </pc:sldChg>
      <pc:sldChg chg="del">
        <pc:chgData name="Roth, Dan" userId="18da4c67-dd89-43a7-9856-8592f867a23c" providerId="ADAL" clId="{F231C210-A8BC-4E70-8EA9-B225B58A1383}" dt="2019-05-31T16:57:20.542" v="1" actId="2696"/>
        <pc:sldMkLst>
          <pc:docMk/>
          <pc:sldMk cId="3747864256" sldId="1289"/>
        </pc:sldMkLst>
      </pc:sldChg>
      <pc:sldChg chg="ord">
        <pc:chgData name="Roth, Dan" userId="18da4c67-dd89-43a7-9856-8592f867a23c" providerId="ADAL" clId="{F231C210-A8BC-4E70-8EA9-B225B58A1383}" dt="2019-05-31T17:00:26.812" v="13"/>
        <pc:sldMkLst>
          <pc:docMk/>
          <pc:sldMk cId="667283528" sldId="1399"/>
        </pc:sldMkLst>
      </pc:sldChg>
    </pc:docChg>
  </pc:docChgLst>
  <pc:docChgLst>
    <pc:chgData name="Roth, Dan" userId="18da4c67-dd89-43a7-9856-8592f867a23c" providerId="ADAL" clId="{69BD53C5-F62C-4290-B3DA-0E50AE214438}"/>
    <pc:docChg chg="undo addSld modSld">
      <pc:chgData name="Roth, Dan" userId="18da4c67-dd89-43a7-9856-8592f867a23c" providerId="ADAL" clId="{69BD53C5-F62C-4290-B3DA-0E50AE214438}" dt="2019-09-26T02:42:53.050" v="112" actId="20577"/>
      <pc:docMkLst>
        <pc:docMk/>
      </pc:docMkLst>
      <pc:sldChg chg="modSp">
        <pc:chgData name="Roth, Dan" userId="18da4c67-dd89-43a7-9856-8592f867a23c" providerId="ADAL" clId="{69BD53C5-F62C-4290-B3DA-0E50AE214438}" dt="2019-09-26T02:40:54.857" v="90" actId="6549"/>
        <pc:sldMkLst>
          <pc:docMk/>
          <pc:sldMk cId="144345531" sldId="385"/>
        </pc:sldMkLst>
        <pc:spChg chg="mod">
          <ac:chgData name="Roth, Dan" userId="18da4c67-dd89-43a7-9856-8592f867a23c" providerId="ADAL" clId="{69BD53C5-F62C-4290-B3DA-0E50AE214438}" dt="2019-09-26T02:40:54.857" v="90" actId="6549"/>
          <ac:spMkLst>
            <pc:docMk/>
            <pc:sldMk cId="144345531" sldId="385"/>
            <ac:spMk id="50178" creationId="{00000000-0000-0000-0000-000000000000}"/>
          </ac:spMkLst>
        </pc:spChg>
      </pc:sldChg>
      <pc:sldChg chg="modSp add">
        <pc:chgData name="Roth, Dan" userId="18da4c67-dd89-43a7-9856-8592f867a23c" providerId="ADAL" clId="{69BD53C5-F62C-4290-B3DA-0E50AE214438}" dt="2019-09-26T02:42:53.050" v="112" actId="20577"/>
        <pc:sldMkLst>
          <pc:docMk/>
          <pc:sldMk cId="595954457" sldId="1405"/>
        </pc:sldMkLst>
        <pc:spChg chg="mod">
          <ac:chgData name="Roth, Dan" userId="18da4c67-dd89-43a7-9856-8592f867a23c" providerId="ADAL" clId="{69BD53C5-F62C-4290-B3DA-0E50AE214438}" dt="2019-09-26T02:42:53.050" v="112" actId="20577"/>
          <ac:spMkLst>
            <pc:docMk/>
            <pc:sldMk cId="595954457" sldId="1405"/>
            <ac:spMk id="2" creationId="{AA69A9A9-EFED-4E39-BC36-CEC02E68ECCD}"/>
          </ac:spMkLst>
        </pc:spChg>
      </pc:sldChg>
    </pc:docChg>
  </pc:docChgLst>
  <pc:docChgLst>
    <pc:chgData name="Roth, Dan" userId="18da4c67-dd89-43a7-9856-8592f867a23c" providerId="ADAL" clId="{DDAFFD0C-2527-4A83-8435-D6E8F5314839}"/>
    <pc:docChg chg="undo custSel addSld delSld modSld modSection">
      <pc:chgData name="Roth, Dan" userId="18da4c67-dd89-43a7-9856-8592f867a23c" providerId="ADAL" clId="{DDAFFD0C-2527-4A83-8435-D6E8F5314839}" dt="2019-09-27T12:17:29.260" v="2191"/>
      <pc:docMkLst>
        <pc:docMk/>
      </pc:docMkLst>
      <pc:sldChg chg="addSp delSp modSp">
        <pc:chgData name="Roth, Dan" userId="18da4c67-dd89-43a7-9856-8592f867a23c" providerId="ADAL" clId="{DDAFFD0C-2527-4A83-8435-D6E8F5314839}" dt="2019-09-27T04:57:23.914" v="1811"/>
        <pc:sldMkLst>
          <pc:docMk/>
          <pc:sldMk cId="2734713411" sldId="283"/>
        </pc:sldMkLst>
        <pc:spChg chg="add del mod">
          <ac:chgData name="Roth, Dan" userId="18da4c67-dd89-43a7-9856-8592f867a23c" providerId="ADAL" clId="{DDAFFD0C-2527-4A83-8435-D6E8F5314839}" dt="2019-09-27T04:57:23.914" v="1811"/>
          <ac:spMkLst>
            <pc:docMk/>
            <pc:sldMk cId="2734713411" sldId="283"/>
            <ac:spMk id="3" creationId="{F42D8FCF-565B-4A83-B474-62DFAFA124D1}"/>
          </ac:spMkLst>
        </pc:spChg>
      </pc:sldChg>
      <pc:sldChg chg="modSp">
        <pc:chgData name="Roth, Dan" userId="18da4c67-dd89-43a7-9856-8592f867a23c" providerId="ADAL" clId="{DDAFFD0C-2527-4A83-8435-D6E8F5314839}" dt="2019-09-27T12:01:59.918" v="1989" actId="6549"/>
        <pc:sldMkLst>
          <pc:docMk/>
          <pc:sldMk cId="144345531" sldId="385"/>
        </pc:sldMkLst>
        <pc:spChg chg="mod">
          <ac:chgData name="Roth, Dan" userId="18da4c67-dd89-43a7-9856-8592f867a23c" providerId="ADAL" clId="{DDAFFD0C-2527-4A83-8435-D6E8F5314839}" dt="2019-09-27T12:01:59.918" v="1989" actId="6549"/>
          <ac:spMkLst>
            <pc:docMk/>
            <pc:sldMk cId="144345531" sldId="385"/>
            <ac:spMk id="50178" creationId="{00000000-0000-0000-0000-000000000000}"/>
          </ac:spMkLst>
        </pc:spChg>
      </pc:sldChg>
      <pc:sldChg chg="delSp">
        <pc:chgData name="Roth, Dan" userId="18da4c67-dd89-43a7-9856-8592f867a23c" providerId="ADAL" clId="{DDAFFD0C-2527-4A83-8435-D6E8F5314839}" dt="2019-09-26T16:52:52.984" v="383" actId="478"/>
        <pc:sldMkLst>
          <pc:docMk/>
          <pc:sldMk cId="3672234010" sldId="456"/>
        </pc:sldMkLst>
        <pc:spChg chg="del">
          <ac:chgData name="Roth, Dan" userId="18da4c67-dd89-43a7-9856-8592f867a23c" providerId="ADAL" clId="{DDAFFD0C-2527-4A83-8435-D6E8F5314839}" dt="2019-09-26T16:52:52.984" v="383" actId="478"/>
          <ac:spMkLst>
            <pc:docMk/>
            <pc:sldMk cId="3672234010" sldId="456"/>
            <ac:spMk id="6" creationId="{0E5A1BDB-2DBC-9D49-80A8-4313B74337BD}"/>
          </ac:spMkLst>
        </pc:spChg>
      </pc:sldChg>
      <pc:sldChg chg="addSp delSp modSp">
        <pc:chgData name="Roth, Dan" userId="18da4c67-dd89-43a7-9856-8592f867a23c" providerId="ADAL" clId="{DDAFFD0C-2527-4A83-8435-D6E8F5314839}" dt="2019-09-26T16:41:40.759" v="100" actId="20577"/>
        <pc:sldMkLst>
          <pc:docMk/>
          <pc:sldMk cId="2198765369" sldId="482"/>
        </pc:sldMkLst>
        <pc:spChg chg="mod">
          <ac:chgData name="Roth, Dan" userId="18da4c67-dd89-43a7-9856-8592f867a23c" providerId="ADAL" clId="{DDAFFD0C-2527-4A83-8435-D6E8F5314839}" dt="2019-09-26T16:41:40.759" v="100" actId="20577"/>
          <ac:spMkLst>
            <pc:docMk/>
            <pc:sldMk cId="2198765369" sldId="482"/>
            <ac:spMk id="2" creationId="{00000000-0000-0000-0000-000000000000}"/>
          </ac:spMkLst>
        </pc:spChg>
        <pc:spChg chg="del">
          <ac:chgData name="Roth, Dan" userId="18da4c67-dd89-43a7-9856-8592f867a23c" providerId="ADAL" clId="{DDAFFD0C-2527-4A83-8435-D6E8F5314839}" dt="2019-09-26T16:40:11.265" v="95" actId="478"/>
          <ac:spMkLst>
            <pc:docMk/>
            <pc:sldMk cId="2198765369" sldId="482"/>
            <ac:spMk id="3" creationId="{635099AA-6B21-4C0C-9157-1CA2EA65CCEF}"/>
          </ac:spMkLst>
        </pc:spChg>
        <pc:spChg chg="add del mod">
          <ac:chgData name="Roth, Dan" userId="18da4c67-dd89-43a7-9856-8592f867a23c" providerId="ADAL" clId="{DDAFFD0C-2527-4A83-8435-D6E8F5314839}" dt="2019-09-26T16:39:57.193" v="94"/>
          <ac:spMkLst>
            <pc:docMk/>
            <pc:sldMk cId="2198765369" sldId="482"/>
            <ac:spMk id="4" creationId="{2971E04E-50F5-4C5E-A7C2-A2E3CFEFBB0A}"/>
          </ac:spMkLst>
        </pc:spChg>
      </pc:sldChg>
      <pc:sldChg chg="add">
        <pc:chgData name="Roth, Dan" userId="18da4c67-dd89-43a7-9856-8592f867a23c" providerId="ADAL" clId="{DDAFFD0C-2527-4A83-8435-D6E8F5314839}" dt="2019-09-27T04:47:21.216" v="1759"/>
        <pc:sldMkLst>
          <pc:docMk/>
          <pc:sldMk cId="4220551772" sldId="577"/>
        </pc:sldMkLst>
      </pc:sldChg>
      <pc:sldChg chg="add">
        <pc:chgData name="Roth, Dan" userId="18da4c67-dd89-43a7-9856-8592f867a23c" providerId="ADAL" clId="{DDAFFD0C-2527-4A83-8435-D6E8F5314839}" dt="2019-09-27T04:47:21.216" v="1759"/>
        <pc:sldMkLst>
          <pc:docMk/>
          <pc:sldMk cId="1407935617" sldId="578"/>
        </pc:sldMkLst>
      </pc:sldChg>
      <pc:sldChg chg="addSp modSp add modAnim">
        <pc:chgData name="Roth, Dan" userId="18da4c67-dd89-43a7-9856-8592f867a23c" providerId="ADAL" clId="{DDAFFD0C-2527-4A83-8435-D6E8F5314839}" dt="2019-09-27T12:06:18.657" v="2089" actId="12788"/>
        <pc:sldMkLst>
          <pc:docMk/>
          <pc:sldMk cId="2771402860" sldId="579"/>
        </pc:sldMkLst>
        <pc:spChg chg="add mod">
          <ac:chgData name="Roth, Dan" userId="18da4c67-dd89-43a7-9856-8592f867a23c" providerId="ADAL" clId="{DDAFFD0C-2527-4A83-8435-D6E8F5314839}" dt="2019-09-27T12:06:18.657" v="2089" actId="12788"/>
          <ac:spMkLst>
            <pc:docMk/>
            <pc:sldMk cId="2771402860" sldId="579"/>
            <ac:spMk id="11" creationId="{962141E8-39B9-49F0-94C3-5A672A50E6B1}"/>
          </ac:spMkLst>
        </pc:spChg>
      </pc:sldChg>
      <pc:sldChg chg="del modTransition">
        <pc:chgData name="Roth, Dan" userId="18da4c67-dd89-43a7-9856-8592f867a23c" providerId="ADAL" clId="{DDAFFD0C-2527-4A83-8435-D6E8F5314839}" dt="2019-09-27T04:49:27.846" v="1761" actId="47"/>
        <pc:sldMkLst>
          <pc:docMk/>
          <pc:sldMk cId="0" sldId="678"/>
        </pc:sldMkLst>
      </pc:sldChg>
      <pc:sldChg chg="modSp add">
        <pc:chgData name="Roth, Dan" userId="18da4c67-dd89-43a7-9856-8592f867a23c" providerId="ADAL" clId="{DDAFFD0C-2527-4A83-8435-D6E8F5314839}" dt="2019-09-27T05:05:19.478" v="1951" actId="6549"/>
        <pc:sldMkLst>
          <pc:docMk/>
          <pc:sldMk cId="4176264548" sldId="764"/>
        </pc:sldMkLst>
        <pc:spChg chg="mod">
          <ac:chgData name="Roth, Dan" userId="18da4c67-dd89-43a7-9856-8592f867a23c" providerId="ADAL" clId="{DDAFFD0C-2527-4A83-8435-D6E8F5314839}" dt="2019-09-27T05:05:19.478" v="1951" actId="6549"/>
          <ac:spMkLst>
            <pc:docMk/>
            <pc:sldMk cId="4176264548" sldId="764"/>
            <ac:spMk id="2" creationId="{428C9577-E57F-4DE9-B34F-8113095262ED}"/>
          </ac:spMkLst>
        </pc:spChg>
      </pc:sldChg>
      <pc:sldChg chg="modSp add">
        <pc:chgData name="Roth, Dan" userId="18da4c67-dd89-43a7-9856-8592f867a23c" providerId="ADAL" clId="{DDAFFD0C-2527-4A83-8435-D6E8F5314839}" dt="2019-09-27T00:07:39.797" v="1395" actId="20577"/>
        <pc:sldMkLst>
          <pc:docMk/>
          <pc:sldMk cId="1940674571" sldId="765"/>
        </pc:sldMkLst>
        <pc:spChg chg="mod">
          <ac:chgData name="Roth, Dan" userId="18da4c67-dd89-43a7-9856-8592f867a23c" providerId="ADAL" clId="{DDAFFD0C-2527-4A83-8435-D6E8F5314839}" dt="2019-09-27T00:07:39.797" v="1395" actId="20577"/>
          <ac:spMkLst>
            <pc:docMk/>
            <pc:sldMk cId="1940674571" sldId="765"/>
            <ac:spMk id="2" creationId="{428C9577-E57F-4DE9-B34F-8113095262ED}"/>
          </ac:spMkLst>
        </pc:spChg>
      </pc:sldChg>
      <pc:sldChg chg="delSp">
        <pc:chgData name="Roth, Dan" userId="18da4c67-dd89-43a7-9856-8592f867a23c" providerId="ADAL" clId="{DDAFFD0C-2527-4A83-8435-D6E8F5314839}" dt="2019-09-26T16:43:05.828" v="101" actId="478"/>
        <pc:sldMkLst>
          <pc:docMk/>
          <pc:sldMk cId="514667872" sldId="784"/>
        </pc:sldMkLst>
        <pc:spChg chg="del">
          <ac:chgData name="Roth, Dan" userId="18da4c67-dd89-43a7-9856-8592f867a23c" providerId="ADAL" clId="{DDAFFD0C-2527-4A83-8435-D6E8F5314839}" dt="2019-09-26T16:43:05.828" v="101" actId="478"/>
          <ac:spMkLst>
            <pc:docMk/>
            <pc:sldMk cId="514667872" sldId="784"/>
            <ac:spMk id="57" creationId="{564FF85C-7656-CF4D-BE38-A2C27601AEF8}"/>
          </ac:spMkLst>
        </pc:spChg>
      </pc:sldChg>
      <pc:sldChg chg="addSp modSp">
        <pc:chgData name="Roth, Dan" userId="18da4c67-dd89-43a7-9856-8592f867a23c" providerId="ADAL" clId="{DDAFFD0C-2527-4A83-8435-D6E8F5314839}" dt="2019-09-26T23:08:19.686" v="443" actId="20577"/>
        <pc:sldMkLst>
          <pc:docMk/>
          <pc:sldMk cId="50620730" sldId="834"/>
        </pc:sldMkLst>
        <pc:spChg chg="add mod">
          <ac:chgData name="Roth, Dan" userId="18da4c67-dd89-43a7-9856-8592f867a23c" providerId="ADAL" clId="{DDAFFD0C-2527-4A83-8435-D6E8F5314839}" dt="2019-09-26T23:08:19.686" v="443" actId="20577"/>
          <ac:spMkLst>
            <pc:docMk/>
            <pc:sldMk cId="50620730" sldId="834"/>
            <ac:spMk id="30" creationId="{BDAE5F94-C934-49A2-9889-E14BE836D6F0}"/>
          </ac:spMkLst>
        </pc:spChg>
      </pc:sldChg>
      <pc:sldChg chg="modAnim">
        <pc:chgData name="Roth, Dan" userId="18da4c67-dd89-43a7-9856-8592f867a23c" providerId="ADAL" clId="{DDAFFD0C-2527-4A83-8435-D6E8F5314839}" dt="2019-09-26T23:23:22.214" v="445"/>
        <pc:sldMkLst>
          <pc:docMk/>
          <pc:sldMk cId="71500761" sldId="857"/>
        </pc:sldMkLst>
      </pc:sldChg>
      <pc:sldChg chg="addSp delSp add modTransition addAnim delAnim">
        <pc:chgData name="Roth, Dan" userId="18da4c67-dd89-43a7-9856-8592f867a23c" providerId="ADAL" clId="{DDAFFD0C-2527-4A83-8435-D6E8F5314839}" dt="2019-09-27T04:49:38.389" v="1763" actId="478"/>
        <pc:sldMkLst>
          <pc:docMk/>
          <pc:sldMk cId="1474123489" sldId="1256"/>
        </pc:sldMkLst>
        <pc:spChg chg="add del">
          <ac:chgData name="Roth, Dan" userId="18da4c67-dd89-43a7-9856-8592f867a23c" providerId="ADAL" clId="{DDAFFD0C-2527-4A83-8435-D6E8F5314839}" dt="2019-09-27T04:49:38.389" v="1763" actId="478"/>
          <ac:spMkLst>
            <pc:docMk/>
            <pc:sldMk cId="1474123489" sldId="1256"/>
            <ac:spMk id="7" creationId="{1FFFE622-ABAE-419B-9214-820342E4FCC9}"/>
          </ac:spMkLst>
        </pc:spChg>
      </pc:sldChg>
      <pc:sldChg chg="modSp">
        <pc:chgData name="Roth, Dan" userId="18da4c67-dd89-43a7-9856-8592f867a23c" providerId="ADAL" clId="{DDAFFD0C-2527-4A83-8435-D6E8F5314839}" dt="2019-09-26T15:21:09.483" v="1" actId="113"/>
        <pc:sldMkLst>
          <pc:docMk/>
          <pc:sldMk cId="2144188295" sldId="1263"/>
        </pc:sldMkLst>
        <pc:spChg chg="mod">
          <ac:chgData name="Roth, Dan" userId="18da4c67-dd89-43a7-9856-8592f867a23c" providerId="ADAL" clId="{DDAFFD0C-2527-4A83-8435-D6E8F5314839}" dt="2019-09-26T15:21:09.483" v="1" actId="113"/>
          <ac:spMkLst>
            <pc:docMk/>
            <pc:sldMk cId="2144188295" sldId="1263"/>
            <ac:spMk id="3" creationId="{1E6276C3-E48C-494F-9637-7B2D9A383D30}"/>
          </ac:spMkLst>
        </pc:spChg>
      </pc:sldChg>
      <pc:sldChg chg="modSp modAnim">
        <pc:chgData name="Roth, Dan" userId="18da4c67-dd89-43a7-9856-8592f867a23c" providerId="ADAL" clId="{DDAFFD0C-2527-4A83-8435-D6E8F5314839}" dt="2019-09-26T23:50:07.704" v="1037" actId="20577"/>
        <pc:sldMkLst>
          <pc:docMk/>
          <pc:sldMk cId="1717805384" sldId="1266"/>
        </pc:sldMkLst>
        <pc:spChg chg="mod">
          <ac:chgData name="Roth, Dan" userId="18da4c67-dd89-43a7-9856-8592f867a23c" providerId="ADAL" clId="{DDAFFD0C-2527-4A83-8435-D6E8F5314839}" dt="2019-09-26T23:50:07.704" v="1037" actId="20577"/>
          <ac:spMkLst>
            <pc:docMk/>
            <pc:sldMk cId="1717805384" sldId="1266"/>
            <ac:spMk id="3" creationId="{00000000-0000-0000-0000-000000000000}"/>
          </ac:spMkLst>
        </pc:spChg>
        <pc:spChg chg="mod">
          <ac:chgData name="Roth, Dan" userId="18da4c67-dd89-43a7-9856-8592f867a23c" providerId="ADAL" clId="{DDAFFD0C-2527-4A83-8435-D6E8F5314839}" dt="2019-09-26T23:48:44.035" v="977" actId="688"/>
          <ac:spMkLst>
            <pc:docMk/>
            <pc:sldMk cId="1717805384" sldId="1266"/>
            <ac:spMk id="10" creationId="{47FAA58F-87A0-45E8-90DA-145DC1C85C7E}"/>
          </ac:spMkLst>
        </pc:spChg>
      </pc:sldChg>
      <pc:sldChg chg="addSp modSp modAnim">
        <pc:chgData name="Roth, Dan" userId="18da4c67-dd89-43a7-9856-8592f867a23c" providerId="ADAL" clId="{DDAFFD0C-2527-4A83-8435-D6E8F5314839}" dt="2019-09-26T23:35:16.901" v="623" actId="14100"/>
        <pc:sldMkLst>
          <pc:docMk/>
          <pc:sldMk cId="1466876474" sldId="1268"/>
        </pc:sldMkLst>
        <pc:cxnChg chg="add mod">
          <ac:chgData name="Roth, Dan" userId="18da4c67-dd89-43a7-9856-8592f867a23c" providerId="ADAL" clId="{DDAFFD0C-2527-4A83-8435-D6E8F5314839}" dt="2019-09-26T23:32:15.190" v="611" actId="1036"/>
          <ac:cxnSpMkLst>
            <pc:docMk/>
            <pc:sldMk cId="1466876474" sldId="1268"/>
            <ac:cxnSpMk id="24" creationId="{E57FD6FF-A40B-424E-BB8E-4E9F479A3B57}"/>
          </ac:cxnSpMkLst>
        </pc:cxnChg>
        <pc:cxnChg chg="add mod">
          <ac:chgData name="Roth, Dan" userId="18da4c67-dd89-43a7-9856-8592f867a23c" providerId="ADAL" clId="{DDAFFD0C-2527-4A83-8435-D6E8F5314839}" dt="2019-09-26T23:35:16.901" v="623" actId="14100"/>
          <ac:cxnSpMkLst>
            <pc:docMk/>
            <pc:sldMk cId="1466876474" sldId="1268"/>
            <ac:cxnSpMk id="26" creationId="{529A7B3F-016F-4E94-B92D-D9895F420A13}"/>
          </ac:cxnSpMkLst>
        </pc:cxnChg>
      </pc:sldChg>
      <pc:sldChg chg="modSp modAnim">
        <pc:chgData name="Roth, Dan" userId="18da4c67-dd89-43a7-9856-8592f867a23c" providerId="ADAL" clId="{DDAFFD0C-2527-4A83-8435-D6E8F5314839}" dt="2019-09-26T23:41:21.668" v="640"/>
        <pc:sldMkLst>
          <pc:docMk/>
          <pc:sldMk cId="2527546393" sldId="1269"/>
        </pc:sldMkLst>
        <pc:spChg chg="mod">
          <ac:chgData name="Roth, Dan" userId="18da4c67-dd89-43a7-9856-8592f867a23c" providerId="ADAL" clId="{DDAFFD0C-2527-4A83-8435-D6E8F5314839}" dt="2019-09-26T23:38:10.494" v="625" actId="20577"/>
          <ac:spMkLst>
            <pc:docMk/>
            <pc:sldMk cId="2527546393" sldId="1269"/>
            <ac:spMk id="30" creationId="{7ECAB96A-9F4F-4907-9D35-D32C66E4D812}"/>
          </ac:spMkLst>
        </pc:spChg>
      </pc:sldChg>
      <pc:sldChg chg="modAnim">
        <pc:chgData name="Roth, Dan" userId="18da4c67-dd89-43a7-9856-8592f867a23c" providerId="ADAL" clId="{DDAFFD0C-2527-4A83-8435-D6E8F5314839}" dt="2019-09-27T12:11:37.500" v="2097"/>
        <pc:sldMkLst>
          <pc:docMk/>
          <pc:sldMk cId="1434781963" sldId="1271"/>
        </pc:sldMkLst>
      </pc:sldChg>
      <pc:sldChg chg="modSp modAnim">
        <pc:chgData name="Roth, Dan" userId="18da4c67-dd89-43a7-9856-8592f867a23c" providerId="ADAL" clId="{DDAFFD0C-2527-4A83-8435-D6E8F5314839}" dt="2019-09-26T15:25:14.298" v="77" actId="20577"/>
        <pc:sldMkLst>
          <pc:docMk/>
          <pc:sldMk cId="1685955748" sldId="1272"/>
        </pc:sldMkLst>
        <pc:spChg chg="mod">
          <ac:chgData name="Roth, Dan" userId="18da4c67-dd89-43a7-9856-8592f867a23c" providerId="ADAL" clId="{DDAFFD0C-2527-4A83-8435-D6E8F5314839}" dt="2019-09-26T15:25:14.298" v="77" actId="20577"/>
          <ac:spMkLst>
            <pc:docMk/>
            <pc:sldMk cId="1685955748" sldId="1272"/>
            <ac:spMk id="3" creationId="{77A72FCE-525F-4150-80D3-EFA8F449A2A6}"/>
          </ac:spMkLst>
        </pc:spChg>
      </pc:sldChg>
      <pc:sldChg chg="addSp modSp modAnim">
        <pc:chgData name="Roth, Dan" userId="18da4c67-dd89-43a7-9856-8592f867a23c" providerId="ADAL" clId="{DDAFFD0C-2527-4A83-8435-D6E8F5314839}" dt="2019-09-27T12:17:29.260" v="2191"/>
        <pc:sldMkLst>
          <pc:docMk/>
          <pc:sldMk cId="819782201" sldId="1273"/>
        </pc:sldMkLst>
        <pc:spChg chg="add mod">
          <ac:chgData name="Roth, Dan" userId="18da4c67-dd89-43a7-9856-8592f867a23c" providerId="ADAL" clId="{DDAFFD0C-2527-4A83-8435-D6E8F5314839}" dt="2019-09-27T12:17:10.479" v="2190" actId="20577"/>
          <ac:spMkLst>
            <pc:docMk/>
            <pc:sldMk cId="819782201" sldId="1273"/>
            <ac:spMk id="26" creationId="{8D79E832-4D4E-4227-B61F-D29DDC66CB7A}"/>
          </ac:spMkLst>
        </pc:spChg>
        <pc:spChg chg="add mod">
          <ac:chgData name="Roth, Dan" userId="18da4c67-dd89-43a7-9856-8592f867a23c" providerId="ADAL" clId="{DDAFFD0C-2527-4A83-8435-D6E8F5314839}" dt="2019-09-27T12:16:58.530" v="2189" actId="14100"/>
          <ac:spMkLst>
            <pc:docMk/>
            <pc:sldMk cId="819782201" sldId="1273"/>
            <ac:spMk id="27" creationId="{73991377-A8BB-451C-BBF1-5CDA57EB17C3}"/>
          </ac:spMkLst>
        </pc:spChg>
        <pc:spChg chg="mod">
          <ac:chgData name="Roth, Dan" userId="18da4c67-dd89-43a7-9856-8592f867a23c" providerId="ADAL" clId="{DDAFFD0C-2527-4A83-8435-D6E8F5314839}" dt="2019-09-26T16:36:34.240" v="92" actId="14100"/>
          <ac:spMkLst>
            <pc:docMk/>
            <pc:sldMk cId="819782201" sldId="1273"/>
            <ac:spMk id="61456" creationId="{00000000-0000-0000-0000-000000000000}"/>
          </ac:spMkLst>
        </pc:spChg>
        <pc:spChg chg="mod">
          <ac:chgData name="Roth, Dan" userId="18da4c67-dd89-43a7-9856-8592f867a23c" providerId="ADAL" clId="{DDAFFD0C-2527-4A83-8435-D6E8F5314839}" dt="2019-09-26T16:35:30.873" v="80" actId="14100"/>
          <ac:spMkLst>
            <pc:docMk/>
            <pc:sldMk cId="819782201" sldId="1273"/>
            <ac:spMk id="61458" creationId="{00000000-0000-0000-0000-000000000000}"/>
          </ac:spMkLst>
        </pc:spChg>
        <pc:spChg chg="mod">
          <ac:chgData name="Roth, Dan" userId="18da4c67-dd89-43a7-9856-8592f867a23c" providerId="ADAL" clId="{DDAFFD0C-2527-4A83-8435-D6E8F5314839}" dt="2019-09-26T16:36:04.509" v="86" actId="14100"/>
          <ac:spMkLst>
            <pc:docMk/>
            <pc:sldMk cId="819782201" sldId="1273"/>
            <ac:spMk id="754705" creationId="{00000000-0000-0000-0000-000000000000}"/>
          </ac:spMkLst>
        </pc:spChg>
        <pc:grpChg chg="mod">
          <ac:chgData name="Roth, Dan" userId="18da4c67-dd89-43a7-9856-8592f867a23c" providerId="ADAL" clId="{DDAFFD0C-2527-4A83-8435-D6E8F5314839}" dt="2019-09-26T16:35:30.873" v="80" actId="14100"/>
          <ac:grpSpMkLst>
            <pc:docMk/>
            <pc:sldMk cId="819782201" sldId="1273"/>
            <ac:grpSpMk id="5" creationId="{00000000-0000-0000-0000-000000000000}"/>
          </ac:grpSpMkLst>
        </pc:grpChg>
        <pc:grpChg chg="mod">
          <ac:chgData name="Roth, Dan" userId="18da4c67-dd89-43a7-9856-8592f867a23c" providerId="ADAL" clId="{DDAFFD0C-2527-4A83-8435-D6E8F5314839}" dt="2019-09-26T16:36:34.240" v="92" actId="14100"/>
          <ac:grpSpMkLst>
            <pc:docMk/>
            <pc:sldMk cId="819782201" sldId="1273"/>
            <ac:grpSpMk id="754717" creationId="{00000000-0000-0000-0000-000000000000}"/>
          </ac:grpSpMkLst>
        </pc:grpChg>
      </pc:sldChg>
      <pc:sldChg chg="modSp">
        <pc:chgData name="Roth, Dan" userId="18da4c67-dd89-43a7-9856-8592f867a23c" providerId="ADAL" clId="{DDAFFD0C-2527-4A83-8435-D6E8F5314839}" dt="2019-09-27T04:53:09.393" v="1766" actId="113"/>
        <pc:sldMkLst>
          <pc:docMk/>
          <pc:sldMk cId="1956819189" sldId="1276"/>
        </pc:sldMkLst>
        <pc:spChg chg="mod">
          <ac:chgData name="Roth, Dan" userId="18da4c67-dd89-43a7-9856-8592f867a23c" providerId="ADAL" clId="{DDAFFD0C-2527-4A83-8435-D6E8F5314839}" dt="2019-09-27T04:53:09.393" v="1766" actId="113"/>
          <ac:spMkLst>
            <pc:docMk/>
            <pc:sldMk cId="1956819189" sldId="1276"/>
            <ac:spMk id="2" creationId="{B962084F-57A8-4C86-B8E3-01A17A35B1CC}"/>
          </ac:spMkLst>
        </pc:spChg>
        <pc:spChg chg="mod">
          <ac:chgData name="Roth, Dan" userId="18da4c67-dd89-43a7-9856-8592f867a23c" providerId="ADAL" clId="{DDAFFD0C-2527-4A83-8435-D6E8F5314839}" dt="2019-09-26T16:38:23.259" v="93" actId="113"/>
          <ac:spMkLst>
            <pc:docMk/>
            <pc:sldMk cId="1956819189" sldId="1276"/>
            <ac:spMk id="3" creationId="{9D97316F-6B52-439C-9D56-2F01771FC364}"/>
          </ac:spMkLst>
        </pc:spChg>
      </pc:sldChg>
      <pc:sldChg chg="modSp">
        <pc:chgData name="Roth, Dan" userId="18da4c67-dd89-43a7-9856-8592f867a23c" providerId="ADAL" clId="{DDAFFD0C-2527-4A83-8435-D6E8F5314839}" dt="2019-09-27T04:54:27.982" v="1810" actId="20577"/>
        <pc:sldMkLst>
          <pc:docMk/>
          <pc:sldMk cId="1951640376" sldId="1277"/>
        </pc:sldMkLst>
        <pc:spChg chg="mod">
          <ac:chgData name="Roth, Dan" userId="18da4c67-dd89-43a7-9856-8592f867a23c" providerId="ADAL" clId="{DDAFFD0C-2527-4A83-8435-D6E8F5314839}" dt="2019-09-27T04:54:27.982" v="1810" actId="20577"/>
          <ac:spMkLst>
            <pc:docMk/>
            <pc:sldMk cId="1951640376" sldId="1277"/>
            <ac:spMk id="2" creationId="{00000000-0000-0000-0000-000000000000}"/>
          </ac:spMkLst>
        </pc:spChg>
      </pc:sldChg>
      <pc:sldChg chg="modSp">
        <pc:chgData name="Roth, Dan" userId="18da4c67-dd89-43a7-9856-8592f867a23c" providerId="ADAL" clId="{DDAFFD0C-2527-4A83-8435-D6E8F5314839}" dt="2019-09-26T16:54:01.760" v="398" actId="6549"/>
        <pc:sldMkLst>
          <pc:docMk/>
          <pc:sldMk cId="1285764961" sldId="1283"/>
        </pc:sldMkLst>
        <pc:spChg chg="mod">
          <ac:chgData name="Roth, Dan" userId="18da4c67-dd89-43a7-9856-8592f867a23c" providerId="ADAL" clId="{DDAFFD0C-2527-4A83-8435-D6E8F5314839}" dt="2019-09-26T16:54:01.760" v="398" actId="6549"/>
          <ac:spMkLst>
            <pc:docMk/>
            <pc:sldMk cId="1285764961" sldId="1283"/>
            <ac:spMk id="3" creationId="{54A3A4E4-E0BC-49C1-8DD3-28049194875F}"/>
          </ac:spMkLst>
        </pc:spChg>
      </pc:sldChg>
      <pc:sldChg chg="modSp">
        <pc:chgData name="Roth, Dan" userId="18da4c67-dd89-43a7-9856-8592f867a23c" providerId="ADAL" clId="{DDAFFD0C-2527-4A83-8435-D6E8F5314839}" dt="2019-09-27T05:03:15.888" v="1914" actId="5793"/>
        <pc:sldMkLst>
          <pc:docMk/>
          <pc:sldMk cId="3135463179" sldId="1291"/>
        </pc:sldMkLst>
        <pc:spChg chg="mod">
          <ac:chgData name="Roth, Dan" userId="18da4c67-dd89-43a7-9856-8592f867a23c" providerId="ADAL" clId="{DDAFFD0C-2527-4A83-8435-D6E8F5314839}" dt="2019-09-27T05:03:15.888" v="1914" actId="5793"/>
          <ac:spMkLst>
            <pc:docMk/>
            <pc:sldMk cId="3135463179" sldId="1291"/>
            <ac:spMk id="3" creationId="{9D97316F-6B52-439C-9D56-2F01771FC364}"/>
          </ac:spMkLst>
        </pc:spChg>
      </pc:sldChg>
      <pc:sldChg chg="addSp modSp modAnim">
        <pc:chgData name="Roth, Dan" userId="18da4c67-dd89-43a7-9856-8592f867a23c" providerId="ADAL" clId="{DDAFFD0C-2527-4A83-8435-D6E8F5314839}" dt="2019-09-27T05:03:40.494" v="1949" actId="6549"/>
        <pc:sldMkLst>
          <pc:docMk/>
          <pc:sldMk cId="3635769924" sldId="1402"/>
        </pc:sldMkLst>
        <pc:spChg chg="mod">
          <ac:chgData name="Roth, Dan" userId="18da4c67-dd89-43a7-9856-8592f867a23c" providerId="ADAL" clId="{DDAFFD0C-2527-4A83-8435-D6E8F5314839}" dt="2019-09-26T23:50:35.515" v="1059" actId="6549"/>
          <ac:spMkLst>
            <pc:docMk/>
            <pc:sldMk cId="3635769924" sldId="1402"/>
            <ac:spMk id="2" creationId="{F69850EB-924D-40F2-AB7F-840831AE4CEC}"/>
          </ac:spMkLst>
        </pc:spChg>
        <pc:spChg chg="mod">
          <ac:chgData name="Roth, Dan" userId="18da4c67-dd89-43a7-9856-8592f867a23c" providerId="ADAL" clId="{DDAFFD0C-2527-4A83-8435-D6E8F5314839}" dt="2019-09-27T05:03:40.494" v="1949" actId="6549"/>
          <ac:spMkLst>
            <pc:docMk/>
            <pc:sldMk cId="3635769924" sldId="1402"/>
            <ac:spMk id="3" creationId="{81D9A304-90FE-4779-83AC-56E4550BC0FC}"/>
          </ac:spMkLst>
        </pc:spChg>
        <pc:picChg chg="add mod">
          <ac:chgData name="Roth, Dan" userId="18da4c67-dd89-43a7-9856-8592f867a23c" providerId="ADAL" clId="{DDAFFD0C-2527-4A83-8435-D6E8F5314839}" dt="2019-09-26T23:58:28.575" v="1222" actId="1036"/>
          <ac:picMkLst>
            <pc:docMk/>
            <pc:sldMk cId="3635769924" sldId="1402"/>
            <ac:picMk id="8" creationId="{261049F0-DEA6-414C-8D2F-3B8CAD180E6A}"/>
          </ac:picMkLst>
        </pc:picChg>
        <pc:picChg chg="add mod">
          <ac:chgData name="Roth, Dan" userId="18da4c67-dd89-43a7-9856-8592f867a23c" providerId="ADAL" clId="{DDAFFD0C-2527-4A83-8435-D6E8F5314839}" dt="2019-09-26T23:58:28.575" v="1222" actId="1036"/>
          <ac:picMkLst>
            <pc:docMk/>
            <pc:sldMk cId="3635769924" sldId="1402"/>
            <ac:picMk id="9" creationId="{6F66B40D-8ECC-4AB4-9AEA-CA764CA5D000}"/>
          </ac:picMkLst>
        </pc:picChg>
      </pc:sldChg>
      <pc:sldChg chg="del">
        <pc:chgData name="Roth, Dan" userId="18da4c67-dd89-43a7-9856-8592f867a23c" providerId="ADAL" clId="{DDAFFD0C-2527-4A83-8435-D6E8F5314839}" dt="2019-09-27T00:03:15.501" v="1339" actId="2696"/>
        <pc:sldMkLst>
          <pc:docMk/>
          <pc:sldMk cId="6290910" sldId="1403"/>
        </pc:sldMkLst>
      </pc:sldChg>
      <pc:sldChg chg="add">
        <pc:chgData name="Roth, Dan" userId="18da4c67-dd89-43a7-9856-8592f867a23c" providerId="ADAL" clId="{DDAFFD0C-2527-4A83-8435-D6E8F5314839}" dt="2019-09-27T00:03:22.152" v="1340"/>
        <pc:sldMkLst>
          <pc:docMk/>
          <pc:sldMk cId="2362856364" sldId="1403"/>
        </pc:sldMkLst>
      </pc:sldChg>
      <pc:sldChg chg="addSp modSp modTransition">
        <pc:chgData name="Roth, Dan" userId="18da4c67-dd89-43a7-9856-8592f867a23c" providerId="ADAL" clId="{DDAFFD0C-2527-4A83-8435-D6E8F5314839}" dt="2019-09-27T05:08:02.613" v="1987" actId="20577"/>
        <pc:sldMkLst>
          <pc:docMk/>
          <pc:sldMk cId="558400769" sldId="1404"/>
        </pc:sldMkLst>
        <pc:spChg chg="mod">
          <ac:chgData name="Roth, Dan" userId="18da4c67-dd89-43a7-9856-8592f867a23c" providerId="ADAL" clId="{DDAFFD0C-2527-4A83-8435-D6E8F5314839}" dt="2019-09-27T05:07:23.025" v="1954" actId="404"/>
          <ac:spMkLst>
            <pc:docMk/>
            <pc:sldMk cId="558400769" sldId="1404"/>
            <ac:spMk id="2" creationId="{684932F5-6258-4598-9787-617116AC08F8}"/>
          </ac:spMkLst>
        </pc:spChg>
        <pc:spChg chg="add mod">
          <ac:chgData name="Roth, Dan" userId="18da4c67-dd89-43a7-9856-8592f867a23c" providerId="ADAL" clId="{DDAFFD0C-2527-4A83-8435-D6E8F5314839}" dt="2019-09-27T05:08:02.613" v="1987" actId="20577"/>
          <ac:spMkLst>
            <pc:docMk/>
            <pc:sldMk cId="558400769" sldId="1404"/>
            <ac:spMk id="4" creationId="{1B9E5602-F6C8-4BF6-9FD5-A6DD0F90DC72}"/>
          </ac:spMkLst>
        </pc:spChg>
        <pc:spChg chg="add mod">
          <ac:chgData name="Roth, Dan" userId="18da4c67-dd89-43a7-9856-8592f867a23c" providerId="ADAL" clId="{DDAFFD0C-2527-4A83-8435-D6E8F5314839}" dt="2019-09-27T00:15:05.517" v="1758" actId="1037"/>
          <ac:spMkLst>
            <pc:docMk/>
            <pc:sldMk cId="558400769" sldId="1404"/>
            <ac:spMk id="5" creationId="{8AEF7284-1FD1-4AF6-A9D7-7E574C7EAEEC}"/>
          </ac:spMkLst>
        </pc:spChg>
        <pc:picChg chg="mod">
          <ac:chgData name="Roth, Dan" userId="18da4c67-dd89-43a7-9856-8592f867a23c" providerId="ADAL" clId="{DDAFFD0C-2527-4A83-8435-D6E8F5314839}" dt="2019-09-27T00:12:10.168" v="1616" actId="1076"/>
          <ac:picMkLst>
            <pc:docMk/>
            <pc:sldMk cId="558400769" sldId="1404"/>
            <ac:picMk id="3" creationId="{FBF535BF-A51A-48F3-B898-4CC9D0ADBA11}"/>
          </ac:picMkLst>
        </pc:picChg>
      </pc:sldChg>
      <pc:sldChg chg="del">
        <pc:chgData name="Roth, Dan" userId="18da4c67-dd89-43a7-9856-8592f867a23c" providerId="ADAL" clId="{DDAFFD0C-2527-4A83-8435-D6E8F5314839}" dt="2019-09-27T04:47:23.342" v="1760" actId="47"/>
        <pc:sldMkLst>
          <pc:docMk/>
          <pc:sldMk cId="595954457" sldId="1405"/>
        </pc:sldMkLst>
      </pc:sldChg>
      <pc:sldChg chg="add modAnim">
        <pc:chgData name="Roth, Dan" userId="18da4c67-dd89-43a7-9856-8592f867a23c" providerId="ADAL" clId="{DDAFFD0C-2527-4A83-8435-D6E8F5314839}" dt="2019-09-27T04:52:00.117" v="1765"/>
        <pc:sldMkLst>
          <pc:docMk/>
          <pc:sldMk cId="3942757365" sldId="1405"/>
        </pc:sldMkLst>
      </pc:sldChg>
    </pc:docChg>
  </pc:docChgLst>
  <pc:docChgLst>
    <pc:chgData name="Roth, Dan" userId="18da4c67-dd89-43a7-9856-8592f867a23c" providerId="ADAL" clId="{54B66AF4-791B-4B8A-80A7-BEB9B5B7EEED}"/>
    <pc:docChg chg="undo custSel addSld delSld modSld sldOrd modMainMaster modSection">
      <pc:chgData name="Roth, Dan" userId="18da4c67-dd89-43a7-9856-8592f867a23c" providerId="ADAL" clId="{54B66AF4-791B-4B8A-80A7-BEB9B5B7EEED}" dt="2020-02-20T21:59:31.452" v="3377" actId="20577"/>
      <pc:docMkLst>
        <pc:docMk/>
      </pc:docMkLst>
      <pc:sldChg chg="modSp">
        <pc:chgData name="Roth, Dan" userId="18da4c67-dd89-43a7-9856-8592f867a23c" providerId="ADAL" clId="{54B66AF4-791B-4B8A-80A7-BEB9B5B7EEED}" dt="2020-02-19T15:06:34.093" v="3" actId="20577"/>
        <pc:sldMkLst>
          <pc:docMk/>
          <pc:sldMk cId="1742764243" sldId="268"/>
        </pc:sldMkLst>
        <pc:spChg chg="mod">
          <ac:chgData name="Roth, Dan" userId="18da4c67-dd89-43a7-9856-8592f867a23c" providerId="ADAL" clId="{54B66AF4-791B-4B8A-80A7-BEB9B5B7EEED}" dt="2020-02-19T15:06:34.093" v="3" actId="20577"/>
          <ac:spMkLst>
            <pc:docMk/>
            <pc:sldMk cId="1742764243" sldId="268"/>
            <ac:spMk id="5" creationId="{06A582DE-8611-43D0-9F62-74DA63CD906C}"/>
          </ac:spMkLst>
        </pc:spChg>
      </pc:sldChg>
      <pc:sldChg chg="addSp modSp add modTransition modAnim">
        <pc:chgData name="Roth, Dan" userId="18da4c67-dd89-43a7-9856-8592f867a23c" providerId="ADAL" clId="{54B66AF4-791B-4B8A-80A7-BEB9B5B7EEED}" dt="2020-02-20T18:54:27.415" v="3360" actId="20577"/>
        <pc:sldMkLst>
          <pc:docMk/>
          <pc:sldMk cId="665106831" sldId="404"/>
        </pc:sldMkLst>
        <pc:spChg chg="mod">
          <ac:chgData name="Roth, Dan" userId="18da4c67-dd89-43a7-9856-8592f867a23c" providerId="ADAL" clId="{54B66AF4-791B-4B8A-80A7-BEB9B5B7EEED}" dt="2020-02-19T22:30:42.283" v="41"/>
          <ac:spMkLst>
            <pc:docMk/>
            <pc:sldMk cId="665106831" sldId="404"/>
            <ac:spMk id="4" creationId="{D021AB7B-EDCA-774A-BF43-378A657DCF0B}"/>
          </ac:spMkLst>
        </pc:spChg>
        <pc:spChg chg="add mod">
          <ac:chgData name="Roth, Dan" userId="18da4c67-dd89-43a7-9856-8592f867a23c" providerId="ADAL" clId="{54B66AF4-791B-4B8A-80A7-BEB9B5B7EEED}" dt="2020-02-20T18:54:27.415" v="3360" actId="20577"/>
          <ac:spMkLst>
            <pc:docMk/>
            <pc:sldMk cId="665106831" sldId="404"/>
            <ac:spMk id="14" creationId="{8CBC937B-C40E-42FF-9C17-CA81D5AF81DD}"/>
          </ac:spMkLst>
        </pc:spChg>
      </pc:sldChg>
      <pc:sldChg chg="add del">
        <pc:chgData name="Roth, Dan" userId="18da4c67-dd89-43a7-9856-8592f867a23c" providerId="ADAL" clId="{54B66AF4-791B-4B8A-80A7-BEB9B5B7EEED}" dt="2020-02-20T01:54:05.612" v="679"/>
        <pc:sldMkLst>
          <pc:docMk/>
          <pc:sldMk cId="755968711" sldId="405"/>
        </pc:sldMkLst>
      </pc:sldChg>
      <pc:sldChg chg="modSp add del">
        <pc:chgData name="Roth, Dan" userId="18da4c67-dd89-43a7-9856-8592f867a23c" providerId="ADAL" clId="{54B66AF4-791B-4B8A-80A7-BEB9B5B7EEED}" dt="2020-02-20T01:54:05.612" v="679"/>
        <pc:sldMkLst>
          <pc:docMk/>
          <pc:sldMk cId="317978832" sldId="406"/>
        </pc:sldMkLst>
        <pc:spChg chg="mod">
          <ac:chgData name="Roth, Dan" userId="18da4c67-dd89-43a7-9856-8592f867a23c" providerId="ADAL" clId="{54B66AF4-791B-4B8A-80A7-BEB9B5B7EEED}" dt="2020-02-20T01:54:05.612" v="679"/>
          <ac:spMkLst>
            <pc:docMk/>
            <pc:sldMk cId="317978832" sldId="406"/>
            <ac:spMk id="3" creationId="{00000000-0000-0000-0000-000000000000}"/>
          </ac:spMkLst>
        </pc:spChg>
      </pc:sldChg>
      <pc:sldChg chg="delSp modSp add del modTransition delAnim">
        <pc:chgData name="Roth, Dan" userId="18da4c67-dd89-43a7-9856-8592f867a23c" providerId="ADAL" clId="{54B66AF4-791B-4B8A-80A7-BEB9B5B7EEED}" dt="2020-02-20T02:28:06.340" v="859" actId="478"/>
        <pc:sldMkLst>
          <pc:docMk/>
          <pc:sldMk cId="2964391796" sldId="407"/>
        </pc:sldMkLst>
        <pc:spChg chg="mod">
          <ac:chgData name="Roth, Dan" userId="18da4c67-dd89-43a7-9856-8592f867a23c" providerId="ADAL" clId="{54B66AF4-791B-4B8A-80A7-BEB9B5B7EEED}" dt="2020-02-20T02:08:57.654" v="836"/>
          <ac:spMkLst>
            <pc:docMk/>
            <pc:sldMk cId="2964391796" sldId="407"/>
            <ac:spMk id="2" creationId="{F69850EB-924D-40F2-AB7F-840831AE4CEC}"/>
          </ac:spMkLst>
        </pc:spChg>
        <pc:spChg chg="del">
          <ac:chgData name="Roth, Dan" userId="18da4c67-dd89-43a7-9856-8592f867a23c" providerId="ADAL" clId="{54B66AF4-791B-4B8A-80A7-BEB9B5B7EEED}" dt="2020-02-20T02:28:01.587" v="858" actId="478"/>
          <ac:spMkLst>
            <pc:docMk/>
            <pc:sldMk cId="2964391796" sldId="407"/>
            <ac:spMk id="10" creationId="{29E3DFF0-9277-44B1-AE1B-D248E7F216C6}"/>
          </ac:spMkLst>
        </pc:spChg>
        <pc:spChg chg="del">
          <ac:chgData name="Roth, Dan" userId="18da4c67-dd89-43a7-9856-8592f867a23c" providerId="ADAL" clId="{54B66AF4-791B-4B8A-80A7-BEB9B5B7EEED}" dt="2020-02-20T02:28:06.340" v="859" actId="478"/>
          <ac:spMkLst>
            <pc:docMk/>
            <pc:sldMk cId="2964391796" sldId="407"/>
            <ac:spMk id="11" creationId="{623151DD-54F1-4E64-81FA-A2F046B2D050}"/>
          </ac:spMkLst>
        </pc:spChg>
      </pc:sldChg>
      <pc:sldChg chg="add del modTransition">
        <pc:chgData name="Roth, Dan" userId="18da4c67-dd89-43a7-9856-8592f867a23c" providerId="ADAL" clId="{54B66AF4-791B-4B8A-80A7-BEB9B5B7EEED}" dt="2020-02-20T01:54:05.612" v="679"/>
        <pc:sldMkLst>
          <pc:docMk/>
          <pc:sldMk cId="1734573231" sldId="408"/>
        </pc:sldMkLst>
      </pc:sldChg>
      <pc:sldChg chg="add del">
        <pc:chgData name="Roth, Dan" userId="18da4c67-dd89-43a7-9856-8592f867a23c" providerId="ADAL" clId="{54B66AF4-791B-4B8A-80A7-BEB9B5B7EEED}" dt="2020-02-20T01:54:05.612" v="679"/>
        <pc:sldMkLst>
          <pc:docMk/>
          <pc:sldMk cId="356730510" sldId="409"/>
        </pc:sldMkLst>
      </pc:sldChg>
      <pc:sldChg chg="add del modTransition">
        <pc:chgData name="Roth, Dan" userId="18da4c67-dd89-43a7-9856-8592f867a23c" providerId="ADAL" clId="{54B66AF4-791B-4B8A-80A7-BEB9B5B7EEED}" dt="2020-02-20T01:54:05.612" v="679"/>
        <pc:sldMkLst>
          <pc:docMk/>
          <pc:sldMk cId="735776254" sldId="411"/>
        </pc:sldMkLst>
      </pc:sldChg>
      <pc:sldChg chg="add del modTransition">
        <pc:chgData name="Roth, Dan" userId="18da4c67-dd89-43a7-9856-8592f867a23c" providerId="ADAL" clId="{54B66AF4-791B-4B8A-80A7-BEB9B5B7EEED}" dt="2020-02-20T01:54:05.612" v="679"/>
        <pc:sldMkLst>
          <pc:docMk/>
          <pc:sldMk cId="859022871" sldId="412"/>
        </pc:sldMkLst>
      </pc:sldChg>
      <pc:sldChg chg="add del modTransition">
        <pc:chgData name="Roth, Dan" userId="18da4c67-dd89-43a7-9856-8592f867a23c" providerId="ADAL" clId="{54B66AF4-791B-4B8A-80A7-BEB9B5B7EEED}" dt="2020-02-20T01:54:05.612" v="679"/>
        <pc:sldMkLst>
          <pc:docMk/>
          <pc:sldMk cId="2210845316" sldId="413"/>
        </pc:sldMkLst>
      </pc:sldChg>
      <pc:sldChg chg="add del modTransition">
        <pc:chgData name="Roth, Dan" userId="18da4c67-dd89-43a7-9856-8592f867a23c" providerId="ADAL" clId="{54B66AF4-791B-4B8A-80A7-BEB9B5B7EEED}" dt="2020-02-20T01:54:05.612" v="679"/>
        <pc:sldMkLst>
          <pc:docMk/>
          <pc:sldMk cId="1502258279" sldId="414"/>
        </pc:sldMkLst>
      </pc:sldChg>
      <pc:sldChg chg="add del modTransition">
        <pc:chgData name="Roth, Dan" userId="18da4c67-dd89-43a7-9856-8592f867a23c" providerId="ADAL" clId="{54B66AF4-791B-4B8A-80A7-BEB9B5B7EEED}" dt="2020-02-20T01:54:05.612" v="679"/>
        <pc:sldMkLst>
          <pc:docMk/>
          <pc:sldMk cId="682062051" sldId="415"/>
        </pc:sldMkLst>
      </pc:sldChg>
      <pc:sldChg chg="add del modTransition">
        <pc:chgData name="Roth, Dan" userId="18da4c67-dd89-43a7-9856-8592f867a23c" providerId="ADAL" clId="{54B66AF4-791B-4B8A-80A7-BEB9B5B7EEED}" dt="2020-02-20T01:54:05.612" v="679"/>
        <pc:sldMkLst>
          <pc:docMk/>
          <pc:sldMk cId="539033212" sldId="416"/>
        </pc:sldMkLst>
      </pc:sldChg>
      <pc:sldChg chg="modSp add del modTransition">
        <pc:chgData name="Roth, Dan" userId="18da4c67-dd89-43a7-9856-8592f867a23c" providerId="ADAL" clId="{54B66AF4-791B-4B8A-80A7-BEB9B5B7EEED}" dt="2020-02-20T01:54:05.612" v="679"/>
        <pc:sldMkLst>
          <pc:docMk/>
          <pc:sldMk cId="1484257166" sldId="417"/>
        </pc:sldMkLst>
        <pc:spChg chg="mod">
          <ac:chgData name="Roth, Dan" userId="18da4c67-dd89-43a7-9856-8592f867a23c" providerId="ADAL" clId="{54B66AF4-791B-4B8A-80A7-BEB9B5B7EEED}" dt="2020-02-20T01:54:05.612" v="679"/>
          <ac:spMkLst>
            <pc:docMk/>
            <pc:sldMk cId="1484257166" sldId="417"/>
            <ac:spMk id="2" creationId="{491BC6E1-0288-4647-9C9E-217B74A64323}"/>
          </ac:spMkLst>
        </pc:spChg>
      </pc:sldChg>
      <pc:sldChg chg="add del">
        <pc:chgData name="Roth, Dan" userId="18da4c67-dd89-43a7-9856-8592f867a23c" providerId="ADAL" clId="{54B66AF4-791B-4B8A-80A7-BEB9B5B7EEED}" dt="2020-02-20T01:54:05.612" v="679"/>
        <pc:sldMkLst>
          <pc:docMk/>
          <pc:sldMk cId="809519017" sldId="419"/>
        </pc:sldMkLst>
      </pc:sldChg>
      <pc:sldChg chg="addSp delSp modSp add del delAnim modAnim">
        <pc:chgData name="Roth, Dan" userId="18da4c67-dd89-43a7-9856-8592f867a23c" providerId="ADAL" clId="{54B66AF4-791B-4B8A-80A7-BEB9B5B7EEED}" dt="2020-02-20T02:50:50.848" v="1354" actId="12788"/>
        <pc:sldMkLst>
          <pc:docMk/>
          <pc:sldMk cId="879214307" sldId="420"/>
        </pc:sldMkLst>
        <pc:spChg chg="mod">
          <ac:chgData name="Roth, Dan" userId="18da4c67-dd89-43a7-9856-8592f867a23c" providerId="ADAL" clId="{54B66AF4-791B-4B8A-80A7-BEB9B5B7EEED}" dt="2020-02-20T02:36:56.182" v="1027" actId="27636"/>
          <ac:spMkLst>
            <pc:docMk/>
            <pc:sldMk cId="879214307" sldId="420"/>
            <ac:spMk id="2" creationId="{04D8D570-A06A-B24D-B18F-184C9B92ED60}"/>
          </ac:spMkLst>
        </pc:spChg>
        <pc:spChg chg="add del mod">
          <ac:chgData name="Roth, Dan" userId="18da4c67-dd89-43a7-9856-8592f867a23c" providerId="ADAL" clId="{54B66AF4-791B-4B8A-80A7-BEB9B5B7EEED}" dt="2020-02-20T02:37:16.822" v="1030"/>
          <ac:spMkLst>
            <pc:docMk/>
            <pc:sldMk cId="879214307" sldId="420"/>
            <ac:spMk id="3" creationId="{538F65CF-7F32-4850-9B4B-4A0A5D9A05DB}"/>
          </ac:spMkLst>
        </pc:spChg>
        <pc:spChg chg="add del mod">
          <ac:chgData name="Roth, Dan" userId="18da4c67-dd89-43a7-9856-8592f867a23c" providerId="ADAL" clId="{54B66AF4-791B-4B8A-80A7-BEB9B5B7EEED}" dt="2020-02-20T02:37:16.822" v="1030"/>
          <ac:spMkLst>
            <pc:docMk/>
            <pc:sldMk cId="879214307" sldId="420"/>
            <ac:spMk id="4" creationId="{D9CC6383-6D34-4A71-8A48-E1412C8184CE}"/>
          </ac:spMkLst>
        </pc:spChg>
        <pc:spChg chg="add del mod">
          <ac:chgData name="Roth, Dan" userId="18da4c67-dd89-43a7-9856-8592f867a23c" providerId="ADAL" clId="{54B66AF4-791B-4B8A-80A7-BEB9B5B7EEED}" dt="2020-02-20T02:38:57.733" v="1062"/>
          <ac:spMkLst>
            <pc:docMk/>
            <pc:sldMk cId="879214307" sldId="420"/>
            <ac:spMk id="5" creationId="{569E6342-1F7B-4A1B-BB21-A38F7D8FB20A}"/>
          </ac:spMkLst>
        </pc:spChg>
        <pc:spChg chg="del">
          <ac:chgData name="Roth, Dan" userId="18da4c67-dd89-43a7-9856-8592f867a23c" providerId="ADAL" clId="{54B66AF4-791B-4B8A-80A7-BEB9B5B7EEED}" dt="2020-02-20T02:40:38.093" v="1068" actId="478"/>
          <ac:spMkLst>
            <pc:docMk/>
            <pc:sldMk cId="879214307" sldId="420"/>
            <ac:spMk id="7" creationId="{87F65567-DE00-C440-8405-A3E7BF1482C0}"/>
          </ac:spMkLst>
        </pc:spChg>
        <pc:spChg chg="del">
          <ac:chgData name="Roth, Dan" userId="18da4c67-dd89-43a7-9856-8592f867a23c" providerId="ADAL" clId="{54B66AF4-791B-4B8A-80A7-BEB9B5B7EEED}" dt="2020-02-20T02:43:59.364" v="1115" actId="478"/>
          <ac:spMkLst>
            <pc:docMk/>
            <pc:sldMk cId="879214307" sldId="420"/>
            <ac:spMk id="8" creationId="{4E6CB34B-C893-CD46-87A5-7ACD7ACD4C38}"/>
          </ac:spMkLst>
        </pc:spChg>
        <pc:spChg chg="add del mod">
          <ac:chgData name="Roth, Dan" userId="18da4c67-dd89-43a7-9856-8592f867a23c" providerId="ADAL" clId="{54B66AF4-791B-4B8A-80A7-BEB9B5B7EEED}" dt="2020-02-20T02:38:57.733" v="1062"/>
          <ac:spMkLst>
            <pc:docMk/>
            <pc:sldMk cId="879214307" sldId="420"/>
            <ac:spMk id="9" creationId="{AD5F1498-4007-46E8-AC8F-C5DBCBB3AC3C}"/>
          </ac:spMkLst>
        </pc:spChg>
        <pc:spChg chg="add mod">
          <ac:chgData name="Roth, Dan" userId="18da4c67-dd89-43a7-9856-8592f867a23c" providerId="ADAL" clId="{54B66AF4-791B-4B8A-80A7-BEB9B5B7EEED}" dt="2020-02-20T02:42:45.869" v="1085" actId="404"/>
          <ac:spMkLst>
            <pc:docMk/>
            <pc:sldMk cId="879214307" sldId="420"/>
            <ac:spMk id="10" creationId="{8D6F64EC-23F6-4408-9122-25E97C7F5941}"/>
          </ac:spMkLst>
        </pc:spChg>
        <pc:picChg chg="del mod">
          <ac:chgData name="Roth, Dan" userId="18da4c67-dd89-43a7-9856-8592f867a23c" providerId="ADAL" clId="{54B66AF4-791B-4B8A-80A7-BEB9B5B7EEED}" dt="2020-02-20T02:40:08.609" v="1065" actId="478"/>
          <ac:picMkLst>
            <pc:docMk/>
            <pc:sldMk cId="879214307" sldId="420"/>
            <ac:picMk id="6" creationId="{77139157-F974-B74B-9D57-1774C9419AC0}"/>
          </ac:picMkLst>
        </pc:picChg>
        <pc:picChg chg="add mod">
          <ac:chgData name="Roth, Dan" userId="18da4c67-dd89-43a7-9856-8592f867a23c" providerId="ADAL" clId="{54B66AF4-791B-4B8A-80A7-BEB9B5B7EEED}" dt="2020-02-20T02:50:50.848" v="1354" actId="12788"/>
          <ac:picMkLst>
            <pc:docMk/>
            <pc:sldMk cId="879214307" sldId="420"/>
            <ac:picMk id="11" creationId="{23A17642-464F-48E4-8FFC-4B161B18C92D}"/>
          </ac:picMkLst>
        </pc:picChg>
      </pc:sldChg>
      <pc:sldChg chg="addSp delSp modSp add del modTransition modAnim">
        <pc:chgData name="Roth, Dan" userId="18da4c67-dd89-43a7-9856-8592f867a23c" providerId="ADAL" clId="{54B66AF4-791B-4B8A-80A7-BEB9B5B7EEED}" dt="2020-02-20T20:33:49.025" v="3365"/>
        <pc:sldMkLst>
          <pc:docMk/>
          <pc:sldMk cId="3487656105" sldId="421"/>
        </pc:sldMkLst>
        <pc:spChg chg="mod">
          <ac:chgData name="Roth, Dan" userId="18da4c67-dd89-43a7-9856-8592f867a23c" providerId="ADAL" clId="{54B66AF4-791B-4B8A-80A7-BEB9B5B7EEED}" dt="2020-02-20T02:36:56.346" v="1028" actId="27636"/>
          <ac:spMkLst>
            <pc:docMk/>
            <pc:sldMk cId="3487656105" sldId="421"/>
            <ac:spMk id="2" creationId="{3D357F57-0C40-7342-B438-C7425F5E3842}"/>
          </ac:spMkLst>
        </pc:spChg>
        <pc:spChg chg="mod">
          <ac:chgData name="Roth, Dan" userId="18da4c67-dd89-43a7-9856-8592f867a23c" providerId="ADAL" clId="{54B66AF4-791B-4B8A-80A7-BEB9B5B7EEED}" dt="2020-02-20T02:49:03.883" v="1331" actId="14"/>
          <ac:spMkLst>
            <pc:docMk/>
            <pc:sldMk cId="3487656105" sldId="421"/>
            <ac:spMk id="3" creationId="{B0DD9542-E38A-1245-98AC-C78BF01740C7}"/>
          </ac:spMkLst>
        </pc:spChg>
        <pc:spChg chg="add del mod">
          <ac:chgData name="Roth, Dan" userId="18da4c67-dd89-43a7-9856-8592f867a23c" providerId="ADAL" clId="{54B66AF4-791B-4B8A-80A7-BEB9B5B7EEED}" dt="2020-02-20T02:37:16.822" v="1030"/>
          <ac:spMkLst>
            <pc:docMk/>
            <pc:sldMk cId="3487656105" sldId="421"/>
            <ac:spMk id="4" creationId="{3D03318D-3202-4887-B114-5A13ECE03516}"/>
          </ac:spMkLst>
        </pc:spChg>
        <pc:spChg chg="add del mod">
          <ac:chgData name="Roth, Dan" userId="18da4c67-dd89-43a7-9856-8592f867a23c" providerId="ADAL" clId="{54B66AF4-791B-4B8A-80A7-BEB9B5B7EEED}" dt="2020-02-20T02:37:16.822" v="1030"/>
          <ac:spMkLst>
            <pc:docMk/>
            <pc:sldMk cId="3487656105" sldId="421"/>
            <ac:spMk id="5" creationId="{55EC0F19-94F2-4726-B7D2-C56C4C2EB228}"/>
          </ac:spMkLst>
        </pc:spChg>
        <pc:spChg chg="add del mod">
          <ac:chgData name="Roth, Dan" userId="18da4c67-dd89-43a7-9856-8592f867a23c" providerId="ADAL" clId="{54B66AF4-791B-4B8A-80A7-BEB9B5B7EEED}" dt="2020-02-20T02:46:42.085" v="1123"/>
          <ac:spMkLst>
            <pc:docMk/>
            <pc:sldMk cId="3487656105" sldId="421"/>
            <ac:spMk id="6" creationId="{92D9937E-2889-4E86-9F2F-E95F0B4A5D6B}"/>
          </ac:spMkLst>
        </pc:spChg>
        <pc:spChg chg="del">
          <ac:chgData name="Roth, Dan" userId="18da4c67-dd89-43a7-9856-8592f867a23c" providerId="ADAL" clId="{54B66AF4-791B-4B8A-80A7-BEB9B5B7EEED}" dt="2020-02-20T02:49:51.997" v="1337" actId="478"/>
          <ac:spMkLst>
            <pc:docMk/>
            <pc:sldMk cId="3487656105" sldId="421"/>
            <ac:spMk id="7" creationId="{E760DA62-7716-C04C-8C68-5EAEF76A2172}"/>
          </ac:spMkLst>
        </pc:spChg>
        <pc:spChg chg="del mod">
          <ac:chgData name="Roth, Dan" userId="18da4c67-dd89-43a7-9856-8592f867a23c" providerId="ADAL" clId="{54B66AF4-791B-4B8A-80A7-BEB9B5B7EEED}" dt="2020-02-20T03:01:15.424" v="1454" actId="478"/>
          <ac:spMkLst>
            <pc:docMk/>
            <pc:sldMk cId="3487656105" sldId="421"/>
            <ac:spMk id="9" creationId="{AEC12347-D44B-034F-882F-16A688F0AB2E}"/>
          </ac:spMkLst>
        </pc:spChg>
        <pc:spChg chg="add del mod">
          <ac:chgData name="Roth, Dan" userId="18da4c67-dd89-43a7-9856-8592f867a23c" providerId="ADAL" clId="{54B66AF4-791B-4B8A-80A7-BEB9B5B7EEED}" dt="2020-02-20T02:46:42.085" v="1123"/>
          <ac:spMkLst>
            <pc:docMk/>
            <pc:sldMk cId="3487656105" sldId="421"/>
            <ac:spMk id="10" creationId="{E8E69343-608C-4554-B431-E41A5DBD6B4B}"/>
          </ac:spMkLst>
        </pc:spChg>
        <pc:spChg chg="add mod">
          <ac:chgData name="Roth, Dan" userId="18da4c67-dd89-43a7-9856-8592f867a23c" providerId="ADAL" clId="{54B66AF4-791B-4B8A-80A7-BEB9B5B7EEED}" dt="2020-02-20T03:21:36.254" v="1887" actId="14100"/>
          <ac:spMkLst>
            <pc:docMk/>
            <pc:sldMk cId="3487656105" sldId="421"/>
            <ac:spMk id="11" creationId="{AE067455-0E9C-4861-AF3D-EECCAF75564A}"/>
          </ac:spMkLst>
        </pc:spChg>
        <pc:spChg chg="add mod">
          <ac:chgData name="Roth, Dan" userId="18da4c67-dd89-43a7-9856-8592f867a23c" providerId="ADAL" clId="{54B66AF4-791B-4B8A-80A7-BEB9B5B7EEED}" dt="2020-02-20T03:23:22.545" v="1903" actId="20577"/>
          <ac:spMkLst>
            <pc:docMk/>
            <pc:sldMk cId="3487656105" sldId="421"/>
            <ac:spMk id="12" creationId="{9ECC7FC4-D589-402F-8056-0935A46E6D5A}"/>
          </ac:spMkLst>
        </pc:spChg>
        <pc:picChg chg="mod">
          <ac:chgData name="Roth, Dan" userId="18da4c67-dd89-43a7-9856-8592f867a23c" providerId="ADAL" clId="{54B66AF4-791B-4B8A-80A7-BEB9B5B7EEED}" dt="2020-02-20T03:20:55.554" v="1885" actId="554"/>
          <ac:picMkLst>
            <pc:docMk/>
            <pc:sldMk cId="3487656105" sldId="421"/>
            <ac:picMk id="8" creationId="{70EEBE72-27AD-3047-8889-5B882237D772}"/>
          </ac:picMkLst>
        </pc:picChg>
      </pc:sldChg>
      <pc:sldChg chg="add del modTransition">
        <pc:chgData name="Roth, Dan" userId="18da4c67-dd89-43a7-9856-8592f867a23c" providerId="ADAL" clId="{54B66AF4-791B-4B8A-80A7-BEB9B5B7EEED}" dt="2020-02-20T01:54:05.612" v="679"/>
        <pc:sldMkLst>
          <pc:docMk/>
          <pc:sldMk cId="3715080881" sldId="422"/>
        </pc:sldMkLst>
      </pc:sldChg>
      <pc:sldChg chg="add del modTransition">
        <pc:chgData name="Roth, Dan" userId="18da4c67-dd89-43a7-9856-8592f867a23c" providerId="ADAL" clId="{54B66AF4-791B-4B8A-80A7-BEB9B5B7EEED}" dt="2020-02-20T01:54:05.612" v="679"/>
        <pc:sldMkLst>
          <pc:docMk/>
          <pc:sldMk cId="371910378" sldId="425"/>
        </pc:sldMkLst>
      </pc:sldChg>
      <pc:sldChg chg="delSp modSp add del modTransition">
        <pc:chgData name="Roth, Dan" userId="18da4c67-dd89-43a7-9856-8592f867a23c" providerId="ADAL" clId="{54B66AF4-791B-4B8A-80A7-BEB9B5B7EEED}" dt="2020-02-20T02:34:11.444" v="1025" actId="12788"/>
        <pc:sldMkLst>
          <pc:docMk/>
          <pc:sldMk cId="4144186986" sldId="426"/>
        </pc:sldMkLst>
        <pc:spChg chg="mod">
          <ac:chgData name="Roth, Dan" userId="18da4c67-dd89-43a7-9856-8592f867a23c" providerId="ADAL" clId="{54B66AF4-791B-4B8A-80A7-BEB9B5B7EEED}" dt="2020-02-20T02:33:19.333" v="1022" actId="1037"/>
          <ac:spMkLst>
            <pc:docMk/>
            <pc:sldMk cId="4144186986" sldId="426"/>
            <ac:spMk id="4" creationId="{5D9A3A8E-86E3-41AC-9BD3-422E579C545C}"/>
          </ac:spMkLst>
        </pc:spChg>
        <pc:spChg chg="mod">
          <ac:chgData name="Roth, Dan" userId="18da4c67-dd89-43a7-9856-8592f867a23c" providerId="ADAL" clId="{54B66AF4-791B-4B8A-80A7-BEB9B5B7EEED}" dt="2020-02-20T02:34:01" v="1024" actId="12788"/>
          <ac:spMkLst>
            <pc:docMk/>
            <pc:sldMk cId="4144186986" sldId="426"/>
            <ac:spMk id="10" creationId="{4BDE289B-2C0E-4455-B763-8AEA5CEDDE04}"/>
          </ac:spMkLst>
        </pc:spChg>
        <pc:spChg chg="mod">
          <ac:chgData name="Roth, Dan" userId="18da4c67-dd89-43a7-9856-8592f867a23c" providerId="ADAL" clId="{54B66AF4-791B-4B8A-80A7-BEB9B5B7EEED}" dt="2020-02-20T02:34:11.444" v="1025" actId="12788"/>
          <ac:spMkLst>
            <pc:docMk/>
            <pc:sldMk cId="4144186986" sldId="426"/>
            <ac:spMk id="11" creationId="{77BDF087-20B4-4FE2-8739-E72AD7C81F05}"/>
          </ac:spMkLst>
        </pc:spChg>
        <pc:spChg chg="mod">
          <ac:chgData name="Roth, Dan" userId="18da4c67-dd89-43a7-9856-8592f867a23c" providerId="ADAL" clId="{54B66AF4-791B-4B8A-80A7-BEB9B5B7EEED}" dt="2020-02-20T02:32:49.656" v="957" actId="1038"/>
          <ac:spMkLst>
            <pc:docMk/>
            <pc:sldMk cId="4144186986" sldId="426"/>
            <ac:spMk id="16" creationId="{EE577EDF-A933-4159-86F6-56E2240DF421}"/>
          </ac:spMkLst>
        </pc:spChg>
        <pc:spChg chg="del">
          <ac:chgData name="Roth, Dan" userId="18da4c67-dd89-43a7-9856-8592f867a23c" providerId="ADAL" clId="{54B66AF4-791B-4B8A-80A7-BEB9B5B7EEED}" dt="2020-02-20T02:33:36.445" v="1023" actId="478"/>
          <ac:spMkLst>
            <pc:docMk/>
            <pc:sldMk cId="4144186986" sldId="426"/>
            <ac:spMk id="17" creationId="{76EDFAF8-4D63-3E42-BF8B-9E2967ED75E6}"/>
          </ac:spMkLst>
        </pc:spChg>
        <pc:spChg chg="mod">
          <ac:chgData name="Roth, Dan" userId="18da4c67-dd89-43a7-9856-8592f867a23c" providerId="ADAL" clId="{54B66AF4-791B-4B8A-80A7-BEB9B5B7EEED}" dt="2020-02-20T02:32:06.565" v="869" actId="14100"/>
          <ac:spMkLst>
            <pc:docMk/>
            <pc:sldMk cId="4144186986" sldId="426"/>
            <ac:spMk id="18" creationId="{137C0229-2B3B-CC45-8739-60B7C76CBF30}"/>
          </ac:spMkLst>
        </pc:spChg>
        <pc:grpChg chg="mod">
          <ac:chgData name="Roth, Dan" userId="18da4c67-dd89-43a7-9856-8592f867a23c" providerId="ADAL" clId="{54B66AF4-791B-4B8A-80A7-BEB9B5B7EEED}" dt="2020-02-20T02:32:49.656" v="957" actId="1038"/>
          <ac:grpSpMkLst>
            <pc:docMk/>
            <pc:sldMk cId="4144186986" sldId="426"/>
            <ac:grpSpMk id="5" creationId="{4C3B2BD5-8B16-478F-A50F-74F7A4562BCF}"/>
          </ac:grpSpMkLst>
        </pc:grpChg>
        <pc:picChg chg="mod">
          <ac:chgData name="Roth, Dan" userId="18da4c67-dd89-43a7-9856-8592f867a23c" providerId="ADAL" clId="{54B66AF4-791B-4B8A-80A7-BEB9B5B7EEED}" dt="2020-02-20T02:34:01" v="1024" actId="12788"/>
          <ac:picMkLst>
            <pc:docMk/>
            <pc:sldMk cId="4144186986" sldId="426"/>
            <ac:picMk id="8" creationId="{EDE72D19-3110-4AC9-88BF-9FF6DCE5549B}"/>
          </ac:picMkLst>
        </pc:picChg>
        <pc:picChg chg="mod">
          <ac:chgData name="Roth, Dan" userId="18da4c67-dd89-43a7-9856-8592f867a23c" providerId="ADAL" clId="{54B66AF4-791B-4B8A-80A7-BEB9B5B7EEED}" dt="2020-02-20T02:34:11.444" v="1025" actId="12788"/>
          <ac:picMkLst>
            <pc:docMk/>
            <pc:sldMk cId="4144186986" sldId="426"/>
            <ac:picMk id="9" creationId="{C4B2BB25-7F0B-41E8-B97F-C141188973DF}"/>
          </ac:picMkLst>
        </pc:picChg>
        <pc:picChg chg="mod">
          <ac:chgData name="Roth, Dan" userId="18da4c67-dd89-43a7-9856-8592f867a23c" providerId="ADAL" clId="{54B66AF4-791B-4B8A-80A7-BEB9B5B7EEED}" dt="2020-02-20T02:33:19.333" v="1022" actId="1037"/>
          <ac:picMkLst>
            <pc:docMk/>
            <pc:sldMk cId="4144186986" sldId="426"/>
            <ac:picMk id="13" creationId="{461296BD-9A71-47B5-A9FF-595999A86F21}"/>
          </ac:picMkLst>
        </pc:picChg>
      </pc:sldChg>
      <pc:sldChg chg="modSp modAnim">
        <pc:chgData name="Roth, Dan" userId="18da4c67-dd89-43a7-9856-8592f867a23c" providerId="ADAL" clId="{54B66AF4-791B-4B8A-80A7-BEB9B5B7EEED}" dt="2020-02-20T04:06:35.426" v="2584" actId="20577"/>
        <pc:sldMkLst>
          <pc:docMk/>
          <pc:sldMk cId="3861621921" sldId="464"/>
        </pc:sldMkLst>
        <pc:spChg chg="mod">
          <ac:chgData name="Roth, Dan" userId="18da4c67-dd89-43a7-9856-8592f867a23c" providerId="ADAL" clId="{54B66AF4-791B-4B8A-80A7-BEB9B5B7EEED}" dt="2020-02-20T04:06:35.426" v="2584" actId="20577"/>
          <ac:spMkLst>
            <pc:docMk/>
            <pc:sldMk cId="3861621921" sldId="464"/>
            <ac:spMk id="830467" creationId="{00000000-0000-0000-0000-000000000000}"/>
          </ac:spMkLst>
        </pc:spChg>
        <pc:cxnChg chg="mod">
          <ac:chgData name="Roth, Dan" userId="18da4c67-dd89-43a7-9856-8592f867a23c" providerId="ADAL" clId="{54B66AF4-791B-4B8A-80A7-BEB9B5B7EEED}" dt="2020-02-19T15:09:40.708" v="34" actId="1038"/>
          <ac:cxnSpMkLst>
            <pc:docMk/>
            <pc:sldMk cId="3861621921" sldId="464"/>
            <ac:cxnSpMk id="11" creationId="{00000000-0000-0000-0000-000000000000}"/>
          </ac:cxnSpMkLst>
        </pc:cxnChg>
      </pc:sldChg>
      <pc:sldChg chg="modSp add">
        <pc:chgData name="Roth, Dan" userId="18da4c67-dd89-43a7-9856-8592f867a23c" providerId="ADAL" clId="{54B66AF4-791B-4B8A-80A7-BEB9B5B7EEED}" dt="2020-02-19T15:11:42.586" v="37" actId="20577"/>
        <pc:sldMkLst>
          <pc:docMk/>
          <pc:sldMk cId="3887229194" sldId="766"/>
        </pc:sldMkLst>
        <pc:spChg chg="mod">
          <ac:chgData name="Roth, Dan" userId="18da4c67-dd89-43a7-9856-8592f867a23c" providerId="ADAL" clId="{54B66AF4-791B-4B8A-80A7-BEB9B5B7EEED}" dt="2020-02-19T15:11:42.586" v="37" actId="20577"/>
          <ac:spMkLst>
            <pc:docMk/>
            <pc:sldMk cId="3887229194" sldId="766"/>
            <ac:spMk id="2" creationId="{428C9577-E57F-4DE9-B34F-8113095262ED}"/>
          </ac:spMkLst>
        </pc:spChg>
      </pc:sldChg>
      <pc:sldChg chg="add modTransition">
        <pc:chgData name="Roth, Dan" userId="18da4c67-dd89-43a7-9856-8592f867a23c" providerId="ADAL" clId="{54B66AF4-791B-4B8A-80A7-BEB9B5B7EEED}" dt="2020-02-20T03:24:00.858" v="1905"/>
        <pc:sldMkLst>
          <pc:docMk/>
          <pc:sldMk cId="735045587" sldId="816"/>
        </pc:sldMkLst>
      </pc:sldChg>
      <pc:sldChg chg="add modTransition">
        <pc:chgData name="Roth, Dan" userId="18da4c67-dd89-43a7-9856-8592f867a23c" providerId="ADAL" clId="{54B66AF4-791B-4B8A-80A7-BEB9B5B7EEED}" dt="2020-02-20T03:24:15.582" v="1906"/>
        <pc:sldMkLst>
          <pc:docMk/>
          <pc:sldMk cId="611835475" sldId="817"/>
        </pc:sldMkLst>
      </pc:sldChg>
      <pc:sldChg chg="add del modTransition">
        <pc:chgData name="Roth, Dan" userId="18da4c67-dd89-43a7-9856-8592f867a23c" providerId="ADAL" clId="{54B66AF4-791B-4B8A-80A7-BEB9B5B7EEED}" dt="2020-02-20T03:22:37.821" v="1892" actId="47"/>
        <pc:sldMkLst>
          <pc:docMk/>
          <pc:sldMk cId="2795699832" sldId="818"/>
        </pc:sldMkLst>
      </pc:sldChg>
      <pc:sldChg chg="addSp modSp add modTransition">
        <pc:chgData name="Roth, Dan" userId="18da4c67-dd89-43a7-9856-8592f867a23c" providerId="ADAL" clId="{54B66AF4-791B-4B8A-80A7-BEB9B5B7EEED}" dt="2020-02-20T20:37:33.804" v="3368" actId="12788"/>
        <pc:sldMkLst>
          <pc:docMk/>
          <pc:sldMk cId="3916209527" sldId="820"/>
        </pc:sldMkLst>
        <pc:spChg chg="add mod">
          <ac:chgData name="Roth, Dan" userId="18da4c67-dd89-43a7-9856-8592f867a23c" providerId="ADAL" clId="{54B66AF4-791B-4B8A-80A7-BEB9B5B7EEED}" dt="2020-02-20T20:37:18.660" v="3367" actId="12788"/>
          <ac:spMkLst>
            <pc:docMk/>
            <pc:sldMk cId="3916209527" sldId="820"/>
            <ac:spMk id="9" creationId="{8FB76CCC-32BE-46A5-98C3-76F94888BB2A}"/>
          </ac:spMkLst>
        </pc:spChg>
        <pc:spChg chg="add mod">
          <ac:chgData name="Roth, Dan" userId="18da4c67-dd89-43a7-9856-8592f867a23c" providerId="ADAL" clId="{54B66AF4-791B-4B8A-80A7-BEB9B5B7EEED}" dt="2020-02-20T20:37:33.804" v="3368" actId="12788"/>
          <ac:spMkLst>
            <pc:docMk/>
            <pc:sldMk cId="3916209527" sldId="820"/>
            <ac:spMk id="10" creationId="{EB672DB6-E71F-4A70-8541-796EA8A5A547}"/>
          </ac:spMkLst>
        </pc:spChg>
        <pc:picChg chg="mod">
          <ac:chgData name="Roth, Dan" userId="18da4c67-dd89-43a7-9856-8592f867a23c" providerId="ADAL" clId="{54B66AF4-791B-4B8A-80A7-BEB9B5B7EEED}" dt="2020-02-20T20:37:33.804" v="3368" actId="12788"/>
          <ac:picMkLst>
            <pc:docMk/>
            <pc:sldMk cId="3916209527" sldId="820"/>
            <ac:picMk id="6" creationId="{25E560C3-8349-6244-AF97-79DC2F3648E8}"/>
          </ac:picMkLst>
        </pc:picChg>
        <pc:picChg chg="mod">
          <ac:chgData name="Roth, Dan" userId="18da4c67-dd89-43a7-9856-8592f867a23c" providerId="ADAL" clId="{54B66AF4-791B-4B8A-80A7-BEB9B5B7EEED}" dt="2020-02-20T20:37:18.660" v="3367" actId="12788"/>
          <ac:picMkLst>
            <pc:docMk/>
            <pc:sldMk cId="3916209527" sldId="820"/>
            <ac:picMk id="8" creationId="{F9697664-DAC8-0E44-B0C9-3C45596D24B1}"/>
          </ac:picMkLst>
        </pc:picChg>
      </pc:sldChg>
      <pc:sldChg chg="add del modTransition">
        <pc:chgData name="Roth, Dan" userId="18da4c67-dd89-43a7-9856-8592f867a23c" providerId="ADAL" clId="{54B66AF4-791B-4B8A-80A7-BEB9B5B7EEED}" dt="2020-02-20T03:22:33.062" v="1891" actId="47"/>
        <pc:sldMkLst>
          <pc:docMk/>
          <pc:sldMk cId="1445058507" sldId="824"/>
        </pc:sldMkLst>
      </pc:sldChg>
      <pc:sldChg chg="add del modTransition">
        <pc:chgData name="Roth, Dan" userId="18da4c67-dd89-43a7-9856-8592f867a23c" providerId="ADAL" clId="{54B66AF4-791B-4B8A-80A7-BEB9B5B7EEED}" dt="2020-02-20T03:23:51.190" v="1904" actId="47"/>
        <pc:sldMkLst>
          <pc:docMk/>
          <pc:sldMk cId="1988186874" sldId="825"/>
        </pc:sldMkLst>
      </pc:sldChg>
      <pc:sldChg chg="modNotesTx">
        <pc:chgData name="Roth, Dan" userId="18da4c67-dd89-43a7-9856-8592f867a23c" providerId="ADAL" clId="{54B66AF4-791B-4B8A-80A7-BEB9B5B7EEED}" dt="2020-02-20T00:04:47.070" v="136" actId="403"/>
        <pc:sldMkLst>
          <pc:docMk/>
          <pc:sldMk cId="1511776667" sldId="1262"/>
        </pc:sldMkLst>
      </pc:sldChg>
      <pc:sldChg chg="modSp">
        <pc:chgData name="Roth, Dan" userId="18da4c67-dd89-43a7-9856-8592f867a23c" providerId="ADAL" clId="{54B66AF4-791B-4B8A-80A7-BEB9B5B7EEED}" dt="2020-02-19T15:07:04.315" v="5" actId="20577"/>
        <pc:sldMkLst>
          <pc:docMk/>
          <pc:sldMk cId="2144188295" sldId="1263"/>
        </pc:sldMkLst>
        <pc:spChg chg="mod">
          <ac:chgData name="Roth, Dan" userId="18da4c67-dd89-43a7-9856-8592f867a23c" providerId="ADAL" clId="{54B66AF4-791B-4B8A-80A7-BEB9B5B7EEED}" dt="2020-02-19T15:07:04.315" v="5" actId="20577"/>
          <ac:spMkLst>
            <pc:docMk/>
            <pc:sldMk cId="2144188295" sldId="1263"/>
            <ac:spMk id="2" creationId="{A30C8CE9-F03F-4413-B657-D4360DF6B0C3}"/>
          </ac:spMkLst>
        </pc:spChg>
      </pc:sldChg>
      <pc:sldChg chg="del">
        <pc:chgData name="Roth, Dan" userId="18da4c67-dd89-43a7-9856-8592f867a23c" providerId="ADAL" clId="{54B66AF4-791B-4B8A-80A7-BEB9B5B7EEED}" dt="2020-02-19T15:11:20.229" v="36" actId="47"/>
        <pc:sldMkLst>
          <pc:docMk/>
          <pc:sldMk cId="4188490006" sldId="1270"/>
        </pc:sldMkLst>
      </pc:sldChg>
      <pc:sldChg chg="del modTransition">
        <pc:chgData name="Roth, Dan" userId="18da4c67-dd89-43a7-9856-8592f867a23c" providerId="ADAL" clId="{54B66AF4-791B-4B8A-80A7-BEB9B5B7EEED}" dt="2020-02-20T01:05:13.791" v="346" actId="47"/>
        <pc:sldMkLst>
          <pc:docMk/>
          <pc:sldMk cId="1685955748" sldId="1272"/>
        </pc:sldMkLst>
      </pc:sldChg>
      <pc:sldChg chg="modSp ord">
        <pc:chgData name="Roth, Dan" userId="18da4c67-dd89-43a7-9856-8592f867a23c" providerId="ADAL" clId="{54B66AF4-791B-4B8A-80A7-BEB9B5B7EEED}" dt="2020-02-20T18:56:46.894" v="3362" actId="166"/>
        <pc:sldMkLst>
          <pc:docMk/>
          <pc:sldMk cId="819782201" sldId="1273"/>
        </pc:sldMkLst>
        <pc:spChg chg="ord">
          <ac:chgData name="Roth, Dan" userId="18da4c67-dd89-43a7-9856-8592f867a23c" providerId="ADAL" clId="{54B66AF4-791B-4B8A-80A7-BEB9B5B7EEED}" dt="2020-02-20T18:56:46.894" v="3362" actId="166"/>
          <ac:spMkLst>
            <pc:docMk/>
            <pc:sldMk cId="819782201" sldId="1273"/>
            <ac:spMk id="23" creationId="{00000000-0000-0000-0000-000000000000}"/>
          </ac:spMkLst>
        </pc:spChg>
        <pc:spChg chg="mod">
          <ac:chgData name="Roth, Dan" userId="18da4c67-dd89-43a7-9856-8592f867a23c" providerId="ADAL" clId="{54B66AF4-791B-4B8A-80A7-BEB9B5B7EEED}" dt="2020-02-20T01:45:37.095" v="669" actId="5793"/>
          <ac:spMkLst>
            <pc:docMk/>
            <pc:sldMk cId="819782201" sldId="1273"/>
            <ac:spMk id="24" creationId="{687C43B7-A106-4249-BFB5-19F1D14D28E2}"/>
          </ac:spMkLst>
        </pc:spChg>
        <pc:spChg chg="ord">
          <ac:chgData name="Roth, Dan" userId="18da4c67-dd89-43a7-9856-8592f867a23c" providerId="ADAL" clId="{54B66AF4-791B-4B8A-80A7-BEB9B5B7EEED}" dt="2020-02-20T18:56:22.600" v="3361" actId="166"/>
          <ac:spMkLst>
            <pc:docMk/>
            <pc:sldMk cId="819782201" sldId="1273"/>
            <ac:spMk id="31" creationId="{00000000-0000-0000-0000-000000000000}"/>
          </ac:spMkLst>
        </pc:spChg>
      </pc:sldChg>
      <pc:sldChg chg="add">
        <pc:chgData name="Roth, Dan" userId="18da4c67-dd89-43a7-9856-8592f867a23c" providerId="ADAL" clId="{54B66AF4-791B-4B8A-80A7-BEB9B5B7EEED}" dt="2020-02-20T01:05:24.673" v="348"/>
        <pc:sldMkLst>
          <pc:docMk/>
          <pc:sldMk cId="624339271" sldId="1274"/>
        </pc:sldMkLst>
      </pc:sldChg>
      <pc:sldChg chg="del modTransition">
        <pc:chgData name="Roth, Dan" userId="18da4c67-dd89-43a7-9856-8592f867a23c" providerId="ADAL" clId="{54B66AF4-791B-4B8A-80A7-BEB9B5B7EEED}" dt="2020-02-20T01:05:19.729" v="347" actId="2696"/>
        <pc:sldMkLst>
          <pc:docMk/>
          <pc:sldMk cId="2482316728" sldId="1274"/>
        </pc:sldMkLst>
      </pc:sldChg>
      <pc:sldChg chg="del">
        <pc:chgData name="Roth, Dan" userId="18da4c67-dd89-43a7-9856-8592f867a23c" providerId="ADAL" clId="{54B66AF4-791B-4B8A-80A7-BEB9B5B7EEED}" dt="2020-02-20T01:21:38.400" v="629" actId="2696"/>
        <pc:sldMkLst>
          <pc:docMk/>
          <pc:sldMk cId="1956819189" sldId="1276"/>
        </pc:sldMkLst>
      </pc:sldChg>
      <pc:sldChg chg="add">
        <pc:chgData name="Roth, Dan" userId="18da4c67-dd89-43a7-9856-8592f867a23c" providerId="ADAL" clId="{54B66AF4-791B-4B8A-80A7-BEB9B5B7EEED}" dt="2020-02-20T01:21:44.979" v="630"/>
        <pc:sldMkLst>
          <pc:docMk/>
          <pc:sldMk cId="4211555898" sldId="1276"/>
        </pc:sldMkLst>
      </pc:sldChg>
      <pc:sldChg chg="addSp delSp modSp modAnim">
        <pc:chgData name="Roth, Dan" userId="18da4c67-dd89-43a7-9856-8592f867a23c" providerId="ADAL" clId="{54B66AF4-791B-4B8A-80A7-BEB9B5B7EEED}" dt="2020-02-20T18:25:30.269" v="3358" actId="208"/>
        <pc:sldMkLst>
          <pc:docMk/>
          <pc:sldMk cId="1951640376" sldId="1277"/>
        </pc:sldMkLst>
        <pc:spChg chg="add mod ord">
          <ac:chgData name="Roth, Dan" userId="18da4c67-dd89-43a7-9856-8592f867a23c" providerId="ADAL" clId="{54B66AF4-791B-4B8A-80A7-BEB9B5B7EEED}" dt="2020-02-20T18:21:50.033" v="3282" actId="1038"/>
          <ac:spMkLst>
            <pc:docMk/>
            <pc:sldMk cId="1951640376" sldId="1277"/>
            <ac:spMk id="26" creationId="{0FB51540-3EC3-43C7-8D92-208A7C12098D}"/>
          </ac:spMkLst>
        </pc:spChg>
        <pc:spChg chg="add mod">
          <ac:chgData name="Roth, Dan" userId="18da4c67-dd89-43a7-9856-8592f867a23c" providerId="ADAL" clId="{54B66AF4-791B-4B8A-80A7-BEB9B5B7EEED}" dt="2020-02-20T18:24:08.542" v="3355" actId="1038"/>
          <ac:spMkLst>
            <pc:docMk/>
            <pc:sldMk cId="1951640376" sldId="1277"/>
            <ac:spMk id="27" creationId="{753278C5-D285-4673-86AC-F1E1911A99D1}"/>
          </ac:spMkLst>
        </pc:spChg>
        <pc:grpChg chg="add mod">
          <ac:chgData name="Roth, Dan" userId="18da4c67-dd89-43a7-9856-8592f867a23c" providerId="ADAL" clId="{54B66AF4-791B-4B8A-80A7-BEB9B5B7EEED}" dt="2020-02-19T22:33:59.890" v="123" actId="1035"/>
          <ac:grpSpMkLst>
            <pc:docMk/>
            <pc:sldMk cId="1951640376" sldId="1277"/>
            <ac:grpSpMk id="6" creationId="{80B69BCB-9DD8-40C1-B267-88BA6B757259}"/>
          </ac:grpSpMkLst>
        </pc:grpChg>
        <pc:grpChg chg="add mod">
          <ac:chgData name="Roth, Dan" userId="18da4c67-dd89-43a7-9856-8592f867a23c" providerId="ADAL" clId="{54B66AF4-791B-4B8A-80A7-BEB9B5B7EEED}" dt="2020-02-19T22:33:59.890" v="123" actId="1035"/>
          <ac:grpSpMkLst>
            <pc:docMk/>
            <pc:sldMk cId="1951640376" sldId="1277"/>
            <ac:grpSpMk id="21" creationId="{688022E4-B9F9-432E-9FC5-40074950F495}"/>
          </ac:grpSpMkLst>
        </pc:grpChg>
        <pc:picChg chg="add del mod">
          <ac:chgData name="Roth, Dan" userId="18da4c67-dd89-43a7-9856-8592f867a23c" providerId="ADAL" clId="{54B66AF4-791B-4B8A-80A7-BEB9B5B7EEED}" dt="2020-02-20T18:02:51.467" v="3237" actId="478"/>
          <ac:picMkLst>
            <pc:docMk/>
            <pc:sldMk cId="1951640376" sldId="1277"/>
            <ac:picMk id="4" creationId="{1CDB59B1-81DD-4B28-B8E1-AEDFDC1D66AC}"/>
          </ac:picMkLst>
        </pc:picChg>
        <pc:picChg chg="add mod">
          <ac:chgData name="Roth, Dan" userId="18da4c67-dd89-43a7-9856-8592f867a23c" providerId="ADAL" clId="{54B66AF4-791B-4B8A-80A7-BEB9B5B7EEED}" dt="2020-02-20T01:30:59.739" v="653" actId="1035"/>
          <ac:picMkLst>
            <pc:docMk/>
            <pc:sldMk cId="1951640376" sldId="1277"/>
            <ac:picMk id="24" creationId="{7D7E2B1C-7B63-4ECF-ACD3-0ABEB023FA26}"/>
          </ac:picMkLst>
        </pc:picChg>
        <pc:picChg chg="add mod">
          <ac:chgData name="Roth, Dan" userId="18da4c67-dd89-43a7-9856-8592f867a23c" providerId="ADAL" clId="{54B66AF4-791B-4B8A-80A7-BEB9B5B7EEED}" dt="2020-02-20T18:25:30.269" v="3358" actId="208"/>
          <ac:picMkLst>
            <pc:docMk/>
            <pc:sldMk cId="1951640376" sldId="1277"/>
            <ac:picMk id="25" creationId="{26B169EE-C04C-405C-A844-46D843FE0792}"/>
          </ac:picMkLst>
        </pc:picChg>
      </pc:sldChg>
      <pc:sldChg chg="delSp modSp add modTransition delAnim modAnim">
        <pc:chgData name="Roth, Dan" userId="18da4c67-dd89-43a7-9856-8592f867a23c" providerId="ADAL" clId="{54B66AF4-791B-4B8A-80A7-BEB9B5B7EEED}" dt="2020-02-20T20:53:02.193" v="3373" actId="20577"/>
        <pc:sldMkLst>
          <pc:docMk/>
          <pc:sldMk cId="158293492" sldId="1403"/>
        </pc:sldMkLst>
        <pc:spChg chg="mod">
          <ac:chgData name="Roth, Dan" userId="18da4c67-dd89-43a7-9856-8592f867a23c" providerId="ADAL" clId="{54B66AF4-791B-4B8A-80A7-BEB9B5B7EEED}" dt="2020-02-20T03:48:52.841" v="2218" actId="113"/>
          <ac:spMkLst>
            <pc:docMk/>
            <pc:sldMk cId="158293492" sldId="1403"/>
            <ac:spMk id="2" creationId="{3D6A3948-0CD2-A14B-8AF2-90B0E45E3525}"/>
          </ac:spMkLst>
        </pc:spChg>
        <pc:spChg chg="mod">
          <ac:chgData name="Roth, Dan" userId="18da4c67-dd89-43a7-9856-8592f867a23c" providerId="ADAL" clId="{54B66AF4-791B-4B8A-80A7-BEB9B5B7EEED}" dt="2020-02-20T03:49:57.204" v="2234" actId="404"/>
          <ac:spMkLst>
            <pc:docMk/>
            <pc:sldMk cId="158293492" sldId="1403"/>
            <ac:spMk id="4" creationId="{93B61D90-81E4-E941-AE66-3FC4AEE08FF8}"/>
          </ac:spMkLst>
        </pc:spChg>
        <pc:spChg chg="mod">
          <ac:chgData name="Roth, Dan" userId="18da4c67-dd89-43a7-9856-8592f867a23c" providerId="ADAL" clId="{54B66AF4-791B-4B8A-80A7-BEB9B5B7EEED}" dt="2020-02-20T03:56:01.471" v="2309" actId="404"/>
          <ac:spMkLst>
            <pc:docMk/>
            <pc:sldMk cId="158293492" sldId="1403"/>
            <ac:spMk id="13" creationId="{72EF8C6E-DD16-4B39-841E-865994CB681C}"/>
          </ac:spMkLst>
        </pc:spChg>
        <pc:spChg chg="del">
          <ac:chgData name="Roth, Dan" userId="18da4c67-dd89-43a7-9856-8592f867a23c" providerId="ADAL" clId="{54B66AF4-791B-4B8A-80A7-BEB9B5B7EEED}" dt="2020-02-20T03:52:58.621" v="2239" actId="478"/>
          <ac:spMkLst>
            <pc:docMk/>
            <pc:sldMk cId="158293492" sldId="1403"/>
            <ac:spMk id="14" creationId="{F6FE1BA1-3CA5-4817-821D-08C0AA7B3516}"/>
          </ac:spMkLst>
        </pc:spChg>
        <pc:spChg chg="mod">
          <ac:chgData name="Roth, Dan" userId="18da4c67-dd89-43a7-9856-8592f867a23c" providerId="ADAL" clId="{54B66AF4-791B-4B8A-80A7-BEB9B5B7EEED}" dt="2020-02-20T20:53:02.193" v="3373" actId="20577"/>
          <ac:spMkLst>
            <pc:docMk/>
            <pc:sldMk cId="158293492" sldId="1403"/>
            <ac:spMk id="15" creationId="{4126ACE2-84F0-41F5-9921-22F59DCFB7C1}"/>
          </ac:spMkLst>
        </pc:spChg>
      </pc:sldChg>
      <pc:sldChg chg="add del modTransition">
        <pc:chgData name="Roth, Dan" userId="18da4c67-dd89-43a7-9856-8592f867a23c" providerId="ADAL" clId="{54B66AF4-791B-4B8A-80A7-BEB9B5B7EEED}" dt="2020-02-20T03:48:27.076" v="2216" actId="2696"/>
        <pc:sldMkLst>
          <pc:docMk/>
          <pc:sldMk cId="2362856364" sldId="1403"/>
        </pc:sldMkLst>
      </pc:sldChg>
      <pc:sldChg chg="addSp delSp modSp ord modAnim">
        <pc:chgData name="Roth, Dan" userId="18da4c67-dd89-43a7-9856-8592f867a23c" providerId="ADAL" clId="{54B66AF4-791B-4B8A-80A7-BEB9B5B7EEED}" dt="2020-02-20T15:37:57.889" v="3136" actId="20577"/>
        <pc:sldMkLst>
          <pc:docMk/>
          <pc:sldMk cId="568115708" sldId="1406"/>
        </pc:sldMkLst>
        <pc:spChg chg="mod">
          <ac:chgData name="Roth, Dan" userId="18da4c67-dd89-43a7-9856-8592f867a23c" providerId="ADAL" clId="{54B66AF4-791B-4B8A-80A7-BEB9B5B7EEED}" dt="2020-02-20T01:20:15.295" v="582" actId="20577"/>
          <ac:spMkLst>
            <pc:docMk/>
            <pc:sldMk cId="568115708" sldId="1406"/>
            <ac:spMk id="2" creationId="{ED422C5F-E9E7-4183-B627-E35D824FAA99}"/>
          </ac:spMkLst>
        </pc:spChg>
        <pc:spChg chg="mod">
          <ac:chgData name="Roth, Dan" userId="18da4c67-dd89-43a7-9856-8592f867a23c" providerId="ADAL" clId="{54B66AF4-791B-4B8A-80A7-BEB9B5B7EEED}" dt="2020-02-20T15:37:57.889" v="3136" actId="20577"/>
          <ac:spMkLst>
            <pc:docMk/>
            <pc:sldMk cId="568115708" sldId="1406"/>
            <ac:spMk id="3" creationId="{27FBF72F-7B58-4769-B5EF-E898653ACE43}"/>
          </ac:spMkLst>
        </pc:spChg>
        <pc:spChg chg="mod">
          <ac:chgData name="Roth, Dan" userId="18da4c67-dd89-43a7-9856-8592f867a23c" providerId="ADAL" clId="{54B66AF4-791B-4B8A-80A7-BEB9B5B7EEED}" dt="2020-02-20T01:13:07.739" v="455" actId="1036"/>
          <ac:spMkLst>
            <pc:docMk/>
            <pc:sldMk cId="568115708" sldId="1406"/>
            <ac:spMk id="6" creationId="{023FB418-9198-4701-A311-518902F1E8E1}"/>
          </ac:spMkLst>
        </pc:spChg>
        <pc:spChg chg="add del">
          <ac:chgData name="Roth, Dan" userId="18da4c67-dd89-43a7-9856-8592f867a23c" providerId="ADAL" clId="{54B66AF4-791B-4B8A-80A7-BEB9B5B7EEED}" dt="2020-02-20T01:12:20.362" v="430"/>
          <ac:spMkLst>
            <pc:docMk/>
            <pc:sldMk cId="568115708" sldId="1406"/>
            <ac:spMk id="8" creationId="{EDDE19D4-B308-4540-9C66-E18ADB78129F}"/>
          </ac:spMkLst>
        </pc:spChg>
        <pc:spChg chg="add mod">
          <ac:chgData name="Roth, Dan" userId="18da4c67-dd89-43a7-9856-8592f867a23c" providerId="ADAL" clId="{54B66AF4-791B-4B8A-80A7-BEB9B5B7EEED}" dt="2020-02-20T01:20:32.113" v="628" actId="113"/>
          <ac:spMkLst>
            <pc:docMk/>
            <pc:sldMk cId="568115708" sldId="1406"/>
            <ac:spMk id="9" creationId="{B8E4E20C-D68F-4BDB-9470-0F0B1935CC53}"/>
          </ac:spMkLst>
        </pc:spChg>
        <pc:spChg chg="mod">
          <ac:chgData name="Roth, Dan" userId="18da4c67-dd89-43a7-9856-8592f867a23c" providerId="ADAL" clId="{54B66AF4-791B-4B8A-80A7-BEB9B5B7EEED}" dt="2020-02-20T01:14:37.378" v="527" actId="408"/>
          <ac:spMkLst>
            <pc:docMk/>
            <pc:sldMk cId="568115708" sldId="1406"/>
            <ac:spMk id="10" creationId="{C35ACE2F-5E97-4EE7-B56A-7C06F78F012B}"/>
          </ac:spMkLst>
        </pc:spChg>
        <pc:picChg chg="mod">
          <ac:chgData name="Roth, Dan" userId="18da4c67-dd89-43a7-9856-8592f867a23c" providerId="ADAL" clId="{54B66AF4-791B-4B8A-80A7-BEB9B5B7EEED}" dt="2020-02-20T01:14:37.378" v="527" actId="408"/>
          <ac:picMkLst>
            <pc:docMk/>
            <pc:sldMk cId="568115708" sldId="1406"/>
            <ac:picMk id="7" creationId="{3389A7C3-F599-46AA-A1DB-7029568788A7}"/>
          </ac:picMkLst>
        </pc:picChg>
        <pc:picChg chg="mod">
          <ac:chgData name="Roth, Dan" userId="18da4c67-dd89-43a7-9856-8592f867a23c" providerId="ADAL" clId="{54B66AF4-791B-4B8A-80A7-BEB9B5B7EEED}" dt="2020-02-20T01:14:37.378" v="527" actId="408"/>
          <ac:picMkLst>
            <pc:docMk/>
            <pc:sldMk cId="568115708" sldId="1406"/>
            <ac:picMk id="27" creationId="{0CDADACE-264C-4BCC-A248-6050BEF49C22}"/>
          </ac:picMkLst>
        </pc:picChg>
      </pc:sldChg>
      <pc:sldChg chg="modSp add del modTransition">
        <pc:chgData name="Roth, Dan" userId="18da4c67-dd89-43a7-9856-8592f867a23c" providerId="ADAL" clId="{54B66AF4-791B-4B8A-80A7-BEB9B5B7EEED}" dt="2020-02-20T02:02:26.943" v="751" actId="47"/>
        <pc:sldMkLst>
          <pc:docMk/>
          <pc:sldMk cId="888755166" sldId="1412"/>
        </pc:sldMkLst>
        <pc:spChg chg="mod">
          <ac:chgData name="Roth, Dan" userId="18da4c67-dd89-43a7-9856-8592f867a23c" providerId="ADAL" clId="{54B66AF4-791B-4B8A-80A7-BEB9B5B7EEED}" dt="2020-02-20T01:55:48.809" v="680"/>
          <ac:spMkLst>
            <pc:docMk/>
            <pc:sldMk cId="888755166" sldId="1412"/>
            <ac:spMk id="4" creationId="{D1BC5FF1-EDA8-4ED0-8902-73EE62EA2C0C}"/>
          </ac:spMkLst>
        </pc:spChg>
      </pc:sldChg>
      <pc:sldChg chg="modSp add">
        <pc:chgData name="Roth, Dan" userId="18da4c67-dd89-43a7-9856-8592f867a23c" providerId="ADAL" clId="{54B66AF4-791B-4B8A-80A7-BEB9B5B7EEED}" dt="2020-02-20T00:23:21.186" v="333" actId="1037"/>
        <pc:sldMkLst>
          <pc:docMk/>
          <pc:sldMk cId="1940674571" sldId="1449"/>
        </pc:sldMkLst>
        <pc:spChg chg="mod">
          <ac:chgData name="Roth, Dan" userId="18da4c67-dd89-43a7-9856-8592f867a23c" providerId="ADAL" clId="{54B66AF4-791B-4B8A-80A7-BEB9B5B7EEED}" dt="2020-02-19T15:11:49.801" v="38" actId="20577"/>
          <ac:spMkLst>
            <pc:docMk/>
            <pc:sldMk cId="1940674571" sldId="1449"/>
            <ac:spMk id="2" creationId="{428C9577-E57F-4DE9-B34F-8113095262ED}"/>
          </ac:spMkLst>
        </pc:spChg>
        <pc:spChg chg="mod">
          <ac:chgData name="Roth, Dan" userId="18da4c67-dd89-43a7-9856-8592f867a23c" providerId="ADAL" clId="{54B66AF4-791B-4B8A-80A7-BEB9B5B7EEED}" dt="2020-02-20T00:23:21.186" v="333" actId="1037"/>
          <ac:spMkLst>
            <pc:docMk/>
            <pc:sldMk cId="1940674571" sldId="1449"/>
            <ac:spMk id="20" creationId="{A5A18493-733A-4C5A-9C16-823DDED86830}"/>
          </ac:spMkLst>
        </pc:spChg>
      </pc:sldChg>
      <pc:sldChg chg="add">
        <pc:chgData name="Roth, Dan" userId="18da4c67-dd89-43a7-9856-8592f867a23c" providerId="ADAL" clId="{54B66AF4-791B-4B8A-80A7-BEB9B5B7EEED}" dt="2020-02-19T15:11:15.911" v="35"/>
        <pc:sldMkLst>
          <pc:docMk/>
          <pc:sldMk cId="3998438273" sldId="1450"/>
        </pc:sldMkLst>
      </pc:sldChg>
      <pc:sldChg chg="modSp add">
        <pc:chgData name="Roth, Dan" userId="18da4c67-dd89-43a7-9856-8592f867a23c" providerId="ADAL" clId="{54B66AF4-791B-4B8A-80A7-BEB9B5B7EEED}" dt="2020-02-20T15:30:33.202" v="2883" actId="113"/>
        <pc:sldMkLst>
          <pc:docMk/>
          <pc:sldMk cId="1198865618" sldId="1451"/>
        </pc:sldMkLst>
        <pc:spChg chg="mod">
          <ac:chgData name="Roth, Dan" userId="18da4c67-dd89-43a7-9856-8592f867a23c" providerId="ADAL" clId="{54B66AF4-791B-4B8A-80A7-BEB9B5B7EEED}" dt="2020-02-20T15:30:33.202" v="2883" actId="113"/>
          <ac:spMkLst>
            <pc:docMk/>
            <pc:sldMk cId="1198865618" sldId="1451"/>
            <ac:spMk id="3" creationId="{77A72FCE-525F-4150-80D3-EFA8F449A2A6}"/>
          </ac:spMkLst>
        </pc:spChg>
      </pc:sldChg>
      <pc:sldChg chg="modSp add">
        <pc:chgData name="Roth, Dan" userId="18da4c67-dd89-43a7-9856-8592f867a23c" providerId="ADAL" clId="{54B66AF4-791B-4B8A-80A7-BEB9B5B7EEED}" dt="2020-02-20T01:07:12.375" v="371" actId="6549"/>
        <pc:sldMkLst>
          <pc:docMk/>
          <pc:sldMk cId="563110837" sldId="1452"/>
        </pc:sldMkLst>
        <pc:spChg chg="mod">
          <ac:chgData name="Roth, Dan" userId="18da4c67-dd89-43a7-9856-8592f867a23c" providerId="ADAL" clId="{54B66AF4-791B-4B8A-80A7-BEB9B5B7EEED}" dt="2020-02-20T01:07:12.375" v="371" actId="6549"/>
          <ac:spMkLst>
            <pc:docMk/>
            <pc:sldMk cId="563110837" sldId="1452"/>
            <ac:spMk id="2" creationId="{246B2AE0-A84D-4FB2-B09E-915029CBD5A6}"/>
          </ac:spMkLst>
        </pc:spChg>
      </pc:sldChg>
      <pc:sldChg chg="add">
        <pc:chgData name="Roth, Dan" userId="18da4c67-dd89-43a7-9856-8592f867a23c" providerId="ADAL" clId="{54B66AF4-791B-4B8A-80A7-BEB9B5B7EEED}" dt="2020-02-19T22:31:16.766" v="42"/>
        <pc:sldMkLst>
          <pc:docMk/>
          <pc:sldMk cId="3327488310" sldId="1454"/>
        </pc:sldMkLst>
      </pc:sldChg>
      <pc:sldChg chg="add del">
        <pc:chgData name="Roth, Dan" userId="18da4c67-dd89-43a7-9856-8592f867a23c" providerId="ADAL" clId="{54B66AF4-791B-4B8A-80A7-BEB9B5B7EEED}" dt="2020-02-20T01:17:18.302" v="560" actId="47"/>
        <pc:sldMkLst>
          <pc:docMk/>
          <pc:sldMk cId="1024197213" sldId="1455"/>
        </pc:sldMkLst>
      </pc:sldChg>
      <pc:sldChg chg="add">
        <pc:chgData name="Roth, Dan" userId="18da4c67-dd89-43a7-9856-8592f867a23c" providerId="ADAL" clId="{54B66AF4-791B-4B8A-80A7-BEB9B5B7EEED}" dt="2020-02-19T22:37:28.848" v="127"/>
        <pc:sldMkLst>
          <pc:docMk/>
          <pc:sldMk cId="966167693" sldId="1456"/>
        </pc:sldMkLst>
      </pc:sldChg>
      <pc:sldChg chg="modSp add modTransition">
        <pc:chgData name="Roth, Dan" userId="18da4c67-dd89-43a7-9856-8592f867a23c" providerId="ADAL" clId="{54B66AF4-791B-4B8A-80A7-BEB9B5B7EEED}" dt="2020-02-20T00:19:12.041" v="164"/>
        <pc:sldMkLst>
          <pc:docMk/>
          <pc:sldMk cId="802746253" sldId="1457"/>
        </pc:sldMkLst>
        <pc:spChg chg="mod">
          <ac:chgData name="Roth, Dan" userId="18da4c67-dd89-43a7-9856-8592f867a23c" providerId="ADAL" clId="{54B66AF4-791B-4B8A-80A7-BEB9B5B7EEED}" dt="2020-02-20T00:18:56.574" v="163" actId="20577"/>
          <ac:spMkLst>
            <pc:docMk/>
            <pc:sldMk cId="802746253" sldId="1457"/>
            <ac:spMk id="2" creationId="{428C9577-E57F-4DE9-B34F-8113095262ED}"/>
          </ac:spMkLst>
        </pc:spChg>
      </pc:sldChg>
      <pc:sldChg chg="addSp modSp add modAnim">
        <pc:chgData name="Roth, Dan" userId="18da4c67-dd89-43a7-9856-8592f867a23c" providerId="ADAL" clId="{54B66AF4-791B-4B8A-80A7-BEB9B5B7EEED}" dt="2020-02-20T04:18:32.684" v="2591" actId="14100"/>
        <pc:sldMkLst>
          <pc:docMk/>
          <pc:sldMk cId="842587830" sldId="1458"/>
        </pc:sldMkLst>
        <pc:spChg chg="add mod">
          <ac:chgData name="Roth, Dan" userId="18da4c67-dd89-43a7-9856-8592f867a23c" providerId="ADAL" clId="{54B66AF4-791B-4B8A-80A7-BEB9B5B7EEED}" dt="2020-02-20T01:58:34.940" v="723" actId="20577"/>
          <ac:spMkLst>
            <pc:docMk/>
            <pc:sldMk cId="842587830" sldId="1458"/>
            <ac:spMk id="35" creationId="{C1749912-674C-436E-96D8-CFE9FF1D5A4C}"/>
          </ac:spMkLst>
        </pc:spChg>
        <pc:picChg chg="add mod">
          <ac:chgData name="Roth, Dan" userId="18da4c67-dd89-43a7-9856-8592f867a23c" providerId="ADAL" clId="{54B66AF4-791B-4B8A-80A7-BEB9B5B7EEED}" dt="2020-02-20T04:18:32.684" v="2591" actId="14100"/>
          <ac:picMkLst>
            <pc:docMk/>
            <pc:sldMk cId="842587830" sldId="1458"/>
            <ac:picMk id="3" creationId="{55B03CD9-D04B-4092-AA1E-0D04F00D81E3}"/>
          </ac:picMkLst>
        </pc:picChg>
      </pc:sldChg>
      <pc:sldChg chg="add">
        <pc:chgData name="Roth, Dan" userId="18da4c67-dd89-43a7-9856-8592f867a23c" providerId="ADAL" clId="{54B66AF4-791B-4B8A-80A7-BEB9B5B7EEED}" dt="2020-02-20T01:55:48.809" v="680"/>
        <pc:sldMkLst>
          <pc:docMk/>
          <pc:sldMk cId="3032880172" sldId="1459"/>
        </pc:sldMkLst>
      </pc:sldChg>
      <pc:sldChg chg="modSp add">
        <pc:chgData name="Roth, Dan" userId="18da4c67-dd89-43a7-9856-8592f867a23c" providerId="ADAL" clId="{54B66AF4-791B-4B8A-80A7-BEB9B5B7EEED}" dt="2020-02-20T02:02:22.072" v="750" actId="404"/>
        <pc:sldMkLst>
          <pc:docMk/>
          <pc:sldMk cId="2583938766" sldId="1460"/>
        </pc:sldMkLst>
        <pc:spChg chg="mod">
          <ac:chgData name="Roth, Dan" userId="18da4c67-dd89-43a7-9856-8592f867a23c" providerId="ADAL" clId="{54B66AF4-791B-4B8A-80A7-BEB9B5B7EEED}" dt="2020-02-20T02:02:22.072" v="750" actId="404"/>
          <ac:spMkLst>
            <pc:docMk/>
            <pc:sldMk cId="2583938766" sldId="1460"/>
            <ac:spMk id="2" creationId="{00000000-0000-0000-0000-000000000000}"/>
          </ac:spMkLst>
        </pc:spChg>
      </pc:sldChg>
      <pc:sldChg chg="addSp modSp add modAnim">
        <pc:chgData name="Roth, Dan" userId="18da4c67-dd89-43a7-9856-8592f867a23c" providerId="ADAL" clId="{54B66AF4-791B-4B8A-80A7-BEB9B5B7EEED}" dt="2020-02-20T04:23:12.198" v="2716"/>
        <pc:sldMkLst>
          <pc:docMk/>
          <pc:sldMk cId="801057364" sldId="1461"/>
        </pc:sldMkLst>
        <pc:spChg chg="mod">
          <ac:chgData name="Roth, Dan" userId="18da4c67-dd89-43a7-9856-8592f867a23c" providerId="ADAL" clId="{54B66AF4-791B-4B8A-80A7-BEB9B5B7EEED}" dt="2020-02-20T04:22:21.397" v="2712" actId="1036"/>
          <ac:spMkLst>
            <pc:docMk/>
            <pc:sldMk cId="801057364" sldId="1461"/>
            <ac:spMk id="4" creationId="{00000000-0000-0000-0000-000000000000}"/>
          </ac:spMkLst>
        </pc:spChg>
        <pc:spChg chg="add mod">
          <ac:chgData name="Roth, Dan" userId="18da4c67-dd89-43a7-9856-8592f867a23c" providerId="ADAL" clId="{54B66AF4-791B-4B8A-80A7-BEB9B5B7EEED}" dt="2020-02-20T04:21:52.529" v="2693" actId="1035"/>
          <ac:spMkLst>
            <pc:docMk/>
            <pc:sldMk cId="801057364" sldId="1461"/>
            <ac:spMk id="5" creationId="{7DACC8FC-323A-4D10-882B-445E85E03247}"/>
          </ac:spMkLst>
        </pc:spChg>
        <pc:spChg chg="add mod">
          <ac:chgData name="Roth, Dan" userId="18da4c67-dd89-43a7-9856-8592f867a23c" providerId="ADAL" clId="{54B66AF4-791B-4B8A-80A7-BEB9B5B7EEED}" dt="2020-02-20T02:14:48.241" v="839" actId="403"/>
          <ac:spMkLst>
            <pc:docMk/>
            <pc:sldMk cId="801057364" sldId="1461"/>
            <ac:spMk id="14" creationId="{5C56D514-A91E-49A4-9C21-5DB38B6B2ACB}"/>
          </ac:spMkLst>
        </pc:spChg>
        <pc:spChg chg="mod">
          <ac:chgData name="Roth, Dan" userId="18da4c67-dd89-43a7-9856-8592f867a23c" providerId="ADAL" clId="{54B66AF4-791B-4B8A-80A7-BEB9B5B7EEED}" dt="2020-02-20T04:22:21.397" v="2712" actId="1036"/>
          <ac:spMkLst>
            <pc:docMk/>
            <pc:sldMk cId="801057364" sldId="1461"/>
            <ac:spMk id="17"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19"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0"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4" creationId="{0364FDA4-BA70-BF43-BCAE-43EE56404990}"/>
          </ac:spMkLst>
        </pc:spChg>
        <pc:spChg chg="mod">
          <ac:chgData name="Roth, Dan" userId="18da4c67-dd89-43a7-9856-8592f867a23c" providerId="ADAL" clId="{54B66AF4-791B-4B8A-80A7-BEB9B5B7EEED}" dt="2020-02-20T04:22:21.397" v="2712" actId="1036"/>
          <ac:spMkLst>
            <pc:docMk/>
            <pc:sldMk cId="801057364" sldId="1461"/>
            <ac:spMk id="25" creationId="{A2F9E6C8-867A-AD49-A732-C447D45E119D}"/>
          </ac:spMkLst>
        </pc:spChg>
        <pc:grpChg chg="mod">
          <ac:chgData name="Roth, Dan" userId="18da4c67-dd89-43a7-9856-8592f867a23c" providerId="ADAL" clId="{54B66AF4-791B-4B8A-80A7-BEB9B5B7EEED}" dt="2020-02-20T04:22:21.397" v="2712" actId="1036"/>
          <ac:grpSpMkLst>
            <pc:docMk/>
            <pc:sldMk cId="801057364" sldId="1461"/>
            <ac:grpSpMk id="18" creationId="{5F00F344-24FB-4241-B98A-EA66746672A6}"/>
          </ac:grpSpMkLst>
        </pc:grpChg>
        <pc:picChg chg="add mod">
          <ac:chgData name="Roth, Dan" userId="18da4c67-dd89-43a7-9856-8592f867a23c" providerId="ADAL" clId="{54B66AF4-791B-4B8A-80A7-BEB9B5B7EEED}" dt="2020-02-20T04:22:32.171" v="2713" actId="12788"/>
          <ac:picMkLst>
            <pc:docMk/>
            <pc:sldMk cId="801057364" sldId="1461"/>
            <ac:picMk id="3" creationId="{CC149B30-B757-4D9D-8088-CA344FC6421E}"/>
          </ac:picMkLst>
        </pc:picChg>
      </pc:sldChg>
      <pc:sldChg chg="modSp add modTransition">
        <pc:chgData name="Roth, Dan" userId="18da4c67-dd89-43a7-9856-8592f867a23c" providerId="ADAL" clId="{54B66AF4-791B-4B8A-80A7-BEB9B5B7EEED}" dt="2020-02-20T02:05:07.877" v="761" actId="20577"/>
        <pc:sldMkLst>
          <pc:docMk/>
          <pc:sldMk cId="1698314628" sldId="1462"/>
        </pc:sldMkLst>
        <pc:spChg chg="mod">
          <ac:chgData name="Roth, Dan" userId="18da4c67-dd89-43a7-9856-8592f867a23c" providerId="ADAL" clId="{54B66AF4-791B-4B8A-80A7-BEB9B5B7EEED}" dt="2020-02-20T02:05:07.877" v="761" actId="20577"/>
          <ac:spMkLst>
            <pc:docMk/>
            <pc:sldMk cId="1698314628" sldId="1462"/>
            <ac:spMk id="2" creationId="{79143E0D-5A65-E549-9082-4CE58F70075F}"/>
          </ac:spMkLst>
        </pc:spChg>
      </pc:sldChg>
      <pc:sldChg chg="add modTransition">
        <pc:chgData name="Roth, Dan" userId="18da4c67-dd89-43a7-9856-8592f867a23c" providerId="ADAL" clId="{54B66AF4-791B-4B8A-80A7-BEB9B5B7EEED}" dt="2020-02-20T01:55:48.809" v="680"/>
        <pc:sldMkLst>
          <pc:docMk/>
          <pc:sldMk cId="3005599594" sldId="1463"/>
        </pc:sldMkLst>
      </pc:sldChg>
      <pc:sldChg chg="add modTransition">
        <pc:chgData name="Roth, Dan" userId="18da4c67-dd89-43a7-9856-8592f867a23c" providerId="ADAL" clId="{54B66AF4-791B-4B8A-80A7-BEB9B5B7EEED}" dt="2020-02-20T01:55:48.809" v="680"/>
        <pc:sldMkLst>
          <pc:docMk/>
          <pc:sldMk cId="2277095405" sldId="1464"/>
        </pc:sldMkLst>
      </pc:sldChg>
      <pc:sldChg chg="add modTransition">
        <pc:chgData name="Roth, Dan" userId="18da4c67-dd89-43a7-9856-8592f867a23c" providerId="ADAL" clId="{54B66AF4-791B-4B8A-80A7-BEB9B5B7EEED}" dt="2020-02-20T01:55:48.809" v="680"/>
        <pc:sldMkLst>
          <pc:docMk/>
          <pc:sldMk cId="3800825746" sldId="1465"/>
        </pc:sldMkLst>
      </pc:sldChg>
      <pc:sldChg chg="add modTransition">
        <pc:chgData name="Roth, Dan" userId="18da4c67-dd89-43a7-9856-8592f867a23c" providerId="ADAL" clId="{54B66AF4-791B-4B8A-80A7-BEB9B5B7EEED}" dt="2020-02-20T01:55:48.809" v="680"/>
        <pc:sldMkLst>
          <pc:docMk/>
          <pc:sldMk cId="606017412" sldId="1466"/>
        </pc:sldMkLst>
      </pc:sldChg>
      <pc:sldChg chg="modSp add modTransition">
        <pc:chgData name="Roth, Dan" userId="18da4c67-dd89-43a7-9856-8592f867a23c" providerId="ADAL" clId="{54B66AF4-791B-4B8A-80A7-BEB9B5B7EEED}" dt="2020-02-20T02:18:50.192" v="841" actId="208"/>
        <pc:sldMkLst>
          <pc:docMk/>
          <pc:sldMk cId="1694979631" sldId="1467"/>
        </pc:sldMkLst>
        <pc:spChg chg="mod">
          <ac:chgData name="Roth, Dan" userId="18da4c67-dd89-43a7-9856-8592f867a23c" providerId="ADAL" clId="{54B66AF4-791B-4B8A-80A7-BEB9B5B7EEED}" dt="2020-02-20T02:18:50.192" v="841" actId="208"/>
          <ac:spMkLst>
            <pc:docMk/>
            <pc:sldMk cId="1694979631" sldId="1467"/>
            <ac:spMk id="42" creationId="{912EDC46-9D46-4B46-87B9-0C47667C1500}"/>
          </ac:spMkLst>
        </pc:spChg>
      </pc:sldChg>
      <pc:sldChg chg="add del modTransition">
        <pc:chgData name="Roth, Dan" userId="18da4c67-dd89-43a7-9856-8592f867a23c" providerId="ADAL" clId="{54B66AF4-791B-4B8A-80A7-BEB9B5B7EEED}" dt="2020-02-20T02:22:11.995" v="856" actId="47"/>
        <pc:sldMkLst>
          <pc:docMk/>
          <pc:sldMk cId="3075745771" sldId="1468"/>
        </pc:sldMkLst>
      </pc:sldChg>
      <pc:sldChg chg="addSp modSp add modTransition modAnim">
        <pc:chgData name="Roth, Dan" userId="18da4c67-dd89-43a7-9856-8592f867a23c" providerId="ADAL" clId="{54B66AF4-791B-4B8A-80A7-BEB9B5B7EEED}" dt="2020-02-20T02:21:39.235" v="855"/>
        <pc:sldMkLst>
          <pc:docMk/>
          <pc:sldMk cId="2107718763" sldId="1469"/>
        </pc:sldMkLst>
        <pc:spChg chg="add mod">
          <ac:chgData name="Roth, Dan" userId="18da4c67-dd89-43a7-9856-8592f867a23c" providerId="ADAL" clId="{54B66AF4-791B-4B8A-80A7-BEB9B5B7EEED}" dt="2020-02-20T02:19:32.596" v="843" actId="1076"/>
          <ac:spMkLst>
            <pc:docMk/>
            <pc:sldMk cId="2107718763" sldId="1469"/>
            <ac:spMk id="27" creationId="{9935BBAA-6815-479F-B245-10B2F114B5F8}"/>
          </ac:spMkLst>
        </pc:spChg>
      </pc:sldChg>
      <pc:sldChg chg="add del modTransition">
        <pc:chgData name="Roth, Dan" userId="18da4c67-dd89-43a7-9856-8592f867a23c" providerId="ADAL" clId="{54B66AF4-791B-4B8A-80A7-BEB9B5B7EEED}" dt="2020-02-20T03:22:31.018" v="1890" actId="47"/>
        <pc:sldMkLst>
          <pc:docMk/>
          <pc:sldMk cId="3491302477" sldId="1470"/>
        </pc:sldMkLst>
      </pc:sldChg>
      <pc:sldChg chg="add">
        <pc:chgData name="Roth, Dan" userId="18da4c67-dd89-43a7-9856-8592f867a23c" providerId="ADAL" clId="{54B66AF4-791B-4B8A-80A7-BEB9B5B7EEED}" dt="2020-02-20T02:03:30.963" v="752"/>
        <pc:sldMkLst>
          <pc:docMk/>
          <pc:sldMk cId="3832762385" sldId="1471"/>
        </pc:sldMkLst>
      </pc:sldChg>
      <pc:sldChg chg="add modAnim">
        <pc:chgData name="Roth, Dan" userId="18da4c67-dd89-43a7-9856-8592f867a23c" providerId="ADAL" clId="{54B66AF4-791B-4B8A-80A7-BEB9B5B7EEED}" dt="2020-02-20T02:29:03.281" v="860"/>
        <pc:sldMkLst>
          <pc:docMk/>
          <pc:sldMk cId="2756479061" sldId="1472"/>
        </pc:sldMkLst>
      </pc:sldChg>
      <pc:sldChg chg="add del">
        <pc:chgData name="Roth, Dan" userId="18da4c67-dd89-43a7-9856-8592f867a23c" providerId="ADAL" clId="{54B66AF4-791B-4B8A-80A7-BEB9B5B7EEED}" dt="2020-02-20T02:50:57.968" v="1355" actId="47"/>
        <pc:sldMkLst>
          <pc:docMk/>
          <pc:sldMk cId="701760848" sldId="1473"/>
        </pc:sldMkLst>
      </pc:sldChg>
      <pc:sldChg chg="addSp delSp modSp add">
        <pc:chgData name="Roth, Dan" userId="18da4c67-dd89-43a7-9856-8592f867a23c" providerId="ADAL" clId="{54B66AF4-791B-4B8A-80A7-BEB9B5B7EEED}" dt="2020-02-20T03:42:04.350" v="1996" actId="12788"/>
        <pc:sldMkLst>
          <pc:docMk/>
          <pc:sldMk cId="1608324774" sldId="1473"/>
        </pc:sldMkLst>
        <pc:spChg chg="mod">
          <ac:chgData name="Roth, Dan" userId="18da4c67-dd89-43a7-9856-8592f867a23c" providerId="ADAL" clId="{54B66AF4-791B-4B8A-80A7-BEB9B5B7EEED}" dt="2020-02-20T03:42:04.350" v="1996" actId="12788"/>
          <ac:spMkLst>
            <pc:docMk/>
            <pc:sldMk cId="1608324774" sldId="1473"/>
            <ac:spMk id="9" creationId="{191AAB67-A119-431A-B2DC-208BD70ECE75}"/>
          </ac:spMkLst>
        </pc:spChg>
        <pc:spChg chg="mod">
          <ac:chgData name="Roth, Dan" userId="18da4c67-dd89-43a7-9856-8592f867a23c" providerId="ADAL" clId="{54B66AF4-791B-4B8A-80A7-BEB9B5B7EEED}" dt="2020-02-20T03:41:36.379" v="1994" actId="12788"/>
          <ac:spMkLst>
            <pc:docMk/>
            <pc:sldMk cId="1608324774" sldId="1473"/>
            <ac:spMk id="10" creationId="{00A42113-031B-429A-8AEB-4D657F78BEB3}"/>
          </ac:spMkLst>
        </pc:spChg>
        <pc:spChg chg="mod">
          <ac:chgData name="Roth, Dan" userId="18da4c67-dd89-43a7-9856-8592f867a23c" providerId="ADAL" clId="{54B66AF4-791B-4B8A-80A7-BEB9B5B7EEED}" dt="2020-02-20T03:41:28.425" v="1993" actId="12788"/>
          <ac:spMkLst>
            <pc:docMk/>
            <pc:sldMk cId="1608324774" sldId="1473"/>
            <ac:spMk id="11" creationId="{5223C905-26DB-4262-B46A-8A02BDC4CA37}"/>
          </ac:spMkLst>
        </pc:spChg>
        <pc:spChg chg="del">
          <ac:chgData name="Roth, Dan" userId="18da4c67-dd89-43a7-9856-8592f867a23c" providerId="ADAL" clId="{54B66AF4-791B-4B8A-80A7-BEB9B5B7EEED}" dt="2020-02-20T03:40:30.458" v="1978" actId="478"/>
          <ac:spMkLst>
            <pc:docMk/>
            <pc:sldMk cId="1608324774" sldId="1473"/>
            <ac:spMk id="12" creationId="{63AF2AA5-EAF2-44C8-B55D-D6C8D30F9C90}"/>
          </ac:spMkLst>
        </pc:spChg>
        <pc:picChg chg="mod">
          <ac:chgData name="Roth, Dan" userId="18da4c67-dd89-43a7-9856-8592f867a23c" providerId="ADAL" clId="{54B66AF4-791B-4B8A-80A7-BEB9B5B7EEED}" dt="2020-02-20T03:42:04.350" v="1996" actId="12788"/>
          <ac:picMkLst>
            <pc:docMk/>
            <pc:sldMk cId="1608324774" sldId="1473"/>
            <ac:picMk id="5" creationId="{A2241010-A948-48B8-AAAB-22C598800B91}"/>
          </ac:picMkLst>
        </pc:picChg>
        <pc:picChg chg="mod">
          <ac:chgData name="Roth, Dan" userId="18da4c67-dd89-43a7-9856-8592f867a23c" providerId="ADAL" clId="{54B66AF4-791B-4B8A-80A7-BEB9B5B7EEED}" dt="2020-02-20T03:41:36.379" v="1994" actId="12788"/>
          <ac:picMkLst>
            <pc:docMk/>
            <pc:sldMk cId="1608324774" sldId="1473"/>
            <ac:picMk id="7" creationId="{E60C86A6-B1D7-42DF-A30D-C5FD810B7A50}"/>
          </ac:picMkLst>
        </pc:picChg>
        <pc:picChg chg="mod">
          <ac:chgData name="Roth, Dan" userId="18da4c67-dd89-43a7-9856-8592f867a23c" providerId="ADAL" clId="{54B66AF4-791B-4B8A-80A7-BEB9B5B7EEED}" dt="2020-02-20T03:41:28.425" v="1993" actId="12788"/>
          <ac:picMkLst>
            <pc:docMk/>
            <pc:sldMk cId="1608324774" sldId="1473"/>
            <ac:picMk id="8" creationId="{4BFB9FD7-C9D0-4EF4-B6A5-7B75AD08966E}"/>
          </ac:picMkLst>
        </pc:picChg>
        <pc:picChg chg="add mod">
          <ac:chgData name="Roth, Dan" userId="18da4c67-dd89-43a7-9856-8592f867a23c" providerId="ADAL" clId="{54B66AF4-791B-4B8A-80A7-BEB9B5B7EEED}" dt="2020-02-20T03:41:50.488" v="1995" actId="553"/>
          <ac:picMkLst>
            <pc:docMk/>
            <pc:sldMk cId="1608324774" sldId="1473"/>
            <ac:picMk id="14" creationId="{B99D915F-5984-4FD9-B55F-B4A5B9274C32}"/>
          </ac:picMkLst>
        </pc:picChg>
      </pc:sldChg>
      <pc:sldChg chg="add del">
        <pc:chgData name="Roth, Dan" userId="18da4c67-dd89-43a7-9856-8592f867a23c" providerId="ADAL" clId="{54B66AF4-791B-4B8A-80A7-BEB9B5B7EEED}" dt="2020-02-20T02:46:06.522" v="1120" actId="47"/>
        <pc:sldMkLst>
          <pc:docMk/>
          <pc:sldMk cId="3409675893" sldId="1473"/>
        </pc:sldMkLst>
      </pc:sldChg>
      <pc:sldChg chg="add">
        <pc:chgData name="Roth, Dan" userId="18da4c67-dd89-43a7-9856-8592f867a23c" providerId="ADAL" clId="{54B66AF4-791B-4B8A-80A7-BEB9B5B7EEED}" dt="2020-02-20T03:37:40.644" v="1907"/>
        <pc:sldMkLst>
          <pc:docMk/>
          <pc:sldMk cId="1547407052" sldId="1474"/>
        </pc:sldMkLst>
      </pc:sldChg>
      <pc:sldChg chg="delSp modSp add del">
        <pc:chgData name="Roth, Dan" userId="18da4c67-dd89-43a7-9856-8592f867a23c" providerId="ADAL" clId="{54B66AF4-791B-4B8A-80A7-BEB9B5B7EEED}" dt="2020-02-20T02:46:03.198" v="1119" actId="47"/>
        <pc:sldMkLst>
          <pc:docMk/>
          <pc:sldMk cId="2843971826" sldId="1474"/>
        </pc:sldMkLst>
        <pc:spChg chg="del">
          <ac:chgData name="Roth, Dan" userId="18da4c67-dd89-43a7-9856-8592f867a23c" providerId="ADAL" clId="{54B66AF4-791B-4B8A-80A7-BEB9B5B7EEED}" dt="2020-02-20T02:43:04.112" v="1088" actId="478"/>
          <ac:spMkLst>
            <pc:docMk/>
            <pc:sldMk cId="2843971826" sldId="1474"/>
            <ac:spMk id="8" creationId="{4E6CB34B-C893-CD46-87A5-7ACD7ACD4C38}"/>
          </ac:spMkLst>
        </pc:spChg>
        <pc:picChg chg="mod">
          <ac:chgData name="Roth, Dan" userId="18da4c67-dd89-43a7-9856-8592f867a23c" providerId="ADAL" clId="{54B66AF4-791B-4B8A-80A7-BEB9B5B7EEED}" dt="2020-02-20T02:43:28.502" v="1112" actId="1076"/>
          <ac:picMkLst>
            <pc:docMk/>
            <pc:sldMk cId="2843971826" sldId="1474"/>
            <ac:picMk id="6" creationId="{77139157-F974-B74B-9D57-1774C9419AC0}"/>
          </ac:picMkLst>
        </pc:picChg>
      </pc:sldChg>
      <pc:sldChg chg="addSp modSp add modAnim">
        <pc:chgData name="Roth, Dan" userId="18da4c67-dd89-43a7-9856-8592f867a23c" providerId="ADAL" clId="{54B66AF4-791B-4B8A-80A7-BEB9B5B7EEED}" dt="2020-02-20T03:49:44.557" v="2233" actId="404"/>
        <pc:sldMkLst>
          <pc:docMk/>
          <pc:sldMk cId="3963797984" sldId="1475"/>
        </pc:sldMkLst>
        <pc:spChg chg="mod">
          <ac:chgData name="Roth, Dan" userId="18da4c67-dd89-43a7-9856-8592f867a23c" providerId="ADAL" clId="{54B66AF4-791B-4B8A-80A7-BEB9B5B7EEED}" dt="2020-02-20T03:49:44.557" v="2233" actId="404"/>
          <ac:spMkLst>
            <pc:docMk/>
            <pc:sldMk cId="3963797984" sldId="1475"/>
            <ac:spMk id="2" creationId="{684932F5-6258-4598-9787-617116AC08F8}"/>
          </ac:spMkLst>
        </pc:spChg>
        <pc:spChg chg="add mod">
          <ac:chgData name="Roth, Dan" userId="18da4c67-dd89-43a7-9856-8592f867a23c" providerId="ADAL" clId="{54B66AF4-791B-4B8A-80A7-BEB9B5B7EEED}" dt="2020-02-20T03:47:58.397" v="2213" actId="20577"/>
          <ac:spMkLst>
            <pc:docMk/>
            <pc:sldMk cId="3963797984" sldId="1475"/>
            <ac:spMk id="7" creationId="{C684605A-D33E-4C4C-855C-F1D9BB156D90}"/>
          </ac:spMkLst>
        </pc:spChg>
      </pc:sldChg>
      <pc:sldChg chg="add ord modTransition">
        <pc:chgData name="Roth, Dan" userId="18da4c67-dd89-43a7-9856-8592f867a23c" providerId="ADAL" clId="{54B66AF4-791B-4B8A-80A7-BEB9B5B7EEED}" dt="2020-02-20T04:01:14.506" v="2352"/>
        <pc:sldMkLst>
          <pc:docMk/>
          <pc:sldMk cId="1896412730" sldId="1476"/>
        </pc:sldMkLst>
      </pc:sldChg>
      <pc:sldChg chg="modSp add del">
        <pc:chgData name="Roth, Dan" userId="18da4c67-dd89-43a7-9856-8592f867a23c" providerId="ADAL" clId="{54B66AF4-791B-4B8A-80A7-BEB9B5B7EEED}" dt="2020-02-20T03:57:02.900" v="2310" actId="47"/>
        <pc:sldMkLst>
          <pc:docMk/>
          <pc:sldMk cId="775421533" sldId="1477"/>
        </pc:sldMkLst>
        <pc:spChg chg="mod">
          <ac:chgData name="Roth, Dan" userId="18da4c67-dd89-43a7-9856-8592f867a23c" providerId="ADAL" clId="{54B66AF4-791B-4B8A-80A7-BEB9B5B7EEED}" dt="2020-02-20T03:53:56.641" v="2242" actId="14"/>
          <ac:spMkLst>
            <pc:docMk/>
            <pc:sldMk cId="775421533" sldId="1477"/>
            <ac:spMk id="10" creationId="{18540ABA-C994-4E09-A174-30E26C83BE1E}"/>
          </ac:spMkLst>
        </pc:spChg>
      </pc:sldChg>
      <pc:sldChg chg="add del">
        <pc:chgData name="Roth, Dan" userId="18da4c67-dd89-43a7-9856-8592f867a23c" providerId="ADAL" clId="{54B66AF4-791B-4B8A-80A7-BEB9B5B7EEED}" dt="2020-02-20T03:53:30.384" v="2240" actId="47"/>
        <pc:sldMkLst>
          <pc:docMk/>
          <pc:sldMk cId="1940118718" sldId="1478"/>
        </pc:sldMkLst>
      </pc:sldChg>
      <pc:sldChg chg="add">
        <pc:chgData name="Roth, Dan" userId="18da4c67-dd89-43a7-9856-8592f867a23c" providerId="ADAL" clId="{54B66AF4-791B-4B8A-80A7-BEB9B5B7EEED}" dt="2020-02-20T03:37:40.644" v="1907"/>
        <pc:sldMkLst>
          <pc:docMk/>
          <pc:sldMk cId="2919447387" sldId="1479"/>
        </pc:sldMkLst>
      </pc:sldChg>
      <pc:sldChg chg="addSp delSp modSp add delAnim modAnim">
        <pc:chgData name="Roth, Dan" userId="18da4c67-dd89-43a7-9856-8592f867a23c" providerId="ADAL" clId="{54B66AF4-791B-4B8A-80A7-BEB9B5B7EEED}" dt="2020-02-20T04:00:51.064" v="2350" actId="20577"/>
        <pc:sldMkLst>
          <pc:docMk/>
          <pc:sldMk cId="1810906243" sldId="1480"/>
        </pc:sldMkLst>
        <pc:spChg chg="mod">
          <ac:chgData name="Roth, Dan" userId="18da4c67-dd89-43a7-9856-8592f867a23c" providerId="ADAL" clId="{54B66AF4-791B-4B8A-80A7-BEB9B5B7EEED}" dt="2020-02-20T04:00:51.064" v="2350" actId="20577"/>
          <ac:spMkLst>
            <pc:docMk/>
            <pc:sldMk cId="1810906243" sldId="1480"/>
            <ac:spMk id="3" creationId="{00000000-0000-0000-0000-000000000000}"/>
          </ac:spMkLst>
        </pc:spChg>
        <pc:spChg chg="del mod">
          <ac:chgData name="Roth, Dan" userId="18da4c67-dd89-43a7-9856-8592f867a23c" providerId="ADAL" clId="{54B66AF4-791B-4B8A-80A7-BEB9B5B7EEED}" dt="2020-02-20T03:59:14.528" v="2319" actId="478"/>
          <ac:spMkLst>
            <pc:docMk/>
            <pc:sldMk cId="1810906243" sldId="1480"/>
            <ac:spMk id="18" creationId="{A0016B72-2BB1-409D-8FC7-8188D99A9BCA}"/>
          </ac:spMkLst>
        </pc:spChg>
        <pc:picChg chg="add del">
          <ac:chgData name="Roth, Dan" userId="18da4c67-dd89-43a7-9856-8592f867a23c" providerId="ADAL" clId="{54B66AF4-791B-4B8A-80A7-BEB9B5B7EEED}" dt="2020-02-20T03:59:39.707" v="2321" actId="478"/>
          <ac:picMkLst>
            <pc:docMk/>
            <pc:sldMk cId="1810906243" sldId="1480"/>
            <ac:picMk id="9" creationId="{4A9CC375-C086-42EE-A537-0E93126EA81C}"/>
          </ac:picMkLst>
        </pc:picChg>
      </pc:sldChg>
      <pc:sldChg chg="modSp add">
        <pc:chgData name="Roth, Dan" userId="18da4c67-dd89-43a7-9856-8592f867a23c" providerId="ADAL" clId="{54B66AF4-791B-4B8A-80A7-BEB9B5B7EEED}" dt="2020-02-20T20:41:31.219" v="3369" actId="20577"/>
        <pc:sldMkLst>
          <pc:docMk/>
          <pc:sldMk cId="3753857572" sldId="1481"/>
        </pc:sldMkLst>
        <pc:spChg chg="mod">
          <ac:chgData name="Roth, Dan" userId="18da4c67-dd89-43a7-9856-8592f867a23c" providerId="ADAL" clId="{54B66AF4-791B-4B8A-80A7-BEB9B5B7EEED}" dt="2020-02-20T20:41:31.219" v="3369" actId="20577"/>
          <ac:spMkLst>
            <pc:docMk/>
            <pc:sldMk cId="3753857572" sldId="1481"/>
            <ac:spMk id="2" creationId="{428C9577-E57F-4DE9-B34F-8113095262ED}"/>
          </ac:spMkLst>
        </pc:spChg>
        <pc:spChg chg="mod">
          <ac:chgData name="Roth, Dan" userId="18da4c67-dd89-43a7-9856-8592f867a23c" providerId="ADAL" clId="{54B66AF4-791B-4B8A-80A7-BEB9B5B7EEED}" dt="2020-02-20T03:58:19.666" v="2317" actId="113"/>
          <ac:spMkLst>
            <pc:docMk/>
            <pc:sldMk cId="3753857572" sldId="1481"/>
            <ac:spMk id="3" creationId="{EDB222B4-B6FB-4208-AA21-E3422014F21C}"/>
          </ac:spMkLst>
        </pc:spChg>
      </pc:sldChg>
      <pc:sldChg chg="modSp add modAnim modNotesTx">
        <pc:chgData name="Roth, Dan" userId="18da4c67-dd89-43a7-9856-8592f867a23c" providerId="ADAL" clId="{54B66AF4-791B-4B8A-80A7-BEB9B5B7EEED}" dt="2020-02-20T15:36:39.916" v="3133"/>
        <pc:sldMkLst>
          <pc:docMk/>
          <pc:sldMk cId="2899251258" sldId="1482"/>
        </pc:sldMkLst>
        <pc:spChg chg="mod">
          <ac:chgData name="Roth, Dan" userId="18da4c67-dd89-43a7-9856-8592f867a23c" providerId="ADAL" clId="{54B66AF4-791B-4B8A-80A7-BEB9B5B7EEED}" dt="2020-02-20T15:29:06.618" v="2881" actId="404"/>
          <ac:spMkLst>
            <pc:docMk/>
            <pc:sldMk cId="2899251258" sldId="1482"/>
            <ac:spMk id="3" creationId="{00000000-0000-0000-0000-000000000000}"/>
          </ac:spMkLst>
        </pc:spChg>
        <pc:spChg chg="mod">
          <ac:chgData name="Roth, Dan" userId="18da4c67-dd89-43a7-9856-8592f867a23c" providerId="ADAL" clId="{54B66AF4-791B-4B8A-80A7-BEB9B5B7EEED}" dt="2020-02-20T15:35:07.276" v="2976" actId="1036"/>
          <ac:spMkLst>
            <pc:docMk/>
            <pc:sldMk cId="2899251258" sldId="1482"/>
            <ac:spMk id="5" creationId="{00000000-0000-0000-0000-000000000000}"/>
          </ac:spMkLst>
        </pc:spChg>
      </pc:sldChg>
      <pc:sldChg chg="modSp add">
        <pc:chgData name="Roth, Dan" userId="18da4c67-dd89-43a7-9856-8592f867a23c" providerId="ADAL" clId="{54B66AF4-791B-4B8A-80A7-BEB9B5B7EEED}" dt="2020-02-20T18:12:47.107" v="3239" actId="1076"/>
        <pc:sldMkLst>
          <pc:docMk/>
          <pc:sldMk cId="3035659400" sldId="1483"/>
        </pc:sldMkLst>
        <pc:spChg chg="mod">
          <ac:chgData name="Roth, Dan" userId="18da4c67-dd89-43a7-9856-8592f867a23c" providerId="ADAL" clId="{54B66AF4-791B-4B8A-80A7-BEB9B5B7EEED}" dt="2020-02-20T18:12:38.648" v="3238" actId="20577"/>
          <ac:spMkLst>
            <pc:docMk/>
            <pc:sldMk cId="3035659400" sldId="1483"/>
            <ac:spMk id="3" creationId="{00000000-0000-0000-0000-000000000000}"/>
          </ac:spMkLst>
        </pc:spChg>
        <pc:spChg chg="mod">
          <ac:chgData name="Roth, Dan" userId="18da4c67-dd89-43a7-9856-8592f867a23c" providerId="ADAL" clId="{54B66AF4-791B-4B8A-80A7-BEB9B5B7EEED}" dt="2020-02-20T18:12:47.107" v="3239" actId="1076"/>
          <ac:spMkLst>
            <pc:docMk/>
            <pc:sldMk cId="3035659400" sldId="1483"/>
            <ac:spMk id="6" creationId="{56842954-844F-46B4-812E-9F65ED9EF3A8}"/>
          </ac:spMkLst>
        </pc:spChg>
        <pc:spChg chg="mod">
          <ac:chgData name="Roth, Dan" userId="18da4c67-dd89-43a7-9856-8592f867a23c" providerId="ADAL" clId="{54B66AF4-791B-4B8A-80A7-BEB9B5B7EEED}" dt="2020-02-20T18:01:47.098" v="3234" actId="1036"/>
          <ac:spMkLst>
            <pc:docMk/>
            <pc:sldMk cId="3035659400" sldId="1483"/>
            <ac:spMk id="7" creationId="{F9A9FE0E-5225-4B9B-9B77-830AD1109F9D}"/>
          </ac:spMkLst>
        </pc:spChg>
      </pc:sldChg>
      <pc:sldChg chg="add del">
        <pc:chgData name="Roth, Dan" userId="18da4c67-dd89-43a7-9856-8592f867a23c" providerId="ADAL" clId="{54B66AF4-791B-4B8A-80A7-BEB9B5B7EEED}" dt="2020-02-20T19:01:12.482" v="3363" actId="47"/>
        <pc:sldMkLst>
          <pc:docMk/>
          <pc:sldMk cId="485518083" sldId="1484"/>
        </pc:sldMkLst>
      </pc:sldChg>
      <pc:sldChg chg="add">
        <pc:chgData name="Roth, Dan" userId="18da4c67-dd89-43a7-9856-8592f867a23c" providerId="ADAL" clId="{54B66AF4-791B-4B8A-80A7-BEB9B5B7EEED}" dt="2020-02-20T18:45:16.029" v="3359"/>
        <pc:sldMkLst>
          <pc:docMk/>
          <pc:sldMk cId="336906767" sldId="1485"/>
        </pc:sldMkLst>
      </pc:sldChg>
      <pc:sldChg chg="add">
        <pc:chgData name="Roth, Dan" userId="18da4c67-dd89-43a7-9856-8592f867a23c" providerId="ADAL" clId="{54B66AF4-791B-4B8A-80A7-BEB9B5B7EEED}" dt="2020-02-20T18:45:16.029" v="3359"/>
        <pc:sldMkLst>
          <pc:docMk/>
          <pc:sldMk cId="1938899173" sldId="1486"/>
        </pc:sldMkLst>
      </pc:sldChg>
      <pc:sldChg chg="add">
        <pc:chgData name="Roth, Dan" userId="18da4c67-dd89-43a7-9856-8592f867a23c" providerId="ADAL" clId="{54B66AF4-791B-4B8A-80A7-BEB9B5B7EEED}" dt="2020-02-20T18:45:16.029" v="3359"/>
        <pc:sldMkLst>
          <pc:docMk/>
          <pc:sldMk cId="1211736785" sldId="1487"/>
        </pc:sldMkLst>
      </pc:sldChg>
      <pc:sldChg chg="add">
        <pc:chgData name="Roth, Dan" userId="18da4c67-dd89-43a7-9856-8592f867a23c" providerId="ADAL" clId="{54B66AF4-791B-4B8A-80A7-BEB9B5B7EEED}" dt="2020-02-20T18:45:16.029" v="3359"/>
        <pc:sldMkLst>
          <pc:docMk/>
          <pc:sldMk cId="876510807" sldId="1488"/>
        </pc:sldMkLst>
      </pc:sldChg>
      <pc:sldChg chg="add">
        <pc:chgData name="Roth, Dan" userId="18da4c67-dd89-43a7-9856-8592f867a23c" providerId="ADAL" clId="{54B66AF4-791B-4B8A-80A7-BEB9B5B7EEED}" dt="2020-02-20T18:45:16.029" v="3359"/>
        <pc:sldMkLst>
          <pc:docMk/>
          <pc:sldMk cId="2210853665" sldId="1489"/>
        </pc:sldMkLst>
      </pc:sldChg>
      <pc:sldChg chg="add">
        <pc:chgData name="Roth, Dan" userId="18da4c67-dd89-43a7-9856-8592f867a23c" providerId="ADAL" clId="{54B66AF4-791B-4B8A-80A7-BEB9B5B7EEED}" dt="2020-02-20T18:45:16.029" v="3359"/>
        <pc:sldMkLst>
          <pc:docMk/>
          <pc:sldMk cId="1240148918" sldId="1490"/>
        </pc:sldMkLst>
      </pc:sldChg>
      <pc:sldChg chg="modSp add">
        <pc:chgData name="Roth, Dan" userId="18da4c67-dd89-43a7-9856-8592f867a23c" providerId="ADAL" clId="{54B66AF4-791B-4B8A-80A7-BEB9B5B7EEED}" dt="2020-02-20T21:59:31.452" v="3377" actId="20577"/>
        <pc:sldMkLst>
          <pc:docMk/>
          <pc:sldMk cId="1937686663" sldId="1491"/>
        </pc:sldMkLst>
        <pc:spChg chg="mod">
          <ac:chgData name="Roth, Dan" userId="18da4c67-dd89-43a7-9856-8592f867a23c" providerId="ADAL" clId="{54B66AF4-791B-4B8A-80A7-BEB9B5B7EEED}" dt="2020-02-20T21:59:31.452" v="3377" actId="20577"/>
          <ac:spMkLst>
            <pc:docMk/>
            <pc:sldMk cId="1937686663" sldId="1491"/>
            <ac:spMk id="2" creationId="{0DE6A7E8-0865-4697-A790-E493FDBD2B42}"/>
          </ac:spMkLst>
        </pc:spChg>
      </pc:sldChg>
      <pc:sldMasterChg chg="modSldLayout">
        <pc:chgData name="Roth, Dan" userId="18da4c67-dd89-43a7-9856-8592f867a23c" providerId="ADAL" clId="{54B66AF4-791B-4B8A-80A7-BEB9B5B7EEED}" dt="2020-02-20T04:23:15.421" v="2717"/>
        <pc:sldMasterMkLst>
          <pc:docMk/>
          <pc:sldMasterMk cId="139450675" sldId="2147483660"/>
        </pc:sldMasterMkLst>
        <pc:sldLayoutChg chg="setBg">
          <pc:chgData name="Roth, Dan" userId="18da4c67-dd89-43a7-9856-8592f867a23c" providerId="ADAL" clId="{54B66AF4-791B-4B8A-80A7-BEB9B5B7EEED}" dt="2020-02-20T04:23:15.421" v="2717"/>
          <pc:sldLayoutMkLst>
            <pc:docMk/>
            <pc:sldMasterMk cId="139450675" sldId="2147483660"/>
            <pc:sldLayoutMk cId="458895491" sldId="2147483663"/>
          </pc:sldLayoutMkLst>
        </pc:sldLayoutChg>
      </pc:sldMasterChg>
    </pc:docChg>
  </pc:docChgLst>
  <pc:docChgLst>
    <pc:chgData name="Roth, Dan" userId="18da4c67-dd89-43a7-9856-8592f867a23c" providerId="ADAL" clId="{8B4A4EF9-F815-4445-A2F2-B048F84CEDD9}"/>
    <pc:docChg chg="undo custSel modSld">
      <pc:chgData name="Roth, Dan" userId="18da4c67-dd89-43a7-9856-8592f867a23c" providerId="ADAL" clId="{8B4A4EF9-F815-4445-A2F2-B048F84CEDD9}" dt="2020-02-19T12:23:36.366" v="43" actId="20577"/>
      <pc:docMkLst>
        <pc:docMk/>
      </pc:docMkLst>
      <pc:sldChg chg="modSp">
        <pc:chgData name="Roth, Dan" userId="18da4c67-dd89-43a7-9856-8592f867a23c" providerId="ADAL" clId="{8B4A4EF9-F815-4445-A2F2-B048F84CEDD9}" dt="2020-02-19T12:23:36.366" v="43" actId="20577"/>
        <pc:sldMkLst>
          <pc:docMk/>
          <pc:sldMk cId="144345531" sldId="385"/>
        </pc:sldMkLst>
        <pc:spChg chg="mod">
          <ac:chgData name="Roth, Dan" userId="18da4c67-dd89-43a7-9856-8592f867a23c" providerId="ADAL" clId="{8B4A4EF9-F815-4445-A2F2-B048F84CEDD9}" dt="2020-02-19T12:23:36.366" v="43" actId="20577"/>
          <ac:spMkLst>
            <pc:docMk/>
            <pc:sldMk cId="144345531" sldId="385"/>
            <ac:spMk id="50178" creationId="{00000000-0000-0000-0000-000000000000}"/>
          </ac:spMkLst>
        </pc:spChg>
        <pc:spChg chg="mod">
          <ac:chgData name="Roth, Dan" userId="18da4c67-dd89-43a7-9856-8592f867a23c" providerId="ADAL" clId="{8B4A4EF9-F815-4445-A2F2-B048F84CEDD9}" dt="2020-02-19T12:22:36.667" v="0" actId="20577"/>
          <ac:spMkLst>
            <pc:docMk/>
            <pc:sldMk cId="144345531" sldId="385"/>
            <ac:spMk id="50180" creationId="{00000000-0000-0000-0000-000000000000}"/>
          </ac:spMkLst>
        </pc:spChg>
      </pc:sldChg>
    </pc:docChg>
  </pc:docChgLst>
  <pc:docChgLst>
    <pc:chgData name="Roth, Dan" userId="18da4c67-dd89-43a7-9856-8592f867a23c" providerId="ADAL" clId="{A87088B6-BAFD-4686-94F5-E902E839EE54}"/>
    <pc:docChg chg="delSld modSection">
      <pc:chgData name="Roth, Dan" userId="18da4c67-dd89-43a7-9856-8592f867a23c" providerId="ADAL" clId="{A87088B6-BAFD-4686-94F5-E902E839EE54}" dt="2019-11-17T06:08:31.270" v="0" actId="47"/>
      <pc:docMkLst>
        <pc:docMk/>
      </pc:docMkLst>
      <pc:sldChg chg="del">
        <pc:chgData name="Roth, Dan" userId="18da4c67-dd89-43a7-9856-8592f867a23c" providerId="ADAL" clId="{A87088B6-BAFD-4686-94F5-E902E839EE54}" dt="2019-11-17T06:08:31.270" v="0" actId="47"/>
        <pc:sldMkLst>
          <pc:docMk/>
          <pc:sldMk cId="473047621" sldId="650"/>
        </pc:sldMkLst>
      </pc:sldChg>
      <pc:sldChg chg="del">
        <pc:chgData name="Roth, Dan" userId="18da4c67-dd89-43a7-9856-8592f867a23c" providerId="ADAL" clId="{A87088B6-BAFD-4686-94F5-E902E839EE54}" dt="2019-11-17T06:08:31.270" v="0" actId="47"/>
        <pc:sldMkLst>
          <pc:docMk/>
          <pc:sldMk cId="2818696265" sldId="1395"/>
        </pc:sldMkLst>
      </pc:sldChg>
      <pc:sldChg chg="del">
        <pc:chgData name="Roth, Dan" userId="18da4c67-dd89-43a7-9856-8592f867a23c" providerId="ADAL" clId="{A87088B6-BAFD-4686-94F5-E902E839EE54}" dt="2019-11-17T06:08:31.270" v="0" actId="47"/>
        <pc:sldMkLst>
          <pc:docMk/>
          <pc:sldMk cId="1003870591" sldId="1396"/>
        </pc:sldMkLst>
      </pc:sldChg>
      <pc:sldChg chg="del">
        <pc:chgData name="Roth, Dan" userId="18da4c67-dd89-43a7-9856-8592f867a23c" providerId="ADAL" clId="{A87088B6-BAFD-4686-94F5-E902E839EE54}" dt="2019-11-17T06:08:31.270" v="0" actId="47"/>
        <pc:sldMkLst>
          <pc:docMk/>
          <pc:sldMk cId="1387528241" sldId="1397"/>
        </pc:sldMkLst>
      </pc:sldChg>
      <pc:sldChg chg="del">
        <pc:chgData name="Roth, Dan" userId="18da4c67-dd89-43a7-9856-8592f867a23c" providerId="ADAL" clId="{A87088B6-BAFD-4686-94F5-E902E839EE54}" dt="2019-11-17T06:08:31.270" v="0" actId="47"/>
        <pc:sldMkLst>
          <pc:docMk/>
          <pc:sldMk cId="2058776668" sldId="1398"/>
        </pc:sldMkLst>
      </pc:sldChg>
      <pc:sldChg chg="del">
        <pc:chgData name="Roth, Dan" userId="18da4c67-dd89-43a7-9856-8592f867a23c" providerId="ADAL" clId="{A87088B6-BAFD-4686-94F5-E902E839EE54}" dt="2019-11-17T06:08:31.270" v="0" actId="47"/>
        <pc:sldMkLst>
          <pc:docMk/>
          <pc:sldMk cId="667283528" sldId="1399"/>
        </pc:sldMkLst>
      </pc:sldChg>
      <pc:sldChg chg="del">
        <pc:chgData name="Roth, Dan" userId="18da4c67-dd89-43a7-9856-8592f867a23c" providerId="ADAL" clId="{A87088B6-BAFD-4686-94F5-E902E839EE54}" dt="2019-11-17T06:08:31.270" v="0" actId="47"/>
        <pc:sldMkLst>
          <pc:docMk/>
          <pc:sldMk cId="2362856364" sldId="1403"/>
        </pc:sldMkLst>
      </pc:sldChg>
    </pc:docChg>
  </pc:docChgLst>
  <pc:docChgLst>
    <pc:chgData name="Roth, Dan" userId="18da4c67-dd89-43a7-9856-8592f867a23c" providerId="ADAL" clId="{2C0671EC-9D91-4E0B-A06A-58A2EE31ABEF}"/>
    <pc:docChg chg="undo custSel addSld delSld modSld sldOrd modSection">
      <pc:chgData name="Roth, Dan" userId="18da4c67-dd89-43a7-9856-8592f867a23c" providerId="ADAL" clId="{2C0671EC-9D91-4E0B-A06A-58A2EE31ABEF}" dt="2019-12-18T17:33:45.274" v="5823" actId="20577"/>
      <pc:docMkLst>
        <pc:docMk/>
      </pc:docMkLst>
      <pc:sldChg chg="delSp">
        <pc:chgData name="Roth, Dan" userId="18da4c67-dd89-43a7-9856-8592f867a23c" providerId="ADAL" clId="{2C0671EC-9D91-4E0B-A06A-58A2EE31ABEF}" dt="2019-12-06T03:45:53.472" v="2430" actId="478"/>
        <pc:sldMkLst>
          <pc:docMk/>
          <pc:sldMk cId="1742764243" sldId="268"/>
        </pc:sldMkLst>
        <pc:spChg chg="del">
          <ac:chgData name="Roth, Dan" userId="18da4c67-dd89-43a7-9856-8592f867a23c" providerId="ADAL" clId="{2C0671EC-9D91-4E0B-A06A-58A2EE31ABEF}" dt="2019-12-06T03:45:53.472" v="2430" actId="478"/>
          <ac:spMkLst>
            <pc:docMk/>
            <pc:sldMk cId="1742764243" sldId="268"/>
            <ac:spMk id="10" creationId="{9373247B-01F9-43E6-92D2-F46E9341C47A}"/>
          </ac:spMkLst>
        </pc:spChg>
      </pc:sldChg>
      <pc:sldChg chg="add del">
        <pc:chgData name="Roth, Dan" userId="18da4c67-dd89-43a7-9856-8592f867a23c" providerId="ADAL" clId="{2C0671EC-9D91-4E0B-A06A-58A2EE31ABEF}" dt="2019-12-06T07:15:59.473" v="5183" actId="47"/>
        <pc:sldMkLst>
          <pc:docMk/>
          <pc:sldMk cId="759346410" sldId="390"/>
        </pc:sldMkLst>
      </pc:sldChg>
      <pc:sldChg chg="add del">
        <pc:chgData name="Roth, Dan" userId="18da4c67-dd89-43a7-9856-8592f867a23c" providerId="ADAL" clId="{2C0671EC-9D91-4E0B-A06A-58A2EE31ABEF}" dt="2019-12-06T07:15:59.473" v="5183" actId="47"/>
        <pc:sldMkLst>
          <pc:docMk/>
          <pc:sldMk cId="407254810" sldId="391"/>
        </pc:sldMkLst>
      </pc:sldChg>
      <pc:sldChg chg="add del">
        <pc:chgData name="Roth, Dan" userId="18da4c67-dd89-43a7-9856-8592f867a23c" providerId="ADAL" clId="{2C0671EC-9D91-4E0B-A06A-58A2EE31ABEF}" dt="2019-12-06T07:15:59.473" v="5183" actId="47"/>
        <pc:sldMkLst>
          <pc:docMk/>
          <pc:sldMk cId="1131865264" sldId="393"/>
        </pc:sldMkLst>
      </pc:sldChg>
      <pc:sldChg chg="addSp delSp modSp del modAnim">
        <pc:chgData name="Roth, Dan" userId="18da4c67-dd89-43a7-9856-8592f867a23c" providerId="ADAL" clId="{2C0671EC-9D91-4E0B-A06A-58A2EE31ABEF}" dt="2019-12-13T14:53:41.805" v="5816" actId="47"/>
        <pc:sldMkLst>
          <pc:docMk/>
          <pc:sldMk cId="3323950716" sldId="410"/>
        </pc:sldMkLst>
        <pc:spChg chg="mod">
          <ac:chgData name="Roth, Dan" userId="18da4c67-dd89-43a7-9856-8592f867a23c" providerId="ADAL" clId="{2C0671EC-9D91-4E0B-A06A-58A2EE31ABEF}" dt="2019-12-06T03:43:39.113" v="2429" actId="1036"/>
          <ac:spMkLst>
            <pc:docMk/>
            <pc:sldMk cId="3323950716" sldId="410"/>
            <ac:spMk id="13" creationId="{00000000-0000-0000-0000-000000000000}"/>
          </ac:spMkLst>
        </pc:spChg>
        <pc:spChg chg="mod">
          <ac:chgData name="Roth, Dan" userId="18da4c67-dd89-43a7-9856-8592f867a23c" providerId="ADAL" clId="{2C0671EC-9D91-4E0B-A06A-58A2EE31ABEF}" dt="2019-12-05T16:54:34.354" v="574" actId="20577"/>
          <ac:spMkLst>
            <pc:docMk/>
            <pc:sldMk cId="3323950716" sldId="410"/>
            <ac:spMk id="17" creationId="{C90C6D30-FB57-4AAB-9543-A18FF4B92A90}"/>
          </ac:spMkLst>
        </pc:spChg>
        <pc:spChg chg="add del">
          <ac:chgData name="Roth, Dan" userId="18da4c67-dd89-43a7-9856-8592f867a23c" providerId="ADAL" clId="{2C0671EC-9D91-4E0B-A06A-58A2EE31ABEF}" dt="2019-12-05T16:28:45.227" v="1"/>
          <ac:spMkLst>
            <pc:docMk/>
            <pc:sldMk cId="3323950716" sldId="410"/>
            <ac:spMk id="18" creationId="{00000000-0000-0000-0000-000000000000}"/>
          </ac:spMkLst>
        </pc:spChg>
        <pc:spChg chg="add mod">
          <ac:chgData name="Roth, Dan" userId="18da4c67-dd89-43a7-9856-8592f867a23c" providerId="ADAL" clId="{2C0671EC-9D91-4E0B-A06A-58A2EE31ABEF}" dt="2019-12-05T16:33:25.654" v="14" actId="1076"/>
          <ac:spMkLst>
            <pc:docMk/>
            <pc:sldMk cId="3323950716" sldId="410"/>
            <ac:spMk id="24" creationId="{CB90339F-6CEC-41D0-967A-F6EFFB5453D4}"/>
          </ac:spMkLst>
        </pc:spChg>
        <pc:spChg chg="add mod">
          <ac:chgData name="Roth, Dan" userId="18da4c67-dd89-43a7-9856-8592f867a23c" providerId="ADAL" clId="{2C0671EC-9D91-4E0B-A06A-58A2EE31ABEF}" dt="2019-12-05T16:33:43.068" v="18" actId="1076"/>
          <ac:spMkLst>
            <pc:docMk/>
            <pc:sldMk cId="3323950716" sldId="410"/>
            <ac:spMk id="25" creationId="{D7685E18-9822-4AAC-9149-6187A578DD65}"/>
          </ac:spMkLst>
        </pc:spChg>
        <pc:spChg chg="add mod">
          <ac:chgData name="Roth, Dan" userId="18da4c67-dd89-43a7-9856-8592f867a23c" providerId="ADAL" clId="{2C0671EC-9D91-4E0B-A06A-58A2EE31ABEF}" dt="2019-12-05T16:36:14.301" v="198" actId="1037"/>
          <ac:spMkLst>
            <pc:docMk/>
            <pc:sldMk cId="3323950716" sldId="410"/>
            <ac:spMk id="26" creationId="{F801EBAD-D1B4-41EE-8CD3-774996EE3E47}"/>
          </ac:spMkLst>
        </pc:spChg>
        <pc:picChg chg="del">
          <ac:chgData name="Roth, Dan" userId="18da4c67-dd89-43a7-9856-8592f867a23c" providerId="ADAL" clId="{2C0671EC-9D91-4E0B-A06A-58A2EE31ABEF}" dt="2019-12-05T16:33:14.877" v="11" actId="478"/>
          <ac:picMkLst>
            <pc:docMk/>
            <pc:sldMk cId="3323950716" sldId="410"/>
            <ac:picMk id="21" creationId="{DBF021E2-F2CE-46D5-BF09-A592569CF203}"/>
          </ac:picMkLst>
        </pc:picChg>
        <pc:picChg chg="add del">
          <ac:chgData name="Roth, Dan" userId="18da4c67-dd89-43a7-9856-8592f867a23c" providerId="ADAL" clId="{2C0671EC-9D91-4E0B-A06A-58A2EE31ABEF}" dt="2019-12-05T16:28:45.227" v="1"/>
          <ac:picMkLst>
            <pc:docMk/>
            <pc:sldMk cId="3323950716" sldId="410"/>
            <ac:picMk id="22" creationId="{6F71AE4D-0297-464B-B1EB-C473317115D4}"/>
          </ac:picMkLst>
        </pc:picChg>
        <pc:picChg chg="add del mod">
          <ac:chgData name="Roth, Dan" userId="18da4c67-dd89-43a7-9856-8592f867a23c" providerId="ADAL" clId="{2C0671EC-9D91-4E0B-A06A-58A2EE31ABEF}" dt="2019-12-05T16:33:11.123" v="10" actId="478"/>
          <ac:picMkLst>
            <pc:docMk/>
            <pc:sldMk cId="3323950716" sldId="410"/>
            <ac:picMk id="23" creationId="{11035EA1-5B2B-492F-84CB-35298391B552}"/>
          </ac:picMkLst>
        </pc:picChg>
        <pc:picChg chg="del">
          <ac:chgData name="Roth, Dan" userId="18da4c67-dd89-43a7-9856-8592f867a23c" providerId="ADAL" clId="{2C0671EC-9D91-4E0B-A06A-58A2EE31ABEF}" dt="2019-12-05T16:33:06.807" v="9" actId="478"/>
          <ac:picMkLst>
            <pc:docMk/>
            <pc:sldMk cId="3323950716" sldId="410"/>
            <ac:picMk id="1026" creationId="{EFF9796C-4E2F-4380-A4D7-13B008D37CC4}"/>
          </ac:picMkLst>
        </pc:picChg>
      </pc:sldChg>
      <pc:sldChg chg="addSp modSp modAnim">
        <pc:chgData name="Roth, Dan" userId="18da4c67-dd89-43a7-9856-8592f867a23c" providerId="ADAL" clId="{2C0671EC-9D91-4E0B-A06A-58A2EE31ABEF}" dt="2019-12-06T04:29:31.002" v="3119" actId="404"/>
        <pc:sldMkLst>
          <pc:docMk/>
          <pc:sldMk cId="216908841" sldId="430"/>
        </pc:sldMkLst>
        <pc:spChg chg="mod">
          <ac:chgData name="Roth, Dan" userId="18da4c67-dd89-43a7-9856-8592f867a23c" providerId="ADAL" clId="{2C0671EC-9D91-4E0B-A06A-58A2EE31ABEF}" dt="2019-12-06T04:29:11.983" v="3116" actId="552"/>
          <ac:spMkLst>
            <pc:docMk/>
            <pc:sldMk cId="216908841" sldId="430"/>
            <ac:spMk id="4" creationId="{00000000-0000-0000-0000-000000000000}"/>
          </ac:spMkLst>
        </pc:spChg>
        <pc:spChg chg="mod">
          <ac:chgData name="Roth, Dan" userId="18da4c67-dd89-43a7-9856-8592f867a23c" providerId="ADAL" clId="{2C0671EC-9D91-4E0B-A06A-58A2EE31ABEF}" dt="2019-12-05T21:58:12.284" v="1306" actId="6549"/>
          <ac:spMkLst>
            <pc:docMk/>
            <pc:sldMk cId="216908841" sldId="430"/>
            <ac:spMk id="5" creationId="{45C66110-64DD-4CE7-B8DF-6EC293F0889F}"/>
          </ac:spMkLst>
        </pc:spChg>
        <pc:spChg chg="add mod">
          <ac:chgData name="Roth, Dan" userId="18da4c67-dd89-43a7-9856-8592f867a23c" providerId="ADAL" clId="{2C0671EC-9D91-4E0B-A06A-58A2EE31ABEF}" dt="2019-12-06T04:29:31.002" v="3119" actId="404"/>
          <ac:spMkLst>
            <pc:docMk/>
            <pc:sldMk cId="216908841" sldId="430"/>
            <ac:spMk id="50" creationId="{119F132E-30E6-4324-B84B-3F500BFBCC1F}"/>
          </ac:spMkLst>
        </pc:spChg>
      </pc:sldChg>
      <pc:sldChg chg="modSp modAnim">
        <pc:chgData name="Roth, Dan" userId="18da4c67-dd89-43a7-9856-8592f867a23c" providerId="ADAL" clId="{2C0671EC-9D91-4E0B-A06A-58A2EE31ABEF}" dt="2019-12-06T04:41:54.081" v="3134"/>
        <pc:sldMkLst>
          <pc:docMk/>
          <pc:sldMk cId="1613931512" sldId="437"/>
        </pc:sldMkLst>
        <pc:spChg chg="mod">
          <ac:chgData name="Roth, Dan" userId="18da4c67-dd89-43a7-9856-8592f867a23c" providerId="ADAL" clId="{2C0671EC-9D91-4E0B-A06A-58A2EE31ABEF}" dt="2019-12-05T22:02:11.251" v="1339" actId="20577"/>
          <ac:spMkLst>
            <pc:docMk/>
            <pc:sldMk cId="1613931512" sldId="437"/>
            <ac:spMk id="3" creationId="{6A4692F0-E04E-46C4-8BEB-E50EC94A923B}"/>
          </ac:spMkLst>
        </pc:spChg>
      </pc:sldChg>
      <pc:sldChg chg="modSp">
        <pc:chgData name="Roth, Dan" userId="18da4c67-dd89-43a7-9856-8592f867a23c" providerId="ADAL" clId="{2C0671EC-9D91-4E0B-A06A-58A2EE31ABEF}" dt="2019-12-05T22:03:40.363" v="1353" actId="20577"/>
        <pc:sldMkLst>
          <pc:docMk/>
          <pc:sldMk cId="3071081106" sldId="448"/>
        </pc:sldMkLst>
        <pc:spChg chg="mod">
          <ac:chgData name="Roth, Dan" userId="18da4c67-dd89-43a7-9856-8592f867a23c" providerId="ADAL" clId="{2C0671EC-9D91-4E0B-A06A-58A2EE31ABEF}" dt="2019-12-05T22:03:40.363" v="1353" actId="20577"/>
          <ac:spMkLst>
            <pc:docMk/>
            <pc:sldMk cId="3071081106" sldId="448"/>
            <ac:spMk id="3" creationId="{00000000-0000-0000-0000-000000000000}"/>
          </ac:spMkLst>
        </pc:spChg>
      </pc:sldChg>
      <pc:sldChg chg="addSp modSp modAnim">
        <pc:chgData name="Roth, Dan" userId="18da4c67-dd89-43a7-9856-8592f867a23c" providerId="ADAL" clId="{2C0671EC-9D91-4E0B-A06A-58A2EE31ABEF}" dt="2019-12-06T04:53:55.633" v="3230" actId="20577"/>
        <pc:sldMkLst>
          <pc:docMk/>
          <pc:sldMk cId="3672234010" sldId="456"/>
        </pc:sldMkLst>
        <pc:spChg chg="mod">
          <ac:chgData name="Roth, Dan" userId="18da4c67-dd89-43a7-9856-8592f867a23c" providerId="ADAL" clId="{2C0671EC-9D91-4E0B-A06A-58A2EE31ABEF}" dt="2019-12-05T22:05:21.915" v="1444" actId="20577"/>
          <ac:spMkLst>
            <pc:docMk/>
            <pc:sldMk cId="3672234010" sldId="456"/>
            <ac:spMk id="3" creationId="{00000000-0000-0000-0000-000000000000}"/>
          </ac:spMkLst>
        </pc:spChg>
        <pc:spChg chg="add mod">
          <ac:chgData name="Roth, Dan" userId="18da4c67-dd89-43a7-9856-8592f867a23c" providerId="ADAL" clId="{2C0671EC-9D91-4E0B-A06A-58A2EE31ABEF}" dt="2019-12-05T22:08:05.382" v="1458" actId="1035"/>
          <ac:spMkLst>
            <pc:docMk/>
            <pc:sldMk cId="3672234010" sldId="456"/>
            <ac:spMk id="6" creationId="{00A78284-F62A-4CA0-AE61-474E0FC87957}"/>
          </ac:spMkLst>
        </pc:spChg>
        <pc:spChg chg="add mod">
          <ac:chgData name="Roth, Dan" userId="18da4c67-dd89-43a7-9856-8592f867a23c" providerId="ADAL" clId="{2C0671EC-9D91-4E0B-A06A-58A2EE31ABEF}" dt="2019-12-06T04:53:55.633" v="3230" actId="20577"/>
          <ac:spMkLst>
            <pc:docMk/>
            <pc:sldMk cId="3672234010" sldId="456"/>
            <ac:spMk id="7" creationId="{23915AD6-0031-423F-BDAC-CE829BBE24EF}"/>
          </ac:spMkLst>
        </pc:spChg>
        <pc:graphicFrameChg chg="modGraphic">
          <ac:chgData name="Roth, Dan" userId="18da4c67-dd89-43a7-9856-8592f867a23c" providerId="ADAL" clId="{2C0671EC-9D91-4E0B-A06A-58A2EE31ABEF}" dt="2019-12-06T04:50:34.364" v="3156" actId="20577"/>
          <ac:graphicFrameMkLst>
            <pc:docMk/>
            <pc:sldMk cId="3672234010" sldId="456"/>
            <ac:graphicFrameMk id="4" creationId="{3C78FF00-D755-4A8F-936C-5605ADF618FE}"/>
          </ac:graphicFrameMkLst>
        </pc:graphicFrameChg>
      </pc:sldChg>
      <pc:sldChg chg="addSp delSp modSp delAnim modAnim">
        <pc:chgData name="Roth, Dan" userId="18da4c67-dd89-43a7-9856-8592f867a23c" providerId="ADAL" clId="{2C0671EC-9D91-4E0B-A06A-58A2EE31ABEF}" dt="2019-12-06T03:55:24.592" v="2716"/>
        <pc:sldMkLst>
          <pc:docMk/>
          <pc:sldMk cId="3861621921" sldId="464"/>
        </pc:sldMkLst>
        <pc:spChg chg="del mod">
          <ac:chgData name="Roth, Dan" userId="18da4c67-dd89-43a7-9856-8592f867a23c" providerId="ADAL" clId="{2C0671EC-9D91-4E0B-A06A-58A2EE31ABEF}" dt="2019-12-06T03:54:01.328" v="2700" actId="478"/>
          <ac:spMkLst>
            <pc:docMk/>
            <pc:sldMk cId="3861621921" sldId="464"/>
            <ac:spMk id="2" creationId="{00000000-0000-0000-0000-000000000000}"/>
          </ac:spMkLst>
        </pc:spChg>
        <pc:spChg chg="add del mod">
          <ac:chgData name="Roth, Dan" userId="18da4c67-dd89-43a7-9856-8592f867a23c" providerId="ADAL" clId="{2C0671EC-9D91-4E0B-A06A-58A2EE31ABEF}" dt="2019-12-06T03:53:56.700" v="2699" actId="478"/>
          <ac:spMkLst>
            <pc:docMk/>
            <pc:sldMk cId="3861621921" sldId="464"/>
            <ac:spMk id="3" creationId="{AA7E3420-57EE-41F2-A1B4-EE85BB91015D}"/>
          </ac:spMkLst>
        </pc:spChg>
        <pc:spChg chg="add del mod">
          <ac:chgData name="Roth, Dan" userId="18da4c67-dd89-43a7-9856-8592f867a23c" providerId="ADAL" clId="{2C0671EC-9D91-4E0B-A06A-58A2EE31ABEF}" dt="2019-12-06T03:54:43.998" v="2714" actId="6549"/>
          <ac:spMkLst>
            <pc:docMk/>
            <pc:sldMk cId="3861621921" sldId="464"/>
            <ac:spMk id="830467" creationId="{00000000-0000-0000-0000-000000000000}"/>
          </ac:spMkLst>
        </pc:spChg>
      </pc:sldChg>
      <pc:sldChg chg="addSp delSp modSp modAnim">
        <pc:chgData name="Roth, Dan" userId="18da4c67-dd89-43a7-9856-8592f867a23c" providerId="ADAL" clId="{2C0671EC-9D91-4E0B-A06A-58A2EE31ABEF}" dt="2019-12-06T16:20:37.051" v="5814"/>
        <pc:sldMkLst>
          <pc:docMk/>
          <pc:sldMk cId="3519590558" sldId="498"/>
        </pc:sldMkLst>
        <pc:spChg chg="mod">
          <ac:chgData name="Roth, Dan" userId="18da4c67-dd89-43a7-9856-8592f867a23c" providerId="ADAL" clId="{2C0671EC-9D91-4E0B-A06A-58A2EE31ABEF}" dt="2019-12-06T14:07:38.372" v="5704" actId="15"/>
          <ac:spMkLst>
            <pc:docMk/>
            <pc:sldMk cId="3519590558" sldId="498"/>
            <ac:spMk id="3" creationId="{00000000-0000-0000-0000-000000000000}"/>
          </ac:spMkLst>
        </pc:spChg>
        <pc:spChg chg="del mod">
          <ac:chgData name="Roth, Dan" userId="18da4c67-dd89-43a7-9856-8592f867a23c" providerId="ADAL" clId="{2C0671EC-9D91-4E0B-A06A-58A2EE31ABEF}" dt="2019-12-06T13:46:09.117" v="5311" actId="478"/>
          <ac:spMkLst>
            <pc:docMk/>
            <pc:sldMk cId="3519590558" sldId="498"/>
            <ac:spMk id="4" creationId="{2F2D5C98-F0F2-4584-ACC9-C139268B14AE}"/>
          </ac:spMkLst>
        </pc:spChg>
        <pc:spChg chg="mod">
          <ac:chgData name="Roth, Dan" userId="18da4c67-dd89-43a7-9856-8592f867a23c" providerId="ADAL" clId="{2C0671EC-9D91-4E0B-A06A-58A2EE31ABEF}" dt="2019-12-06T16:10:42.390" v="5797" actId="1035"/>
          <ac:spMkLst>
            <pc:docMk/>
            <pc:sldMk cId="3519590558" sldId="498"/>
            <ac:spMk id="5" creationId="{00000000-0000-0000-0000-000000000000}"/>
          </ac:spMkLst>
        </pc:spChg>
        <pc:spChg chg="add mod">
          <ac:chgData name="Roth, Dan" userId="18da4c67-dd89-43a7-9856-8592f867a23c" providerId="ADAL" clId="{2C0671EC-9D91-4E0B-A06A-58A2EE31ABEF}" dt="2019-12-06T16:10:42.390" v="5797" actId="1035"/>
          <ac:spMkLst>
            <pc:docMk/>
            <pc:sldMk cId="3519590558" sldId="498"/>
            <ac:spMk id="18" creationId="{A0016B72-2BB1-409D-8FC7-8188D99A9BCA}"/>
          </ac:spMkLst>
        </pc:spChg>
        <pc:picChg chg="mod">
          <ac:chgData name="Roth, Dan" userId="18da4c67-dd89-43a7-9856-8592f867a23c" providerId="ADAL" clId="{2C0671EC-9D91-4E0B-A06A-58A2EE31ABEF}" dt="2019-12-06T13:46:27.851" v="5329" actId="555"/>
          <ac:picMkLst>
            <pc:docMk/>
            <pc:sldMk cId="3519590558" sldId="498"/>
            <ac:picMk id="6" creationId="{2311C665-656F-4B4B-9982-DDA8925D61DC}"/>
          </ac:picMkLst>
        </pc:picChg>
        <pc:picChg chg="mod">
          <ac:chgData name="Roth, Dan" userId="18da4c67-dd89-43a7-9856-8592f867a23c" providerId="ADAL" clId="{2C0671EC-9D91-4E0B-A06A-58A2EE31ABEF}" dt="2019-12-06T13:46:27.851" v="5329" actId="555"/>
          <ac:picMkLst>
            <pc:docMk/>
            <pc:sldMk cId="3519590558" sldId="498"/>
            <ac:picMk id="7" creationId="{B550C7AF-4307-4878-B9E9-6F5B0BE083EC}"/>
          </ac:picMkLst>
        </pc:picChg>
        <pc:picChg chg="add mod">
          <ac:chgData name="Roth, Dan" userId="18da4c67-dd89-43a7-9856-8592f867a23c" providerId="ADAL" clId="{2C0671EC-9D91-4E0B-A06A-58A2EE31ABEF}" dt="2019-12-06T13:46:52.141" v="5345" actId="1035"/>
          <ac:picMkLst>
            <pc:docMk/>
            <pc:sldMk cId="3519590558" sldId="498"/>
            <ac:picMk id="8" creationId="{9C984C9C-ACEA-4A66-99FF-DF70BFDF8D79}"/>
          </ac:picMkLst>
        </pc:picChg>
        <pc:picChg chg="add mod">
          <ac:chgData name="Roth, Dan" userId="18da4c67-dd89-43a7-9856-8592f867a23c" providerId="ADAL" clId="{2C0671EC-9D91-4E0B-A06A-58A2EE31ABEF}" dt="2019-12-06T13:46:52.141" v="5345" actId="1035"/>
          <ac:picMkLst>
            <pc:docMk/>
            <pc:sldMk cId="3519590558" sldId="498"/>
            <ac:picMk id="9" creationId="{4A9CC375-C086-42EE-A537-0E93126EA81C}"/>
          </ac:picMkLst>
        </pc:picChg>
        <pc:picChg chg="mod">
          <ac:chgData name="Roth, Dan" userId="18da4c67-dd89-43a7-9856-8592f867a23c" providerId="ADAL" clId="{2C0671EC-9D91-4E0B-A06A-58A2EE31ABEF}" dt="2019-12-06T13:46:27.851" v="5329" actId="555"/>
          <ac:picMkLst>
            <pc:docMk/>
            <pc:sldMk cId="3519590558" sldId="498"/>
            <ac:picMk id="10" creationId="{7E543AD5-B694-4D71-BDD2-FA3674CDE53E}"/>
          </ac:picMkLst>
        </pc:picChg>
        <pc:picChg chg="add mod">
          <ac:chgData name="Roth, Dan" userId="18da4c67-dd89-43a7-9856-8592f867a23c" providerId="ADAL" clId="{2C0671EC-9D91-4E0B-A06A-58A2EE31ABEF}" dt="2019-12-06T13:46:52.141" v="5345" actId="1035"/>
          <ac:picMkLst>
            <pc:docMk/>
            <pc:sldMk cId="3519590558" sldId="498"/>
            <ac:picMk id="11" creationId="{D6B9403D-EED4-403F-BADA-F8704397CD1C}"/>
          </ac:picMkLst>
        </pc:picChg>
        <pc:picChg chg="add mod">
          <ac:chgData name="Roth, Dan" userId="18da4c67-dd89-43a7-9856-8592f867a23c" providerId="ADAL" clId="{2C0671EC-9D91-4E0B-A06A-58A2EE31ABEF}" dt="2019-12-06T13:46:52.141" v="5345" actId="1035"/>
          <ac:picMkLst>
            <pc:docMk/>
            <pc:sldMk cId="3519590558" sldId="498"/>
            <ac:picMk id="12" creationId="{9274F4B2-140D-4563-A46E-B43CBCA00E3C}"/>
          </ac:picMkLst>
        </pc:picChg>
        <pc:picChg chg="add mod">
          <ac:chgData name="Roth, Dan" userId="18da4c67-dd89-43a7-9856-8592f867a23c" providerId="ADAL" clId="{2C0671EC-9D91-4E0B-A06A-58A2EE31ABEF}" dt="2019-12-06T13:46:52.141" v="5345" actId="1035"/>
          <ac:picMkLst>
            <pc:docMk/>
            <pc:sldMk cId="3519590558" sldId="498"/>
            <ac:picMk id="13" creationId="{7980A159-4F6A-4F5F-A473-A212A6DF65D1}"/>
          </ac:picMkLst>
        </pc:picChg>
        <pc:picChg chg="add mod">
          <ac:chgData name="Roth, Dan" userId="18da4c67-dd89-43a7-9856-8592f867a23c" providerId="ADAL" clId="{2C0671EC-9D91-4E0B-A06A-58A2EE31ABEF}" dt="2019-12-06T13:46:52.141" v="5345" actId="1035"/>
          <ac:picMkLst>
            <pc:docMk/>
            <pc:sldMk cId="3519590558" sldId="498"/>
            <ac:picMk id="14" creationId="{B8CC48FF-80E7-4DF3-9696-B2E4F28F5B03}"/>
          </ac:picMkLst>
        </pc:picChg>
        <pc:picChg chg="mod">
          <ac:chgData name="Roth, Dan" userId="18da4c67-dd89-43a7-9856-8592f867a23c" providerId="ADAL" clId="{2C0671EC-9D91-4E0B-A06A-58A2EE31ABEF}" dt="2019-12-06T13:46:27.851" v="5329" actId="555"/>
          <ac:picMkLst>
            <pc:docMk/>
            <pc:sldMk cId="3519590558" sldId="498"/>
            <ac:picMk id="1026" creationId="{5BEE5730-7653-41DA-87D1-28B1D92C9DA5}"/>
          </ac:picMkLst>
        </pc:picChg>
        <pc:picChg chg="mod">
          <ac:chgData name="Roth, Dan" userId="18da4c67-dd89-43a7-9856-8592f867a23c" providerId="ADAL" clId="{2C0671EC-9D91-4E0B-A06A-58A2EE31ABEF}" dt="2019-12-06T13:46:27.851" v="5329" actId="555"/>
          <ac:picMkLst>
            <pc:docMk/>
            <pc:sldMk cId="3519590558" sldId="498"/>
            <ac:picMk id="1028" creationId="{EDCF6BA3-FB66-443A-A26D-C3EF0AEEB7DC}"/>
          </ac:picMkLst>
        </pc:picChg>
        <pc:picChg chg="add mod">
          <ac:chgData name="Roth, Dan" userId="18da4c67-dd89-43a7-9856-8592f867a23c" providerId="ADAL" clId="{2C0671EC-9D91-4E0B-A06A-58A2EE31ABEF}" dt="2019-12-06T13:46:52.141" v="5345" actId="1035"/>
          <ac:picMkLst>
            <pc:docMk/>
            <pc:sldMk cId="3519590558" sldId="498"/>
            <ac:picMk id="1030" creationId="{3E828043-3ED9-4DA9-8CF4-448FEAC7EE25}"/>
          </ac:picMkLst>
        </pc:picChg>
      </pc:sldChg>
      <pc:sldChg chg="addSp modSp modAnim modNotesTx">
        <pc:chgData name="Roth, Dan" userId="18da4c67-dd89-43a7-9856-8592f867a23c" providerId="ADAL" clId="{2C0671EC-9D91-4E0B-A06A-58A2EE31ABEF}" dt="2019-12-05T22:12:48.842" v="1535" actId="20577"/>
        <pc:sldMkLst>
          <pc:docMk/>
          <pc:sldMk cId="3010260867" sldId="517"/>
        </pc:sldMkLst>
        <pc:spChg chg="mod">
          <ac:chgData name="Roth, Dan" userId="18da4c67-dd89-43a7-9856-8592f867a23c" providerId="ADAL" clId="{2C0671EC-9D91-4E0B-A06A-58A2EE31ABEF}" dt="2019-12-05T16:51:01.819" v="508" actId="113"/>
          <ac:spMkLst>
            <pc:docMk/>
            <pc:sldMk cId="3010260867" sldId="517"/>
            <ac:spMk id="6" creationId="{00000000-0000-0000-0000-000000000000}"/>
          </ac:spMkLst>
        </pc:spChg>
        <pc:spChg chg="add mod">
          <ac:chgData name="Roth, Dan" userId="18da4c67-dd89-43a7-9856-8592f867a23c" providerId="ADAL" clId="{2C0671EC-9D91-4E0B-A06A-58A2EE31ABEF}" dt="2019-12-05T16:52:08.144" v="535" actId="113"/>
          <ac:spMkLst>
            <pc:docMk/>
            <pc:sldMk cId="3010260867" sldId="517"/>
            <ac:spMk id="8" creationId="{BA07EA9B-F72C-4AC8-A291-302A8299D9E7}"/>
          </ac:spMkLst>
        </pc:spChg>
        <pc:spChg chg="mod">
          <ac:chgData name="Roth, Dan" userId="18da4c67-dd89-43a7-9856-8592f867a23c" providerId="ADAL" clId="{2C0671EC-9D91-4E0B-A06A-58A2EE31ABEF}" dt="2019-12-05T16:52:44.716" v="559" actId="6549"/>
          <ac:spMkLst>
            <pc:docMk/>
            <pc:sldMk cId="3010260867" sldId="517"/>
            <ac:spMk id="9" creationId="{C329B03F-F15B-4DDF-A0BD-A087B6870306}"/>
          </ac:spMkLst>
        </pc:spChg>
      </pc:sldChg>
      <pc:sldChg chg="modSp">
        <pc:chgData name="Roth, Dan" userId="18da4c67-dd89-43a7-9856-8592f867a23c" providerId="ADAL" clId="{2C0671EC-9D91-4E0B-A06A-58A2EE31ABEF}" dt="2019-12-06T05:39:17.758" v="3261" actId="20577"/>
        <pc:sldMkLst>
          <pc:docMk/>
          <pc:sldMk cId="3543328734" sldId="560"/>
        </pc:sldMkLst>
        <pc:spChg chg="mod">
          <ac:chgData name="Roth, Dan" userId="18da4c67-dd89-43a7-9856-8592f867a23c" providerId="ADAL" clId="{2C0671EC-9D91-4E0B-A06A-58A2EE31ABEF}" dt="2019-12-06T05:39:17.758" v="3261" actId="20577"/>
          <ac:spMkLst>
            <pc:docMk/>
            <pc:sldMk cId="3543328734" sldId="560"/>
            <ac:spMk id="5" creationId="{00000000-0000-0000-0000-000000000000}"/>
          </ac:spMkLst>
        </pc:spChg>
      </pc:sldChg>
      <pc:sldChg chg="add">
        <pc:chgData name="Roth, Dan" userId="18da4c67-dd89-43a7-9856-8592f867a23c" providerId="ADAL" clId="{2C0671EC-9D91-4E0B-A06A-58A2EE31ABEF}" dt="2019-12-06T04:21:04.185" v="3003"/>
        <pc:sldMkLst>
          <pc:docMk/>
          <pc:sldMk cId="1240033753" sldId="577"/>
        </pc:sldMkLst>
      </pc:sldChg>
      <pc:sldChg chg="del modTransition">
        <pc:chgData name="Roth, Dan" userId="18da4c67-dd89-43a7-9856-8592f867a23c" providerId="ADAL" clId="{2C0671EC-9D91-4E0B-A06A-58A2EE31ABEF}" dt="2019-12-06T04:20:53.956" v="3002" actId="2696"/>
        <pc:sldMkLst>
          <pc:docMk/>
          <pc:sldMk cId="4220551772" sldId="577"/>
        </pc:sldMkLst>
      </pc:sldChg>
      <pc:sldChg chg="add">
        <pc:chgData name="Roth, Dan" userId="18da4c67-dd89-43a7-9856-8592f867a23c" providerId="ADAL" clId="{2C0671EC-9D91-4E0B-A06A-58A2EE31ABEF}" dt="2019-12-06T04:21:04.185" v="3003"/>
        <pc:sldMkLst>
          <pc:docMk/>
          <pc:sldMk cId="199954394" sldId="578"/>
        </pc:sldMkLst>
      </pc:sldChg>
      <pc:sldChg chg="del modTransition">
        <pc:chgData name="Roth, Dan" userId="18da4c67-dd89-43a7-9856-8592f867a23c" providerId="ADAL" clId="{2C0671EC-9D91-4E0B-A06A-58A2EE31ABEF}" dt="2019-12-06T04:20:53.956" v="3002" actId="2696"/>
        <pc:sldMkLst>
          <pc:docMk/>
          <pc:sldMk cId="1407935617" sldId="578"/>
        </pc:sldMkLst>
      </pc:sldChg>
      <pc:sldChg chg="add">
        <pc:chgData name="Roth, Dan" userId="18da4c67-dd89-43a7-9856-8592f867a23c" providerId="ADAL" clId="{2C0671EC-9D91-4E0B-A06A-58A2EE31ABEF}" dt="2019-12-06T04:21:04.185" v="3003"/>
        <pc:sldMkLst>
          <pc:docMk/>
          <pc:sldMk cId="1162239619" sldId="579"/>
        </pc:sldMkLst>
      </pc:sldChg>
      <pc:sldChg chg="del modTransition">
        <pc:chgData name="Roth, Dan" userId="18da4c67-dd89-43a7-9856-8592f867a23c" providerId="ADAL" clId="{2C0671EC-9D91-4E0B-A06A-58A2EE31ABEF}" dt="2019-12-06T04:20:53.956" v="3002" actId="2696"/>
        <pc:sldMkLst>
          <pc:docMk/>
          <pc:sldMk cId="2771402860" sldId="579"/>
        </pc:sldMkLst>
      </pc:sldChg>
      <pc:sldChg chg="modSp">
        <pc:chgData name="Roth, Dan" userId="18da4c67-dd89-43a7-9856-8592f867a23c" providerId="ADAL" clId="{2C0671EC-9D91-4E0B-A06A-58A2EE31ABEF}" dt="2019-12-06T05:23:16.700" v="3251" actId="20577"/>
        <pc:sldMkLst>
          <pc:docMk/>
          <pc:sldMk cId="1439283589" sldId="624"/>
        </pc:sldMkLst>
        <pc:spChg chg="mod">
          <ac:chgData name="Roth, Dan" userId="18da4c67-dd89-43a7-9856-8592f867a23c" providerId="ADAL" clId="{2C0671EC-9D91-4E0B-A06A-58A2EE31ABEF}" dt="2019-12-06T05:23:16.700" v="3251" actId="20577"/>
          <ac:spMkLst>
            <pc:docMk/>
            <pc:sldMk cId="1439283589" sldId="624"/>
            <ac:spMk id="18" creationId="{3DF212FA-13DF-964C-BB67-954846C1294A}"/>
          </ac:spMkLst>
        </pc:spChg>
      </pc:sldChg>
      <pc:sldChg chg="modSp">
        <pc:chgData name="Roth, Dan" userId="18da4c67-dd89-43a7-9856-8592f867a23c" providerId="ADAL" clId="{2C0671EC-9D91-4E0B-A06A-58A2EE31ABEF}" dt="2019-12-06T05:38:32.413" v="3255" actId="20577"/>
        <pc:sldMkLst>
          <pc:docMk/>
          <pc:sldMk cId="1972853996" sldId="677"/>
        </pc:sldMkLst>
        <pc:spChg chg="mod">
          <ac:chgData name="Roth, Dan" userId="18da4c67-dd89-43a7-9856-8592f867a23c" providerId="ADAL" clId="{2C0671EC-9D91-4E0B-A06A-58A2EE31ABEF}" dt="2019-12-06T05:38:32.413" v="3255" actId="20577"/>
          <ac:spMkLst>
            <pc:docMk/>
            <pc:sldMk cId="1972853996" sldId="677"/>
            <ac:spMk id="2" creationId="{00000000-0000-0000-0000-000000000000}"/>
          </ac:spMkLst>
        </pc:spChg>
      </pc:sldChg>
      <pc:sldChg chg="modAnim">
        <pc:chgData name="Roth, Dan" userId="18da4c67-dd89-43a7-9856-8592f867a23c" providerId="ADAL" clId="{2C0671EC-9D91-4E0B-A06A-58A2EE31ABEF}" dt="2019-12-06T04:41:00.219" v="3133"/>
        <pc:sldMkLst>
          <pc:docMk/>
          <pc:sldMk cId="2150309772" sldId="744"/>
        </pc:sldMkLst>
      </pc:sldChg>
      <pc:sldChg chg="add">
        <pc:chgData name="Roth, Dan" userId="18da4c67-dd89-43a7-9856-8592f867a23c" providerId="ADAL" clId="{2C0671EC-9D91-4E0B-A06A-58A2EE31ABEF}" dt="2019-12-05T23:02:12.566" v="2013"/>
        <pc:sldMkLst>
          <pc:docMk/>
          <pc:sldMk cId="446786440" sldId="765"/>
        </pc:sldMkLst>
      </pc:sldChg>
      <pc:sldChg chg="del">
        <pc:chgData name="Roth, Dan" userId="18da4c67-dd89-43a7-9856-8592f867a23c" providerId="ADAL" clId="{2C0671EC-9D91-4E0B-A06A-58A2EE31ABEF}" dt="2019-12-05T23:02:08.788" v="2012" actId="2696"/>
        <pc:sldMkLst>
          <pc:docMk/>
          <pc:sldMk cId="1940674571" sldId="765"/>
        </pc:sldMkLst>
      </pc:sldChg>
      <pc:sldChg chg="modAnim">
        <pc:chgData name="Roth, Dan" userId="18da4c67-dd89-43a7-9856-8592f867a23c" providerId="ADAL" clId="{2C0671EC-9D91-4E0B-A06A-58A2EE31ABEF}" dt="2019-12-06T04:38:54.284" v="3132"/>
        <pc:sldMkLst>
          <pc:docMk/>
          <pc:sldMk cId="514667872" sldId="784"/>
        </pc:sldMkLst>
      </pc:sldChg>
      <pc:sldChg chg="modAnim">
        <pc:chgData name="Roth, Dan" userId="18da4c67-dd89-43a7-9856-8592f867a23c" providerId="ADAL" clId="{2C0671EC-9D91-4E0B-A06A-58A2EE31ABEF}" dt="2019-12-06T04:35:16.066" v="3126"/>
        <pc:sldMkLst>
          <pc:docMk/>
          <pc:sldMk cId="3785013207" sldId="785"/>
        </pc:sldMkLst>
      </pc:sldChg>
      <pc:sldChg chg="modSp add modAnim">
        <pc:chgData name="Roth, Dan" userId="18da4c67-dd89-43a7-9856-8592f867a23c" providerId="ADAL" clId="{2C0671EC-9D91-4E0B-A06A-58A2EE31ABEF}" dt="2019-12-06T13:54:27.099" v="5549" actId="20577"/>
        <pc:sldMkLst>
          <pc:docMk/>
          <pc:sldMk cId="1098108280" sldId="815"/>
        </pc:sldMkLst>
        <pc:spChg chg="mod">
          <ac:chgData name="Roth, Dan" userId="18da4c67-dd89-43a7-9856-8592f867a23c" providerId="ADAL" clId="{2C0671EC-9D91-4E0B-A06A-58A2EE31ABEF}" dt="2019-12-05T23:33:47.779" v="2248" actId="6549"/>
          <ac:spMkLst>
            <pc:docMk/>
            <pc:sldMk cId="1098108280" sldId="815"/>
            <ac:spMk id="2" creationId="{1120F48B-D298-C644-8F3E-11CD12B15D9F}"/>
          </ac:spMkLst>
        </pc:spChg>
        <pc:spChg chg="mod">
          <ac:chgData name="Roth, Dan" userId="18da4c67-dd89-43a7-9856-8592f867a23c" providerId="ADAL" clId="{2C0671EC-9D91-4E0B-A06A-58A2EE31ABEF}" dt="2019-12-06T13:54:27.099" v="5549" actId="20577"/>
          <ac:spMkLst>
            <pc:docMk/>
            <pc:sldMk cId="1098108280" sldId="815"/>
            <ac:spMk id="3" creationId="{61CFEE04-C0A3-BE4E-B940-0354E2EFD92A}"/>
          </ac:spMkLst>
        </pc:spChg>
        <pc:spChg chg="mod">
          <ac:chgData name="Roth, Dan" userId="18da4c67-dd89-43a7-9856-8592f867a23c" providerId="ADAL" clId="{2C0671EC-9D91-4E0B-A06A-58A2EE31ABEF}" dt="2019-12-06T13:52:31.880" v="5437" actId="6549"/>
          <ac:spMkLst>
            <pc:docMk/>
            <pc:sldMk cId="1098108280" sldId="815"/>
            <ac:spMk id="14" creationId="{A96A9CD1-35CB-1F4B-8B40-31ADFD1A5D49}"/>
          </ac:spMkLst>
        </pc:spChg>
      </pc:sldChg>
      <pc:sldChg chg="add del">
        <pc:chgData name="Roth, Dan" userId="18da4c67-dd89-43a7-9856-8592f867a23c" providerId="ADAL" clId="{2C0671EC-9D91-4E0B-A06A-58A2EE31ABEF}" dt="2019-12-06T07:15:46.938" v="5182" actId="47"/>
        <pc:sldMkLst>
          <pc:docMk/>
          <pc:sldMk cId="1791227254" sldId="826"/>
        </pc:sldMkLst>
      </pc:sldChg>
      <pc:sldChg chg="add del">
        <pc:chgData name="Roth, Dan" userId="18da4c67-dd89-43a7-9856-8592f867a23c" providerId="ADAL" clId="{2C0671EC-9D91-4E0B-A06A-58A2EE31ABEF}" dt="2019-12-06T07:15:59.473" v="5183" actId="47"/>
        <pc:sldMkLst>
          <pc:docMk/>
          <pc:sldMk cId="4241829800" sldId="827"/>
        </pc:sldMkLst>
      </pc:sldChg>
      <pc:sldChg chg="add">
        <pc:chgData name="Roth, Dan" userId="18da4c67-dd89-43a7-9856-8592f867a23c" providerId="ADAL" clId="{2C0671EC-9D91-4E0B-A06A-58A2EE31ABEF}" dt="2019-12-06T04:36:21.697" v="3131"/>
        <pc:sldMkLst>
          <pc:docMk/>
          <pc:sldMk cId="947582538" sldId="829"/>
        </pc:sldMkLst>
      </pc:sldChg>
      <pc:sldChg chg="del modTransition">
        <pc:chgData name="Roth, Dan" userId="18da4c67-dd89-43a7-9856-8592f867a23c" providerId="ADAL" clId="{2C0671EC-9D91-4E0B-A06A-58A2EE31ABEF}" dt="2019-12-06T04:36:14.186" v="3130" actId="2696"/>
        <pc:sldMkLst>
          <pc:docMk/>
          <pc:sldMk cId="1658814612" sldId="829"/>
        </pc:sldMkLst>
      </pc:sldChg>
      <pc:sldChg chg="modSp add modAnim">
        <pc:chgData name="Roth, Dan" userId="18da4c67-dd89-43a7-9856-8592f867a23c" providerId="ADAL" clId="{2C0671EC-9D91-4E0B-A06A-58A2EE31ABEF}" dt="2019-12-06T13:53:02.110" v="5440"/>
        <pc:sldMkLst>
          <pc:docMk/>
          <pc:sldMk cId="218660089" sldId="831"/>
        </pc:sldMkLst>
        <pc:spChg chg="mod">
          <ac:chgData name="Roth, Dan" userId="18da4c67-dd89-43a7-9856-8592f867a23c" providerId="ADAL" clId="{2C0671EC-9D91-4E0B-A06A-58A2EE31ABEF}" dt="2019-12-06T05:59:55.632" v="3459" actId="14100"/>
          <ac:spMkLst>
            <pc:docMk/>
            <pc:sldMk cId="218660089" sldId="831"/>
            <ac:spMk id="42" creationId="{912EDC46-9D46-4B46-87B9-0C47667C1500}"/>
          </ac:spMkLst>
        </pc:spChg>
      </pc:sldChg>
      <pc:sldChg chg="addSp delSp modSp add addAnim delAnim modAnim">
        <pc:chgData name="Roth, Dan" userId="18da4c67-dd89-43a7-9856-8592f867a23c" providerId="ADAL" clId="{2C0671EC-9D91-4E0B-A06A-58A2EE31ABEF}" dt="2019-12-06T06:23:03.927" v="4164"/>
        <pc:sldMkLst>
          <pc:docMk/>
          <pc:sldMk cId="3533324032" sldId="832"/>
        </pc:sldMkLst>
        <pc:spChg chg="mod">
          <ac:chgData name="Roth, Dan" userId="18da4c67-dd89-43a7-9856-8592f867a23c" providerId="ADAL" clId="{2C0671EC-9D91-4E0B-A06A-58A2EE31ABEF}" dt="2019-12-06T06:11:36.218" v="3919" actId="20577"/>
          <ac:spMkLst>
            <pc:docMk/>
            <pc:sldMk cId="3533324032" sldId="832"/>
            <ac:spMk id="2" creationId="{491BC6E1-0288-4647-9C9E-217B74A64323}"/>
          </ac:spMkLst>
        </pc:spChg>
        <pc:spChg chg="del">
          <ac:chgData name="Roth, Dan" userId="18da4c67-dd89-43a7-9856-8592f867a23c" providerId="ADAL" clId="{2C0671EC-9D91-4E0B-A06A-58A2EE31ABEF}" dt="2019-12-06T06:03:00.394" v="3477" actId="478"/>
          <ac:spMkLst>
            <pc:docMk/>
            <pc:sldMk cId="3533324032" sldId="832"/>
            <ac:spMk id="3" creationId="{41AF3F18-0591-A144-B8C5-3F78B0FBB1B3}"/>
          </ac:spMkLst>
        </pc:spChg>
        <pc:spChg chg="add mod">
          <ac:chgData name="Roth, Dan" userId="18da4c67-dd89-43a7-9856-8592f867a23c" providerId="ADAL" clId="{2C0671EC-9D91-4E0B-A06A-58A2EE31ABEF}" dt="2019-12-06T06:08:33.656" v="3880" actId="1036"/>
          <ac:spMkLst>
            <pc:docMk/>
            <pc:sldMk cId="3533324032" sldId="832"/>
            <ac:spMk id="7" creationId="{324DCEB0-3029-4291-807A-D4971404762D}"/>
          </ac:spMkLst>
        </pc:spChg>
        <pc:spChg chg="add del mod">
          <ac:chgData name="Roth, Dan" userId="18da4c67-dd89-43a7-9856-8592f867a23c" providerId="ADAL" clId="{2C0671EC-9D91-4E0B-A06A-58A2EE31ABEF}" dt="2019-12-06T06:21:32.147" v="4081" actId="1035"/>
          <ac:spMkLst>
            <pc:docMk/>
            <pc:sldMk cId="3533324032" sldId="832"/>
            <ac:spMk id="8" creationId="{B969A9CA-0FE0-4EB9-B5C9-EA456435E951}"/>
          </ac:spMkLst>
        </pc:spChg>
        <pc:spChg chg="add del mod">
          <ac:chgData name="Roth, Dan" userId="18da4c67-dd89-43a7-9856-8592f867a23c" providerId="ADAL" clId="{2C0671EC-9D91-4E0B-A06A-58A2EE31ABEF}" dt="2019-12-06T06:20:51.036" v="4072" actId="478"/>
          <ac:spMkLst>
            <pc:docMk/>
            <pc:sldMk cId="3533324032" sldId="832"/>
            <ac:spMk id="9" creationId="{9AD2DA5B-E9D3-4364-841A-1DD676459451}"/>
          </ac:spMkLst>
        </pc:spChg>
        <pc:spChg chg="del">
          <ac:chgData name="Roth, Dan" userId="18da4c67-dd89-43a7-9856-8592f867a23c" providerId="ADAL" clId="{2C0671EC-9D91-4E0B-A06A-58A2EE31ABEF}" dt="2019-12-06T06:17:20.746" v="3941" actId="478"/>
          <ac:spMkLst>
            <pc:docMk/>
            <pc:sldMk cId="3533324032" sldId="832"/>
            <ac:spMk id="16" creationId="{86F8B16E-23CC-E646-9069-FEED887580C6}"/>
          </ac:spMkLst>
        </pc:spChg>
        <pc:spChg chg="del">
          <ac:chgData name="Roth, Dan" userId="18da4c67-dd89-43a7-9856-8592f867a23c" providerId="ADAL" clId="{2C0671EC-9D91-4E0B-A06A-58A2EE31ABEF}" dt="2019-12-06T06:17:17.318" v="3940" actId="478"/>
          <ac:spMkLst>
            <pc:docMk/>
            <pc:sldMk cId="3533324032" sldId="832"/>
            <ac:spMk id="17" creationId="{B0496A4F-7CEB-3941-BB04-E3B35CE6E983}"/>
          </ac:spMkLst>
        </pc:spChg>
        <pc:spChg chg="mod">
          <ac:chgData name="Roth, Dan" userId="18da4c67-dd89-43a7-9856-8592f867a23c" providerId="ADAL" clId="{2C0671EC-9D91-4E0B-A06A-58A2EE31ABEF}" dt="2019-12-06T06:09:12.317" v="3890" actId="20577"/>
          <ac:spMkLst>
            <pc:docMk/>
            <pc:sldMk cId="3533324032" sldId="832"/>
            <ac:spMk id="18" creationId="{877BB98F-6D02-E04A-9F00-2BB2E2A2CB65}"/>
          </ac:spMkLst>
        </pc:spChg>
        <pc:spChg chg="mod">
          <ac:chgData name="Roth, Dan" userId="18da4c67-dd89-43a7-9856-8592f867a23c" providerId="ADAL" clId="{2C0671EC-9D91-4E0B-A06A-58A2EE31ABEF}" dt="2019-12-06T06:09:19.455" v="3900" actId="20577"/>
          <ac:spMkLst>
            <pc:docMk/>
            <pc:sldMk cId="3533324032" sldId="832"/>
            <ac:spMk id="19" creationId="{2D82E369-0B53-A347-A97B-E36DF3C3BF54}"/>
          </ac:spMkLst>
        </pc:spChg>
        <pc:spChg chg="add mod">
          <ac:chgData name="Roth, Dan" userId="18da4c67-dd89-43a7-9856-8592f867a23c" providerId="ADAL" clId="{2C0671EC-9D91-4E0B-A06A-58A2EE31ABEF}" dt="2019-12-06T06:08:33.656" v="3880" actId="1036"/>
          <ac:spMkLst>
            <pc:docMk/>
            <pc:sldMk cId="3533324032" sldId="832"/>
            <ac:spMk id="20" creationId="{03F6B63A-ED63-4658-BDEC-63B89E611A01}"/>
          </ac:spMkLst>
        </pc:spChg>
        <pc:spChg chg="add mod">
          <ac:chgData name="Roth, Dan" userId="18da4c67-dd89-43a7-9856-8592f867a23c" providerId="ADAL" clId="{2C0671EC-9D91-4E0B-A06A-58A2EE31ABEF}" dt="2019-12-06T06:08:33.656" v="3880" actId="1036"/>
          <ac:spMkLst>
            <pc:docMk/>
            <pc:sldMk cId="3533324032" sldId="832"/>
            <ac:spMk id="21" creationId="{75C67B81-8F70-4EED-842F-DE7E9526FEB9}"/>
          </ac:spMkLst>
        </pc:spChg>
        <pc:spChg chg="add mod">
          <ac:chgData name="Roth, Dan" userId="18da4c67-dd89-43a7-9856-8592f867a23c" providerId="ADAL" clId="{2C0671EC-9D91-4E0B-A06A-58A2EE31ABEF}" dt="2019-12-06T06:08:33.656" v="3880" actId="1036"/>
          <ac:spMkLst>
            <pc:docMk/>
            <pc:sldMk cId="3533324032" sldId="832"/>
            <ac:spMk id="23" creationId="{D872D960-25D0-42C7-BEAC-7BE87B5D8C60}"/>
          </ac:spMkLst>
        </pc:spChg>
        <pc:spChg chg="add mod">
          <ac:chgData name="Roth, Dan" userId="18da4c67-dd89-43a7-9856-8592f867a23c" providerId="ADAL" clId="{2C0671EC-9D91-4E0B-A06A-58A2EE31ABEF}" dt="2019-12-06T06:08:33.656" v="3880" actId="1036"/>
          <ac:spMkLst>
            <pc:docMk/>
            <pc:sldMk cId="3533324032" sldId="832"/>
            <ac:spMk id="25" creationId="{9C158ECC-6377-4CE9-8C4A-4812BCD604E6}"/>
          </ac:spMkLst>
        </pc:spChg>
        <pc:spChg chg="add mod">
          <ac:chgData name="Roth, Dan" userId="18da4c67-dd89-43a7-9856-8592f867a23c" providerId="ADAL" clId="{2C0671EC-9D91-4E0B-A06A-58A2EE31ABEF}" dt="2019-12-06T06:08:33.656" v="3880" actId="1036"/>
          <ac:spMkLst>
            <pc:docMk/>
            <pc:sldMk cId="3533324032" sldId="832"/>
            <ac:spMk id="26" creationId="{AE1800D7-7168-4721-938D-AEBAB13B3567}"/>
          </ac:spMkLst>
        </pc:spChg>
        <pc:spChg chg="add mod">
          <ac:chgData name="Roth, Dan" userId="18da4c67-dd89-43a7-9856-8592f867a23c" providerId="ADAL" clId="{2C0671EC-9D91-4E0B-A06A-58A2EE31ABEF}" dt="2019-12-06T06:19:30.575" v="4017" actId="1076"/>
          <ac:spMkLst>
            <pc:docMk/>
            <pc:sldMk cId="3533324032" sldId="832"/>
            <ac:spMk id="28" creationId="{DB2E132D-BE48-4E6C-8335-1D622EE9CD40}"/>
          </ac:spMkLst>
        </pc:spChg>
        <pc:spChg chg="add mod">
          <ac:chgData name="Roth, Dan" userId="18da4c67-dd89-43a7-9856-8592f867a23c" providerId="ADAL" clId="{2C0671EC-9D91-4E0B-A06A-58A2EE31ABEF}" dt="2019-12-06T06:22:22.831" v="4161" actId="1036"/>
          <ac:spMkLst>
            <pc:docMk/>
            <pc:sldMk cId="3533324032" sldId="832"/>
            <ac:spMk id="29" creationId="{A7013359-479C-4343-B98E-9689ABD340A6}"/>
          </ac:spMkLst>
        </pc:spChg>
        <pc:picChg chg="add del mod">
          <ac:chgData name="Roth, Dan" userId="18da4c67-dd89-43a7-9856-8592f867a23c" providerId="ADAL" clId="{2C0671EC-9D91-4E0B-A06A-58A2EE31ABEF}" dt="2019-12-06T06:18:55.592" v="3993" actId="478"/>
          <ac:picMkLst>
            <pc:docMk/>
            <pc:sldMk cId="3533324032" sldId="832"/>
            <ac:picMk id="27" creationId="{D07EFCD9-4835-4251-AA44-02FA697BD80F}"/>
          </ac:picMkLst>
        </pc:picChg>
      </pc:sldChg>
      <pc:sldChg chg="add">
        <pc:chgData name="Roth, Dan" userId="18da4c67-dd89-43a7-9856-8592f867a23c" providerId="ADAL" clId="{2C0671EC-9D91-4E0B-A06A-58A2EE31ABEF}" dt="2019-12-05T23:26:54.234" v="2036"/>
        <pc:sldMkLst>
          <pc:docMk/>
          <pc:sldMk cId="4239971961" sldId="835"/>
        </pc:sldMkLst>
      </pc:sldChg>
      <pc:sldChg chg="modSp add">
        <pc:chgData name="Roth, Dan" userId="18da4c67-dd89-43a7-9856-8592f867a23c" providerId="ADAL" clId="{2C0671EC-9D91-4E0B-A06A-58A2EE31ABEF}" dt="2019-12-06T05:57:48.256" v="3342" actId="1037"/>
        <pc:sldMkLst>
          <pc:docMk/>
          <pc:sldMk cId="3834042898" sldId="836"/>
        </pc:sldMkLst>
        <pc:spChg chg="mod">
          <ac:chgData name="Roth, Dan" userId="18da4c67-dd89-43a7-9856-8592f867a23c" providerId="ADAL" clId="{2C0671EC-9D91-4E0B-A06A-58A2EE31ABEF}" dt="2019-12-06T05:57:43.476" v="3304" actId="14100"/>
          <ac:spMkLst>
            <pc:docMk/>
            <pc:sldMk cId="3834042898" sldId="836"/>
            <ac:spMk id="30" creationId="{AC0B167A-2E0F-3E48-9967-CB438C5BD858}"/>
          </ac:spMkLst>
        </pc:spChg>
        <pc:spChg chg="mod">
          <ac:chgData name="Roth, Dan" userId="18da4c67-dd89-43a7-9856-8592f867a23c" providerId="ADAL" clId="{2C0671EC-9D91-4E0B-A06A-58A2EE31ABEF}" dt="2019-12-06T05:57:48.256" v="3342" actId="1037"/>
          <ac:spMkLst>
            <pc:docMk/>
            <pc:sldMk cId="3834042898" sldId="836"/>
            <ac:spMk id="70" creationId="{19F33307-E25B-E94E-9D9B-568F59E940FF}"/>
          </ac:spMkLst>
        </pc:spChg>
        <pc:cxnChg chg="mod">
          <ac:chgData name="Roth, Dan" userId="18da4c67-dd89-43a7-9856-8592f867a23c" providerId="ADAL" clId="{2C0671EC-9D91-4E0B-A06A-58A2EE31ABEF}" dt="2019-12-06T05:57:43.476" v="3304" actId="14100"/>
          <ac:cxnSpMkLst>
            <pc:docMk/>
            <pc:sldMk cId="3834042898" sldId="836"/>
            <ac:cxnSpMk id="51" creationId="{247BC394-B23C-8848-A8E0-D54851EBB091}"/>
          </ac:cxnSpMkLst>
        </pc:cxnChg>
      </pc:sldChg>
      <pc:sldChg chg="add">
        <pc:chgData name="Roth, Dan" userId="18da4c67-dd89-43a7-9856-8592f867a23c" providerId="ADAL" clId="{2C0671EC-9D91-4E0B-A06A-58A2EE31ABEF}" dt="2019-12-05T23:26:54.234" v="2036"/>
        <pc:sldMkLst>
          <pc:docMk/>
          <pc:sldMk cId="1953890501" sldId="837"/>
        </pc:sldMkLst>
      </pc:sldChg>
      <pc:sldChg chg="add">
        <pc:chgData name="Roth, Dan" userId="18da4c67-dd89-43a7-9856-8592f867a23c" providerId="ADAL" clId="{2C0671EC-9D91-4E0B-A06A-58A2EE31ABEF}" dt="2019-12-05T23:26:54.234" v="2036"/>
        <pc:sldMkLst>
          <pc:docMk/>
          <pc:sldMk cId="2299947466" sldId="838"/>
        </pc:sldMkLst>
      </pc:sldChg>
      <pc:sldChg chg="modAnim">
        <pc:chgData name="Roth, Dan" userId="18da4c67-dd89-43a7-9856-8592f867a23c" providerId="ADAL" clId="{2C0671EC-9D91-4E0B-A06A-58A2EE31ABEF}" dt="2019-12-05T22:43:58.182" v="1625"/>
        <pc:sldMkLst>
          <pc:docMk/>
          <pc:sldMk cId="71500761" sldId="857"/>
        </pc:sldMkLst>
      </pc:sldChg>
      <pc:sldChg chg="modSp">
        <pc:chgData name="Roth, Dan" userId="18da4c67-dd89-43a7-9856-8592f867a23c" providerId="ADAL" clId="{2C0671EC-9D91-4E0B-A06A-58A2EE31ABEF}" dt="2019-12-06T05:38:57.165" v="3260" actId="20577"/>
        <pc:sldMkLst>
          <pc:docMk/>
          <pc:sldMk cId="514521299" sldId="860"/>
        </pc:sldMkLst>
        <pc:spChg chg="mod">
          <ac:chgData name="Roth, Dan" userId="18da4c67-dd89-43a7-9856-8592f867a23c" providerId="ADAL" clId="{2C0671EC-9D91-4E0B-A06A-58A2EE31ABEF}" dt="2019-12-06T05:38:57.165" v="3260" actId="20577"/>
          <ac:spMkLst>
            <pc:docMk/>
            <pc:sldMk cId="514521299" sldId="860"/>
            <ac:spMk id="2" creationId="{00000000-0000-0000-0000-000000000000}"/>
          </ac:spMkLst>
        </pc:spChg>
      </pc:sldChg>
      <pc:sldChg chg="modSp">
        <pc:chgData name="Roth, Dan" userId="18da4c67-dd89-43a7-9856-8592f867a23c" providerId="ADAL" clId="{2C0671EC-9D91-4E0B-A06A-58A2EE31ABEF}" dt="2019-12-05T16:55:21.115" v="575" actId="113"/>
        <pc:sldMkLst>
          <pc:docMk/>
          <pc:sldMk cId="2144188295" sldId="1263"/>
        </pc:sldMkLst>
        <pc:spChg chg="mod">
          <ac:chgData name="Roth, Dan" userId="18da4c67-dd89-43a7-9856-8592f867a23c" providerId="ADAL" clId="{2C0671EC-9D91-4E0B-A06A-58A2EE31ABEF}" dt="2019-12-05T16:55:21.115" v="575" actId="113"/>
          <ac:spMkLst>
            <pc:docMk/>
            <pc:sldMk cId="2144188295" sldId="1263"/>
            <ac:spMk id="9" creationId="{9421FAAC-903C-482F-BCF9-A8E83A62A525}"/>
          </ac:spMkLst>
        </pc:spChg>
      </pc:sldChg>
      <pc:sldChg chg="modSp modAnim">
        <pc:chgData name="Roth, Dan" userId="18da4c67-dd89-43a7-9856-8592f867a23c" providerId="ADAL" clId="{2C0671EC-9D91-4E0B-A06A-58A2EE31ABEF}" dt="2019-12-06T13:48:57.451" v="5433" actId="6549"/>
        <pc:sldMkLst>
          <pc:docMk/>
          <pc:sldMk cId="1717805384" sldId="1266"/>
        </pc:sldMkLst>
        <pc:spChg chg="mod">
          <ac:chgData name="Roth, Dan" userId="18da4c67-dd89-43a7-9856-8592f867a23c" providerId="ADAL" clId="{2C0671EC-9D91-4E0B-A06A-58A2EE31ABEF}" dt="2019-12-06T13:48:19.611" v="5405" actId="6549"/>
          <ac:spMkLst>
            <pc:docMk/>
            <pc:sldMk cId="1717805384" sldId="1266"/>
            <ac:spMk id="2" creationId="{00000000-0000-0000-0000-000000000000}"/>
          </ac:spMkLst>
        </pc:spChg>
        <pc:spChg chg="mod">
          <ac:chgData name="Roth, Dan" userId="18da4c67-dd89-43a7-9856-8592f867a23c" providerId="ADAL" clId="{2C0671EC-9D91-4E0B-A06A-58A2EE31ABEF}" dt="2019-12-06T13:48:57.451" v="5433" actId="6549"/>
          <ac:spMkLst>
            <pc:docMk/>
            <pc:sldMk cId="1717805384" sldId="1266"/>
            <ac:spMk id="3" creationId="{00000000-0000-0000-0000-000000000000}"/>
          </ac:spMkLst>
        </pc:spChg>
        <pc:spChg chg="mod">
          <ac:chgData name="Roth, Dan" userId="18da4c67-dd89-43a7-9856-8592f867a23c" providerId="ADAL" clId="{2C0671EC-9D91-4E0B-A06A-58A2EE31ABEF}" dt="2019-12-05T23:00:25.718" v="2011" actId="1076"/>
          <ac:spMkLst>
            <pc:docMk/>
            <pc:sldMk cId="1717805384" sldId="1266"/>
            <ac:spMk id="10" creationId="{47FAA58F-87A0-45E8-90DA-145DC1C85C7E}"/>
          </ac:spMkLst>
        </pc:spChg>
      </pc:sldChg>
      <pc:sldChg chg="modAnim">
        <pc:chgData name="Roth, Dan" userId="18da4c67-dd89-43a7-9856-8592f867a23c" providerId="ADAL" clId="{2C0671EC-9D91-4E0B-A06A-58A2EE31ABEF}" dt="2019-12-05T22:51:05.275" v="1638"/>
        <pc:sldMkLst>
          <pc:docMk/>
          <pc:sldMk cId="2527546393" sldId="1269"/>
        </pc:sldMkLst>
      </pc:sldChg>
      <pc:sldChg chg="modNotesTx">
        <pc:chgData name="Roth, Dan" userId="18da4c67-dd89-43a7-9856-8592f867a23c" providerId="ADAL" clId="{2C0671EC-9D91-4E0B-A06A-58A2EE31ABEF}" dt="2019-12-06T03:57:46.070" v="2736" actId="20577"/>
        <pc:sldMkLst>
          <pc:docMk/>
          <pc:sldMk cId="1434781963" sldId="1271"/>
        </pc:sldMkLst>
      </pc:sldChg>
      <pc:sldChg chg="addSp delSp modSp modAnim">
        <pc:chgData name="Roth, Dan" userId="18da4c67-dd89-43a7-9856-8592f867a23c" providerId="ADAL" clId="{2C0671EC-9D91-4E0B-A06A-58A2EE31ABEF}" dt="2019-12-06T04:05:46.657" v="2878" actId="1036"/>
        <pc:sldMkLst>
          <pc:docMk/>
          <pc:sldMk cId="1685955748" sldId="1272"/>
        </pc:sldMkLst>
        <pc:spChg chg="mod">
          <ac:chgData name="Roth, Dan" userId="18da4c67-dd89-43a7-9856-8592f867a23c" providerId="ADAL" clId="{2C0671EC-9D91-4E0B-A06A-58A2EE31ABEF}" dt="2019-12-06T04:02:49.504" v="2778" actId="20577"/>
          <ac:spMkLst>
            <pc:docMk/>
            <pc:sldMk cId="1685955748" sldId="1272"/>
            <ac:spMk id="3" creationId="{77A72FCE-525F-4150-80D3-EFA8F449A2A6}"/>
          </ac:spMkLst>
        </pc:spChg>
        <pc:picChg chg="add mod">
          <ac:chgData name="Roth, Dan" userId="18da4c67-dd89-43a7-9856-8592f867a23c" providerId="ADAL" clId="{2C0671EC-9D91-4E0B-A06A-58A2EE31ABEF}" dt="2019-12-06T03:59:15.315" v="2739" actId="1076"/>
          <ac:picMkLst>
            <pc:docMk/>
            <pc:sldMk cId="1685955748" sldId="1272"/>
            <ac:picMk id="5" creationId="{32D43388-9407-4692-BA8C-6644598BD34C}"/>
          </ac:picMkLst>
        </pc:picChg>
        <pc:picChg chg="add del">
          <ac:chgData name="Roth, Dan" userId="18da4c67-dd89-43a7-9856-8592f867a23c" providerId="ADAL" clId="{2C0671EC-9D91-4E0B-A06A-58A2EE31ABEF}" dt="2019-12-06T03:59:47.496" v="2763"/>
          <ac:picMkLst>
            <pc:docMk/>
            <pc:sldMk cId="1685955748" sldId="1272"/>
            <ac:picMk id="6" creationId="{0CE72CD6-6E87-47BD-97CA-AA4D7E1694AA}"/>
          </ac:picMkLst>
        </pc:picChg>
        <pc:picChg chg="add del">
          <ac:chgData name="Roth, Dan" userId="18da4c67-dd89-43a7-9856-8592f867a23c" providerId="ADAL" clId="{2C0671EC-9D91-4E0B-A06A-58A2EE31ABEF}" dt="2019-12-06T03:59:47.046" v="2762"/>
          <ac:picMkLst>
            <pc:docMk/>
            <pc:sldMk cId="1685955748" sldId="1272"/>
            <ac:picMk id="7" creationId="{0EF9D7B5-5904-4110-801A-C18992AB60D7}"/>
          </ac:picMkLst>
        </pc:picChg>
        <pc:picChg chg="add del">
          <ac:chgData name="Roth, Dan" userId="18da4c67-dd89-43a7-9856-8592f867a23c" providerId="ADAL" clId="{2C0671EC-9D91-4E0B-A06A-58A2EE31ABEF}" dt="2019-12-06T03:59:46.583" v="2761"/>
          <ac:picMkLst>
            <pc:docMk/>
            <pc:sldMk cId="1685955748" sldId="1272"/>
            <ac:picMk id="8" creationId="{1A762014-B1FB-478D-9417-C59E5FD6B356}"/>
          </ac:picMkLst>
        </pc:picChg>
        <pc:cxnChg chg="add mod">
          <ac:chgData name="Roth, Dan" userId="18da4c67-dd89-43a7-9856-8592f867a23c" providerId="ADAL" clId="{2C0671EC-9D91-4E0B-A06A-58A2EE31ABEF}" dt="2019-12-06T04:05:46.657" v="2878" actId="1036"/>
          <ac:cxnSpMkLst>
            <pc:docMk/>
            <pc:sldMk cId="1685955748" sldId="1272"/>
            <ac:cxnSpMk id="9" creationId="{1CBE0D73-4462-4E40-984A-3593D03FA7AB}"/>
          </ac:cxnSpMkLst>
        </pc:cxnChg>
      </pc:sldChg>
      <pc:sldChg chg="modSp ord">
        <pc:chgData name="Roth, Dan" userId="18da4c67-dd89-43a7-9856-8592f867a23c" providerId="ADAL" clId="{2C0671EC-9D91-4E0B-A06A-58A2EE31ABEF}" dt="2019-12-18T17:33:45.274" v="5823" actId="20577"/>
        <pc:sldMkLst>
          <pc:docMk/>
          <pc:sldMk cId="819782201" sldId="1273"/>
        </pc:sldMkLst>
        <pc:spChg chg="mod">
          <ac:chgData name="Roth, Dan" userId="18da4c67-dd89-43a7-9856-8592f867a23c" providerId="ADAL" clId="{2C0671EC-9D91-4E0B-A06A-58A2EE31ABEF}" dt="2019-12-18T17:33:45.274" v="5823" actId="20577"/>
          <ac:spMkLst>
            <pc:docMk/>
            <pc:sldMk cId="819782201" sldId="1273"/>
            <ac:spMk id="24" creationId="{687C43B7-A106-4249-BFB5-19F1D14D28E2}"/>
          </ac:spMkLst>
        </pc:spChg>
        <pc:spChg chg="mod">
          <ac:chgData name="Roth, Dan" userId="18da4c67-dd89-43a7-9856-8592f867a23c" providerId="ADAL" clId="{2C0671EC-9D91-4E0B-A06A-58A2EE31ABEF}" dt="2019-12-05T21:52:57.707" v="1297" actId="20577"/>
          <ac:spMkLst>
            <pc:docMk/>
            <pc:sldMk cId="819782201" sldId="1273"/>
            <ac:spMk id="27" creationId="{73991377-A8BB-451C-BBF1-5CDA57EB17C3}"/>
          </ac:spMkLst>
        </pc:spChg>
        <pc:spChg chg="mod">
          <ac:chgData name="Roth, Dan" userId="18da4c67-dd89-43a7-9856-8592f867a23c" providerId="ADAL" clId="{2C0671EC-9D91-4E0B-A06A-58A2EE31ABEF}" dt="2019-12-06T04:13:45.812" v="2949" actId="14100"/>
          <ac:spMkLst>
            <pc:docMk/>
            <pc:sldMk cId="819782201" sldId="1273"/>
            <ac:spMk id="61456" creationId="{00000000-0000-0000-0000-000000000000}"/>
          </ac:spMkLst>
        </pc:spChg>
        <pc:grpChg chg="mod">
          <ac:chgData name="Roth, Dan" userId="18da4c67-dd89-43a7-9856-8592f867a23c" providerId="ADAL" clId="{2C0671EC-9D91-4E0B-A06A-58A2EE31ABEF}" dt="2019-12-06T04:13:45.812" v="2949" actId="14100"/>
          <ac:grpSpMkLst>
            <pc:docMk/>
            <pc:sldMk cId="819782201" sldId="1273"/>
            <ac:grpSpMk id="754717" creationId="{00000000-0000-0000-0000-000000000000}"/>
          </ac:grpSpMkLst>
        </pc:grpChg>
      </pc:sldChg>
      <pc:sldChg chg="modSp">
        <pc:chgData name="Roth, Dan" userId="18da4c67-dd89-43a7-9856-8592f867a23c" providerId="ADAL" clId="{2C0671EC-9D91-4E0B-A06A-58A2EE31ABEF}" dt="2019-12-06T04:07:54.295" v="2887" actId="20577"/>
        <pc:sldMkLst>
          <pc:docMk/>
          <pc:sldMk cId="2482316728" sldId="1274"/>
        </pc:sldMkLst>
        <pc:spChg chg="mod">
          <ac:chgData name="Roth, Dan" userId="18da4c67-dd89-43a7-9856-8592f867a23c" providerId="ADAL" clId="{2C0671EC-9D91-4E0B-A06A-58A2EE31ABEF}" dt="2019-12-06T04:07:54.295" v="2887" actId="20577"/>
          <ac:spMkLst>
            <pc:docMk/>
            <pc:sldMk cId="2482316728" sldId="1274"/>
            <ac:spMk id="3" creationId="{00000000-0000-0000-0000-000000000000}"/>
          </ac:spMkLst>
        </pc:spChg>
      </pc:sldChg>
      <pc:sldChg chg="addSp modSp modAnim">
        <pc:chgData name="Roth, Dan" userId="18da4c67-dd89-43a7-9856-8592f867a23c" providerId="ADAL" clId="{2C0671EC-9D91-4E0B-A06A-58A2EE31ABEF}" dt="2019-12-06T07:19:43.226" v="5249"/>
        <pc:sldMkLst>
          <pc:docMk/>
          <pc:sldMk cId="1956819189" sldId="1276"/>
        </pc:sldMkLst>
        <pc:spChg chg="mod">
          <ac:chgData name="Roth, Dan" userId="18da4c67-dd89-43a7-9856-8592f867a23c" providerId="ADAL" clId="{2C0671EC-9D91-4E0B-A06A-58A2EE31ABEF}" dt="2019-12-06T07:19:32.483" v="5248" actId="6549"/>
          <ac:spMkLst>
            <pc:docMk/>
            <pc:sldMk cId="1956819189" sldId="1276"/>
            <ac:spMk id="3" creationId="{9D97316F-6B52-439C-9D56-2F01771FC364}"/>
          </ac:spMkLst>
        </pc:spChg>
        <pc:spChg chg="mod">
          <ac:chgData name="Roth, Dan" userId="18da4c67-dd89-43a7-9856-8592f867a23c" providerId="ADAL" clId="{2C0671EC-9D91-4E0B-A06A-58A2EE31ABEF}" dt="2019-12-05T21:40:20.896" v="881" actId="1076"/>
          <ac:spMkLst>
            <pc:docMk/>
            <pc:sldMk cId="1956819189" sldId="1276"/>
            <ac:spMk id="6" creationId="{FE5A9FF2-893A-4B16-B0A5-A2D26400EF83}"/>
          </ac:spMkLst>
        </pc:spChg>
        <pc:spChg chg="add mod">
          <ac:chgData name="Roth, Dan" userId="18da4c67-dd89-43a7-9856-8592f867a23c" providerId="ADAL" clId="{2C0671EC-9D91-4E0B-A06A-58A2EE31ABEF}" dt="2019-12-05T21:43:55.661" v="1030" actId="1076"/>
          <ac:spMkLst>
            <pc:docMk/>
            <pc:sldMk cId="1956819189" sldId="1276"/>
            <ac:spMk id="7" creationId="{7D9E541E-28FB-4D64-B273-74D8A7D26458}"/>
          </ac:spMkLst>
        </pc:spChg>
        <pc:picChg chg="mod">
          <ac:chgData name="Roth, Dan" userId="18da4c67-dd89-43a7-9856-8592f867a23c" providerId="ADAL" clId="{2C0671EC-9D91-4E0B-A06A-58A2EE31ABEF}" dt="2019-12-05T21:40:06.140" v="880" actId="14100"/>
          <ac:picMkLst>
            <pc:docMk/>
            <pc:sldMk cId="1956819189" sldId="1276"/>
            <ac:picMk id="5" creationId="{A2241010-A948-48B8-AAAB-22C598800B91}"/>
          </ac:picMkLst>
        </pc:picChg>
      </pc:sldChg>
      <pc:sldChg chg="modSp ord">
        <pc:chgData name="Roth, Dan" userId="18da4c67-dd89-43a7-9856-8592f867a23c" providerId="ADAL" clId="{2C0671EC-9D91-4E0B-A06A-58A2EE31ABEF}" dt="2019-12-06T04:30:44.306" v="3121"/>
        <pc:sldMkLst>
          <pc:docMk/>
          <pc:sldMk cId="1951640376" sldId="1277"/>
        </pc:sldMkLst>
        <pc:spChg chg="mod">
          <ac:chgData name="Roth, Dan" userId="18da4c67-dd89-43a7-9856-8592f867a23c" providerId="ADAL" clId="{2C0671EC-9D91-4E0B-A06A-58A2EE31ABEF}" dt="2019-12-06T04:23:58.348" v="3008" actId="5793"/>
          <ac:spMkLst>
            <pc:docMk/>
            <pc:sldMk cId="1951640376" sldId="1277"/>
            <ac:spMk id="3" creationId="{00000000-0000-0000-0000-000000000000}"/>
          </ac:spMkLst>
        </pc:spChg>
      </pc:sldChg>
      <pc:sldChg chg="modSp">
        <pc:chgData name="Roth, Dan" userId="18da4c67-dd89-43a7-9856-8592f867a23c" providerId="ADAL" clId="{2C0671EC-9D91-4E0B-A06A-58A2EE31ABEF}" dt="2019-12-06T06:31:14.815" v="4518" actId="554"/>
        <pc:sldMkLst>
          <pc:docMk/>
          <pc:sldMk cId="1285764961" sldId="1283"/>
        </pc:sldMkLst>
        <pc:picChg chg="mod">
          <ac:chgData name="Roth, Dan" userId="18da4c67-dd89-43a7-9856-8592f867a23c" providerId="ADAL" clId="{2C0671EC-9D91-4E0B-A06A-58A2EE31ABEF}" dt="2019-12-06T06:31:14.815" v="4518" actId="554"/>
          <ac:picMkLst>
            <pc:docMk/>
            <pc:sldMk cId="1285764961" sldId="1283"/>
            <ac:picMk id="5" creationId="{84A85705-15E1-4CBD-B10C-1F99F60257FF}"/>
          </ac:picMkLst>
        </pc:picChg>
        <pc:picChg chg="mod">
          <ac:chgData name="Roth, Dan" userId="18da4c67-dd89-43a7-9856-8592f867a23c" providerId="ADAL" clId="{2C0671EC-9D91-4E0B-A06A-58A2EE31ABEF}" dt="2019-12-06T06:31:14.815" v="4518" actId="554"/>
          <ac:picMkLst>
            <pc:docMk/>
            <pc:sldMk cId="1285764961" sldId="1283"/>
            <ac:picMk id="6" creationId="{A1D1B728-9452-4C61-BD55-30D541CF3DCC}"/>
          </ac:picMkLst>
        </pc:picChg>
      </pc:sldChg>
      <pc:sldChg chg="del">
        <pc:chgData name="Roth, Dan" userId="18da4c67-dd89-43a7-9856-8592f867a23c" providerId="ADAL" clId="{2C0671EC-9D91-4E0B-A06A-58A2EE31ABEF}" dt="2019-12-05T22:36:45.740" v="1620" actId="47"/>
        <pc:sldMkLst>
          <pc:docMk/>
          <pc:sldMk cId="4236429995" sldId="1284"/>
        </pc:sldMkLst>
      </pc:sldChg>
      <pc:sldChg chg="addSp delSp modSp ord delAnim modAnim">
        <pc:chgData name="Roth, Dan" userId="18da4c67-dd89-43a7-9856-8592f867a23c" providerId="ADAL" clId="{2C0671EC-9D91-4E0B-A06A-58A2EE31ABEF}" dt="2019-12-06T13:57:25.622" v="5570" actId="1035"/>
        <pc:sldMkLst>
          <pc:docMk/>
          <pc:sldMk cId="3135463179" sldId="1291"/>
        </pc:sldMkLst>
        <pc:spChg chg="mod">
          <ac:chgData name="Roth, Dan" userId="18da4c67-dd89-43a7-9856-8592f867a23c" providerId="ADAL" clId="{2C0671EC-9D91-4E0B-A06A-58A2EE31ABEF}" dt="2019-12-06T06:24:23.782" v="4187" actId="20577"/>
          <ac:spMkLst>
            <pc:docMk/>
            <pc:sldMk cId="3135463179" sldId="1291"/>
            <ac:spMk id="2" creationId="{B962084F-57A8-4C86-B8E3-01A17A35B1CC}"/>
          </ac:spMkLst>
        </pc:spChg>
        <pc:spChg chg="mod">
          <ac:chgData name="Roth, Dan" userId="18da4c67-dd89-43a7-9856-8592f867a23c" providerId="ADAL" clId="{2C0671EC-9D91-4E0B-A06A-58A2EE31ABEF}" dt="2019-12-06T06:37:56.267" v="4825" actId="14100"/>
          <ac:spMkLst>
            <pc:docMk/>
            <pc:sldMk cId="3135463179" sldId="1291"/>
            <ac:spMk id="3" creationId="{9D97316F-6B52-439C-9D56-2F01771FC364}"/>
          </ac:spMkLst>
        </pc:spChg>
        <pc:spChg chg="add del">
          <ac:chgData name="Roth, Dan" userId="18da4c67-dd89-43a7-9856-8592f867a23c" providerId="ADAL" clId="{2C0671EC-9D91-4E0B-A06A-58A2EE31ABEF}" dt="2019-12-06T06:27:58.021" v="4394" actId="478"/>
          <ac:spMkLst>
            <pc:docMk/>
            <pc:sldMk cId="3135463179" sldId="1291"/>
            <ac:spMk id="6" creationId="{D197B787-28B7-4832-BAEE-4DCC7F13FD9C}"/>
          </ac:spMkLst>
        </pc:spChg>
        <pc:spChg chg="add mod">
          <ac:chgData name="Roth, Dan" userId="18da4c67-dd89-43a7-9856-8592f867a23c" providerId="ADAL" clId="{2C0671EC-9D91-4E0B-A06A-58A2EE31ABEF}" dt="2019-12-06T06:28:06.089" v="4396" actId="1076"/>
          <ac:spMkLst>
            <pc:docMk/>
            <pc:sldMk cId="3135463179" sldId="1291"/>
            <ac:spMk id="9" creationId="{191AAB67-A119-431A-B2DC-208BD70ECE75}"/>
          </ac:spMkLst>
        </pc:spChg>
        <pc:spChg chg="add mod">
          <ac:chgData name="Roth, Dan" userId="18da4c67-dd89-43a7-9856-8592f867a23c" providerId="ADAL" clId="{2C0671EC-9D91-4E0B-A06A-58A2EE31ABEF}" dt="2019-12-06T13:57:25.622" v="5570" actId="1035"/>
          <ac:spMkLst>
            <pc:docMk/>
            <pc:sldMk cId="3135463179" sldId="1291"/>
            <ac:spMk id="10" creationId="{00A42113-031B-429A-8AEB-4D657F78BEB3}"/>
          </ac:spMkLst>
        </pc:spChg>
        <pc:spChg chg="add mod">
          <ac:chgData name="Roth, Dan" userId="18da4c67-dd89-43a7-9856-8592f867a23c" providerId="ADAL" clId="{2C0671EC-9D91-4E0B-A06A-58A2EE31ABEF}" dt="2019-12-06T13:57:25.622" v="5570" actId="1035"/>
          <ac:spMkLst>
            <pc:docMk/>
            <pc:sldMk cId="3135463179" sldId="1291"/>
            <ac:spMk id="11" creationId="{5223C905-26DB-4262-B46A-8A02BDC4CA37}"/>
          </ac:spMkLst>
        </pc:spChg>
        <pc:spChg chg="add mod">
          <ac:chgData name="Roth, Dan" userId="18da4c67-dd89-43a7-9856-8592f867a23c" providerId="ADAL" clId="{2C0671EC-9D91-4E0B-A06A-58A2EE31ABEF}" dt="2019-12-06T06:37:12.391" v="4822" actId="6549"/>
          <ac:spMkLst>
            <pc:docMk/>
            <pc:sldMk cId="3135463179" sldId="1291"/>
            <ac:spMk id="12" creationId="{63AF2AA5-EAF2-44C8-B55D-D6C8D30F9C90}"/>
          </ac:spMkLst>
        </pc:spChg>
        <pc:spChg chg="add mod ord">
          <ac:chgData name="Roth, Dan" userId="18da4c67-dd89-43a7-9856-8592f867a23c" providerId="ADAL" clId="{2C0671EC-9D91-4E0B-A06A-58A2EE31ABEF}" dt="2019-12-06T06:38:31.811" v="4830" actId="167"/>
          <ac:spMkLst>
            <pc:docMk/>
            <pc:sldMk cId="3135463179" sldId="1291"/>
            <ac:spMk id="13" creationId="{A5106718-BB4C-4EFA-8B5D-94EA116F0F4F}"/>
          </ac:spMkLst>
        </pc:spChg>
        <pc:picChg chg="mod">
          <ac:chgData name="Roth, Dan" userId="18da4c67-dd89-43a7-9856-8592f867a23c" providerId="ADAL" clId="{2C0671EC-9D91-4E0B-A06A-58A2EE31ABEF}" dt="2019-12-06T06:26:37.243" v="4244" actId="1076"/>
          <ac:picMkLst>
            <pc:docMk/>
            <pc:sldMk cId="3135463179" sldId="1291"/>
            <ac:picMk id="5" creationId="{A2241010-A948-48B8-AAAB-22C598800B91}"/>
          </ac:picMkLst>
        </pc:picChg>
        <pc:picChg chg="add mod">
          <ac:chgData name="Roth, Dan" userId="18da4c67-dd89-43a7-9856-8592f867a23c" providerId="ADAL" clId="{2C0671EC-9D91-4E0B-A06A-58A2EE31ABEF}" dt="2019-12-06T13:57:07.225" v="5567" actId="554"/>
          <ac:picMkLst>
            <pc:docMk/>
            <pc:sldMk cId="3135463179" sldId="1291"/>
            <ac:picMk id="7" creationId="{E60C86A6-B1D7-42DF-A30D-C5FD810B7A50}"/>
          </ac:picMkLst>
        </pc:picChg>
        <pc:picChg chg="add mod">
          <ac:chgData name="Roth, Dan" userId="18da4c67-dd89-43a7-9856-8592f867a23c" providerId="ADAL" clId="{2C0671EC-9D91-4E0B-A06A-58A2EE31ABEF}" dt="2019-12-06T13:57:07.225" v="5567" actId="554"/>
          <ac:picMkLst>
            <pc:docMk/>
            <pc:sldMk cId="3135463179" sldId="1291"/>
            <ac:picMk id="8" creationId="{4BFB9FD7-C9D0-4EF4-B6A5-7B75AD08966E}"/>
          </ac:picMkLst>
        </pc:picChg>
      </pc:sldChg>
      <pc:sldChg chg="del">
        <pc:chgData name="Roth, Dan" userId="18da4c67-dd89-43a7-9856-8592f867a23c" providerId="ADAL" clId="{2C0671EC-9D91-4E0B-A06A-58A2EE31ABEF}" dt="2019-12-06T04:56:14.446" v="3231" actId="2696"/>
        <pc:sldMkLst>
          <pc:docMk/>
          <pc:sldMk cId="923125021" sldId="1400"/>
        </pc:sldMkLst>
      </pc:sldChg>
      <pc:sldChg chg="add">
        <pc:chgData name="Roth, Dan" userId="18da4c67-dd89-43a7-9856-8592f867a23c" providerId="ADAL" clId="{2C0671EC-9D91-4E0B-A06A-58A2EE31ABEF}" dt="2019-12-06T04:56:21.853" v="3232"/>
        <pc:sldMkLst>
          <pc:docMk/>
          <pc:sldMk cId="2143679928" sldId="1400"/>
        </pc:sldMkLst>
      </pc:sldChg>
      <pc:sldChg chg="del">
        <pc:chgData name="Roth, Dan" userId="18da4c67-dd89-43a7-9856-8592f867a23c" providerId="ADAL" clId="{2C0671EC-9D91-4E0B-A06A-58A2EE31ABEF}" dt="2019-12-05T22:11:19.897" v="1487" actId="47"/>
        <pc:sldMkLst>
          <pc:docMk/>
          <pc:sldMk cId="3026417490" sldId="1401"/>
        </pc:sldMkLst>
      </pc:sldChg>
      <pc:sldChg chg="add">
        <pc:chgData name="Roth, Dan" userId="18da4c67-dd89-43a7-9856-8592f867a23c" providerId="ADAL" clId="{2C0671EC-9D91-4E0B-A06A-58A2EE31ABEF}" dt="2019-12-06T06:40:35.041" v="4841"/>
        <pc:sldMkLst>
          <pc:docMk/>
          <pc:sldMk cId="2421096757" sldId="1402"/>
        </pc:sldMkLst>
      </pc:sldChg>
      <pc:sldChg chg="modSp del ord modAnim">
        <pc:chgData name="Roth, Dan" userId="18da4c67-dd89-43a7-9856-8592f867a23c" providerId="ADAL" clId="{2C0671EC-9D91-4E0B-A06A-58A2EE31ABEF}" dt="2019-12-06T06:40:26.169" v="4840" actId="2696"/>
        <pc:sldMkLst>
          <pc:docMk/>
          <pc:sldMk cId="3635769924" sldId="1402"/>
        </pc:sldMkLst>
        <pc:spChg chg="mod">
          <ac:chgData name="Roth, Dan" userId="18da4c67-dd89-43a7-9856-8592f867a23c" providerId="ADAL" clId="{2C0671EC-9D91-4E0B-A06A-58A2EE31ABEF}" dt="2019-12-05T23:38:21.327" v="2368" actId="6549"/>
          <ac:spMkLst>
            <pc:docMk/>
            <pc:sldMk cId="3635769924" sldId="1402"/>
            <ac:spMk id="2" creationId="{F69850EB-924D-40F2-AB7F-840831AE4CEC}"/>
          </ac:spMkLst>
        </pc:spChg>
        <pc:spChg chg="mod">
          <ac:chgData name="Roth, Dan" userId="18da4c67-dd89-43a7-9856-8592f867a23c" providerId="ADAL" clId="{2C0671EC-9D91-4E0B-A06A-58A2EE31ABEF}" dt="2019-12-05T23:39:24.444" v="2416" actId="6549"/>
          <ac:spMkLst>
            <pc:docMk/>
            <pc:sldMk cId="3635769924" sldId="1402"/>
            <ac:spMk id="3" creationId="{81D9A304-90FE-4779-83AC-56E4550BC0FC}"/>
          </ac:spMkLst>
        </pc:spChg>
      </pc:sldChg>
      <pc:sldChg chg="del">
        <pc:chgData name="Roth, Dan" userId="18da4c67-dd89-43a7-9856-8592f867a23c" providerId="ADAL" clId="{2C0671EC-9D91-4E0B-A06A-58A2EE31ABEF}" dt="2019-12-05T23:02:08.788" v="2012" actId="2696"/>
        <pc:sldMkLst>
          <pc:docMk/>
          <pc:sldMk cId="558400769" sldId="1404"/>
        </pc:sldMkLst>
      </pc:sldChg>
      <pc:sldChg chg="modSp add ord">
        <pc:chgData name="Roth, Dan" userId="18da4c67-dd89-43a7-9856-8592f867a23c" providerId="ADAL" clId="{2C0671EC-9D91-4E0B-A06A-58A2EE31ABEF}" dt="2019-12-06T06:44:08.058" v="4902" actId="313"/>
        <pc:sldMkLst>
          <pc:docMk/>
          <pc:sldMk cId="1817554850" sldId="1404"/>
        </pc:sldMkLst>
        <pc:spChg chg="mod">
          <ac:chgData name="Roth, Dan" userId="18da4c67-dd89-43a7-9856-8592f867a23c" providerId="ADAL" clId="{2C0671EC-9D91-4E0B-A06A-58A2EE31ABEF}" dt="2019-12-06T06:43:22.218" v="4886" actId="20577"/>
          <ac:spMkLst>
            <pc:docMk/>
            <pc:sldMk cId="1817554850" sldId="1404"/>
            <ac:spMk id="2" creationId="{684932F5-6258-4598-9787-617116AC08F8}"/>
          </ac:spMkLst>
        </pc:spChg>
        <pc:spChg chg="mod">
          <ac:chgData name="Roth, Dan" userId="18da4c67-dd89-43a7-9856-8592f867a23c" providerId="ADAL" clId="{2C0671EC-9D91-4E0B-A06A-58A2EE31ABEF}" dt="2019-12-06T06:44:08.058" v="4902" actId="313"/>
          <ac:spMkLst>
            <pc:docMk/>
            <pc:sldMk cId="1817554850" sldId="1404"/>
            <ac:spMk id="4" creationId="{1B9E5602-F6C8-4BF6-9FD5-A6DD0F90DC72}"/>
          </ac:spMkLst>
        </pc:spChg>
      </pc:sldChg>
      <pc:sldChg chg="add">
        <pc:chgData name="Roth, Dan" userId="18da4c67-dd89-43a7-9856-8592f867a23c" providerId="ADAL" clId="{2C0671EC-9D91-4E0B-A06A-58A2EE31ABEF}" dt="2019-12-06T04:21:04.185" v="3003"/>
        <pc:sldMkLst>
          <pc:docMk/>
          <pc:sldMk cId="1066942996" sldId="1405"/>
        </pc:sldMkLst>
      </pc:sldChg>
      <pc:sldChg chg="del modTransition">
        <pc:chgData name="Roth, Dan" userId="18da4c67-dd89-43a7-9856-8592f867a23c" providerId="ADAL" clId="{2C0671EC-9D91-4E0B-A06A-58A2EE31ABEF}" dt="2019-12-06T04:20:53.956" v="3002" actId="2696"/>
        <pc:sldMkLst>
          <pc:docMk/>
          <pc:sldMk cId="3942757365" sldId="1405"/>
        </pc:sldMkLst>
      </pc:sldChg>
      <pc:sldChg chg="addSp modSp modAnim">
        <pc:chgData name="Roth, Dan" userId="18da4c67-dd89-43a7-9856-8592f867a23c" providerId="ADAL" clId="{2C0671EC-9D91-4E0B-A06A-58A2EE31ABEF}" dt="2019-12-06T04:10:04.211" v="2928" actId="20577"/>
        <pc:sldMkLst>
          <pc:docMk/>
          <pc:sldMk cId="568115708" sldId="1406"/>
        </pc:sldMkLst>
        <pc:spChg chg="mod">
          <ac:chgData name="Roth, Dan" userId="18da4c67-dd89-43a7-9856-8592f867a23c" providerId="ADAL" clId="{2C0671EC-9D91-4E0B-A06A-58A2EE31ABEF}" dt="2019-12-05T21:11:44.734" v="706" actId="20577"/>
          <ac:spMkLst>
            <pc:docMk/>
            <pc:sldMk cId="568115708" sldId="1406"/>
            <ac:spMk id="3" creationId="{27FBF72F-7B58-4769-B5EF-E898653ACE43}"/>
          </ac:spMkLst>
        </pc:spChg>
        <pc:spChg chg="mod">
          <ac:chgData name="Roth, Dan" userId="18da4c67-dd89-43a7-9856-8592f867a23c" providerId="ADAL" clId="{2C0671EC-9D91-4E0B-A06A-58A2EE31ABEF}" dt="2019-12-06T04:10:04.211" v="2928" actId="20577"/>
          <ac:spMkLst>
            <pc:docMk/>
            <pc:sldMk cId="568115708" sldId="1406"/>
            <ac:spMk id="6" creationId="{023FB418-9198-4701-A311-518902F1E8E1}"/>
          </ac:spMkLst>
        </pc:spChg>
        <pc:spChg chg="add mod">
          <ac:chgData name="Roth, Dan" userId="18da4c67-dd89-43a7-9856-8592f867a23c" providerId="ADAL" clId="{2C0671EC-9D91-4E0B-A06A-58A2EE31ABEF}" dt="2019-12-05T21:37:12.367" v="870" actId="408"/>
          <ac:spMkLst>
            <pc:docMk/>
            <pc:sldMk cId="568115708" sldId="1406"/>
            <ac:spMk id="10" creationId="{C35ACE2F-5E97-4EE7-B56A-7C06F78F012B}"/>
          </ac:spMkLst>
        </pc:spChg>
        <pc:picChg chg="mod">
          <ac:chgData name="Roth, Dan" userId="18da4c67-dd89-43a7-9856-8592f867a23c" providerId="ADAL" clId="{2C0671EC-9D91-4E0B-A06A-58A2EE31ABEF}" dt="2019-12-05T21:37:12.367" v="870" actId="408"/>
          <ac:picMkLst>
            <pc:docMk/>
            <pc:sldMk cId="568115708" sldId="1406"/>
            <ac:picMk id="7" creationId="{3389A7C3-F599-46AA-A1DB-7029568788A7}"/>
          </ac:picMkLst>
        </pc:picChg>
        <pc:picChg chg="mod">
          <ac:chgData name="Roth, Dan" userId="18da4c67-dd89-43a7-9856-8592f867a23c" providerId="ADAL" clId="{2C0671EC-9D91-4E0B-A06A-58A2EE31ABEF}" dt="2019-12-05T21:37:12.367" v="870" actId="408"/>
          <ac:picMkLst>
            <pc:docMk/>
            <pc:sldMk cId="568115708" sldId="1406"/>
            <ac:picMk id="27" creationId="{0CDADACE-264C-4BCC-A248-6050BEF49C22}"/>
          </ac:picMkLst>
        </pc:picChg>
      </pc:sldChg>
      <pc:sldChg chg="addSp modSp add del modAnim">
        <pc:chgData name="Roth, Dan" userId="18da4c67-dd89-43a7-9856-8592f867a23c" providerId="ADAL" clId="{2C0671EC-9D91-4E0B-A06A-58A2EE31ABEF}" dt="2019-12-06T07:21:06.589" v="5252" actId="47"/>
        <pc:sldMkLst>
          <pc:docMk/>
          <pc:sldMk cId="545923697" sldId="1407"/>
        </pc:sldMkLst>
        <pc:cxnChg chg="add mod">
          <ac:chgData name="Roth, Dan" userId="18da4c67-dd89-43a7-9856-8592f867a23c" providerId="ADAL" clId="{2C0671EC-9D91-4E0B-A06A-58A2EE31ABEF}" dt="2019-12-05T22:11:10.942" v="1486" actId="1035"/>
          <ac:cxnSpMkLst>
            <pc:docMk/>
            <pc:sldMk cId="545923697" sldId="1407"/>
            <ac:cxnSpMk id="8" creationId="{2491638A-4C0B-4FB2-9E94-06DFD6AE3B64}"/>
          </ac:cxnSpMkLst>
        </pc:cxnChg>
      </pc:sldChg>
      <pc:sldChg chg="addSp delSp modSp add del modAnim">
        <pc:chgData name="Roth, Dan" userId="18da4c67-dd89-43a7-9856-8592f867a23c" providerId="ADAL" clId="{2C0671EC-9D91-4E0B-A06A-58A2EE31ABEF}" dt="2019-12-06T07:23:23.809" v="5259" actId="47"/>
        <pc:sldMkLst>
          <pc:docMk/>
          <pc:sldMk cId="3468503158" sldId="1408"/>
        </pc:sldMkLst>
        <pc:spChg chg="mod">
          <ac:chgData name="Roth, Dan" userId="18da4c67-dd89-43a7-9856-8592f867a23c" providerId="ADAL" clId="{2C0671EC-9D91-4E0B-A06A-58A2EE31ABEF}" dt="2019-12-05T22:34:53.082" v="1593" actId="1035"/>
          <ac:spMkLst>
            <pc:docMk/>
            <pc:sldMk cId="3468503158" sldId="1408"/>
            <ac:spMk id="7" creationId="{7D9E541E-28FB-4D64-B273-74D8A7D26458}"/>
          </ac:spMkLst>
        </pc:spChg>
        <pc:spChg chg="add del">
          <ac:chgData name="Roth, Dan" userId="18da4c67-dd89-43a7-9856-8592f867a23c" providerId="ADAL" clId="{2C0671EC-9D91-4E0B-A06A-58A2EE31ABEF}" dt="2019-12-05T22:33:55.337" v="1542"/>
          <ac:spMkLst>
            <pc:docMk/>
            <pc:sldMk cId="3468503158" sldId="1408"/>
            <ac:spMk id="9" creationId="{19FE8DB6-84ED-4EEA-AB76-2341D9B24A9F}"/>
          </ac:spMkLst>
        </pc:spChg>
        <pc:spChg chg="add del mod">
          <ac:chgData name="Roth, Dan" userId="18da4c67-dd89-43a7-9856-8592f867a23c" providerId="ADAL" clId="{2C0671EC-9D91-4E0B-A06A-58A2EE31ABEF}" dt="2019-12-05T22:34:09.483" v="1546"/>
          <ac:spMkLst>
            <pc:docMk/>
            <pc:sldMk cId="3468503158" sldId="1408"/>
            <ac:spMk id="10" creationId="{02914996-56B6-492C-80DE-19D19B70FEC8}"/>
          </ac:spMkLst>
        </pc:spChg>
        <pc:spChg chg="add mod">
          <ac:chgData name="Roth, Dan" userId="18da4c67-dd89-43a7-9856-8592f867a23c" providerId="ADAL" clId="{2C0671EC-9D91-4E0B-A06A-58A2EE31ABEF}" dt="2019-12-05T22:35:34.206" v="1617" actId="208"/>
          <ac:spMkLst>
            <pc:docMk/>
            <pc:sldMk cId="3468503158" sldId="1408"/>
            <ac:spMk id="11" creationId="{AD6B5F82-15F2-437D-ACFD-0702566F2ACD}"/>
          </ac:spMkLst>
        </pc:spChg>
        <pc:spChg chg="add mod">
          <ac:chgData name="Roth, Dan" userId="18da4c67-dd89-43a7-9856-8592f867a23c" providerId="ADAL" clId="{2C0671EC-9D91-4E0B-A06A-58A2EE31ABEF}" dt="2019-12-05T22:36:24.492" v="1619" actId="1076"/>
          <ac:spMkLst>
            <pc:docMk/>
            <pc:sldMk cId="3468503158" sldId="1408"/>
            <ac:spMk id="12" creationId="{CB88B0E9-CE80-470E-A742-850AF971D02B}"/>
          </ac:spMkLst>
        </pc:spChg>
      </pc:sldChg>
      <pc:sldChg chg="modSp add del modAnim">
        <pc:chgData name="Roth, Dan" userId="18da4c67-dd89-43a7-9856-8592f867a23c" providerId="ADAL" clId="{2C0671EC-9D91-4E0B-A06A-58A2EE31ABEF}" dt="2019-12-06T07:24:02.457" v="5269" actId="47"/>
        <pc:sldMkLst>
          <pc:docMk/>
          <pc:sldMk cId="2539405537" sldId="1409"/>
        </pc:sldMkLst>
        <pc:spChg chg="mod">
          <ac:chgData name="Roth, Dan" userId="18da4c67-dd89-43a7-9856-8592f867a23c" providerId="ADAL" clId="{2C0671EC-9D91-4E0B-A06A-58A2EE31ABEF}" dt="2019-12-05T23:07:40.667" v="2015" actId="1076"/>
          <ac:spMkLst>
            <pc:docMk/>
            <pc:sldMk cId="2539405537" sldId="1409"/>
            <ac:spMk id="12" creationId="{CB88B0E9-CE80-470E-A742-850AF971D02B}"/>
          </ac:spMkLst>
        </pc:spChg>
      </pc:sldChg>
      <pc:sldChg chg="modSp add">
        <pc:chgData name="Roth, Dan" userId="18da4c67-dd89-43a7-9856-8592f867a23c" providerId="ADAL" clId="{2C0671EC-9D91-4E0B-A06A-58A2EE31ABEF}" dt="2019-12-05T23:27:29.574" v="2066" actId="404"/>
        <pc:sldMkLst>
          <pc:docMk/>
          <pc:sldMk cId="2719464733" sldId="1410"/>
        </pc:sldMkLst>
        <pc:spChg chg="mod">
          <ac:chgData name="Roth, Dan" userId="18da4c67-dd89-43a7-9856-8592f867a23c" providerId="ADAL" clId="{2C0671EC-9D91-4E0B-A06A-58A2EE31ABEF}" dt="2019-12-05T23:27:29.574" v="2066" actId="404"/>
          <ac:spMkLst>
            <pc:docMk/>
            <pc:sldMk cId="2719464733" sldId="1410"/>
            <ac:spMk id="2" creationId="{79143E0D-5A65-E549-9082-4CE58F70075F}"/>
          </ac:spMkLst>
        </pc:spChg>
      </pc:sldChg>
      <pc:sldChg chg="add">
        <pc:chgData name="Roth, Dan" userId="18da4c67-dd89-43a7-9856-8592f867a23c" providerId="ADAL" clId="{2C0671EC-9D91-4E0B-A06A-58A2EE31ABEF}" dt="2019-12-06T04:35:51.036" v="3129"/>
        <pc:sldMkLst>
          <pc:docMk/>
          <pc:sldMk cId="1258220423" sldId="1411"/>
        </pc:sldMkLst>
      </pc:sldChg>
      <pc:sldChg chg="add del modTransition">
        <pc:chgData name="Roth, Dan" userId="18da4c67-dd89-43a7-9856-8592f867a23c" providerId="ADAL" clId="{2C0671EC-9D91-4E0B-A06A-58A2EE31ABEF}" dt="2019-12-06T04:35:42.692" v="3128" actId="2696"/>
        <pc:sldMkLst>
          <pc:docMk/>
          <pc:sldMk cId="2051080122" sldId="1411"/>
        </pc:sldMkLst>
      </pc:sldChg>
      <pc:sldChg chg="add del">
        <pc:chgData name="Roth, Dan" userId="18da4c67-dd89-43a7-9856-8592f867a23c" providerId="ADAL" clId="{2C0671EC-9D91-4E0B-A06A-58A2EE31ABEF}" dt="2019-12-06T07:15:59.473" v="5183" actId="47"/>
        <pc:sldMkLst>
          <pc:docMk/>
          <pc:sldMk cId="210687105" sldId="1412"/>
        </pc:sldMkLst>
      </pc:sldChg>
      <pc:sldChg chg="add">
        <pc:chgData name="Roth, Dan" userId="18da4c67-dd89-43a7-9856-8592f867a23c" providerId="ADAL" clId="{2C0671EC-9D91-4E0B-A06A-58A2EE31ABEF}" dt="2019-12-06T06:05:00.629" v="3482"/>
        <pc:sldMkLst>
          <pc:docMk/>
          <pc:sldMk cId="4121234546" sldId="1413"/>
        </pc:sldMkLst>
      </pc:sldChg>
      <pc:sldChg chg="add del">
        <pc:chgData name="Roth, Dan" userId="18da4c67-dd89-43a7-9856-8592f867a23c" providerId="ADAL" clId="{2C0671EC-9D91-4E0B-A06A-58A2EE31ABEF}" dt="2019-12-06T06:41:26.649" v="4842" actId="2696"/>
        <pc:sldMkLst>
          <pc:docMk/>
          <pc:sldMk cId="3144847202" sldId="1414"/>
        </pc:sldMkLst>
      </pc:sldChg>
      <pc:sldChg chg="add">
        <pc:chgData name="Roth, Dan" userId="18da4c67-dd89-43a7-9856-8592f867a23c" providerId="ADAL" clId="{2C0671EC-9D91-4E0B-A06A-58A2EE31ABEF}" dt="2019-12-06T06:41:31.833" v="4843"/>
        <pc:sldMkLst>
          <pc:docMk/>
          <pc:sldMk cId="3546678120" sldId="1414"/>
        </pc:sldMkLst>
      </pc:sldChg>
      <pc:sldChg chg="add">
        <pc:chgData name="Roth, Dan" userId="18da4c67-dd89-43a7-9856-8592f867a23c" providerId="ADAL" clId="{2C0671EC-9D91-4E0B-A06A-58A2EE31ABEF}" dt="2019-12-06T06:41:31.833" v="4843"/>
        <pc:sldMkLst>
          <pc:docMk/>
          <pc:sldMk cId="2443174614" sldId="1415"/>
        </pc:sldMkLst>
      </pc:sldChg>
      <pc:sldChg chg="add del">
        <pc:chgData name="Roth, Dan" userId="18da4c67-dd89-43a7-9856-8592f867a23c" providerId="ADAL" clId="{2C0671EC-9D91-4E0B-A06A-58A2EE31ABEF}" dt="2019-12-06T06:41:26.649" v="4842" actId="2696"/>
        <pc:sldMkLst>
          <pc:docMk/>
          <pc:sldMk cId="3812875130" sldId="1415"/>
        </pc:sldMkLst>
      </pc:sldChg>
      <pc:sldChg chg="modSp add del">
        <pc:chgData name="Roth, Dan" userId="18da4c67-dd89-43a7-9856-8592f867a23c" providerId="ADAL" clId="{2C0671EC-9D91-4E0B-A06A-58A2EE31ABEF}" dt="2019-12-06T06:44:58.738" v="4903" actId="47"/>
        <pc:sldMkLst>
          <pc:docMk/>
          <pc:sldMk cId="130344279" sldId="1416"/>
        </pc:sldMkLst>
        <pc:spChg chg="mod">
          <ac:chgData name="Roth, Dan" userId="18da4c67-dd89-43a7-9856-8592f867a23c" providerId="ADAL" clId="{2C0671EC-9D91-4E0B-A06A-58A2EE31ABEF}" dt="2019-12-06T06:42:21.948" v="4882" actId="404"/>
          <ac:spMkLst>
            <pc:docMk/>
            <pc:sldMk cId="130344279" sldId="1416"/>
            <ac:spMk id="2" creationId="{84AE68C9-FAEC-4D1F-AD8A-4DA9A24F6D17}"/>
          </ac:spMkLst>
        </pc:spChg>
      </pc:sldChg>
      <pc:sldChg chg="modSp add">
        <pc:chgData name="Roth, Dan" userId="18da4c67-dd89-43a7-9856-8592f867a23c" providerId="ADAL" clId="{2C0671EC-9D91-4E0B-A06A-58A2EE31ABEF}" dt="2019-12-06T06:45:20.160" v="4924" actId="20577"/>
        <pc:sldMkLst>
          <pc:docMk/>
          <pc:sldMk cId="4173487015" sldId="1417"/>
        </pc:sldMkLst>
        <pc:spChg chg="mod">
          <ac:chgData name="Roth, Dan" userId="18da4c67-dd89-43a7-9856-8592f867a23c" providerId="ADAL" clId="{2C0671EC-9D91-4E0B-A06A-58A2EE31ABEF}" dt="2019-12-06T06:45:20.160" v="4924" actId="20577"/>
          <ac:spMkLst>
            <pc:docMk/>
            <pc:sldMk cId="4173487015" sldId="1417"/>
            <ac:spMk id="2" creationId="{84AE68C9-FAEC-4D1F-AD8A-4DA9A24F6D17}"/>
          </ac:spMkLst>
        </pc:spChg>
      </pc:sldChg>
      <pc:sldChg chg="addSp delSp modSp add modAnim">
        <pc:chgData name="Roth, Dan" userId="18da4c67-dd89-43a7-9856-8592f867a23c" providerId="ADAL" clId="{2C0671EC-9D91-4E0B-A06A-58A2EE31ABEF}" dt="2019-12-06T14:01:37.149" v="5695"/>
        <pc:sldMkLst>
          <pc:docMk/>
          <pc:sldMk cId="3657546533" sldId="1418"/>
        </pc:sldMkLst>
        <pc:spChg chg="mod">
          <ac:chgData name="Roth, Dan" userId="18da4c67-dd89-43a7-9856-8592f867a23c" providerId="ADAL" clId="{2C0671EC-9D91-4E0B-A06A-58A2EE31ABEF}" dt="2019-12-06T07:11:42.179" v="5071" actId="20577"/>
          <ac:spMkLst>
            <pc:docMk/>
            <pc:sldMk cId="3657546533" sldId="1418"/>
            <ac:spMk id="2" creationId="{84AE68C9-FAEC-4D1F-AD8A-4DA9A24F6D17}"/>
          </ac:spMkLst>
        </pc:spChg>
        <pc:spChg chg="add del mod">
          <ac:chgData name="Roth, Dan" userId="18da4c67-dd89-43a7-9856-8592f867a23c" providerId="ADAL" clId="{2C0671EC-9D91-4E0B-A06A-58A2EE31ABEF}" dt="2019-12-06T07:05:36.890" v="4925"/>
          <ac:spMkLst>
            <pc:docMk/>
            <pc:sldMk cId="3657546533" sldId="1418"/>
            <ac:spMk id="3" creationId="{473DE9DE-61AC-41B2-80B0-8D65935651F5}"/>
          </ac:spMkLst>
        </pc:spChg>
        <pc:spChg chg="add del mod">
          <ac:chgData name="Roth, Dan" userId="18da4c67-dd89-43a7-9856-8592f867a23c" providerId="ADAL" clId="{2C0671EC-9D91-4E0B-A06A-58A2EE31ABEF}" dt="2019-12-06T07:05:36.890" v="4925"/>
          <ac:spMkLst>
            <pc:docMk/>
            <pc:sldMk cId="3657546533" sldId="1418"/>
            <ac:spMk id="5" creationId="{D83E6DA3-9484-486B-B6FE-08D95E6BBDE6}"/>
          </ac:spMkLst>
        </pc:spChg>
        <pc:spChg chg="add del mod">
          <ac:chgData name="Roth, Dan" userId="18da4c67-dd89-43a7-9856-8592f867a23c" providerId="ADAL" clId="{2C0671EC-9D91-4E0B-A06A-58A2EE31ABEF}" dt="2019-12-06T07:06:20.606" v="4932" actId="478"/>
          <ac:spMkLst>
            <pc:docMk/>
            <pc:sldMk cId="3657546533" sldId="1418"/>
            <ac:spMk id="6" creationId="{0E36B57C-3189-467F-B98C-35CC2272BA1D}"/>
          </ac:spMkLst>
        </pc:spChg>
        <pc:spChg chg="add del mod">
          <ac:chgData name="Roth, Dan" userId="18da4c67-dd89-43a7-9856-8592f867a23c" providerId="ADAL" clId="{2C0671EC-9D91-4E0B-A06A-58A2EE31ABEF}" dt="2019-12-06T07:06:36.348" v="4934"/>
          <ac:spMkLst>
            <pc:docMk/>
            <pc:sldMk cId="3657546533" sldId="1418"/>
            <ac:spMk id="7" creationId="{F3145CB4-F170-4741-88AD-E7E3D7DB5E4B}"/>
          </ac:spMkLst>
        </pc:spChg>
        <pc:spChg chg="add del mod">
          <ac:chgData name="Roth, Dan" userId="18da4c67-dd89-43a7-9856-8592f867a23c" providerId="ADAL" clId="{2C0671EC-9D91-4E0B-A06A-58A2EE31ABEF}" dt="2019-12-06T07:06:36.348" v="4934"/>
          <ac:spMkLst>
            <pc:docMk/>
            <pc:sldMk cId="3657546533" sldId="1418"/>
            <ac:spMk id="8" creationId="{C5FB28DE-636F-4E46-8E21-020A2D735CEB}"/>
          </ac:spMkLst>
        </pc:spChg>
        <pc:spChg chg="add del mod">
          <ac:chgData name="Roth, Dan" userId="18da4c67-dd89-43a7-9856-8592f867a23c" providerId="ADAL" clId="{2C0671EC-9D91-4E0B-A06A-58A2EE31ABEF}" dt="2019-12-06T07:06:36.348" v="4934"/>
          <ac:spMkLst>
            <pc:docMk/>
            <pc:sldMk cId="3657546533" sldId="1418"/>
            <ac:spMk id="9" creationId="{DD75BB1B-9307-4FE9-9616-AE0846AA09F3}"/>
          </ac:spMkLst>
        </pc:spChg>
        <pc:spChg chg="add mod">
          <ac:chgData name="Roth, Dan" userId="18da4c67-dd89-43a7-9856-8592f867a23c" providerId="ADAL" clId="{2C0671EC-9D91-4E0B-A06A-58A2EE31ABEF}" dt="2019-12-06T14:01:22.259" v="5693" actId="20577"/>
          <ac:spMkLst>
            <pc:docMk/>
            <pc:sldMk cId="3657546533" sldId="1418"/>
            <ac:spMk id="10" creationId="{18540ABA-C994-4E09-A174-30E26C83BE1E}"/>
          </ac:spMkLst>
        </pc:spChg>
        <pc:spChg chg="add del mod">
          <ac:chgData name="Roth, Dan" userId="18da4c67-dd89-43a7-9856-8592f867a23c" providerId="ADAL" clId="{2C0671EC-9D91-4E0B-A06A-58A2EE31ABEF}" dt="2019-12-06T07:07:07.184" v="4938" actId="478"/>
          <ac:spMkLst>
            <pc:docMk/>
            <pc:sldMk cId="3657546533" sldId="1418"/>
            <ac:spMk id="11" creationId="{00000000-0000-0000-0000-000000000000}"/>
          </ac:spMkLst>
        </pc:spChg>
      </pc:sldChg>
      <pc:sldChg chg="add del">
        <pc:chgData name="Roth, Dan" userId="18da4c67-dd89-43a7-9856-8592f867a23c" providerId="ADAL" clId="{2C0671EC-9D91-4E0B-A06A-58A2EE31ABEF}" dt="2019-12-06T06:05:05.693" v="3484"/>
        <pc:sldMkLst>
          <pc:docMk/>
          <pc:sldMk cId="198599349" sldId="1419"/>
        </pc:sldMkLst>
      </pc:sldChg>
      <pc:sldChg chg="add del">
        <pc:chgData name="Roth, Dan" userId="18da4c67-dd89-43a7-9856-8592f867a23c" providerId="ADAL" clId="{2C0671EC-9D91-4E0B-A06A-58A2EE31ABEF}" dt="2019-12-06T14:01:53.632" v="5696" actId="2696"/>
        <pc:sldMkLst>
          <pc:docMk/>
          <pc:sldMk cId="1049824808" sldId="1419"/>
        </pc:sldMkLst>
      </pc:sldChg>
      <pc:sldChg chg="add">
        <pc:chgData name="Roth, Dan" userId="18da4c67-dd89-43a7-9856-8592f867a23c" providerId="ADAL" clId="{2C0671EC-9D91-4E0B-A06A-58A2EE31ABEF}" dt="2019-12-06T14:01:59.142" v="5697"/>
        <pc:sldMkLst>
          <pc:docMk/>
          <pc:sldMk cId="2833784442" sldId="1419"/>
        </pc:sldMkLst>
      </pc:sldChg>
      <pc:sldChg chg="addSp add modAnim">
        <pc:chgData name="Roth, Dan" userId="18da4c67-dd89-43a7-9856-8592f867a23c" providerId="ADAL" clId="{2C0671EC-9D91-4E0B-A06A-58A2EE31ABEF}" dt="2019-12-06T07:21:15.681" v="5253"/>
        <pc:sldMkLst>
          <pc:docMk/>
          <pc:sldMk cId="2072929563" sldId="1420"/>
        </pc:sldMkLst>
        <pc:cxnChg chg="add">
          <ac:chgData name="Roth, Dan" userId="18da4c67-dd89-43a7-9856-8592f867a23c" providerId="ADAL" clId="{2C0671EC-9D91-4E0B-A06A-58A2EE31ABEF}" dt="2019-12-06T07:20:51.655" v="5251"/>
          <ac:cxnSpMkLst>
            <pc:docMk/>
            <pc:sldMk cId="2072929563" sldId="1420"/>
            <ac:cxnSpMk id="8" creationId="{54ABABD2-C2FD-4844-B2C4-8D1F0A6D0448}"/>
          </ac:cxnSpMkLst>
        </pc:cxnChg>
      </pc:sldChg>
      <pc:sldChg chg="add del">
        <pc:chgData name="Roth, Dan" userId="18da4c67-dd89-43a7-9856-8592f867a23c" providerId="ADAL" clId="{2C0671EC-9D91-4E0B-A06A-58A2EE31ABEF}" dt="2019-12-06T06:05:05.693" v="3484"/>
        <pc:sldMkLst>
          <pc:docMk/>
          <pc:sldMk cId="2594218731" sldId="1420"/>
        </pc:sldMkLst>
      </pc:sldChg>
      <pc:sldChg chg="addSp modSp add modAnim">
        <pc:chgData name="Roth, Dan" userId="18da4c67-dd89-43a7-9856-8592f867a23c" providerId="ADAL" clId="{2C0671EC-9D91-4E0B-A06A-58A2EE31ABEF}" dt="2019-12-06T07:22:56.246" v="5258" actId="1076"/>
        <pc:sldMkLst>
          <pc:docMk/>
          <pc:sldMk cId="2378263320" sldId="1421"/>
        </pc:sldMkLst>
        <pc:spChg chg="add">
          <ac:chgData name="Roth, Dan" userId="18da4c67-dd89-43a7-9856-8592f867a23c" providerId="ADAL" clId="{2C0671EC-9D91-4E0B-A06A-58A2EE31ABEF}" dt="2019-12-06T07:22:20.062" v="5255"/>
          <ac:spMkLst>
            <pc:docMk/>
            <pc:sldMk cId="2378263320" sldId="1421"/>
            <ac:spMk id="9" creationId="{CD2FAFFF-E001-48DE-B9A3-225957F7565A}"/>
          </ac:spMkLst>
        </pc:spChg>
        <pc:spChg chg="add mod">
          <ac:chgData name="Roth, Dan" userId="18da4c67-dd89-43a7-9856-8592f867a23c" providerId="ADAL" clId="{2C0671EC-9D91-4E0B-A06A-58A2EE31ABEF}" dt="2019-12-06T07:22:56.246" v="5258" actId="1076"/>
          <ac:spMkLst>
            <pc:docMk/>
            <pc:sldMk cId="2378263320" sldId="1421"/>
            <ac:spMk id="10" creationId="{EF5A51D7-9BCE-42A6-96B3-B41EF0EA2545}"/>
          </ac:spMkLst>
        </pc:spChg>
      </pc:sldChg>
      <pc:sldChg chg="add del">
        <pc:chgData name="Roth, Dan" userId="18da4c67-dd89-43a7-9856-8592f867a23c" providerId="ADAL" clId="{2C0671EC-9D91-4E0B-A06A-58A2EE31ABEF}" dt="2019-12-06T06:05:05.693" v="3484"/>
        <pc:sldMkLst>
          <pc:docMk/>
          <pc:sldMk cId="3101821911" sldId="1421"/>
        </pc:sldMkLst>
      </pc:sldChg>
      <pc:sldChg chg="delSp modSp add delAnim">
        <pc:chgData name="Roth, Dan" userId="18da4c67-dd89-43a7-9856-8592f867a23c" providerId="ADAL" clId="{2C0671EC-9D91-4E0B-A06A-58A2EE31ABEF}" dt="2019-12-06T13:49:40.429" v="5434" actId="478"/>
        <pc:sldMkLst>
          <pc:docMk/>
          <pc:sldMk cId="39706000" sldId="1422"/>
        </pc:sldMkLst>
        <pc:spChg chg="mod">
          <ac:chgData name="Roth, Dan" userId="18da4c67-dd89-43a7-9856-8592f867a23c" providerId="ADAL" clId="{2C0671EC-9D91-4E0B-A06A-58A2EE31ABEF}" dt="2019-12-06T07:23:54.172" v="5268" actId="1036"/>
          <ac:spMkLst>
            <pc:docMk/>
            <pc:sldMk cId="39706000" sldId="1422"/>
            <ac:spMk id="9" creationId="{CD2FAFFF-E001-48DE-B9A3-225957F7565A}"/>
          </ac:spMkLst>
        </pc:spChg>
        <pc:spChg chg="del">
          <ac:chgData name="Roth, Dan" userId="18da4c67-dd89-43a7-9856-8592f867a23c" providerId="ADAL" clId="{2C0671EC-9D91-4E0B-A06A-58A2EE31ABEF}" dt="2019-12-06T13:49:40.429" v="5434" actId="478"/>
          <ac:spMkLst>
            <pc:docMk/>
            <pc:sldMk cId="39706000" sldId="1422"/>
            <ac:spMk id="10" creationId="{EF5A51D7-9BCE-42A6-96B3-B41EF0EA2545}"/>
          </ac:spMkLst>
        </pc:spChg>
      </pc:sldChg>
      <pc:sldChg chg="add del">
        <pc:chgData name="Roth, Dan" userId="18da4c67-dd89-43a7-9856-8592f867a23c" providerId="ADAL" clId="{2C0671EC-9D91-4E0B-A06A-58A2EE31ABEF}" dt="2019-12-06T06:05:05.693" v="3484"/>
        <pc:sldMkLst>
          <pc:docMk/>
          <pc:sldMk cId="133203145" sldId="1422"/>
        </pc:sldMkLst>
      </pc:sldChg>
      <pc:sldChg chg="add del">
        <pc:chgData name="Roth, Dan" userId="18da4c67-dd89-43a7-9856-8592f867a23c" providerId="ADAL" clId="{2C0671EC-9D91-4E0B-A06A-58A2EE31ABEF}" dt="2019-12-06T06:05:05.693" v="3484"/>
        <pc:sldMkLst>
          <pc:docMk/>
          <pc:sldMk cId="3648984749" sldId="1423"/>
        </pc:sldMkLst>
      </pc:sldChg>
      <pc:sldChg chg="delSp add delAnim">
        <pc:chgData name="Roth, Dan" userId="18da4c67-dd89-43a7-9856-8592f867a23c" providerId="ADAL" clId="{2C0671EC-9D91-4E0B-A06A-58A2EE31ABEF}" dt="2019-12-13T14:54:05.283" v="5818" actId="478"/>
        <pc:sldMkLst>
          <pc:docMk/>
          <pc:sldMk cId="4087997763" sldId="1423"/>
        </pc:sldMkLst>
        <pc:spChg chg="del">
          <ac:chgData name="Roth, Dan" userId="18da4c67-dd89-43a7-9856-8592f867a23c" providerId="ADAL" clId="{2C0671EC-9D91-4E0B-A06A-58A2EE31ABEF}" dt="2019-12-13T14:54:05.283" v="5818" actId="478"/>
          <ac:spMkLst>
            <pc:docMk/>
            <pc:sldMk cId="4087997763" sldId="1423"/>
            <ac:spMk id="21" creationId="{67EF9C92-586A-4C20-9FA8-7D1F6BD00C74}"/>
          </ac:spMkLst>
        </pc:spChg>
        <pc:spChg chg="del">
          <ac:chgData name="Roth, Dan" userId="18da4c67-dd89-43a7-9856-8592f867a23c" providerId="ADAL" clId="{2C0671EC-9D91-4E0B-A06A-58A2EE31ABEF}" dt="2019-12-13T14:54:01.190" v="5817" actId="478"/>
          <ac:spMkLst>
            <pc:docMk/>
            <pc:sldMk cId="4087997763" sldId="1423"/>
            <ac:spMk id="22" creationId="{86AE5FF4-75B1-48C2-8E72-8B2785640579}"/>
          </ac:spMkLst>
        </pc:spChg>
      </pc:sldChg>
      <pc:sldChg chg="add del">
        <pc:chgData name="Roth, Dan" userId="18da4c67-dd89-43a7-9856-8592f867a23c" providerId="ADAL" clId="{2C0671EC-9D91-4E0B-A06A-58A2EE31ABEF}" dt="2019-12-06T06:05:05.693" v="3484"/>
        <pc:sldMkLst>
          <pc:docMk/>
          <pc:sldMk cId="385266012" sldId="1424"/>
        </pc:sldMkLst>
      </pc:sldChg>
      <pc:sldMasterChg chg="delSldLayout">
        <pc:chgData name="Roth, Dan" userId="18da4c67-dd89-43a7-9856-8592f867a23c" providerId="ADAL" clId="{2C0671EC-9D91-4E0B-A06A-58A2EE31ABEF}" dt="2019-12-06T04:56:14.446" v="3231" actId="2696"/>
        <pc:sldMasterMkLst>
          <pc:docMk/>
          <pc:sldMasterMk cId="139450675" sldId="2147483660"/>
        </pc:sldMasterMkLst>
        <pc:sldLayoutChg chg="del">
          <pc:chgData name="Roth, Dan" userId="18da4c67-dd89-43a7-9856-8592f867a23c" providerId="ADAL" clId="{2C0671EC-9D91-4E0B-A06A-58A2EE31ABEF}" dt="2019-12-06T04:56:14.446" v="3231" actId="2696"/>
          <pc:sldLayoutMkLst>
            <pc:docMk/>
            <pc:sldMasterMk cId="139450675" sldId="2147483660"/>
            <pc:sldLayoutMk cId="2116712023" sldId="2147483670"/>
          </pc:sldLayoutMkLst>
        </pc:sldLayoutChg>
      </pc:sldMasterChg>
    </pc:docChg>
  </pc:docChgLst>
  <pc:docChgLst>
    <pc:chgData name="Roth, Dan" userId="18da4c67-dd89-43a7-9856-8592f867a23c" providerId="ADAL" clId="{BF032CC8-7D9E-412C-A078-03E865E086A6}"/>
    <pc:docChg chg="custSel addSld delSld modSld sldOrd delSection modSection">
      <pc:chgData name="Roth, Dan" userId="18da4c67-dd89-43a7-9856-8592f867a23c" providerId="ADAL" clId="{BF032CC8-7D9E-412C-A078-03E865E086A6}" dt="2020-01-04T22:28:22.049" v="856" actId="17851"/>
      <pc:docMkLst>
        <pc:docMk/>
      </pc:docMkLst>
      <pc:sldChg chg="modSp">
        <pc:chgData name="Roth, Dan" userId="18da4c67-dd89-43a7-9856-8592f867a23c" providerId="ADAL" clId="{BF032CC8-7D9E-412C-A078-03E865E086A6}" dt="2019-12-03T05:14:28.971" v="36" actId="20577"/>
        <pc:sldMkLst>
          <pc:docMk/>
          <pc:sldMk cId="144345531" sldId="385"/>
        </pc:sldMkLst>
        <pc:spChg chg="mod">
          <ac:chgData name="Roth, Dan" userId="18da4c67-dd89-43a7-9856-8592f867a23c" providerId="ADAL" clId="{BF032CC8-7D9E-412C-A078-03E865E086A6}" dt="2019-12-03T05:14:28.971" v="36" actId="20577"/>
          <ac:spMkLst>
            <pc:docMk/>
            <pc:sldMk cId="144345531" sldId="385"/>
            <ac:spMk id="50178" creationId="{00000000-0000-0000-0000-000000000000}"/>
          </ac:spMkLst>
        </pc:spChg>
      </pc:sldChg>
      <pc:sldChg chg="addSp delSp modSp add modAnim">
        <pc:chgData name="Roth, Dan" userId="18da4c67-dd89-43a7-9856-8592f867a23c" providerId="ADAL" clId="{BF032CC8-7D9E-412C-A078-03E865E086A6}" dt="2019-12-05T05:39:08.001" v="853" actId="1076"/>
        <pc:sldMkLst>
          <pc:docMk/>
          <pc:sldMk cId="3323950716" sldId="410"/>
        </pc:sldMkLst>
        <pc:spChg chg="mod">
          <ac:chgData name="Roth, Dan" userId="18da4c67-dd89-43a7-9856-8592f867a23c" providerId="ADAL" clId="{BF032CC8-7D9E-412C-A078-03E865E086A6}" dt="2019-12-05T05:38:17.145" v="846" actId="14100"/>
          <ac:spMkLst>
            <pc:docMk/>
            <pc:sldMk cId="3323950716" sldId="410"/>
            <ac:spMk id="8" creationId="{00000000-0000-0000-0000-000000000000}"/>
          </ac:spMkLst>
        </pc:spChg>
        <pc:spChg chg="mod">
          <ac:chgData name="Roth, Dan" userId="18da4c67-dd89-43a7-9856-8592f867a23c" providerId="ADAL" clId="{BF032CC8-7D9E-412C-A078-03E865E086A6}" dt="2019-12-05T05:28:06.859" v="843" actId="122"/>
          <ac:spMkLst>
            <pc:docMk/>
            <pc:sldMk cId="3323950716" sldId="410"/>
            <ac:spMk id="9" creationId="{00000000-0000-0000-0000-000000000000}"/>
          </ac:spMkLst>
        </pc:spChg>
        <pc:spChg chg="add del mod">
          <ac:chgData name="Roth, Dan" userId="18da4c67-dd89-43a7-9856-8592f867a23c" providerId="ADAL" clId="{BF032CC8-7D9E-412C-A078-03E865E086A6}" dt="2019-12-05T05:22:49.201" v="721"/>
          <ac:spMkLst>
            <pc:docMk/>
            <pc:sldMk cId="3323950716" sldId="410"/>
            <ac:spMk id="16" creationId="{72AA009F-0FCD-415C-AC93-E8104D54E0DE}"/>
          </ac:spMkLst>
        </pc:spChg>
        <pc:spChg chg="add mod">
          <ac:chgData name="Roth, Dan" userId="18da4c67-dd89-43a7-9856-8592f867a23c" providerId="ADAL" clId="{BF032CC8-7D9E-412C-A078-03E865E086A6}" dt="2019-12-05T05:27:21.055" v="842" actId="20577"/>
          <ac:spMkLst>
            <pc:docMk/>
            <pc:sldMk cId="3323950716" sldId="410"/>
            <ac:spMk id="17" creationId="{C90C6D30-FB57-4AAB-9543-A18FF4B92A90}"/>
          </ac:spMkLst>
        </pc:spChg>
        <pc:spChg chg="add del">
          <ac:chgData name="Roth, Dan" userId="18da4c67-dd89-43a7-9856-8592f867a23c" providerId="ADAL" clId="{BF032CC8-7D9E-412C-A078-03E865E086A6}" dt="2019-12-05T05:22:49.201" v="721"/>
          <ac:spMkLst>
            <pc:docMk/>
            <pc:sldMk cId="3323950716" sldId="410"/>
            <ac:spMk id="18" creationId="{00000000-0000-0000-0000-000000000000}"/>
          </ac:spMkLst>
        </pc:spChg>
        <pc:spChg chg="add mod">
          <ac:chgData name="Roth, Dan" userId="18da4c67-dd89-43a7-9856-8592f867a23c" providerId="ADAL" clId="{BF032CC8-7D9E-412C-A078-03E865E086A6}" dt="2019-12-05T05:25:59.618" v="829" actId="120"/>
          <ac:spMkLst>
            <pc:docMk/>
            <pc:sldMk cId="3323950716" sldId="410"/>
            <ac:spMk id="20" creationId="{7431E69B-7DE0-4534-910A-2E62265ED450}"/>
          </ac:spMkLst>
        </pc:spChg>
        <pc:picChg chg="mod">
          <ac:chgData name="Roth, Dan" userId="18da4c67-dd89-43a7-9856-8592f867a23c" providerId="ADAL" clId="{BF032CC8-7D9E-412C-A078-03E865E086A6}" dt="2019-12-05T05:22:16.527" v="719" actId="12788"/>
          <ac:picMkLst>
            <pc:docMk/>
            <pc:sldMk cId="3323950716" sldId="410"/>
            <ac:picMk id="4" creationId="{00000000-0000-0000-0000-000000000000}"/>
          </ac:picMkLst>
        </pc:picChg>
        <pc:picChg chg="add mod">
          <ac:chgData name="Roth, Dan" userId="18da4c67-dd89-43a7-9856-8592f867a23c" providerId="ADAL" clId="{BF032CC8-7D9E-412C-A078-03E865E086A6}" dt="2019-12-05T05:39:08.001" v="853" actId="1076"/>
          <ac:picMkLst>
            <pc:docMk/>
            <pc:sldMk cId="3323950716" sldId="410"/>
            <ac:picMk id="21" creationId="{DBF021E2-F2CE-46D5-BF09-A592569CF203}"/>
          </ac:picMkLst>
        </pc:picChg>
        <pc:picChg chg="add mod">
          <ac:chgData name="Roth, Dan" userId="18da4c67-dd89-43a7-9856-8592f867a23c" providerId="ADAL" clId="{BF032CC8-7D9E-412C-A078-03E865E086A6}" dt="2019-12-05T05:38:37.704" v="850" actId="1076"/>
          <ac:picMkLst>
            <pc:docMk/>
            <pc:sldMk cId="3323950716" sldId="410"/>
            <ac:picMk id="1026" creationId="{EFF9796C-4E2F-4380-A4D7-13B008D37CC4}"/>
          </ac:picMkLst>
        </pc:picChg>
      </pc:sldChg>
      <pc:sldChg chg="del">
        <pc:chgData name="Roth, Dan" userId="18da4c67-dd89-43a7-9856-8592f867a23c" providerId="ADAL" clId="{BF032CC8-7D9E-412C-A078-03E865E086A6}" dt="2020-01-04T22:28:05.317" v="854" actId="47"/>
        <pc:sldMkLst>
          <pc:docMk/>
          <pc:sldMk cId="1240033753" sldId="577"/>
        </pc:sldMkLst>
      </pc:sldChg>
      <pc:sldChg chg="del">
        <pc:chgData name="Roth, Dan" userId="18da4c67-dd89-43a7-9856-8592f867a23c" providerId="ADAL" clId="{BF032CC8-7D9E-412C-A078-03E865E086A6}" dt="2020-01-04T22:28:05.317" v="854" actId="47"/>
        <pc:sldMkLst>
          <pc:docMk/>
          <pc:sldMk cId="199954394" sldId="578"/>
        </pc:sldMkLst>
      </pc:sldChg>
      <pc:sldChg chg="del">
        <pc:chgData name="Roth, Dan" userId="18da4c67-dd89-43a7-9856-8592f867a23c" providerId="ADAL" clId="{BF032CC8-7D9E-412C-A078-03E865E086A6}" dt="2020-01-04T22:28:05.317" v="854" actId="47"/>
        <pc:sldMkLst>
          <pc:docMk/>
          <pc:sldMk cId="1162239619" sldId="579"/>
        </pc:sldMkLst>
      </pc:sldChg>
      <pc:sldChg chg="modSp">
        <pc:chgData name="Roth, Dan" userId="18da4c67-dd89-43a7-9856-8592f867a23c" providerId="ADAL" clId="{BF032CC8-7D9E-412C-A078-03E865E086A6}" dt="2019-12-05T04:45:18.255" v="519" actId="5793"/>
        <pc:sldMkLst>
          <pc:docMk/>
          <pc:sldMk cId="2771402860" sldId="579"/>
        </pc:sldMkLst>
        <pc:spChg chg="mod">
          <ac:chgData name="Roth, Dan" userId="18da4c67-dd89-43a7-9856-8592f867a23c" providerId="ADAL" clId="{BF032CC8-7D9E-412C-A078-03E865E086A6}" dt="2019-12-05T04:45:18.255" v="519" actId="5793"/>
          <ac:spMkLst>
            <pc:docMk/>
            <pc:sldMk cId="2771402860" sldId="579"/>
            <ac:spMk id="11" creationId="{962141E8-39B9-49F0-94C3-5A672A50E6B1}"/>
          </ac:spMkLst>
        </pc:spChg>
      </pc:sldChg>
      <pc:sldChg chg="del">
        <pc:chgData name="Roth, Dan" userId="18da4c67-dd89-43a7-9856-8592f867a23c" providerId="ADAL" clId="{BF032CC8-7D9E-412C-A078-03E865E086A6}" dt="2020-01-04T22:28:05.317" v="854" actId="47"/>
        <pc:sldMkLst>
          <pc:docMk/>
          <pc:sldMk cId="947582538" sldId="829"/>
        </pc:sldMkLst>
      </pc:sldChg>
      <pc:sldChg chg="modSp">
        <pc:chgData name="Roth, Dan" userId="18da4c67-dd89-43a7-9856-8592f867a23c" providerId="ADAL" clId="{BF032CC8-7D9E-412C-A078-03E865E086A6}" dt="2019-12-05T04:40:58.566" v="513" actId="20577"/>
        <pc:sldMkLst>
          <pc:docMk/>
          <pc:sldMk cId="2144188295" sldId="1263"/>
        </pc:sldMkLst>
        <pc:spChg chg="mod">
          <ac:chgData name="Roth, Dan" userId="18da4c67-dd89-43a7-9856-8592f867a23c" providerId="ADAL" clId="{BF032CC8-7D9E-412C-A078-03E865E086A6}" dt="2019-12-05T04:40:58.566" v="513" actId="20577"/>
          <ac:spMkLst>
            <pc:docMk/>
            <pc:sldMk cId="2144188295" sldId="1263"/>
            <ac:spMk id="9" creationId="{9421FAAC-903C-482F-BCF9-A8E83A62A525}"/>
          </ac:spMkLst>
        </pc:spChg>
      </pc:sldChg>
      <pc:sldChg chg="addSp modSp ord modAnim">
        <pc:chgData name="Roth, Dan" userId="18da4c67-dd89-43a7-9856-8592f867a23c" providerId="ADAL" clId="{BF032CC8-7D9E-412C-A078-03E865E086A6}" dt="2019-12-05T05:16:00.602" v="673" actId="20577"/>
        <pc:sldMkLst>
          <pc:docMk/>
          <pc:sldMk cId="1956819189" sldId="1276"/>
        </pc:sldMkLst>
        <pc:spChg chg="mod">
          <ac:chgData name="Roth, Dan" userId="18da4c67-dd89-43a7-9856-8592f867a23c" providerId="ADAL" clId="{BF032CC8-7D9E-412C-A078-03E865E086A6}" dt="2019-12-05T05:16:00.602" v="673" actId="20577"/>
          <ac:spMkLst>
            <pc:docMk/>
            <pc:sldMk cId="1956819189" sldId="1276"/>
            <ac:spMk id="3" creationId="{9D97316F-6B52-439C-9D56-2F01771FC364}"/>
          </ac:spMkLst>
        </pc:spChg>
        <pc:spChg chg="add">
          <ac:chgData name="Roth, Dan" userId="18da4c67-dd89-43a7-9856-8592f867a23c" providerId="ADAL" clId="{BF032CC8-7D9E-412C-A078-03E865E086A6}" dt="2019-12-05T05:12:46.435" v="551"/>
          <ac:spMkLst>
            <pc:docMk/>
            <pc:sldMk cId="1956819189" sldId="1276"/>
            <ac:spMk id="6" creationId="{FE5A9FF2-893A-4B16-B0A5-A2D26400EF83}"/>
          </ac:spMkLst>
        </pc:spChg>
      </pc:sldChg>
      <pc:sldChg chg="del">
        <pc:chgData name="Roth, Dan" userId="18da4c67-dd89-43a7-9856-8592f867a23c" providerId="ADAL" clId="{BF032CC8-7D9E-412C-A078-03E865E086A6}" dt="2020-01-04T22:28:05.317" v="854" actId="47"/>
        <pc:sldMkLst>
          <pc:docMk/>
          <pc:sldMk cId="2143679928" sldId="1400"/>
        </pc:sldMkLst>
      </pc:sldChg>
      <pc:sldChg chg="del">
        <pc:chgData name="Roth, Dan" userId="18da4c67-dd89-43a7-9856-8592f867a23c" providerId="ADAL" clId="{BF032CC8-7D9E-412C-A078-03E865E086A6}" dt="2020-01-04T22:28:05.317" v="854" actId="47"/>
        <pc:sldMkLst>
          <pc:docMk/>
          <pc:sldMk cId="2421096757" sldId="1402"/>
        </pc:sldMkLst>
      </pc:sldChg>
      <pc:sldChg chg="del">
        <pc:chgData name="Roth, Dan" userId="18da4c67-dd89-43a7-9856-8592f867a23c" providerId="ADAL" clId="{BF032CC8-7D9E-412C-A078-03E865E086A6}" dt="2020-01-04T22:28:05.317" v="854" actId="47"/>
        <pc:sldMkLst>
          <pc:docMk/>
          <pc:sldMk cId="1066942996" sldId="1405"/>
        </pc:sldMkLst>
      </pc:sldChg>
      <pc:sldChg chg="addSp delSp modSp add ord modAnim">
        <pc:chgData name="Roth, Dan" userId="18da4c67-dd89-43a7-9856-8592f867a23c" providerId="ADAL" clId="{BF032CC8-7D9E-412C-A078-03E865E086A6}" dt="2019-12-05T05:08:47.480" v="550" actId="1076"/>
        <pc:sldMkLst>
          <pc:docMk/>
          <pc:sldMk cId="568115708" sldId="1406"/>
        </pc:sldMkLst>
        <pc:spChg chg="mod">
          <ac:chgData name="Roth, Dan" userId="18da4c67-dd89-43a7-9856-8592f867a23c" providerId="ADAL" clId="{BF032CC8-7D9E-412C-A078-03E865E086A6}" dt="2019-12-03T05:24:37.935" v="55" actId="20577"/>
          <ac:spMkLst>
            <pc:docMk/>
            <pc:sldMk cId="568115708" sldId="1406"/>
            <ac:spMk id="2" creationId="{ED422C5F-E9E7-4183-B627-E35D824FAA99}"/>
          </ac:spMkLst>
        </pc:spChg>
        <pc:spChg chg="mod">
          <ac:chgData name="Roth, Dan" userId="18da4c67-dd89-43a7-9856-8592f867a23c" providerId="ADAL" clId="{BF032CC8-7D9E-412C-A078-03E865E086A6}" dt="2019-12-05T04:53:44.511" v="527"/>
          <ac:spMkLst>
            <pc:docMk/>
            <pc:sldMk cId="568115708" sldId="1406"/>
            <ac:spMk id="3" creationId="{27FBF72F-7B58-4769-B5EF-E898653ACE43}"/>
          </ac:spMkLst>
        </pc:spChg>
        <pc:spChg chg="add mod">
          <ac:chgData name="Roth, Dan" userId="18da4c67-dd89-43a7-9856-8592f867a23c" providerId="ADAL" clId="{BF032CC8-7D9E-412C-A078-03E865E086A6}" dt="2019-12-05T04:59:13.430" v="533" actId="207"/>
          <ac:spMkLst>
            <pc:docMk/>
            <pc:sldMk cId="568115708" sldId="1406"/>
            <ac:spMk id="6" creationId="{023FB418-9198-4701-A311-518902F1E8E1}"/>
          </ac:spMkLst>
        </pc:spChg>
        <pc:grpChg chg="add del mod">
          <ac:chgData name="Roth, Dan" userId="18da4c67-dd89-43a7-9856-8592f867a23c" providerId="ADAL" clId="{BF032CC8-7D9E-412C-A078-03E865E086A6}" dt="2019-12-05T05:01:18.114" v="541"/>
          <ac:grpSpMkLst>
            <pc:docMk/>
            <pc:sldMk cId="568115708" sldId="1406"/>
            <ac:grpSpMk id="8" creationId="{18F12C0C-6904-4268-9D37-71C1873D2168}"/>
          </ac:grpSpMkLst>
        </pc:grpChg>
        <pc:grpChg chg="add del mod">
          <ac:chgData name="Roth, Dan" userId="18da4c67-dd89-43a7-9856-8592f867a23c" providerId="ADAL" clId="{BF032CC8-7D9E-412C-A078-03E865E086A6}" dt="2019-12-05T05:01:18.114" v="541"/>
          <ac:grpSpMkLst>
            <pc:docMk/>
            <pc:sldMk cId="568115708" sldId="1406"/>
            <ac:grpSpMk id="22" creationId="{7C082A3C-421D-4B23-AEB4-34C18EF3678A}"/>
          </ac:grpSpMkLst>
        </pc:grpChg>
        <pc:grpChg chg="add mod">
          <ac:chgData name="Roth, Dan" userId="18da4c67-dd89-43a7-9856-8592f867a23c" providerId="ADAL" clId="{BF032CC8-7D9E-412C-A078-03E865E086A6}" dt="2019-12-05T05:01:17.537" v="540" actId="164"/>
          <ac:grpSpMkLst>
            <pc:docMk/>
            <pc:sldMk cId="568115708" sldId="1406"/>
            <ac:grpSpMk id="25" creationId="{6425DF56-43D7-4734-9C2F-CBAEFAB68CF0}"/>
          </ac:grpSpMkLst>
        </pc:grpChg>
        <pc:picChg chg="add mod">
          <ac:chgData name="Roth, Dan" userId="18da4c67-dd89-43a7-9856-8592f867a23c" providerId="ADAL" clId="{BF032CC8-7D9E-412C-A078-03E865E086A6}" dt="2019-12-05T05:02:40.464" v="548" actId="208"/>
          <ac:picMkLst>
            <pc:docMk/>
            <pc:sldMk cId="568115708" sldId="1406"/>
            <ac:picMk id="5" creationId="{A3FFC64A-CCBE-473D-8562-A642EE3BB7BA}"/>
          </ac:picMkLst>
        </pc:picChg>
        <pc:picChg chg="add mod">
          <ac:chgData name="Roth, Dan" userId="18da4c67-dd89-43a7-9856-8592f867a23c" providerId="ADAL" clId="{BF032CC8-7D9E-412C-A078-03E865E086A6}" dt="2019-12-05T05:08:47.480" v="550" actId="1076"/>
          <ac:picMkLst>
            <pc:docMk/>
            <pc:sldMk cId="568115708" sldId="1406"/>
            <ac:picMk id="7" creationId="{3389A7C3-F599-46AA-A1DB-7029568788A7}"/>
          </ac:picMkLst>
        </pc:picChg>
        <pc:picChg chg="add">
          <ac:chgData name="Roth, Dan" userId="18da4c67-dd89-43a7-9856-8592f867a23c" providerId="ADAL" clId="{BF032CC8-7D9E-412C-A078-03E865E086A6}" dt="2019-12-05T05:02:01.080" v="542"/>
          <ac:picMkLst>
            <pc:docMk/>
            <pc:sldMk cId="568115708" sldId="1406"/>
            <ac:picMk id="26" creationId="{6EA90F34-1E49-4E9A-8462-F0C34D203658}"/>
          </ac:picMkLst>
        </pc:picChg>
        <pc:picChg chg="add">
          <ac:chgData name="Roth, Dan" userId="18da4c67-dd89-43a7-9856-8592f867a23c" providerId="ADAL" clId="{BF032CC8-7D9E-412C-A078-03E865E086A6}" dt="2019-12-05T05:07:39.480" v="549"/>
          <ac:picMkLst>
            <pc:docMk/>
            <pc:sldMk cId="568115708" sldId="1406"/>
            <ac:picMk id="27" creationId="{0CDADACE-264C-4BCC-A248-6050BEF49C22}"/>
          </ac:picMkLst>
        </pc:picChg>
      </pc:sldChg>
      <pc:sldChg chg="add">
        <pc:chgData name="Roth, Dan" userId="18da4c67-dd89-43a7-9856-8592f867a23c" providerId="ADAL" clId="{BF032CC8-7D9E-412C-A078-03E865E086A6}" dt="2019-12-05T04:36:44.402" v="509"/>
        <pc:sldMkLst>
          <pc:docMk/>
          <pc:sldMk cId="1502215516" sldId="1407"/>
        </pc:sldMkLst>
      </pc:sldChg>
      <pc:sldChg chg="del">
        <pc:chgData name="Roth, Dan" userId="18da4c67-dd89-43a7-9856-8592f867a23c" providerId="ADAL" clId="{BF032CC8-7D9E-412C-A078-03E865E086A6}" dt="2020-01-04T22:28:05.317" v="854" actId="47"/>
        <pc:sldMkLst>
          <pc:docMk/>
          <pc:sldMk cId="1258220423" sldId="1411"/>
        </pc:sldMkLst>
      </pc:sldChg>
      <pc:sldChg chg="del">
        <pc:chgData name="Roth, Dan" userId="18da4c67-dd89-43a7-9856-8592f867a23c" providerId="ADAL" clId="{BF032CC8-7D9E-412C-A078-03E865E086A6}" dt="2020-01-04T22:28:05.317" v="854" actId="47"/>
        <pc:sldMkLst>
          <pc:docMk/>
          <pc:sldMk cId="3546678120" sldId="1414"/>
        </pc:sldMkLst>
      </pc:sldChg>
      <pc:sldChg chg="del">
        <pc:chgData name="Roth, Dan" userId="18da4c67-dd89-43a7-9856-8592f867a23c" providerId="ADAL" clId="{BF032CC8-7D9E-412C-A078-03E865E086A6}" dt="2020-01-04T22:28:05.317" v="854" actId="47"/>
        <pc:sldMkLst>
          <pc:docMk/>
          <pc:sldMk cId="2443174614" sldId="1415"/>
        </pc:sldMkLst>
      </pc:sldChg>
      <pc:sldChg chg="del">
        <pc:chgData name="Roth, Dan" userId="18da4c67-dd89-43a7-9856-8592f867a23c" providerId="ADAL" clId="{BF032CC8-7D9E-412C-A078-03E865E086A6}" dt="2020-01-04T22:28:05.317" v="854" actId="47"/>
        <pc:sldMkLst>
          <pc:docMk/>
          <pc:sldMk cId="2833784442" sldId="1419"/>
        </pc:sldMkLst>
      </pc:sldChg>
      <pc:sldMasterChg chg="delSldLayout">
        <pc:chgData name="Roth, Dan" userId="18da4c67-dd89-43a7-9856-8592f867a23c" providerId="ADAL" clId="{BF032CC8-7D9E-412C-A078-03E865E086A6}" dt="2020-01-04T22:28:05.317" v="854" actId="47"/>
        <pc:sldMasterMkLst>
          <pc:docMk/>
          <pc:sldMasterMk cId="139450675" sldId="2147483660"/>
        </pc:sldMasterMkLst>
        <pc:sldLayoutChg chg="del">
          <pc:chgData name="Roth, Dan" userId="18da4c67-dd89-43a7-9856-8592f867a23c" providerId="ADAL" clId="{BF032CC8-7D9E-412C-A078-03E865E086A6}" dt="2020-01-04T22:28:05.317" v="854" actId="47"/>
          <pc:sldLayoutMkLst>
            <pc:docMk/>
            <pc:sldMasterMk cId="139450675" sldId="2147483660"/>
            <pc:sldLayoutMk cId="2440091011" sldId="2147483670"/>
          </pc:sldLayoutMkLst>
        </pc:sldLayoutChg>
      </pc:sldMasterChg>
    </pc:docChg>
  </pc:docChgLst>
  <pc:docChgLst>
    <pc:chgData name="Roth, Dan" userId="18da4c67-dd89-43a7-9856-8592f867a23c" providerId="ADAL" clId="{E9CF8E17-B2FD-4E76-B019-46C8A0BA3BF1}"/>
    <pc:docChg chg="mod delSld modSection">
      <pc:chgData name="Roth, Dan" userId="18da4c67-dd89-43a7-9856-8592f867a23c" providerId="ADAL" clId="{E9CF8E17-B2FD-4E76-B019-46C8A0BA3BF1}" dt="2020-03-28T15:10:32.820" v="3"/>
      <pc:docMkLst>
        <pc:docMk/>
      </pc:docMkLst>
      <pc:sldChg chg="del">
        <pc:chgData name="Roth, Dan" userId="18da4c67-dd89-43a7-9856-8592f867a23c" providerId="ADAL" clId="{E9CF8E17-B2FD-4E76-B019-46C8A0BA3BF1}" dt="2020-03-28T15:08:46.402" v="1" actId="47"/>
        <pc:sldMkLst>
          <pc:docMk/>
          <pc:sldMk cId="296393412" sldId="816"/>
        </pc:sldMkLst>
      </pc:sldChg>
      <pc:sldChg chg="del">
        <pc:chgData name="Roth, Dan" userId="18da4c67-dd89-43a7-9856-8592f867a23c" providerId="ADAL" clId="{E9CF8E17-B2FD-4E76-B019-46C8A0BA3BF1}" dt="2020-03-28T15:08:46.402" v="1" actId="47"/>
        <pc:sldMkLst>
          <pc:docMk/>
          <pc:sldMk cId="2568224833" sldId="817"/>
        </pc:sldMkLst>
      </pc:sldChg>
      <pc:sldChg chg="del">
        <pc:chgData name="Roth, Dan" userId="18da4c67-dd89-43a7-9856-8592f867a23c" providerId="ADAL" clId="{E9CF8E17-B2FD-4E76-B019-46C8A0BA3BF1}" dt="2020-03-28T15:08:59.359" v="2" actId="47"/>
        <pc:sldMkLst>
          <pc:docMk/>
          <pc:sldMk cId="1717805384" sldId="1266"/>
        </pc:sldMkLst>
      </pc:sldChg>
      <pc:sldChg chg="del">
        <pc:chgData name="Roth, Dan" userId="18da4c67-dd89-43a7-9856-8592f867a23c" providerId="ADAL" clId="{E9CF8E17-B2FD-4E76-B019-46C8A0BA3BF1}" dt="2020-03-28T15:08:46.402" v="1" actId="47"/>
        <pc:sldMkLst>
          <pc:docMk/>
          <pc:sldMk cId="3180727816" sldId="1457"/>
        </pc:sldMkLst>
      </pc:sldChg>
      <pc:sldChg chg="del">
        <pc:chgData name="Roth, Dan" userId="18da4c67-dd89-43a7-9856-8592f867a23c" providerId="ADAL" clId="{E9CF8E17-B2FD-4E76-B019-46C8A0BA3BF1}" dt="2020-03-28T15:08:59.359" v="2" actId="47"/>
        <pc:sldMkLst>
          <pc:docMk/>
          <pc:sldMk cId="985396956" sldId="148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CAEVO</c:v>
                </c:pt>
              </c:strCache>
            </c:strRef>
          </c:tx>
          <c:spPr>
            <a:solidFill>
              <a:schemeClr val="accent1"/>
            </a:solidFill>
            <a:ln>
              <a:noFill/>
            </a:ln>
            <a:effectLst/>
          </c:spPr>
          <c:invertIfNegative val="0"/>
          <c:cat>
            <c:strRef>
              <c:f>Sheet1!$A$2</c:f>
              <c:strCache>
                <c:ptCount val="1"/>
                <c:pt idx="0">
                  <c:v>F1</c:v>
                </c:pt>
              </c:strCache>
            </c:strRef>
          </c:cat>
          <c:val>
            <c:numRef>
              <c:f>Sheet1!$B$2</c:f>
              <c:numCache>
                <c:formatCode>General</c:formatCode>
                <c:ptCount val="1"/>
                <c:pt idx="0">
                  <c:v>50</c:v>
                </c:pt>
              </c:numCache>
            </c:numRef>
          </c:val>
          <c:extLst>
            <c:ext xmlns:c16="http://schemas.microsoft.com/office/drawing/2014/chart" uri="{C3380CC4-5D6E-409C-BE32-E72D297353CC}">
              <c16:uniqueId val="{00000000-CC3B-6646-80D4-BE3961523A95}"/>
            </c:ext>
          </c:extLst>
        </c:ser>
        <c:ser>
          <c:idx val="1"/>
          <c:order val="1"/>
          <c:tx>
            <c:strRef>
              <c:f>Sheet1!$C$1</c:f>
              <c:strCache>
                <c:ptCount val="1"/>
                <c:pt idx="0">
                  <c:v>EMNLP'17</c:v>
                </c:pt>
              </c:strCache>
            </c:strRef>
          </c:tx>
          <c:spPr>
            <a:solidFill>
              <a:schemeClr val="accent2"/>
            </a:solidFill>
            <a:ln>
              <a:noFill/>
            </a:ln>
            <a:effectLst/>
          </c:spPr>
          <c:invertIfNegative val="0"/>
          <c:cat>
            <c:strRef>
              <c:f>Sheet1!$A$2</c:f>
              <c:strCache>
                <c:ptCount val="1"/>
                <c:pt idx="0">
                  <c:v>F1</c:v>
                </c:pt>
              </c:strCache>
            </c:strRef>
          </c:cat>
          <c:val>
            <c:numRef>
              <c:f>Sheet1!$C$2</c:f>
              <c:numCache>
                <c:formatCode>General</c:formatCode>
                <c:ptCount val="1"/>
                <c:pt idx="0">
                  <c:v>51.5</c:v>
                </c:pt>
              </c:numCache>
            </c:numRef>
          </c:val>
          <c:extLst>
            <c:ext xmlns:c16="http://schemas.microsoft.com/office/drawing/2014/chart" uri="{C3380CC4-5D6E-409C-BE32-E72D297353CC}">
              <c16:uniqueId val="{00000001-CC3B-6646-80D4-BE3961523A95}"/>
            </c:ext>
          </c:extLst>
        </c:ser>
        <c:ser>
          <c:idx val="2"/>
          <c:order val="2"/>
          <c:tx>
            <c:strRef>
              <c:f>Sheet1!$D$1</c:f>
              <c:strCache>
                <c:ptCount val="1"/>
                <c:pt idx="0">
                  <c:v>TemProb</c:v>
                </c:pt>
              </c:strCache>
            </c:strRef>
          </c:tx>
          <c:spPr>
            <a:solidFill>
              <a:schemeClr val="accent3"/>
            </a:solidFill>
            <a:ln>
              <a:noFill/>
            </a:ln>
            <a:effectLst/>
          </c:spPr>
          <c:invertIfNegative val="0"/>
          <c:cat>
            <c:strRef>
              <c:f>Sheet1!$A$2</c:f>
              <c:strCache>
                <c:ptCount val="1"/>
                <c:pt idx="0">
                  <c:v>F1</c:v>
                </c:pt>
              </c:strCache>
            </c:strRef>
          </c:cat>
          <c:val>
            <c:numRef>
              <c:f>Sheet1!$D$2</c:f>
              <c:numCache>
                <c:formatCode>General</c:formatCode>
                <c:ptCount val="1"/>
                <c:pt idx="0">
                  <c:v>55.5</c:v>
                </c:pt>
              </c:numCache>
            </c:numRef>
          </c:val>
          <c:extLst>
            <c:ext xmlns:c16="http://schemas.microsoft.com/office/drawing/2014/chart" uri="{C3380CC4-5D6E-409C-BE32-E72D297353CC}">
              <c16:uniqueId val="{00000002-CC3B-6646-80D4-BE3961523A95}"/>
            </c:ext>
          </c:extLst>
        </c:ser>
        <c:ser>
          <c:idx val="3"/>
          <c:order val="3"/>
          <c:tx>
            <c:strRef>
              <c:f>Sheet1!$E$1</c:f>
              <c:strCache>
                <c:ptCount val="1"/>
                <c:pt idx="0">
                  <c:v>CogCompTime</c:v>
                </c:pt>
              </c:strCache>
            </c:strRef>
          </c:tx>
          <c:spPr>
            <a:solidFill>
              <a:schemeClr val="accent4"/>
            </a:solidFill>
            <a:ln>
              <a:noFill/>
            </a:ln>
            <a:effectLst/>
          </c:spPr>
          <c:invertIfNegative val="0"/>
          <c:cat>
            <c:strRef>
              <c:f>Sheet1!$A$2</c:f>
              <c:strCache>
                <c:ptCount val="1"/>
                <c:pt idx="0">
                  <c:v>F1</c:v>
                </c:pt>
              </c:strCache>
            </c:strRef>
          </c:cat>
          <c:val>
            <c:numRef>
              <c:f>Sheet1!$E$2</c:f>
              <c:numCache>
                <c:formatCode>General</c:formatCode>
                <c:ptCount val="1"/>
                <c:pt idx="0">
                  <c:v>66.599999999999994</c:v>
                </c:pt>
              </c:numCache>
            </c:numRef>
          </c:val>
          <c:extLst>
            <c:ext xmlns:c16="http://schemas.microsoft.com/office/drawing/2014/chart" uri="{C3380CC4-5D6E-409C-BE32-E72D297353CC}">
              <c16:uniqueId val="{00000003-CC3B-6646-80D4-BE3961523A95}"/>
            </c:ext>
          </c:extLst>
        </c:ser>
        <c:ser>
          <c:idx val="4"/>
          <c:order val="4"/>
          <c:tx>
            <c:strRef>
              <c:f>Sheet1!$F$1</c:f>
              <c:strCache>
                <c:ptCount val="1"/>
                <c:pt idx="0">
                  <c:v>LSTM</c:v>
                </c:pt>
              </c:strCache>
            </c:strRef>
          </c:tx>
          <c:spPr>
            <a:solidFill>
              <a:schemeClr val="accent5"/>
            </a:solidFill>
            <a:ln>
              <a:noFill/>
            </a:ln>
            <a:effectLst/>
          </c:spPr>
          <c:invertIfNegative val="0"/>
          <c:cat>
            <c:strRef>
              <c:f>Sheet1!$A$2</c:f>
              <c:strCache>
                <c:ptCount val="1"/>
                <c:pt idx="0">
                  <c:v>F1</c:v>
                </c:pt>
              </c:strCache>
            </c:strRef>
          </c:cat>
          <c:val>
            <c:numRef>
              <c:f>Sheet1!$F$2</c:f>
              <c:numCache>
                <c:formatCode>General</c:formatCode>
                <c:ptCount val="1"/>
                <c:pt idx="0">
                  <c:v>69</c:v>
                </c:pt>
              </c:numCache>
            </c:numRef>
          </c:val>
          <c:extLst>
            <c:ext xmlns:c16="http://schemas.microsoft.com/office/drawing/2014/chart" uri="{C3380CC4-5D6E-409C-BE32-E72D297353CC}">
              <c16:uniqueId val="{00000004-CC3B-6646-80D4-BE3961523A95}"/>
            </c:ext>
          </c:extLst>
        </c:ser>
        <c:ser>
          <c:idx val="5"/>
          <c:order val="5"/>
          <c:tx>
            <c:strRef>
              <c:f>Sheet1!$G$1</c:f>
              <c:strCache>
                <c:ptCount val="1"/>
                <c:pt idx="0">
                  <c:v>LSTM (BERT)</c:v>
                </c:pt>
              </c:strCache>
            </c:strRef>
          </c:tx>
          <c:spPr>
            <a:solidFill>
              <a:schemeClr val="accent6"/>
            </a:solidFill>
            <a:ln>
              <a:noFill/>
            </a:ln>
            <a:effectLst/>
          </c:spPr>
          <c:invertIfNegative val="0"/>
          <c:cat>
            <c:strRef>
              <c:f>Sheet1!$A$2</c:f>
              <c:strCache>
                <c:ptCount val="1"/>
                <c:pt idx="0">
                  <c:v>F1</c:v>
                </c:pt>
              </c:strCache>
            </c:strRef>
          </c:cat>
          <c:val>
            <c:numRef>
              <c:f>Sheet1!$G$2</c:f>
              <c:numCache>
                <c:formatCode>General</c:formatCode>
                <c:ptCount val="1"/>
                <c:pt idx="0">
                  <c:v>73.8</c:v>
                </c:pt>
              </c:numCache>
            </c:numRef>
          </c:val>
          <c:extLst>
            <c:ext xmlns:c16="http://schemas.microsoft.com/office/drawing/2014/chart" uri="{C3380CC4-5D6E-409C-BE32-E72D297353CC}">
              <c16:uniqueId val="{00000005-CC3B-6646-80D4-BE3961523A95}"/>
            </c:ext>
          </c:extLst>
        </c:ser>
        <c:ser>
          <c:idx val="6"/>
          <c:order val="6"/>
          <c:tx>
            <c:strRef>
              <c:f>Sheet1!$H$1</c:f>
              <c:strCache>
                <c:ptCount val="1"/>
                <c:pt idx="0">
                  <c:v>LSTM+Siamese</c:v>
                </c:pt>
              </c:strCache>
            </c:strRef>
          </c:tx>
          <c:spPr>
            <a:solidFill>
              <a:schemeClr val="accent1">
                <a:lumMod val="60000"/>
              </a:schemeClr>
            </a:solidFill>
            <a:ln>
              <a:noFill/>
            </a:ln>
            <a:effectLst/>
          </c:spPr>
          <c:invertIfNegative val="0"/>
          <c:cat>
            <c:strRef>
              <c:f>Sheet1!$A$2</c:f>
              <c:strCache>
                <c:ptCount val="1"/>
                <c:pt idx="0">
                  <c:v>F1</c:v>
                </c:pt>
              </c:strCache>
            </c:strRef>
          </c:cat>
          <c:val>
            <c:numRef>
              <c:f>Sheet1!$H$2</c:f>
              <c:numCache>
                <c:formatCode>General</c:formatCode>
                <c:ptCount val="1"/>
                <c:pt idx="0">
                  <c:v>76.5</c:v>
                </c:pt>
              </c:numCache>
            </c:numRef>
          </c:val>
          <c:extLst>
            <c:ext xmlns:c16="http://schemas.microsoft.com/office/drawing/2014/chart" uri="{C3380CC4-5D6E-409C-BE32-E72D297353CC}">
              <c16:uniqueId val="{00000006-CC3B-6646-80D4-BE3961523A95}"/>
            </c:ext>
          </c:extLst>
        </c:ser>
        <c:dLbls>
          <c:showLegendKey val="0"/>
          <c:showVal val="0"/>
          <c:showCatName val="0"/>
          <c:showSerName val="0"/>
          <c:showPercent val="0"/>
          <c:showBubbleSize val="0"/>
        </c:dLbls>
        <c:gapWidth val="267"/>
        <c:overlap val="-43"/>
        <c:axId val="-1321335344"/>
        <c:axId val="-1321355616"/>
      </c:barChart>
      <c:catAx>
        <c:axId val="-13213353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dk1">
                    <a:lumMod val="65000"/>
                    <a:lumOff val="35000"/>
                  </a:schemeClr>
                </a:solidFill>
                <a:latin typeface="Century Gothic" panose="020B0502020202020204" pitchFamily="34" charset="0"/>
                <a:ea typeface="+mn-ea"/>
                <a:cs typeface="+mn-cs"/>
              </a:defRPr>
            </a:pPr>
            <a:endParaRPr lang="en-US"/>
          </a:p>
        </c:txPr>
        <c:crossAx val="-1321355616"/>
        <c:crosses val="autoZero"/>
        <c:auto val="1"/>
        <c:lblAlgn val="ctr"/>
        <c:lblOffset val="100"/>
        <c:noMultiLvlLbl val="0"/>
      </c:catAx>
      <c:valAx>
        <c:axId val="-1321355616"/>
        <c:scaling>
          <c:orientation val="minMax"/>
          <c:max val="80"/>
          <c:min val="40"/>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en-US"/>
          </a:p>
        </c:txPr>
        <c:crossAx val="-132133534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2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a:solidFill>
                  <a:schemeClr val="tx1"/>
                </a:solidFill>
              </a:rPr>
              <a:t>After “grant”</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8F92-DE48-B680-0BDF824AA171}"/>
            </c:ext>
          </c:extLst>
        </c:ser>
        <c:dLbls>
          <c:showLegendKey val="0"/>
          <c:showVal val="0"/>
          <c:showCatName val="0"/>
          <c:showSerName val="0"/>
          <c:showPercent val="0"/>
          <c:showBubbleSize val="0"/>
        </c:dLbls>
        <c:gapWidth val="15"/>
        <c:overlap val="-19"/>
        <c:axId val="-1425862832"/>
        <c:axId val="-1449047904"/>
      </c:barChart>
      <c:catAx>
        <c:axId val="-142586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9047904"/>
        <c:crosses val="autoZero"/>
        <c:auto val="1"/>
        <c:lblAlgn val="ctr"/>
        <c:lblOffset val="100"/>
        <c:noMultiLvlLbl val="0"/>
      </c:catAx>
      <c:valAx>
        <c:axId val="-1449047904"/>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2586283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a:solidFill>
                  <a:schemeClr val="tx1"/>
                </a:solidFill>
              </a:rPr>
              <a:t>Before “grant”</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7FC-A644-A2C3-A2C749E02654}"/>
            </c:ext>
          </c:extLst>
        </c:ser>
        <c:dLbls>
          <c:showLegendKey val="0"/>
          <c:showVal val="0"/>
          <c:showCatName val="0"/>
          <c:showSerName val="0"/>
          <c:showPercent val="0"/>
          <c:showBubbleSize val="0"/>
        </c:dLbls>
        <c:gapWidth val="15"/>
        <c:overlap val="-19"/>
        <c:axId val="-1443134688"/>
        <c:axId val="-1443142752"/>
      </c:barChart>
      <c:catAx>
        <c:axId val="-144313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142752"/>
        <c:crosses val="autoZero"/>
        <c:auto val="1"/>
        <c:lblAlgn val="ctr"/>
        <c:lblOffset val="100"/>
        <c:noMultiLvlLbl val="0"/>
      </c:catAx>
      <c:valAx>
        <c:axId val="-14431427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13468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After “grant”</a:t>
            </a:r>
          </a:p>
        </c:rich>
      </c:tx>
      <c:layout>
        <c:manualLayout>
          <c:xMode val="edge"/>
          <c:yMode val="edge"/>
          <c:x val="0.33328910836612802"/>
          <c:y val="2.58558033384524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6753-4F9D-9940-49A87F684650}"/>
            </c:ext>
          </c:extLst>
        </c:ser>
        <c:dLbls>
          <c:showLegendKey val="0"/>
          <c:showVal val="0"/>
          <c:showCatName val="0"/>
          <c:showSerName val="0"/>
          <c:showPercent val="0"/>
          <c:showBubbleSize val="0"/>
        </c:dLbls>
        <c:gapWidth val="15"/>
        <c:overlap val="-19"/>
        <c:axId val="-1916632784"/>
        <c:axId val="-1898747152"/>
      </c:barChart>
      <c:catAx>
        <c:axId val="-191663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8747152"/>
        <c:crosses val="autoZero"/>
        <c:auto val="1"/>
        <c:lblAlgn val="ctr"/>
        <c:lblOffset val="100"/>
        <c:noMultiLvlLbl val="0"/>
      </c:catAx>
      <c:valAx>
        <c:axId val="-18987471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166327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Before “grant”</a:t>
            </a:r>
          </a:p>
        </c:rich>
      </c:tx>
      <c:layout>
        <c:manualLayout>
          <c:xMode val="edge"/>
          <c:yMode val="edge"/>
          <c:x val="0.307973241293372"/>
          <c:y val="2.72520590146556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E28-4560-83A1-4555CA6472B0}"/>
            </c:ext>
          </c:extLst>
        </c:ser>
        <c:dLbls>
          <c:showLegendKey val="0"/>
          <c:showVal val="0"/>
          <c:showCatName val="0"/>
          <c:showSerName val="0"/>
          <c:showPercent val="0"/>
          <c:showBubbleSize val="0"/>
        </c:dLbls>
        <c:gapWidth val="15"/>
        <c:overlap val="-19"/>
        <c:axId val="-1948643168"/>
        <c:axId val="-1900461616"/>
      </c:barChart>
      <c:catAx>
        <c:axId val="-19486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0461616"/>
        <c:crosses val="autoZero"/>
        <c:auto val="1"/>
        <c:lblAlgn val="ctr"/>
        <c:lblOffset val="100"/>
        <c:noMultiLvlLbl val="0"/>
      </c:catAx>
      <c:valAx>
        <c:axId val="-190046161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4864316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Sheet1!$B$2:$B$7</c:f>
              <c:numCache>
                <c:formatCode>General</c:formatCode>
                <c:ptCount val="6"/>
                <c:pt idx="0">
                  <c:v>49.8</c:v>
                </c:pt>
                <c:pt idx="1">
                  <c:v>50.3</c:v>
                </c:pt>
                <c:pt idx="2">
                  <c:v>54.9</c:v>
                </c:pt>
                <c:pt idx="3">
                  <c:v>66.099999999999994</c:v>
                </c:pt>
                <c:pt idx="4">
                  <c:v>69.900000000000006</c:v>
                </c:pt>
                <c:pt idx="5">
                  <c:v>72.3</c:v>
                </c:pt>
              </c:numCache>
            </c:numRef>
          </c:val>
          <c:extLst>
            <c:ext xmlns:c16="http://schemas.microsoft.com/office/drawing/2014/chart" uri="{C3380CC4-5D6E-409C-BE32-E72D297353CC}">
              <c16:uniqueId val="{00000000-54E1-D842-A63A-FC0E30090AF3}"/>
            </c:ext>
          </c:extLst>
        </c:ser>
        <c:ser>
          <c:idx val="1"/>
          <c:order val="1"/>
          <c:tx>
            <c:strRef>
              <c:f>Sheet1!$C$1</c:f>
              <c:strCache>
                <c:ptCount val="1"/>
                <c:pt idx="0">
                  <c:v>Exact Match</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Sheet1!$C$2:$C$7</c:f>
              <c:numCache>
                <c:formatCode>General</c:formatCode>
                <c:ptCount val="6"/>
                <c:pt idx="0">
                  <c:v>17.399999999999999</c:v>
                </c:pt>
                <c:pt idx="1">
                  <c:v>20.9</c:v>
                </c:pt>
                <c:pt idx="2">
                  <c:v>26.4</c:v>
                </c:pt>
                <c:pt idx="3">
                  <c:v>39.6</c:v>
                </c:pt>
                <c:pt idx="4">
                  <c:v>42.7</c:v>
                </c:pt>
                <c:pt idx="5">
                  <c:v>43.6</c:v>
                </c:pt>
              </c:numCache>
            </c:numRef>
          </c:val>
          <c:extLst>
            <c:ext xmlns:c16="http://schemas.microsoft.com/office/drawing/2014/chart" uri="{C3380CC4-5D6E-409C-BE32-E72D297353CC}">
              <c16:uniqueId val="{00000001-54E1-D842-A63A-FC0E30090AF3}"/>
            </c:ext>
          </c:extLst>
        </c:ser>
        <c:dLbls>
          <c:dLblPos val="outEnd"/>
          <c:showLegendKey val="0"/>
          <c:showVal val="1"/>
          <c:showCatName val="0"/>
          <c:showSerName val="0"/>
          <c:showPercent val="0"/>
          <c:showBubbleSize val="0"/>
        </c:dLbls>
        <c:gapWidth val="164"/>
        <c:overlap val="-22"/>
        <c:axId val="578491776"/>
        <c:axId val="578493408"/>
      </c:barChart>
      <c:catAx>
        <c:axId val="5784917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3408"/>
        <c:crosses val="autoZero"/>
        <c:auto val="1"/>
        <c:lblAlgn val="ctr"/>
        <c:lblOffset val="100"/>
        <c:noMultiLvlLbl val="0"/>
      </c:catAx>
      <c:valAx>
        <c:axId val="578493408"/>
        <c:scaling>
          <c:orientation val="minMax"/>
          <c:max val="100"/>
        </c:scaling>
        <c:delete val="0"/>
        <c:axPos val="l"/>
        <c:majorGridlines>
          <c:spPr>
            <a:ln>
              <a:no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1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r>
              <a:rPr lang="en-US" b="1" dirty="0"/>
              <a:t>Predicted</a:t>
            </a:r>
            <a:r>
              <a:rPr lang="en-US" b="1" baseline="0" dirty="0"/>
              <a:t> Duration from </a:t>
            </a:r>
            <a:r>
              <a:rPr lang="en-US" b="1" baseline="0" dirty="0" err="1"/>
              <a:t>TacoLM</a:t>
            </a:r>
            <a:endParaRPr lang="en-US" b="1" dirty="0"/>
          </a:p>
        </c:rich>
      </c:tx>
      <c:overlay val="0"/>
      <c:spPr>
        <a:noFill/>
        <a:ln>
          <a:noFill/>
        </a:ln>
        <a:effectLst/>
      </c:spPr>
      <c:txPr>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Dr. Porter is taking a walk.</c:v>
                </c:pt>
              </c:strCache>
            </c:strRef>
          </c:tx>
          <c:spPr>
            <a:ln w="57150" cap="rnd">
              <a:solidFill>
                <a:schemeClr val="accent1"/>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Sheet1!$B$2:$B$10</c:f>
              <c:numCache>
                <c:formatCode>General</c:formatCode>
                <c:ptCount val="9"/>
                <c:pt idx="0">
                  <c:v>6.7000000000000004E-2</c:v>
                </c:pt>
                <c:pt idx="1">
                  <c:v>0.33411673320000002</c:v>
                </c:pt>
                <c:pt idx="2">
                  <c:v>0.30587087159999998</c:v>
                </c:pt>
                <c:pt idx="3">
                  <c:v>0.16983672329999999</c:v>
                </c:pt>
                <c:pt idx="4">
                  <c:v>7.7125619620000002E-2</c:v>
                </c:pt>
                <c:pt idx="5">
                  <c:v>3.6263029519999997E-2</c:v>
                </c:pt>
                <c:pt idx="6">
                  <c:v>7.6979349339999998E-3</c:v>
                </c:pt>
                <c:pt idx="7">
                  <c:v>1.386041268E-3</c:v>
                </c:pt>
                <c:pt idx="8">
                  <c:v>3.4493728199999998E-4</c:v>
                </c:pt>
              </c:numCache>
            </c:numRef>
          </c:val>
          <c:smooth val="0"/>
          <c:extLst>
            <c:ext xmlns:c16="http://schemas.microsoft.com/office/drawing/2014/chart" uri="{C3380CC4-5D6E-409C-BE32-E72D297353CC}">
              <c16:uniqueId val="{00000000-F6AE-3149-B05A-BC23FB5DC5CA}"/>
            </c:ext>
          </c:extLst>
        </c:ser>
        <c:ser>
          <c:idx val="1"/>
          <c:order val="1"/>
          <c:tx>
            <c:strRef>
              <c:f>Sheet1!$C$1</c:f>
              <c:strCache>
                <c:ptCount val="1"/>
                <c:pt idx="0">
                  <c:v>Dr. Porter is taking a long vacation.</c:v>
                </c:pt>
              </c:strCache>
            </c:strRef>
          </c:tx>
          <c:spPr>
            <a:ln w="57150" cap="rnd">
              <a:solidFill>
                <a:schemeClr val="accent2"/>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Sheet1!$C$2:$C$10</c:f>
              <c:numCache>
                <c:formatCode>General</c:formatCode>
                <c:ptCount val="9"/>
                <c:pt idx="0">
                  <c:v>5.1173120709999999E-4</c:v>
                </c:pt>
                <c:pt idx="1">
                  <c:v>5.3639329539999997E-3</c:v>
                </c:pt>
                <c:pt idx="2">
                  <c:v>7.483196282E-2</c:v>
                </c:pt>
                <c:pt idx="3">
                  <c:v>0.26090242089999999</c:v>
                </c:pt>
                <c:pt idx="4">
                  <c:v>0.25999235030000001</c:v>
                </c:pt>
                <c:pt idx="5">
                  <c:v>0.22086822819999999</c:v>
                </c:pt>
                <c:pt idx="6">
                  <c:v>0.11866458019999999</c:v>
                </c:pt>
                <c:pt idx="7">
                  <c:v>4.4766527030000003E-2</c:v>
                </c:pt>
                <c:pt idx="8">
                  <c:v>1.409826636E-2</c:v>
                </c:pt>
              </c:numCache>
            </c:numRef>
          </c:val>
          <c:smooth val="0"/>
          <c:extLst>
            <c:ext xmlns:c16="http://schemas.microsoft.com/office/drawing/2014/chart" uri="{C3380CC4-5D6E-409C-BE32-E72D297353CC}">
              <c16:uniqueId val="{00000001-F6AE-3149-B05A-BC23FB5DC5CA}"/>
            </c:ext>
          </c:extLst>
        </c:ser>
        <c:dLbls>
          <c:showLegendKey val="0"/>
          <c:showVal val="0"/>
          <c:showCatName val="0"/>
          <c:showSerName val="0"/>
          <c:showPercent val="0"/>
          <c:showBubbleSize val="0"/>
        </c:dLbls>
        <c:smooth val="0"/>
        <c:axId val="1056609424"/>
        <c:axId val="1056150224"/>
      </c:lineChart>
      <c:catAx>
        <c:axId val="105660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56150224"/>
        <c:crosses val="autoZero"/>
        <c:auto val="1"/>
        <c:lblAlgn val="ctr"/>
        <c:lblOffset val="100"/>
        <c:noMultiLvlLbl val="0"/>
      </c:catAx>
      <c:valAx>
        <c:axId val="105615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66094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BERT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Duration</c:v>
                </c:pt>
                <c:pt idx="1">
                  <c:v>Frequency</c:v>
                </c:pt>
                <c:pt idx="2">
                  <c:v>Typical Time (avg)</c:v>
                </c:pt>
              </c:strCache>
            </c:strRef>
          </c:cat>
          <c:val>
            <c:numRef>
              <c:f>Sheet1!$B$2:$B$4</c:f>
              <c:numCache>
                <c:formatCode>General</c:formatCode>
                <c:ptCount val="3"/>
                <c:pt idx="0">
                  <c:v>1.33</c:v>
                </c:pt>
                <c:pt idx="1">
                  <c:v>1.68</c:v>
                </c:pt>
                <c:pt idx="2">
                  <c:v>1.98</c:v>
                </c:pt>
              </c:numCache>
            </c:numRef>
          </c:val>
          <c:extLst>
            <c:ext xmlns:c16="http://schemas.microsoft.com/office/drawing/2014/chart" uri="{C3380CC4-5D6E-409C-BE32-E72D297353CC}">
              <c16:uniqueId val="{00000000-EAAE-8C46-8F4A-A355C903762E}"/>
            </c:ext>
          </c:extLst>
        </c:ser>
        <c:ser>
          <c:idx val="1"/>
          <c:order val="1"/>
          <c:tx>
            <c:strRef>
              <c:f>Sheet1!$C$1</c:f>
              <c:strCache>
                <c:ptCount val="1"/>
                <c:pt idx="0">
                  <c:v>TacoLM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Duration</c:v>
                </c:pt>
                <c:pt idx="1">
                  <c:v>Frequency</c:v>
                </c:pt>
                <c:pt idx="2">
                  <c:v>Typical Time (avg)</c:v>
                </c:pt>
              </c:strCache>
            </c:strRef>
          </c:cat>
          <c:val>
            <c:numRef>
              <c:f>Sheet1!$C$2:$C$4</c:f>
              <c:numCache>
                <c:formatCode>General</c:formatCode>
                <c:ptCount val="3"/>
                <c:pt idx="0">
                  <c:v>0.75</c:v>
                </c:pt>
                <c:pt idx="1">
                  <c:v>1.17</c:v>
                </c:pt>
                <c:pt idx="2">
                  <c:v>1.74</c:v>
                </c:pt>
              </c:numCache>
            </c:numRef>
          </c:val>
          <c:extLst>
            <c:ext xmlns:c16="http://schemas.microsoft.com/office/drawing/2014/chart" uri="{C3380CC4-5D6E-409C-BE32-E72D297353CC}">
              <c16:uniqueId val="{00000001-EAAE-8C46-8F4A-A355C903762E}"/>
            </c:ext>
          </c:extLst>
        </c:ser>
        <c:dLbls>
          <c:showLegendKey val="0"/>
          <c:showVal val="1"/>
          <c:showCatName val="0"/>
          <c:showSerName val="0"/>
          <c:showPercent val="0"/>
          <c:showBubbleSize val="0"/>
        </c:dLbls>
        <c:gapWidth val="150"/>
        <c:overlap val="-25"/>
        <c:axId val="1214027120"/>
        <c:axId val="1214028800"/>
      </c:barChart>
      <c:catAx>
        <c:axId val="121402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14028800"/>
        <c:crosses val="autoZero"/>
        <c:auto val="1"/>
        <c:lblAlgn val="ctr"/>
        <c:lblOffset val="100"/>
        <c:noMultiLvlLbl val="0"/>
      </c:catAx>
      <c:valAx>
        <c:axId val="1214028800"/>
        <c:scaling>
          <c:orientation val="minMax"/>
          <c:max val="2"/>
          <c:min val="0"/>
        </c:scaling>
        <c:delete val="1"/>
        <c:axPos val="l"/>
        <c:numFmt formatCode="General" sourceLinked="1"/>
        <c:majorTickMark val="none"/>
        <c:minorTickMark val="none"/>
        <c:tickLblPos val="nextTo"/>
        <c:crossAx val="1214027120"/>
        <c:crosses val="autoZero"/>
        <c:crossBetween val="between"/>
      </c:valAx>
      <c:spPr>
        <a:noFill/>
        <a:ln>
          <a:noFill/>
        </a:ln>
        <a:effectLst/>
      </c:spPr>
    </c:plotArea>
    <c:legend>
      <c:legendPos val="t"/>
      <c:layout>
        <c:manualLayout>
          <c:xMode val="edge"/>
          <c:yMode val="edge"/>
          <c:x val="0.35449662501500767"/>
          <c:y val="8.2920405451150286E-2"/>
          <c:w val="0.29100662183600362"/>
          <c:h val="0.1477630575782018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BERT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Duration</c:v>
                </c:pt>
              </c:strCache>
            </c:strRef>
          </c:cat>
          <c:val>
            <c:numRef>
              <c:f>Sheet1!$B$2</c:f>
              <c:numCache>
                <c:formatCode>General</c:formatCode>
                <c:ptCount val="1"/>
                <c:pt idx="0">
                  <c:v>1.77</c:v>
                </c:pt>
              </c:numCache>
            </c:numRef>
          </c:val>
          <c:extLst>
            <c:ext xmlns:c16="http://schemas.microsoft.com/office/drawing/2014/chart" uri="{C3380CC4-5D6E-409C-BE32-E72D297353CC}">
              <c16:uniqueId val="{00000000-1D13-764C-B541-9C9C317A92DE}"/>
            </c:ext>
          </c:extLst>
        </c:ser>
        <c:ser>
          <c:idx val="1"/>
          <c:order val="1"/>
          <c:tx>
            <c:strRef>
              <c:f>Sheet1!$C$1</c:f>
              <c:strCache>
                <c:ptCount val="1"/>
                <c:pt idx="0">
                  <c:v>TacoLM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Duration</c:v>
                </c:pt>
              </c:strCache>
            </c:strRef>
          </c:cat>
          <c:val>
            <c:numRef>
              <c:f>Sheet1!$C$2</c:f>
              <c:numCache>
                <c:formatCode>General</c:formatCode>
                <c:ptCount val="1"/>
                <c:pt idx="0">
                  <c:v>1.49</c:v>
                </c:pt>
              </c:numCache>
            </c:numRef>
          </c:val>
          <c:extLst>
            <c:ext xmlns:c16="http://schemas.microsoft.com/office/drawing/2014/chart" uri="{C3380CC4-5D6E-409C-BE32-E72D297353CC}">
              <c16:uniqueId val="{00000001-1D13-764C-B541-9C9C317A92DE}"/>
            </c:ext>
          </c:extLst>
        </c:ser>
        <c:dLbls>
          <c:showLegendKey val="0"/>
          <c:showVal val="1"/>
          <c:showCatName val="0"/>
          <c:showSerName val="0"/>
          <c:showPercent val="0"/>
          <c:showBubbleSize val="0"/>
        </c:dLbls>
        <c:gapWidth val="150"/>
        <c:overlap val="-25"/>
        <c:axId val="1214027120"/>
        <c:axId val="1214028800"/>
      </c:barChart>
      <c:catAx>
        <c:axId val="121402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14028800"/>
        <c:crosses val="autoZero"/>
        <c:auto val="1"/>
        <c:lblAlgn val="ctr"/>
        <c:lblOffset val="100"/>
        <c:noMultiLvlLbl val="0"/>
      </c:catAx>
      <c:valAx>
        <c:axId val="1214028800"/>
        <c:scaling>
          <c:orientation val="minMax"/>
          <c:max val="2"/>
          <c:min val="0"/>
        </c:scaling>
        <c:delete val="1"/>
        <c:axPos val="l"/>
        <c:numFmt formatCode="General" sourceLinked="1"/>
        <c:majorTickMark val="none"/>
        <c:minorTickMark val="none"/>
        <c:tickLblPos val="nextTo"/>
        <c:crossAx val="1214027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BERT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Coreference</c:v>
                </c:pt>
                <c:pt idx="1">
                  <c:v>Child-Parent</c:v>
                </c:pt>
                <c:pt idx="2">
                  <c:v>Parent-Child</c:v>
                </c:pt>
              </c:strCache>
            </c:strRef>
          </c:cat>
          <c:val>
            <c:numRef>
              <c:f>Sheet1!$B$2:$B$4</c:f>
              <c:numCache>
                <c:formatCode>General</c:formatCode>
                <c:ptCount val="3"/>
                <c:pt idx="0">
                  <c:v>47.9</c:v>
                </c:pt>
                <c:pt idx="1">
                  <c:v>40.700000000000003</c:v>
                </c:pt>
                <c:pt idx="2">
                  <c:v>40.6</c:v>
                </c:pt>
              </c:numCache>
            </c:numRef>
          </c:val>
          <c:extLst>
            <c:ext xmlns:c16="http://schemas.microsoft.com/office/drawing/2014/chart" uri="{C3380CC4-5D6E-409C-BE32-E72D297353CC}">
              <c16:uniqueId val="{00000000-6EBC-9242-982D-81664E6E1526}"/>
            </c:ext>
          </c:extLst>
        </c:ser>
        <c:ser>
          <c:idx val="1"/>
          <c:order val="1"/>
          <c:tx>
            <c:strRef>
              <c:f>Sheet1!$C$1</c:f>
              <c:strCache>
                <c:ptCount val="1"/>
                <c:pt idx="0">
                  <c:v>TacoLM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Coreference</c:v>
                </c:pt>
                <c:pt idx="1">
                  <c:v>Child-Parent</c:v>
                </c:pt>
                <c:pt idx="2">
                  <c:v>Parent-Child</c:v>
                </c:pt>
              </c:strCache>
            </c:strRef>
          </c:cat>
          <c:val>
            <c:numRef>
              <c:f>Sheet1!$C$2:$C$4</c:f>
              <c:numCache>
                <c:formatCode>General</c:formatCode>
                <c:ptCount val="3"/>
                <c:pt idx="0">
                  <c:v>51.5</c:v>
                </c:pt>
                <c:pt idx="1">
                  <c:v>49.4</c:v>
                </c:pt>
                <c:pt idx="2">
                  <c:v>48.5</c:v>
                </c:pt>
              </c:numCache>
            </c:numRef>
          </c:val>
          <c:extLst>
            <c:ext xmlns:c16="http://schemas.microsoft.com/office/drawing/2014/chart" uri="{C3380CC4-5D6E-409C-BE32-E72D297353CC}">
              <c16:uniqueId val="{00000001-6EBC-9242-982D-81664E6E1526}"/>
            </c:ext>
          </c:extLst>
        </c:ser>
        <c:dLbls>
          <c:showLegendKey val="0"/>
          <c:showVal val="1"/>
          <c:showCatName val="0"/>
          <c:showSerName val="0"/>
          <c:showPercent val="0"/>
          <c:showBubbleSize val="0"/>
        </c:dLbls>
        <c:gapWidth val="150"/>
        <c:overlap val="-25"/>
        <c:axId val="1214027120"/>
        <c:axId val="1214028800"/>
      </c:barChart>
      <c:catAx>
        <c:axId val="121402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14028800"/>
        <c:crosses val="autoZero"/>
        <c:auto val="1"/>
        <c:lblAlgn val="ctr"/>
        <c:lblOffset val="100"/>
        <c:noMultiLvlLbl val="0"/>
      </c:catAx>
      <c:valAx>
        <c:axId val="1214028800"/>
        <c:scaling>
          <c:orientation val="minMax"/>
          <c:min val="30"/>
        </c:scaling>
        <c:delete val="1"/>
        <c:axPos val="l"/>
        <c:numFmt formatCode="General" sourceLinked="1"/>
        <c:majorTickMark val="out"/>
        <c:minorTickMark val="none"/>
        <c:tickLblPos val="nextTo"/>
        <c:crossAx val="12140271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After “bomb”</a:t>
            </a:r>
          </a:p>
        </c:rich>
      </c:tx>
      <c:layout>
        <c:manualLayout>
          <c:xMode val="edge"/>
          <c:yMode val="edge"/>
          <c:x val="0.33658256768858902"/>
          <c:y val="2.777777777777780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C27990"/>
            </a:solidFill>
            <a:ln>
              <a:noFill/>
            </a:ln>
            <a:effectLst/>
          </c:spPr>
          <c:invertIfNegative val="0"/>
          <c:cat>
            <c:strRef>
              <c:f>Sheet1!$A$2:$A$8</c:f>
              <c:strCache>
                <c:ptCount val="7"/>
                <c:pt idx="0">
                  <c:v>kill</c:v>
                </c:pt>
                <c:pt idx="1">
                  <c:v>destroy</c:v>
                </c:pt>
                <c:pt idx="2">
                  <c:v>suspect</c:v>
                </c:pt>
                <c:pt idx="3">
                  <c:v>strafe</c:v>
                </c:pt>
                <c:pt idx="4">
                  <c:v>include</c:v>
                </c:pt>
                <c:pt idx="5">
                  <c:v>shell</c:v>
                </c:pt>
                <c:pt idx="6">
                  <c:v>wound</c:v>
                </c:pt>
              </c:strCache>
            </c:strRef>
          </c:cat>
          <c:val>
            <c:numRef>
              <c:f>Sheet1!$B$2:$B$8</c:f>
              <c:numCache>
                <c:formatCode>General</c:formatCode>
                <c:ptCount val="7"/>
                <c:pt idx="0">
                  <c:v>27.05184686635042</c:v>
                </c:pt>
                <c:pt idx="1">
                  <c:v>8.8264710397267248</c:v>
                </c:pt>
                <c:pt idx="2">
                  <c:v>6.4737483182894051</c:v>
                </c:pt>
                <c:pt idx="3">
                  <c:v>6.4737483182894051</c:v>
                </c:pt>
                <c:pt idx="4">
                  <c:v>5.5720068149199866</c:v>
                </c:pt>
                <c:pt idx="5">
                  <c:v>4.9915939069102171</c:v>
                </c:pt>
                <c:pt idx="6">
                  <c:v>4.7009061075832763</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25774608"/>
        <c:axId val="-1449032256"/>
      </c:barChart>
      <c:catAx>
        <c:axId val="-14257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9032256"/>
        <c:crosses val="autoZero"/>
        <c:auto val="1"/>
        <c:lblAlgn val="ctr"/>
        <c:lblOffset val="100"/>
        <c:noMultiLvlLbl val="0"/>
      </c:catAx>
      <c:valAx>
        <c:axId val="-144903225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2577460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“bomb”</a:t>
            </a:r>
          </a:p>
        </c:rich>
      </c:tx>
      <c:layout>
        <c:manualLayout>
          <c:xMode val="edge"/>
          <c:yMode val="edge"/>
          <c:x val="0.294747374630347"/>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bomb</c:v>
                </c:pt>
              </c:strCache>
            </c:strRef>
          </c:tx>
          <c:spPr>
            <a:solidFill>
              <a:srgbClr val="C27990"/>
            </a:solidFill>
            <a:ln>
              <a:noFill/>
            </a:ln>
            <a:effectLst/>
          </c:spPr>
          <c:invertIfNegative val="0"/>
          <c:cat>
            <c:strRef>
              <c:f>Sheet1!$A$2:$A$8</c:f>
              <c:strCache>
                <c:ptCount val="7"/>
                <c:pt idx="0">
                  <c:v>report</c:v>
                </c:pt>
                <c:pt idx="1">
                  <c:v>fire</c:v>
                </c:pt>
                <c:pt idx="2">
                  <c:v>come</c:v>
                </c:pt>
                <c:pt idx="3">
                  <c:v>continue</c:v>
                </c:pt>
                <c:pt idx="4">
                  <c:v>lead</c:v>
                </c:pt>
                <c:pt idx="5">
                  <c:v>describe</c:v>
                </c:pt>
                <c:pt idx="6">
                  <c:v>refuse</c:v>
                </c:pt>
              </c:strCache>
            </c:strRef>
          </c:cat>
          <c:val>
            <c:numRef>
              <c:f>Sheet1!$B$2:$B$8</c:f>
              <c:numCache>
                <c:formatCode>General</c:formatCode>
                <c:ptCount val="7"/>
                <c:pt idx="0">
                  <c:v>6.1580198871688836</c:v>
                </c:pt>
                <c:pt idx="1">
                  <c:v>6.1580198871688836</c:v>
                </c:pt>
                <c:pt idx="2">
                  <c:v>4.2112321579970349</c:v>
                </c:pt>
                <c:pt idx="3">
                  <c:v>3.447865276103125</c:v>
                </c:pt>
                <c:pt idx="4">
                  <c:v>2.3111732106021292</c:v>
                </c:pt>
                <c:pt idx="5">
                  <c:v>2.3111732106021292</c:v>
                </c:pt>
                <c:pt idx="6">
                  <c:v>1.9112457966326371</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320382416"/>
        <c:axId val="-1320380096"/>
      </c:barChart>
      <c:catAx>
        <c:axId val="-132038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320380096"/>
        <c:crosses val="autoZero"/>
        <c:auto val="1"/>
        <c:lblAlgn val="ctr"/>
        <c:lblOffset val="100"/>
        <c:noMultiLvlLbl val="0"/>
      </c:catAx>
      <c:valAx>
        <c:axId val="-132038009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32038241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“investigate”</a:t>
            </a:r>
          </a:p>
        </c:rich>
      </c:tx>
      <c:layout>
        <c:manualLayout>
          <c:xMode val="edge"/>
          <c:yMode val="edge"/>
          <c:x val="0.27770157642497101"/>
          <c:y val="2.6915618476406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report</c:v>
                </c:pt>
                <c:pt idx="1">
                  <c:v>prosecute</c:v>
                </c:pt>
                <c:pt idx="2">
                  <c:v>violate</c:v>
                </c:pt>
                <c:pt idx="3">
                  <c:v>occur</c:v>
                </c:pt>
                <c:pt idx="4">
                  <c:v>pay</c:v>
                </c:pt>
                <c:pt idx="5">
                  <c:v>tell</c:v>
                </c:pt>
                <c:pt idx="6">
                  <c:v>punish</c:v>
                </c:pt>
              </c:strCache>
            </c:strRef>
          </c:cat>
          <c:val>
            <c:numRef>
              <c:f>Sheet1!$B$2:$B$8</c:f>
              <c:numCache>
                <c:formatCode>General</c:formatCode>
                <c:ptCount val="7"/>
                <c:pt idx="0">
                  <c:v>7.6733652878954857</c:v>
                </c:pt>
                <c:pt idx="1">
                  <c:v>7.0834089290521183</c:v>
                </c:pt>
                <c:pt idx="2">
                  <c:v>4.8927537252394764</c:v>
                </c:pt>
                <c:pt idx="3">
                  <c:v>4.4716402113483404</c:v>
                </c:pt>
                <c:pt idx="4">
                  <c:v>3.8487763976105431</c:v>
                </c:pt>
                <c:pt idx="5">
                  <c:v>2.9974300723258311</c:v>
                </c:pt>
                <c:pt idx="6">
                  <c:v>2.9974300723258311</c:v>
                </c:pt>
              </c:numCache>
            </c:numRef>
          </c:val>
          <c:extLst>
            <c:ext xmlns:c16="http://schemas.microsoft.com/office/drawing/2014/chart" uri="{C3380CC4-5D6E-409C-BE32-E72D297353CC}">
              <c16:uniqueId val="{00000000-BA6E-48EE-8EC5-3953232382E0}"/>
            </c:ext>
          </c:extLst>
        </c:ser>
        <c:dLbls>
          <c:showLegendKey val="0"/>
          <c:showVal val="0"/>
          <c:showCatName val="0"/>
          <c:showSerName val="0"/>
          <c:showPercent val="0"/>
          <c:showBubbleSize val="0"/>
        </c:dLbls>
        <c:gapWidth val="15"/>
        <c:overlap val="-19"/>
        <c:axId val="-1442873024"/>
        <c:axId val="-1442932240"/>
      </c:barChart>
      <c:catAx>
        <c:axId val="-144287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32240"/>
        <c:crosses val="autoZero"/>
        <c:auto val="1"/>
        <c:lblAlgn val="ctr"/>
        <c:lblOffset val="100"/>
        <c:noMultiLvlLbl val="0"/>
      </c:catAx>
      <c:valAx>
        <c:axId val="-1442932240"/>
        <c:scaling>
          <c:orientation val="minMax"/>
          <c:max val="8"/>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87302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“investigate”</a:t>
            </a:r>
          </a:p>
        </c:rich>
      </c:tx>
      <c:layout>
        <c:manualLayout>
          <c:xMode val="edge"/>
          <c:yMode val="edge"/>
          <c:x val="0.24412604635947199"/>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involve</c:v>
                </c:pt>
                <c:pt idx="1">
                  <c:v>kill</c:v>
                </c:pt>
                <c:pt idx="2">
                  <c:v>suspect</c:v>
                </c:pt>
                <c:pt idx="3">
                  <c:v>know</c:v>
                </c:pt>
                <c:pt idx="4">
                  <c:v>link</c:v>
                </c:pt>
                <c:pt idx="5">
                  <c:v>raise</c:v>
                </c:pt>
                <c:pt idx="6">
                  <c:v>steal</c:v>
                </c:pt>
              </c:strCache>
            </c:strRef>
          </c:cat>
          <c:val>
            <c:numRef>
              <c:f>Sheet1!$B$2:$B$8</c:f>
              <c:numCache>
                <c:formatCode>General</c:formatCode>
                <c:ptCount val="7"/>
                <c:pt idx="0">
                  <c:v>7.5214224749932699</c:v>
                </c:pt>
                <c:pt idx="1">
                  <c:v>5.684568819219578</c:v>
                </c:pt>
                <c:pt idx="2">
                  <c:v>5.4616736876407801</c:v>
                </c:pt>
                <c:pt idx="3">
                  <c:v>3.0275547453758151</c:v>
                </c:pt>
                <c:pt idx="4">
                  <c:v>1.8922285832099399</c:v>
                </c:pt>
                <c:pt idx="5">
                  <c:v>1.5647957103941661</c:v>
                </c:pt>
                <c:pt idx="6">
                  <c:v>1.3878492948359289</c:v>
                </c:pt>
              </c:numCache>
            </c:numRef>
          </c:val>
          <c:extLst>
            <c:ext xmlns:c16="http://schemas.microsoft.com/office/drawing/2014/chart" uri="{C3380CC4-5D6E-409C-BE32-E72D297353CC}">
              <c16:uniqueId val="{00000000-BF8E-4B3C-A255-8AB206E08EB4}"/>
            </c:ext>
          </c:extLst>
        </c:ser>
        <c:dLbls>
          <c:showLegendKey val="0"/>
          <c:showVal val="0"/>
          <c:showCatName val="0"/>
          <c:showSerName val="0"/>
          <c:showPercent val="0"/>
          <c:showBubbleSize val="0"/>
        </c:dLbls>
        <c:gapWidth val="15"/>
        <c:overlap val="-19"/>
        <c:axId val="-1443791312"/>
        <c:axId val="-1443146992"/>
      </c:barChart>
      <c:catAx>
        <c:axId val="-144379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146992"/>
        <c:crosses val="autoZero"/>
        <c:auto val="1"/>
        <c:lblAlgn val="ctr"/>
        <c:lblOffset val="100"/>
        <c:noMultiLvlLbl val="0"/>
      </c:catAx>
      <c:valAx>
        <c:axId val="-144314699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79131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“grant”</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43690480"/>
        <c:axId val="-1443078192"/>
      </c:barChart>
      <c:catAx>
        <c:axId val="-144369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078192"/>
        <c:crosses val="autoZero"/>
        <c:auto val="1"/>
        <c:lblAlgn val="ctr"/>
        <c:lblOffset val="100"/>
        <c:noMultiLvlLbl val="0"/>
      </c:catAx>
      <c:valAx>
        <c:axId val="-144307819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69048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“grant”</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442910352"/>
        <c:axId val="-1442908576"/>
      </c:barChart>
      <c:catAx>
        <c:axId val="-144291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08576"/>
        <c:crosses val="autoZero"/>
        <c:auto val="1"/>
        <c:lblAlgn val="ctr"/>
        <c:lblOffset val="100"/>
        <c:noMultiLvlLbl val="0"/>
      </c:catAx>
      <c:valAx>
        <c:axId val="-144290857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1035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“mourn”</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544F65"/>
            </a:solidFill>
            <a:ln>
              <a:noFill/>
            </a:ln>
            <a:effectLst/>
          </c:spPr>
          <c:invertIfNegative val="0"/>
          <c:cat>
            <c:strRef>
              <c:f>Sheet1!$A$2:$A$8</c:f>
              <c:strCache>
                <c:ptCount val="7"/>
                <c:pt idx="0">
                  <c:v>send</c:v>
                </c:pt>
                <c:pt idx="1">
                  <c:v>offer</c:v>
                </c:pt>
                <c:pt idx="2">
                  <c:v>play</c:v>
                </c:pt>
                <c:pt idx="3">
                  <c:v>remember</c:v>
                </c:pt>
                <c:pt idx="4">
                  <c:v>return</c:v>
                </c:pt>
                <c:pt idx="5">
                  <c:v>sign</c:v>
                </c:pt>
                <c:pt idx="6">
                  <c:v>share</c:v>
                </c:pt>
              </c:strCache>
            </c:strRef>
          </c:cat>
          <c:val>
            <c:numRef>
              <c:f>Sheet1!$B$2:$B$8</c:f>
              <c:numCache>
                <c:formatCode>General</c:formatCode>
                <c:ptCount val="7"/>
                <c:pt idx="0">
                  <c:v>16.08287882258843</c:v>
                </c:pt>
                <c:pt idx="1">
                  <c:v>9.3722695270060594</c:v>
                </c:pt>
                <c:pt idx="2">
                  <c:v>7.9070540515934384</c:v>
                </c:pt>
                <c:pt idx="3">
                  <c:v>7.6733652878954857</c:v>
                </c:pt>
                <c:pt idx="4">
                  <c:v>3.3126725448998768</c:v>
                </c:pt>
                <c:pt idx="5">
                  <c:v>3.1197575141649949</c:v>
                </c:pt>
                <c:pt idx="6">
                  <c:v>2.739444818768368</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42936496"/>
        <c:axId val="-1442934176"/>
      </c:barChart>
      <c:catAx>
        <c:axId val="-144293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34176"/>
        <c:crosses val="autoZero"/>
        <c:auto val="1"/>
        <c:lblAlgn val="ctr"/>
        <c:lblOffset val="100"/>
        <c:noMultiLvlLbl val="0"/>
      </c:catAx>
      <c:valAx>
        <c:axId val="-144293417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36496"/>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“mourn”</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544F65"/>
            </a:solidFill>
            <a:ln>
              <a:noFill/>
            </a:ln>
            <a:effectLst/>
          </c:spPr>
          <c:invertIfNegative val="0"/>
          <c:cat>
            <c:strRef>
              <c:f>Sheet1!$A$2:$A$8</c:f>
              <c:strCache>
                <c:ptCount val="7"/>
                <c:pt idx="0">
                  <c:v>pass</c:v>
                </c:pt>
                <c:pt idx="1">
                  <c:v>serve</c:v>
                </c:pt>
                <c:pt idx="2">
                  <c:v>respect</c:v>
                </c:pt>
                <c:pt idx="3">
                  <c:v>value</c:v>
                </c:pt>
                <c:pt idx="4">
                  <c:v>score</c:v>
                </c:pt>
                <c:pt idx="5">
                  <c:v>trust</c:v>
                </c:pt>
                <c:pt idx="6">
                  <c:v>retire</c:v>
                </c:pt>
              </c:strCache>
            </c:strRef>
          </c:cat>
          <c:val>
            <c:numRef>
              <c:f>Sheet1!$B$2:$B$8</c:f>
              <c:numCache>
                <c:formatCode>General</c:formatCode>
                <c:ptCount val="7"/>
                <c:pt idx="0">
                  <c:v>52.339705948432382</c:v>
                </c:pt>
                <c:pt idx="1">
                  <c:v>15.9228515045117</c:v>
                </c:pt>
                <c:pt idx="2">
                  <c:v>9.5616019305435049</c:v>
                </c:pt>
                <c:pt idx="3">
                  <c:v>7.9865212659555027</c:v>
                </c:pt>
                <c:pt idx="4">
                  <c:v>7.5970140275775391</c:v>
                </c:pt>
                <c:pt idx="5">
                  <c:v>4.0461073832221999</c:v>
                </c:pt>
                <c:pt idx="6">
                  <c:v>3.1827807965096668</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442989280"/>
        <c:axId val="-1442992848"/>
      </c:barChart>
      <c:catAx>
        <c:axId val="-144298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92848"/>
        <c:crosses val="autoZero"/>
        <c:auto val="1"/>
        <c:lblAlgn val="ctr"/>
        <c:lblOffset val="100"/>
        <c:noMultiLvlLbl val="0"/>
      </c:catAx>
      <c:valAx>
        <c:axId val="-1442992848"/>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89280"/>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10-13T11:45:24.312"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10/18/2020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If we simply reverse the order of these events, we get a new story, which says that police used tear gas and then people were angry at the police. We can see that time is crucial if we want to understand what’s going on in a situation.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839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But in natural language, we never have timestamps like here telling us which one is earlier and which one is later. That leads to “temporal relations”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214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space is defined by these two  statements:</a:t>
            </a:r>
          </a:p>
          <a:p>
            <a:endParaRPr lang="en-US" dirty="0"/>
          </a:p>
          <a:p>
            <a:pPr marL="228600" indent="-228600">
              <a:buAutoNum type="arabicPeriod"/>
            </a:pPr>
            <a:r>
              <a:rPr lang="en-US" dirty="0"/>
              <a:t>How time is communicates in NL</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2. The </a:t>
            </a:r>
            <a:r>
              <a:rPr lang="en-US" dirty="0" err="1"/>
              <a:t>mmaping</a:t>
            </a:r>
            <a:r>
              <a:rPr lang="en-US" dirty="0"/>
              <a:t> to KR</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757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C70B07D-D95B-4432-A511-0E6F0C0F0C76}" type="slidenum">
              <a:rPr lang="en-US" smtClean="0">
                <a:solidFill>
                  <a:prstClr val="black"/>
                </a:solidFill>
                <a:latin typeface="Times New Roman" pitchFamily="18" charset="0"/>
              </a:rPr>
              <a:pPr eaLnBrk="1" hangingPunct="1"/>
              <a:t>21</a:t>
            </a:fld>
            <a:endParaRPr lang="en-US">
              <a:solidFill>
                <a:prstClr val="black"/>
              </a:solidFill>
              <a:latin typeface="Times New Roman" pitchFamily="18" charset="0"/>
            </a:endParaRPr>
          </a:p>
        </p:txBody>
      </p:sp>
      <p:sp>
        <p:nvSpPr>
          <p:cNvPr id="116739" name="Rectangle 2"/>
          <p:cNvSpPr>
            <a:spLocks noGrp="1" noRot="1" noChangeAspect="1" noChangeArrowheads="1" noTextEdit="1"/>
          </p:cNvSpPr>
          <p:nvPr>
            <p:ph type="sldImg"/>
          </p:nvPr>
        </p:nvSpPr>
        <p:spPr>
          <a:xfrm>
            <a:off x="331788" y="676275"/>
            <a:ext cx="6146800" cy="3457575"/>
          </a:xfrm>
          <a:ln/>
        </p:spPr>
      </p:sp>
      <p:sp>
        <p:nvSpPr>
          <p:cNvPr id="116740" name="Rectangle 3"/>
          <p:cNvSpPr>
            <a:spLocks noGrp="1" noChangeArrowheads="1"/>
          </p:cNvSpPr>
          <p:nvPr>
            <p:ph type="body" idx="1"/>
          </p:nvPr>
        </p:nvSpPr>
        <p:spPr>
          <a:xfrm>
            <a:off x="898525" y="4359275"/>
            <a:ext cx="5011738" cy="4133850"/>
          </a:xfrm>
          <a:noFill/>
        </p:spPr>
        <p:txBody>
          <a:bodyPr/>
          <a:lstStyle/>
          <a:p>
            <a:pPr eaLnBrk="1" hangingPunct="1"/>
            <a:endParaRPr lang="en-US" dirty="0"/>
          </a:p>
        </p:txBody>
      </p:sp>
    </p:spTree>
    <p:extLst>
      <p:ext uri="{BB962C8B-B14F-4D97-AF65-F5344CB8AC3E}">
        <p14:creationId xmlns:p14="http://schemas.microsoft.com/office/powerpoint/2010/main" val="2951799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final summary for our progress on this task. CAEVO is the previous SOTA, structured learning 2%, common sense 4%, new dataset 11%, LSTM with standard word embeddings 3%, LSTM with BERT embeddings 4% (BERT is the most recent word embedding), and Siamese another 3%. </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22</a:t>
            </a:fld>
            <a:endParaRPr lang="en-US" altLang="en-US"/>
          </a:p>
        </p:txBody>
      </p:sp>
    </p:spTree>
    <p:extLst>
      <p:ext uri="{BB962C8B-B14F-4D97-AF65-F5344CB8AC3E}">
        <p14:creationId xmlns:p14="http://schemas.microsoft.com/office/powerpoint/2010/main" val="1515778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particular example, we used intention axis. We also define other axes, such as opinion and hypothesis.</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23</a:t>
            </a:fld>
            <a:endParaRPr lang="en-US" altLang="en-US"/>
          </a:p>
        </p:txBody>
      </p:sp>
    </p:spTree>
    <p:extLst>
      <p:ext uri="{BB962C8B-B14F-4D97-AF65-F5344CB8AC3E}">
        <p14:creationId xmlns:p14="http://schemas.microsoft.com/office/powerpoint/2010/main" val="311954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NAACL'18, we proposed </a:t>
            </a:r>
            <a:r>
              <a:rPr lang="en-US" dirty="0" err="1"/>
              <a:t>TemProb</a:t>
            </a:r>
            <a:r>
              <a:rPr lang="en-US" dirty="0"/>
              <a:t>, short for ... The intuition is that humans get common sense through lots of life experience. We want to mimic this, so we collected over 1 million articles from new </a:t>
            </a:r>
            <a:r>
              <a:rPr lang="en-US" dirty="0" err="1"/>
              <a:t>york</a:t>
            </a:r>
            <a:r>
              <a:rPr lang="en-US" dirty="0"/>
              <a:t> times. We ran our system on top of it to imitate human's reading experience. To accelerate it, we used 100 AWS instances in parallel and finished it within one day. We find that simply by counting, we could get many interesting statistics. For example, we find ask before help, attend after schedule, accept after propose, and die after explode.</a:t>
            </a:r>
          </a:p>
          <a:p>
            <a:r>
              <a:rPr lang="en-US" dirty="0"/>
              <a:t>(1min)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67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plotted the distribution of events that usually precede or follow specific events, of course, in terms of time. Although we only have the verbs here, we can still get some intuitive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093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 like the most. I have a long list of such examples, and of course, there can be errors in it. But the good thing is, we mined these automatically and no more human annotations were used, so it's pretty nice. Imagine that if we could incorporate the common sense knowledge in </a:t>
            </a:r>
            <a:r>
              <a:rPr lang="en-US" dirty="0" err="1"/>
              <a:t>TemProb</a:t>
            </a:r>
            <a:r>
              <a:rPr lang="en-US" dirty="0"/>
              <a:t> into the temporal relation extraction task, then we can further improve the performance. The only question is how to apply </a:t>
            </a:r>
            <a:r>
              <a:rPr lang="en-US" dirty="0" err="1"/>
              <a:t>TemProb</a:t>
            </a:r>
            <a:r>
              <a:rPr lang="en-US" dirty="0"/>
              <a:t> in our task.</a:t>
            </a:r>
          </a:p>
          <a:p>
            <a:r>
              <a:rPr lang="en-US" dirty="0"/>
              <a:t>(1 min 20 sec)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08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provides additional embeddings that can be used in the feedforward neural net.</a:t>
            </a:r>
          </a:p>
          <a:p>
            <a:endParaRPr lang="en-US" dirty="0"/>
          </a:p>
          <a:p>
            <a:r>
              <a:rPr lang="en-US" dirty="0"/>
              <a:t>When we think about temporal commonsense we think about more basic phenomena</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536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SHRDLU, Computer</a:t>
            </a:r>
            <a:r>
              <a:rPr lang="en-US" sz="3200" baseline="0" dirty="0"/>
              <a:t> program that has conversation with user, via Natural Language interface</a:t>
            </a:r>
          </a:p>
          <a:p>
            <a:r>
              <a:rPr lang="en-US" sz="3200" baseline="0" dirty="0"/>
              <a:t>-&gt; About “block world”, </a:t>
            </a:r>
            <a:r>
              <a:rPr lang="en-US" sz="3200" b="0" i="0" kern="1200" dirty="0">
                <a:solidFill>
                  <a:schemeClr val="tx1"/>
                </a:solidFill>
                <a:effectLst/>
                <a:latin typeface="+mn-lt"/>
                <a:ea typeface="+mn-ea"/>
                <a:cs typeface="+mn-cs"/>
              </a:rPr>
              <a:t>virtual box filled with different blocks,</a:t>
            </a:r>
            <a:r>
              <a:rPr lang="en-US" sz="3200" b="0" i="0" kern="1200" baseline="0" dirty="0">
                <a:solidFill>
                  <a:schemeClr val="tx1"/>
                </a:solidFill>
                <a:effectLst/>
                <a:latin typeface="+mn-lt"/>
                <a:ea typeface="+mn-ea"/>
                <a:cs typeface="+mn-cs"/>
              </a:rPr>
              <a:t> different shapes, sizes and colors: e.g.  Red block, white box, blue pyramid </a:t>
            </a:r>
          </a:p>
          <a:p>
            <a:r>
              <a:rPr lang="en-US" sz="3200" b="0" i="0" kern="1200" baseline="0" dirty="0">
                <a:solidFill>
                  <a:schemeClr val="tx1"/>
                </a:solidFill>
                <a:effectLst/>
                <a:latin typeface="+mn-lt"/>
                <a:ea typeface="+mn-ea"/>
                <a:cs typeface="+mn-cs"/>
              </a:rPr>
              <a:t>The robot can pick the objects, move them, count them  .. </a:t>
            </a:r>
          </a:p>
          <a:p>
            <a:endParaRPr lang="en-US" sz="3200" baseline="0" dirty="0"/>
          </a:p>
          <a:p>
            <a:pPr marL="0" indent="0">
              <a:buFontTx/>
              <a:buNone/>
            </a:pPr>
            <a:r>
              <a:rPr lang="en-US" sz="3200" baseline="0" dirty="0"/>
              <a:t>Combination of a few principles made the simulation of robot behavior very realistic </a:t>
            </a:r>
          </a:p>
          <a:p>
            <a:pPr marL="171450" indent="-171450">
              <a:buFont typeface="Wingdings"/>
              <a:buChar char="à"/>
            </a:pPr>
            <a:r>
              <a:rPr lang="en-US" sz="3200" b="0" i="0" kern="1200" dirty="0">
                <a:solidFill>
                  <a:schemeClr val="tx1"/>
                </a:solidFill>
                <a:effectLst/>
                <a:latin typeface="+mn-lt"/>
                <a:ea typeface="+mn-ea"/>
                <a:cs typeface="+mn-cs"/>
              </a:rPr>
              <a:t>SHRDLU's world was so simple that the entire set of objects and locations could be described by including as few as perhaps 50 words: </a:t>
            </a:r>
          </a:p>
          <a:p>
            <a:pPr marL="628650" lvl="1" indent="-171450">
              <a:buFont typeface="Wingdings"/>
              <a:buChar char="à"/>
            </a:pPr>
            <a:r>
              <a:rPr lang="en-US" sz="3200" b="0" i="0" kern="1200" dirty="0">
                <a:solidFill>
                  <a:schemeClr val="tx1"/>
                </a:solidFill>
                <a:effectLst/>
                <a:latin typeface="+mn-lt"/>
                <a:ea typeface="+mn-ea"/>
                <a:cs typeface="+mn-cs"/>
              </a:rPr>
              <a:t>nouns like "block" and "cone", verbs like "place on" and "move to", and adjectives like "big" and "blue". </a:t>
            </a:r>
          </a:p>
          <a:p>
            <a:pPr marL="628650" lvl="1" indent="-171450">
              <a:buFont typeface="Wingdings"/>
              <a:buChar char="à"/>
            </a:pPr>
            <a:r>
              <a:rPr lang="en-US" sz="3200" b="0" i="0" kern="1200" dirty="0">
                <a:solidFill>
                  <a:schemeClr val="tx1"/>
                </a:solidFill>
                <a:effectLst/>
                <a:latin typeface="+mn-lt"/>
                <a:ea typeface="+mn-ea"/>
                <a:cs typeface="+mn-cs"/>
              </a:rPr>
              <a:t>The possible combinations of these basic language building blocks were quite simple, and the program was fairly adept at figuring out what the user meant.</a:t>
            </a:r>
          </a:p>
          <a:p>
            <a:pPr marL="171450" lvl="0" indent="-171450">
              <a:buFont typeface="Wingdings"/>
              <a:buChar char="à"/>
            </a:pPr>
            <a:r>
              <a:rPr lang="en-US" sz="3200" b="0" i="0" kern="1200" dirty="0">
                <a:solidFill>
                  <a:schemeClr val="tx1"/>
                </a:solidFill>
                <a:effectLst/>
                <a:latin typeface="+mn-lt"/>
                <a:ea typeface="+mn-ea"/>
                <a:cs typeface="+mn-cs"/>
              </a:rPr>
              <a:t>SHRDLU also included a basic memory to supply context. One could ask SHRDLU to "put the green cone on the red block" and then "take the cone off"; "the cone" would be taken to mean the green cone one had just talked about. SHRDLU could search back further through the interactions to find the proper context in most cases when additional adjectives were supplied. One could also ask questions about the history, for instance one could ask "did you pick up anything before the cone?“</a:t>
            </a:r>
          </a:p>
          <a:p>
            <a:pPr marL="171450" lvl="0" indent="-171450">
              <a:buFont typeface="Wingdings"/>
              <a:buChar char="à"/>
            </a:pPr>
            <a:r>
              <a:rPr lang="en-US" sz="3200" baseline="0" dirty="0"/>
              <a:t>Deduction rules: </a:t>
            </a:r>
            <a:r>
              <a:rPr lang="en-US" sz="3200" b="0" i="0" kern="1200" dirty="0">
                <a:solidFill>
                  <a:schemeClr val="tx1"/>
                </a:solidFill>
                <a:effectLst/>
                <a:latin typeface="+mn-lt"/>
                <a:ea typeface="+mn-ea"/>
                <a:cs typeface="+mn-cs"/>
              </a:rPr>
              <a:t>Could deduce that blocks could be stacked by looking for examples, but would realize that triangles couldn't be stacked</a:t>
            </a:r>
          </a:p>
          <a:p>
            <a:pPr marL="171450" lvl="0" indent="-171450">
              <a:buFont typeface="Wingdings"/>
              <a:buChar char="à"/>
            </a:pPr>
            <a:r>
              <a:rPr lang="en-US" sz="3200" b="0" i="0" kern="1200" baseline="0" dirty="0">
                <a:solidFill>
                  <a:schemeClr val="tx1"/>
                </a:solidFill>
                <a:effectLst/>
                <a:latin typeface="+mn-lt"/>
                <a:ea typeface="+mn-ea"/>
                <a:cs typeface="+mn-cs"/>
              </a:rPr>
              <a:t>Learn new names:  </a:t>
            </a:r>
            <a:r>
              <a:rPr lang="en-US" sz="3200" b="0" i="0" kern="1200" dirty="0">
                <a:solidFill>
                  <a:schemeClr val="tx1"/>
                </a:solidFill>
                <a:effectLst/>
                <a:latin typeface="+mn-lt"/>
                <a:ea typeface="+mn-ea"/>
                <a:cs typeface="+mn-cs"/>
              </a:rPr>
              <a:t>For instance one could say "a steeple is a small triangle on top of a tall rectangle"; SHRDLU could then answer questions about steeples in the blocks world, and build new ones.</a:t>
            </a:r>
          </a:p>
          <a:p>
            <a:pPr marL="171450" lvl="0" indent="-171450">
              <a:buFont typeface="Wingdings"/>
              <a:buChar char="à"/>
            </a:pPr>
            <a:endParaRPr lang="en-US" sz="3200" b="0" i="0" kern="1200" baseline="0" dirty="0">
              <a:solidFill>
                <a:schemeClr val="tx1"/>
              </a:solidFill>
              <a:effectLst/>
              <a:latin typeface="+mn-lt"/>
              <a:ea typeface="+mn-ea"/>
              <a:cs typeface="+mn-cs"/>
            </a:endParaRPr>
          </a:p>
          <a:p>
            <a:pPr marL="171450" lvl="0" indent="-171450">
              <a:buFont typeface="Wingdings"/>
              <a:buChar char="à"/>
            </a:pPr>
            <a:endParaRPr lang="en-US" sz="3200" b="0" i="0" kern="1200" baseline="0" dirty="0">
              <a:solidFill>
                <a:schemeClr val="tx1"/>
              </a:solidFill>
              <a:effectLst/>
              <a:latin typeface="+mn-lt"/>
              <a:ea typeface="+mn-ea"/>
              <a:cs typeface="+mn-cs"/>
            </a:endParaRPr>
          </a:p>
          <a:p>
            <a:pPr marL="171450" lvl="0" indent="-171450">
              <a:buFont typeface="Wingdings"/>
              <a:buChar char="à"/>
            </a:pPr>
            <a:endParaRPr lang="en-US" sz="3200" b="0" i="0" kern="1200" baseline="0" dirty="0">
              <a:solidFill>
                <a:schemeClr val="tx1"/>
              </a:solidFill>
              <a:effectLst/>
              <a:latin typeface="+mn-lt"/>
              <a:ea typeface="+mn-ea"/>
              <a:cs typeface="+mn-cs"/>
            </a:endParaRPr>
          </a:p>
          <a:p>
            <a:pPr marL="171450" lvl="0" indent="-171450">
              <a:buFont typeface="Wingdings"/>
              <a:buChar char="à"/>
            </a:pPr>
            <a:endParaRPr lang="en-US" sz="3200" b="0" i="0" kern="1200" baseline="0" dirty="0">
              <a:solidFill>
                <a:schemeClr val="tx1"/>
              </a:solidFill>
              <a:effectLst/>
              <a:latin typeface="+mn-lt"/>
              <a:ea typeface="+mn-ea"/>
              <a:cs typeface="+mn-cs"/>
            </a:endParaRPr>
          </a:p>
          <a:p>
            <a:r>
              <a:rPr lang="en-US" sz="3200" dirty="0"/>
              <a:t>SHRDLU, Computer</a:t>
            </a:r>
            <a:r>
              <a:rPr lang="en-US" sz="3200" baseline="0" dirty="0"/>
              <a:t> program that has conversation with user, via Natural Language interface</a:t>
            </a:r>
          </a:p>
          <a:p>
            <a:r>
              <a:rPr lang="en-US" sz="3200" baseline="0" dirty="0"/>
              <a:t>-&gt; About “block world”, </a:t>
            </a:r>
            <a:r>
              <a:rPr lang="en-US" sz="3200" b="0" i="0" kern="1200" dirty="0">
                <a:solidFill>
                  <a:schemeClr val="tx1"/>
                </a:solidFill>
                <a:effectLst/>
                <a:latin typeface="+mn-lt"/>
                <a:ea typeface="+mn-ea"/>
                <a:cs typeface="+mn-cs"/>
              </a:rPr>
              <a:t>virtual box filled with different blocks,</a:t>
            </a:r>
            <a:r>
              <a:rPr lang="en-US" sz="3200" b="0" i="0" kern="1200" baseline="0" dirty="0">
                <a:solidFill>
                  <a:schemeClr val="tx1"/>
                </a:solidFill>
                <a:effectLst/>
                <a:latin typeface="+mn-lt"/>
                <a:ea typeface="+mn-ea"/>
                <a:cs typeface="+mn-cs"/>
              </a:rPr>
              <a:t> different shapes, sizes and colors: e.g.  Red block, white box, blue pyramid </a:t>
            </a:r>
          </a:p>
          <a:p>
            <a:r>
              <a:rPr lang="en-US" sz="3200" b="0" i="0" kern="1200" baseline="0" dirty="0">
                <a:solidFill>
                  <a:schemeClr val="tx1"/>
                </a:solidFill>
                <a:effectLst/>
                <a:latin typeface="+mn-lt"/>
                <a:ea typeface="+mn-ea"/>
                <a:cs typeface="+mn-cs"/>
              </a:rPr>
              <a:t>The robot can pick the objects, move them, count them  .. </a:t>
            </a:r>
          </a:p>
          <a:p>
            <a:endParaRPr lang="en-US" sz="3200" baseline="0" dirty="0"/>
          </a:p>
          <a:p>
            <a:pPr marL="0" indent="0">
              <a:buFontTx/>
              <a:buNone/>
            </a:pPr>
            <a:r>
              <a:rPr lang="en-US" sz="3200" baseline="0" dirty="0"/>
              <a:t>Combination of a few principles made the simulation of robot </a:t>
            </a:r>
            <a:r>
              <a:rPr lang="en-US" sz="3200" baseline="0" dirty="0">
                <a:solidFill>
                  <a:srgbClr val="FF0000"/>
                </a:solidFill>
              </a:rPr>
              <a:t>behavior</a:t>
            </a:r>
            <a:r>
              <a:rPr lang="en-US" sz="3200" baseline="0" dirty="0"/>
              <a:t> very realistic </a:t>
            </a:r>
          </a:p>
          <a:p>
            <a:pPr marL="171450" indent="-171450">
              <a:buFont typeface="Wingdings"/>
              <a:buChar char="à"/>
            </a:pPr>
            <a:r>
              <a:rPr lang="en-US" sz="3200" b="0" i="0" kern="1200" dirty="0">
                <a:solidFill>
                  <a:schemeClr val="tx1"/>
                </a:solidFill>
                <a:effectLst/>
                <a:latin typeface="+mn-lt"/>
                <a:ea typeface="+mn-ea"/>
                <a:cs typeface="+mn-cs"/>
              </a:rPr>
              <a:t>SHRDLU's world was so simple that the entire set of objects and locations could be described by including as few as perhaps 50 words: </a:t>
            </a:r>
          </a:p>
          <a:p>
            <a:pPr marL="628650" lvl="1" indent="-171450">
              <a:buFont typeface="Wingdings"/>
              <a:buChar char="à"/>
            </a:pPr>
            <a:r>
              <a:rPr lang="en-US" sz="3200" b="0" i="0" kern="1200" dirty="0">
                <a:solidFill>
                  <a:schemeClr val="tx1"/>
                </a:solidFill>
                <a:effectLst/>
                <a:latin typeface="+mn-lt"/>
                <a:ea typeface="+mn-ea"/>
                <a:cs typeface="+mn-cs"/>
              </a:rPr>
              <a:t>nouns like "block" and "cone", verbs like "place on" and "move to", and adjectives like "big" and "blue". </a:t>
            </a:r>
          </a:p>
          <a:p>
            <a:pPr marL="628650" lvl="1" indent="-171450">
              <a:buFont typeface="Wingdings"/>
              <a:buChar char="à"/>
            </a:pPr>
            <a:r>
              <a:rPr lang="en-US" sz="3200" b="0" i="0" kern="1200" dirty="0">
                <a:solidFill>
                  <a:schemeClr val="tx1"/>
                </a:solidFill>
                <a:effectLst/>
                <a:latin typeface="+mn-lt"/>
                <a:ea typeface="+mn-ea"/>
                <a:cs typeface="+mn-cs"/>
              </a:rPr>
              <a:t>The possible combinations of these basic language building blocks were quite simple, and the program was fairly adept at figuring out what the user meant.</a:t>
            </a:r>
          </a:p>
          <a:p>
            <a:pPr marL="171450" lvl="0" indent="-171450">
              <a:buFont typeface="Wingdings"/>
              <a:buChar char="à"/>
            </a:pPr>
            <a:r>
              <a:rPr lang="en-US" sz="3200" b="0" i="0" kern="1200" dirty="0">
                <a:solidFill>
                  <a:schemeClr val="tx1"/>
                </a:solidFill>
                <a:effectLst/>
                <a:latin typeface="+mn-lt"/>
                <a:ea typeface="+mn-ea"/>
                <a:cs typeface="+mn-cs"/>
              </a:rPr>
              <a:t>SHRDLU also included a basic memory to supply context. One could ask SHRDLU to "put the green cone on the red block" and then "take the cone off"; "the cone" would be taken to mean the green cone one had just talked about. SHRDLU could search back further through the interactions to find the proper context in most cases when additional adjectives were supplied. One could also ask questions about the history, for instance one could ask "did you pick up anything before the cone?“</a:t>
            </a:r>
          </a:p>
          <a:p>
            <a:pPr marL="171450" lvl="0" indent="-171450">
              <a:buFont typeface="Wingdings"/>
              <a:buChar char="à"/>
            </a:pPr>
            <a:r>
              <a:rPr lang="en-US" sz="3200" baseline="0" dirty="0"/>
              <a:t>Deduction rules: </a:t>
            </a:r>
            <a:r>
              <a:rPr lang="en-US" sz="3200" b="0" i="0" kern="1200" dirty="0">
                <a:solidFill>
                  <a:schemeClr val="tx1"/>
                </a:solidFill>
                <a:effectLst/>
                <a:latin typeface="+mn-lt"/>
                <a:ea typeface="+mn-ea"/>
                <a:cs typeface="+mn-cs"/>
              </a:rPr>
              <a:t>Could deduce that blocks could be stacked by looking for examples, but would realize that triangles couldn't be stacked</a:t>
            </a:r>
          </a:p>
          <a:p>
            <a:pPr marL="171450" lvl="0" indent="-171450">
              <a:buFont typeface="Wingdings"/>
              <a:buChar char="à"/>
            </a:pPr>
            <a:r>
              <a:rPr lang="en-US" sz="3200" b="0" i="0" kern="1200" baseline="0" dirty="0">
                <a:solidFill>
                  <a:schemeClr val="tx1"/>
                </a:solidFill>
                <a:effectLst/>
                <a:latin typeface="+mn-lt"/>
                <a:ea typeface="+mn-ea"/>
                <a:cs typeface="+mn-cs"/>
              </a:rPr>
              <a:t>Learn new names:  </a:t>
            </a:r>
            <a:r>
              <a:rPr lang="en-US" sz="3200" b="0" i="0" kern="1200" dirty="0">
                <a:solidFill>
                  <a:schemeClr val="tx1"/>
                </a:solidFill>
                <a:effectLst/>
                <a:latin typeface="+mn-lt"/>
                <a:ea typeface="+mn-ea"/>
                <a:cs typeface="+mn-cs"/>
              </a:rPr>
              <a:t>For instance one could say "a steeple is a small triangle on top of a tall rectangle"; SHRDLU could then answer questions about steeples in the blocks world, and build new ones.</a:t>
            </a:r>
            <a:endParaRPr lang="en-US" sz="3200" baseline="0" dirty="0"/>
          </a:p>
          <a:p>
            <a:pPr marL="171450" lvl="0" indent="-171450">
              <a:buFont typeface="Wingdings"/>
              <a:buChar char="à"/>
            </a:pPr>
            <a:endParaRPr lang="en-US" sz="3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3AAA7F-08EF-454F-AA59-0FEA9AF09163}" type="slidenum">
              <a:rPr lang="en-US" smtClean="0"/>
              <a:t>3</a:t>
            </a:fld>
            <a:endParaRPr lang="en-US"/>
          </a:p>
        </p:txBody>
      </p:sp>
    </p:spTree>
    <p:extLst>
      <p:ext uri="{BB962C8B-B14F-4D97-AF65-F5344CB8AC3E}">
        <p14:creationId xmlns:p14="http://schemas.microsoft.com/office/powerpoint/2010/main" val="89804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505583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Here we show the model’s performance on two benchmark datasets, namely MATRES for temporal relations and HiEve for subevent relations. The effectiveness of the joint constrained learning framework can be seen from the results that outperform previous methods. We have two main observations, the first one is the constraints within and across two classes of relations are very important to the model, not only in the sense that it serve as a bridge connecting different tasks in joint learning, but in the sense that it assists the model to make logically consistent predictions; the second observation is that the constrained learning framework can replace the commonly used ILP to enforce the consistency of prediction.</a:t>
            </a:r>
            <a:endParaRPr/>
          </a:p>
        </p:txBody>
      </p:sp>
    </p:spTree>
    <p:extLst>
      <p:ext uri="{BB962C8B-B14F-4D97-AF65-F5344CB8AC3E}">
        <p14:creationId xmlns:p14="http://schemas.microsoft.com/office/powerpoint/2010/main" val="1692458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temporal commonsense we think about even more basic things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99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629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24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52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34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815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623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27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1840a833_29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561840a833_29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561840a833_29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315888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481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03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now, the movie time, but also – how long is our typical dinner?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11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propose </a:t>
            </a:r>
            <a:r>
              <a:rPr lang="en-US" dirty="0" err="1"/>
              <a:t>TacoLM</a:t>
            </a:r>
            <a:r>
              <a:rPr lang="en-US" dirty="0"/>
              <a:t>, a general language model that is aware of time and temporal common sense, and at the same time built without any annotations. We show that our model is better at solving time-related tasks. For example, in this actual prediction of duration from our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330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389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With the goal of building a general time-aware LM with minimal supervision, </a:t>
            </a:r>
            <a:r>
              <a:rPr lang="en-US" sz="1200" b="0" i="0" kern="1200" dirty="0">
                <a:solidFill>
                  <a:schemeClr val="tx1"/>
                </a:solidFill>
                <a:effectLst/>
                <a:latin typeface="+mn-lt"/>
                <a:ea typeface="+mn-ea"/>
                <a:cs typeface="+mn-cs"/>
              </a:rPr>
              <a:t>♦</a:t>
            </a:r>
            <a:r>
              <a:rPr lang="en-US" dirty="0"/>
              <a:t>we start with a focused, unsupervised information extraction step, </a:t>
            </a:r>
            <a:r>
              <a:rPr lang="en-US" sz="1200" b="0" i="0" kern="1200" dirty="0">
                <a:solidFill>
                  <a:schemeClr val="tx1"/>
                </a:solidFill>
                <a:effectLst/>
                <a:latin typeface="+mn-lt"/>
                <a:ea typeface="+mn-ea"/>
                <a:cs typeface="+mn-cs"/>
              </a:rPr>
              <a:t>♦</a:t>
            </a:r>
            <a:r>
              <a:rPr lang="en-US" dirty="0"/>
              <a:t>in which we use a set of high-precision patterns to acquire temporal information. </a:t>
            </a:r>
            <a:r>
              <a:rPr lang="en-US" sz="1200" b="0" i="0" kern="1200" dirty="0">
                <a:solidFill>
                  <a:schemeClr val="tx1"/>
                </a:solidFill>
                <a:effectLst/>
                <a:latin typeface="+mn-lt"/>
                <a:ea typeface="+mn-ea"/>
                <a:cs typeface="+mn-cs"/>
              </a:rPr>
              <a:t>♦</a:t>
            </a:r>
            <a:r>
              <a:rPr lang="en-US" dirty="0"/>
              <a:t>This helps the model to overcome reporting biases as we can automatically extract over a large amount of natural text. </a:t>
            </a:r>
          </a:p>
          <a:p>
            <a:r>
              <a:rPr lang="en-US" sz="1200" b="0" i="0" kern="1200" dirty="0">
                <a:solidFill>
                  <a:schemeClr val="tx1"/>
                </a:solidFill>
                <a:effectLst/>
                <a:latin typeface="+mn-lt"/>
                <a:ea typeface="+mn-ea"/>
                <a:cs typeface="+mn-cs"/>
              </a:rPr>
              <a:t>♦</a:t>
            </a:r>
            <a:r>
              <a:rPr lang="en-US" dirty="0"/>
              <a:t>We use the temporal information acquired in step 1 in the second step called joint language model pretraining. </a:t>
            </a:r>
            <a:r>
              <a:rPr lang="en-US" sz="1200" b="0" i="0" kern="1200" dirty="0">
                <a:solidFill>
                  <a:schemeClr val="tx1"/>
                </a:solidFill>
                <a:effectLst/>
                <a:latin typeface="+mn-lt"/>
                <a:ea typeface="+mn-ea"/>
                <a:cs typeface="+mn-cs"/>
              </a:rPr>
              <a:t>♦</a:t>
            </a:r>
            <a:r>
              <a:rPr lang="en-US" dirty="0"/>
              <a:t>That is, we pre-train our language model jointly over multiple temporal dimensions, </a:t>
            </a:r>
            <a:r>
              <a:rPr lang="en-US" sz="1200" b="0" i="0" kern="1200" dirty="0">
                <a:solidFill>
                  <a:schemeClr val="tx1"/>
                </a:solidFill>
                <a:effectLst/>
                <a:latin typeface="+mn-lt"/>
                <a:ea typeface="+mn-ea"/>
                <a:cs typeface="+mn-cs"/>
              </a:rPr>
              <a:t>♦</a:t>
            </a:r>
            <a:r>
              <a:rPr lang="en-US" dirty="0"/>
              <a:t>so that it is able to utilize the natural relations such as duration being inversely related to frequency. </a:t>
            </a:r>
            <a:r>
              <a:rPr lang="en-US" sz="1200" b="0" i="0" kern="1200" dirty="0">
                <a:solidFill>
                  <a:schemeClr val="tx1"/>
                </a:solidFill>
                <a:effectLst/>
                <a:latin typeface="+mn-lt"/>
                <a:ea typeface="+mn-ea"/>
                <a:cs typeface="+mn-cs"/>
              </a:rPr>
              <a:t>♦</a:t>
            </a:r>
            <a:r>
              <a:rPr lang="en-US" dirty="0"/>
              <a:t>This is beneficial. For example, we may not see direct mentions of the duration of brushing teeth, however, we know that it is shorter than a morning as the frequency is likely to be every morning. </a:t>
            </a:r>
            <a:r>
              <a:rPr lang="en-US" sz="1200" b="0" i="0" kern="1200" dirty="0">
                <a:solidFill>
                  <a:schemeClr val="tx1"/>
                </a:solidFill>
                <a:effectLst/>
                <a:latin typeface="+mn-lt"/>
                <a:ea typeface="+mn-ea"/>
                <a:cs typeface="+mn-cs"/>
              </a:rPr>
              <a:t>♦</a:t>
            </a:r>
            <a:r>
              <a:rPr lang="en-US" dirty="0"/>
              <a:t>This provides further generalization to combat reporting biases.  </a:t>
            </a:r>
          </a:p>
          <a:p>
            <a:r>
              <a:rPr lang="en-US" sz="1200" b="0" i="0" kern="1200" dirty="0">
                <a:solidFill>
                  <a:schemeClr val="tx1"/>
                </a:solidFill>
                <a:effectLst/>
                <a:latin typeface="+mn-lt"/>
                <a:ea typeface="+mn-ea"/>
                <a:cs typeface="+mn-cs"/>
              </a:rPr>
              <a:t>♦</a:t>
            </a:r>
            <a:r>
              <a:rPr lang="en-US" dirty="0"/>
              <a:t>Finally, we obtain our final model </a:t>
            </a:r>
            <a:r>
              <a:rPr lang="en-US" dirty="0" err="1"/>
              <a:t>TacoLM</a:t>
            </a:r>
            <a:r>
              <a:rPr lang="en-US" dirty="0"/>
              <a:t>, a BERT transformer that is more aware of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73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units: for duration and frequency</a:t>
            </a:r>
          </a:p>
          <a:p>
            <a:endParaRPr lang="en-US" dirty="0"/>
          </a:p>
          <a:p>
            <a:r>
              <a:rPr lang="en-US" dirty="0"/>
              <a:t>Temporal </a:t>
            </a:r>
            <a:r>
              <a:rPr lang="en-US" dirty="0" err="1"/>
              <a:t>keyworkd</a:t>
            </a:r>
            <a:r>
              <a:rPr lang="en-US" dirty="0"/>
              <a:t>: for </a:t>
            </a:r>
            <a:r>
              <a:rPr lang="en-US" dirty="0" err="1"/>
              <a:t>typicaly</a:t>
            </a:r>
            <a:r>
              <a:rPr lang="en-US" dirty="0"/>
              <a:t>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24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Specifically, for each event, dimension and value tuple, </a:t>
            </a:r>
            <a:r>
              <a:rPr lang="en-US" sz="1200" b="0" i="0" kern="1200" dirty="0">
                <a:solidFill>
                  <a:schemeClr val="tx1"/>
                </a:solidFill>
                <a:effectLst/>
                <a:latin typeface="+mn-lt"/>
                <a:ea typeface="+mn-ea"/>
                <a:cs typeface="+mn-cs"/>
              </a:rPr>
              <a:t>♦</a:t>
            </a:r>
            <a:r>
              <a:rPr lang="en-US" dirty="0"/>
              <a:t>we format it into a sequence of tokens, in which we use special markers to mark the location of the verb, in order to represent the event, and place special tokens that represent the temporal dimension and the value in the same sequence. </a:t>
            </a:r>
          </a:p>
          <a:p>
            <a:r>
              <a:rPr lang="en-US" sz="1200" b="0" i="0" kern="1200" dirty="0">
                <a:solidFill>
                  <a:schemeClr val="tx1"/>
                </a:solidFill>
                <a:effectLst/>
                <a:latin typeface="+mn-lt"/>
                <a:ea typeface="+mn-ea"/>
                <a:cs typeface="+mn-cs"/>
              </a:rPr>
              <a:t>♦♦</a:t>
            </a:r>
            <a:r>
              <a:rPr lang="en-US" dirty="0"/>
              <a:t>Consider the same example I played basketball for 2 hours. </a:t>
            </a:r>
            <a:r>
              <a:rPr lang="en-US" sz="1200" b="0" i="0" kern="1200" dirty="0">
                <a:solidFill>
                  <a:schemeClr val="tx1"/>
                </a:solidFill>
                <a:effectLst/>
                <a:latin typeface="+mn-lt"/>
                <a:ea typeface="+mn-ea"/>
                <a:cs typeface="+mn-cs"/>
              </a:rPr>
              <a:t>♦♦</a:t>
            </a:r>
            <a:r>
              <a:rPr lang="en-US" dirty="0"/>
              <a:t>We extracted a training instance from the information extraction step, </a:t>
            </a:r>
            <a:r>
              <a:rPr lang="en-US" sz="1200" b="0" i="0" kern="1200" dirty="0">
                <a:solidFill>
                  <a:schemeClr val="tx1"/>
                </a:solidFill>
                <a:effectLst/>
                <a:latin typeface="+mn-lt"/>
                <a:ea typeface="+mn-ea"/>
                <a:cs typeface="+mn-cs"/>
              </a:rPr>
              <a:t>♦♦</a:t>
            </a:r>
            <a:r>
              <a:rPr lang="en-US" dirty="0"/>
              <a:t>and we now further format it into a single sequence containing all the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0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build our model on top of the pre-trained BERT-base model and </a:t>
            </a:r>
            <a:r>
              <a:rPr lang="en-US" sz="1200" b="0" i="0" kern="1200" dirty="0">
                <a:solidFill>
                  <a:schemeClr val="tx1"/>
                </a:solidFill>
                <a:effectLst/>
                <a:latin typeface="+mn-lt"/>
                <a:ea typeface="+mn-ea"/>
                <a:cs typeface="+mn-cs"/>
              </a:rPr>
              <a:t>♦</a:t>
            </a:r>
            <a:r>
              <a:rPr lang="en-US" dirty="0"/>
              <a:t>employ a simple objective of masking some tokens in our formatted sequence and then recover them. </a:t>
            </a:r>
            <a:r>
              <a:rPr lang="en-US" sz="1200" b="0" i="0" kern="1200" dirty="0">
                <a:solidFill>
                  <a:schemeClr val="tx1"/>
                </a:solidFill>
                <a:effectLst/>
                <a:latin typeface="+mn-lt"/>
                <a:ea typeface="+mn-ea"/>
                <a:cs typeface="+mn-cs"/>
              </a:rPr>
              <a:t>♦♦♦</a:t>
            </a:r>
            <a:r>
              <a:rPr lang="en-US" dirty="0"/>
              <a:t>With the higher probability, we mask the temporal value while keeping the others. </a:t>
            </a:r>
            <a:r>
              <a:rPr lang="en-US" sz="1200" b="0" i="0" kern="1200" dirty="0">
                <a:solidFill>
                  <a:schemeClr val="tx1"/>
                </a:solidFill>
                <a:effectLst/>
                <a:latin typeface="+mn-lt"/>
                <a:ea typeface="+mn-ea"/>
                <a:cs typeface="+mn-cs"/>
              </a:rPr>
              <a:t>♦♦</a:t>
            </a:r>
            <a:r>
              <a:rPr lang="en-US" dirty="0"/>
              <a:t>Otherwise, We will instead mask some event tokens and keep the temporal value token unchanged. </a:t>
            </a:r>
            <a:r>
              <a:rPr lang="en-US" sz="1200" b="0" i="0" kern="1200" dirty="0">
                <a:solidFill>
                  <a:schemeClr val="tx1"/>
                </a:solidFill>
                <a:effectLst/>
                <a:latin typeface="+mn-lt"/>
                <a:ea typeface="+mn-ea"/>
                <a:cs typeface="+mn-cs"/>
              </a:rPr>
              <a:t>♦</a:t>
            </a:r>
            <a:r>
              <a:rPr lang="en-US" dirty="0"/>
              <a:t>In this case, we can maximize the conditional probability of the events and the value at the same time to preserve the original capability of a language model. </a:t>
            </a:r>
          </a:p>
          <a:p>
            <a:r>
              <a:rPr lang="en-US" sz="1200" b="0" i="0" kern="1200" dirty="0">
                <a:solidFill>
                  <a:schemeClr val="tx1"/>
                </a:solidFill>
                <a:effectLst/>
                <a:latin typeface="+mn-lt"/>
                <a:ea typeface="+mn-ea"/>
                <a:cs typeface="+mn-cs"/>
              </a:rPr>
              <a:t>♦</a:t>
            </a:r>
            <a:r>
              <a:rPr lang="en-US" dirty="0"/>
              <a:t>The benefits of formatting sequences and use the masked LM objective are that we can jointly learn one transformer towards all dimensions, including the original language model capability, </a:t>
            </a:r>
            <a:r>
              <a:rPr lang="en-US" sz="1200" b="0" i="0" kern="1200" dirty="0">
                <a:solidFill>
                  <a:schemeClr val="tx1"/>
                </a:solidFill>
                <a:effectLst/>
                <a:latin typeface="+mn-lt"/>
                <a:ea typeface="+mn-ea"/>
                <a:cs typeface="+mn-cs"/>
              </a:rPr>
              <a:t>♦</a:t>
            </a:r>
            <a:r>
              <a:rPr lang="en-US" dirty="0"/>
              <a:t>and labels play a role in the transformer architecture. </a:t>
            </a:r>
            <a:r>
              <a:rPr lang="en-US" sz="1200" b="0" i="0" kern="1200" dirty="0">
                <a:solidFill>
                  <a:schemeClr val="tx1"/>
                </a:solidFill>
                <a:effectLst/>
                <a:latin typeface="+mn-lt"/>
                <a:ea typeface="+mn-ea"/>
                <a:cs typeface="+mn-cs"/>
              </a:rPr>
              <a:t>♦</a:t>
            </a:r>
            <a:r>
              <a:rPr lang="en-US" dirty="0"/>
              <a:t>As one event may contain more than one (Dim + Val) pair, the model is able to learn inter-dimension relationships.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04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also use additional techniques including a soft cross entropy loss for temporal value recovery. </a:t>
            </a:r>
            <a:r>
              <a:rPr lang="en-US" sz="1200" b="0" i="0" kern="1200" dirty="0">
                <a:solidFill>
                  <a:schemeClr val="tx1"/>
                </a:solidFill>
                <a:effectLst/>
                <a:latin typeface="+mn-lt"/>
                <a:ea typeface="+mn-ea"/>
                <a:cs typeface="+mn-cs"/>
              </a:rPr>
              <a:t>♦♦</a:t>
            </a:r>
            <a:r>
              <a:rPr lang="en-US" dirty="0"/>
              <a:t>For example, if the gold label is hours, the neighboring values minutes and days will have a non-zero target value. </a:t>
            </a:r>
            <a:r>
              <a:rPr lang="en-US" sz="1200" b="0" i="0" kern="1200" dirty="0">
                <a:solidFill>
                  <a:schemeClr val="tx1"/>
                </a:solidFill>
                <a:effectLst/>
                <a:latin typeface="+mn-lt"/>
                <a:ea typeface="+mn-ea"/>
                <a:cs typeface="+mn-cs"/>
              </a:rPr>
              <a:t>♦</a:t>
            </a:r>
            <a:r>
              <a:rPr lang="en-US" dirty="0"/>
              <a:t>We use label weight adjustments to address the label imbalance in the training data. </a:t>
            </a:r>
          </a:p>
          <a:p>
            <a:r>
              <a:rPr lang="en-US" sz="1200" b="0" i="0" kern="1200" dirty="0">
                <a:solidFill>
                  <a:schemeClr val="tx1"/>
                </a:solidFill>
                <a:effectLst/>
                <a:latin typeface="+mn-lt"/>
                <a:ea typeface="+mn-ea"/>
                <a:cs typeface="+mn-cs"/>
              </a:rPr>
              <a:t>♦</a:t>
            </a:r>
            <a:r>
              <a:rPr lang="en-US" dirty="0"/>
              <a:t>We also use an additional technique called full event masking to further reduce biases, where instead of the 15% used by BERT, we use 60% when masking the event tokens.  </a:t>
            </a:r>
          </a:p>
          <a:p>
            <a:r>
              <a:rPr lang="en-US" sz="1200" b="0" i="0" kern="1200" dirty="0">
                <a:solidFill>
                  <a:schemeClr val="tx1"/>
                </a:solidFill>
                <a:effectLst/>
                <a:latin typeface="+mn-lt"/>
                <a:ea typeface="+mn-ea"/>
                <a:cs typeface="+mn-cs"/>
              </a:rPr>
              <a:t>♦</a:t>
            </a:r>
            <a:r>
              <a:rPr lang="en-US" dirty="0"/>
              <a:t>This is helpful because a model may attend too much on strong priors, for example, </a:t>
            </a:r>
            <a:r>
              <a:rPr lang="en-US" sz="1200" b="0" i="0" kern="1200" dirty="0">
                <a:solidFill>
                  <a:schemeClr val="tx1"/>
                </a:solidFill>
                <a:effectLst/>
                <a:latin typeface="+mn-lt"/>
                <a:ea typeface="+mn-ea"/>
                <a:cs typeface="+mn-cs"/>
              </a:rPr>
              <a:t>♦</a:t>
            </a:r>
            <a:r>
              <a:rPr lang="en-US" dirty="0"/>
              <a:t>BERT will always predict “coffee” to follow “a cup of”, no matter what the temporal argument is. </a:t>
            </a:r>
            <a:r>
              <a:rPr lang="en-US" sz="1200" b="0" i="0" kern="1200" dirty="0">
                <a:solidFill>
                  <a:schemeClr val="tx1"/>
                </a:solidFill>
                <a:effectLst/>
                <a:latin typeface="+mn-lt"/>
                <a:ea typeface="+mn-ea"/>
                <a:cs typeface="+mn-cs"/>
              </a:rPr>
              <a:t>♦</a:t>
            </a:r>
            <a:r>
              <a:rPr lang="en-US" dirty="0"/>
              <a:t>However, if we mask the phrase “a cup of”, the prediction of the drink will be more conditioned to the temporal value, so that we may see some drink other than coffee to be the most popular choice in evenings.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67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a:t>
            </a:fld>
            <a:endParaRPr lang="en-US"/>
          </a:p>
        </p:txBody>
      </p:sp>
    </p:spTree>
    <p:extLst>
      <p:ext uri="{BB962C8B-B14F-4D97-AF65-F5344CB8AC3E}">
        <p14:creationId xmlns:p14="http://schemas.microsoft.com/office/powerpoint/2010/main" val="2498626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by looking at the embedding space comparison between BERT and </a:t>
            </a:r>
            <a:r>
              <a:rPr lang="en-US" dirty="0" err="1"/>
              <a:t>TacoLM</a:t>
            </a:r>
            <a:r>
              <a:rPr lang="en-US" dirty="0"/>
              <a:t>. The visualization is done over a set of events with durations of seconds, weeks, or centuries. </a:t>
            </a:r>
            <a:r>
              <a:rPr lang="en-US" sz="1200" b="0" i="0" kern="1200" dirty="0">
                <a:solidFill>
                  <a:schemeClr val="tx1"/>
                </a:solidFill>
                <a:effectLst/>
                <a:latin typeface="+mn-lt"/>
                <a:ea typeface="+mn-ea"/>
                <a:cs typeface="+mn-cs"/>
              </a:rPr>
              <a:t>♦</a:t>
            </a:r>
            <a:r>
              <a:rPr lang="en-US" dirty="0"/>
              <a:t>The left visualization is from BERT, </a:t>
            </a:r>
            <a:r>
              <a:rPr lang="en-US" sz="1200" b="0" i="0" kern="1200" dirty="0">
                <a:solidFill>
                  <a:schemeClr val="tx1"/>
                </a:solidFill>
                <a:effectLst/>
                <a:latin typeface="+mn-lt"/>
                <a:ea typeface="+mn-ea"/>
                <a:cs typeface="+mn-cs"/>
              </a:rPr>
              <a:t>♦</a:t>
            </a:r>
            <a:r>
              <a:rPr lang="en-US" dirty="0"/>
              <a:t>while the one on the right is from </a:t>
            </a:r>
            <a:r>
              <a:rPr lang="en-US" dirty="0" err="1"/>
              <a:t>TacoLM</a:t>
            </a:r>
            <a:r>
              <a:rPr lang="en-US" dirty="0"/>
              <a:t>, where events are better clustered by their durations.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293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conduct quantitative intrinsic evaluations where the task is to directly predict events’ temporal dimensions including duration, frequency and typical time. </a:t>
            </a:r>
            <a:r>
              <a:rPr lang="en-US" sz="1200" b="0" i="0" kern="1200" dirty="0">
                <a:solidFill>
                  <a:schemeClr val="tx1"/>
                </a:solidFill>
                <a:effectLst/>
                <a:latin typeface="+mn-lt"/>
                <a:ea typeface="+mn-ea"/>
                <a:cs typeface="+mn-cs"/>
              </a:rPr>
              <a:t>♦♦</a:t>
            </a:r>
            <a:r>
              <a:rPr lang="en-US" dirty="0"/>
              <a:t>We use a metric called distance to gold which is lower the better. </a:t>
            </a:r>
            <a:r>
              <a:rPr lang="en-US" sz="1200" b="0" i="0" kern="1200" dirty="0">
                <a:solidFill>
                  <a:schemeClr val="tx1"/>
                </a:solidFill>
                <a:effectLst/>
                <a:latin typeface="+mn-lt"/>
                <a:ea typeface="+mn-ea"/>
                <a:cs typeface="+mn-cs"/>
              </a:rPr>
              <a:t>♦</a:t>
            </a:r>
            <a:r>
              <a:rPr lang="en-US" dirty="0"/>
              <a:t>For the data. we annotated some instances based on raw texts from </a:t>
            </a:r>
            <a:r>
              <a:rPr lang="en-US" dirty="0" err="1"/>
              <a:t>RealNews</a:t>
            </a:r>
            <a:r>
              <a:rPr lang="en-US" dirty="0"/>
              <a:t> so that there is no document overlap with our pre-training data. </a:t>
            </a:r>
            <a:r>
              <a:rPr lang="en-US" sz="1200" b="0" i="0" kern="1200" dirty="0">
                <a:solidFill>
                  <a:schemeClr val="tx1"/>
                </a:solidFill>
                <a:effectLst/>
                <a:latin typeface="+mn-lt"/>
                <a:ea typeface="+mn-ea"/>
                <a:cs typeface="+mn-cs"/>
              </a:rPr>
              <a:t>♦</a:t>
            </a:r>
            <a:r>
              <a:rPr lang="en-US" dirty="0"/>
              <a:t>We see that our model is able to produce </a:t>
            </a:r>
            <a:r>
              <a:rPr lang="en-US" sz="1200" b="0" i="0" kern="1200" dirty="0">
                <a:solidFill>
                  <a:schemeClr val="tx1"/>
                </a:solidFill>
                <a:effectLst/>
                <a:latin typeface="+mn-lt"/>
                <a:ea typeface="+mn-ea"/>
                <a:cs typeface="+mn-cs"/>
              </a:rPr>
              <a:t>♦</a:t>
            </a:r>
            <a:r>
              <a:rPr lang="en-US" dirty="0"/>
              <a:t>an average improvement of 19% over the baseline model BERT. </a:t>
            </a:r>
          </a:p>
          <a:p>
            <a:r>
              <a:rPr lang="en-US" sz="1200" b="0" i="0" kern="1200" dirty="0">
                <a:solidFill>
                  <a:schemeClr val="tx1"/>
                </a:solidFill>
                <a:effectLst/>
                <a:latin typeface="+mn-lt"/>
                <a:ea typeface="+mn-ea"/>
                <a:cs typeface="+mn-cs"/>
              </a:rPr>
              <a:t>♦</a:t>
            </a:r>
            <a:r>
              <a:rPr lang="en-US" dirty="0"/>
              <a:t>We also evaluate on UDS-T, a duration only annotation benchmark, </a:t>
            </a:r>
            <a:r>
              <a:rPr lang="en-US" sz="1200" b="0" i="0" kern="1200" dirty="0">
                <a:solidFill>
                  <a:schemeClr val="tx1"/>
                </a:solidFill>
                <a:effectLst/>
                <a:latin typeface="+mn-lt"/>
                <a:ea typeface="+mn-ea"/>
                <a:cs typeface="+mn-cs"/>
              </a:rPr>
              <a:t>♦</a:t>
            </a:r>
            <a:r>
              <a:rPr lang="en-US" dirty="0"/>
              <a:t>on which our proposed </a:t>
            </a:r>
            <a:r>
              <a:rPr lang="en-US" dirty="0" err="1"/>
              <a:t>TacoLM</a:t>
            </a:r>
            <a:r>
              <a:rPr lang="en-US" dirty="0"/>
              <a:t> is also able to improve.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19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To show that our model is indeed a general language model, we also evaluate on extrinsic tasks with finetuning on task-specific training data. </a:t>
            </a:r>
            <a:r>
              <a:rPr lang="en-US" sz="1200" b="0" i="0" kern="1200" dirty="0">
                <a:solidFill>
                  <a:schemeClr val="tx1"/>
                </a:solidFill>
                <a:effectLst/>
                <a:latin typeface="+mn-lt"/>
                <a:ea typeface="+mn-ea"/>
                <a:cs typeface="+mn-cs"/>
              </a:rPr>
              <a:t>♦♦</a:t>
            </a:r>
            <a:r>
              <a:rPr lang="en-US" dirty="0"/>
              <a:t>One task we selected is to identify inter-event relations </a:t>
            </a:r>
            <a:r>
              <a:rPr lang="en-US" sz="1200" b="0" i="0" kern="1200" dirty="0">
                <a:solidFill>
                  <a:schemeClr val="tx1"/>
                </a:solidFill>
                <a:effectLst/>
                <a:latin typeface="+mn-lt"/>
                <a:ea typeface="+mn-ea"/>
                <a:cs typeface="+mn-cs"/>
              </a:rPr>
              <a:t>♦</a:t>
            </a:r>
            <a:r>
              <a:rPr lang="en-US" dirty="0"/>
              <a:t>including child-parent, parent-child and coreference. </a:t>
            </a:r>
            <a:r>
              <a:rPr lang="en-US" sz="1200" b="0" i="0" kern="1200" dirty="0">
                <a:solidFill>
                  <a:schemeClr val="tx1"/>
                </a:solidFill>
                <a:effectLst/>
                <a:latin typeface="+mn-lt"/>
                <a:ea typeface="+mn-ea"/>
                <a:cs typeface="+mn-cs"/>
              </a:rPr>
              <a:t>♦♦</a:t>
            </a:r>
            <a:r>
              <a:rPr lang="en-US" dirty="0"/>
              <a:t>For example, accident and explosion are </a:t>
            </a:r>
            <a:r>
              <a:rPr lang="en-US" dirty="0" err="1"/>
              <a:t>coreferencing</a:t>
            </a:r>
            <a:r>
              <a:rPr lang="en-US" dirty="0"/>
              <a:t> each other in this example sentence, and they are both child events of war. </a:t>
            </a:r>
          </a:p>
          <a:p>
            <a:r>
              <a:rPr lang="en-US" sz="1200" b="0" i="0" kern="1200" dirty="0">
                <a:solidFill>
                  <a:schemeClr val="tx1"/>
                </a:solidFill>
                <a:effectLst/>
                <a:latin typeface="+mn-lt"/>
                <a:ea typeface="+mn-ea"/>
                <a:cs typeface="+mn-cs"/>
              </a:rPr>
              <a:t>♦</a:t>
            </a:r>
            <a:r>
              <a:rPr lang="en-US" dirty="0"/>
              <a:t>We use BERT’s sequence pair classification model and apply the same training process with the only difference being the internal weights of the transformer. </a:t>
            </a:r>
            <a:r>
              <a:rPr lang="en-US" sz="1200" b="0" i="0" kern="1200" dirty="0">
                <a:solidFill>
                  <a:schemeClr val="tx1"/>
                </a:solidFill>
                <a:effectLst/>
                <a:latin typeface="+mn-lt"/>
                <a:ea typeface="+mn-ea"/>
                <a:cs typeface="+mn-cs"/>
              </a:rPr>
              <a:t>♦♦</a:t>
            </a:r>
            <a:r>
              <a:rPr lang="en-US" dirty="0"/>
              <a:t>In this task, we see that </a:t>
            </a:r>
            <a:r>
              <a:rPr lang="en-US" dirty="0" err="1"/>
              <a:t>TacoLM</a:t>
            </a:r>
            <a:r>
              <a:rPr lang="en-US" dirty="0"/>
              <a:t> is able to improve around 8% on child-parent, parent-child relations.</a:t>
            </a:r>
          </a:p>
          <a:p>
            <a:r>
              <a:rPr lang="en-US" sz="1200" b="0" i="0" kern="1200" dirty="0">
                <a:solidFill>
                  <a:schemeClr val="tx1"/>
                </a:solidFill>
                <a:effectLst/>
                <a:latin typeface="+mn-lt"/>
                <a:ea typeface="+mn-ea"/>
                <a:cs typeface="+mn-cs"/>
              </a:rPr>
              <a:t>♦</a:t>
            </a:r>
            <a:r>
              <a:rPr lang="en-US" dirty="0"/>
              <a:t>There are more experiments in our paper, please read it for other comparisons.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559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a:t>
            </a:r>
            <a:r>
              <a:rPr lang="en-US" sz="1200" b="0" i="0" kern="1200" dirty="0">
                <a:solidFill>
                  <a:schemeClr val="tx1"/>
                </a:solidFill>
                <a:effectLst/>
                <a:latin typeface="+mn-lt"/>
                <a:ea typeface="+mn-ea"/>
                <a:cs typeface="+mn-cs"/>
              </a:rPr>
              <a:t>♦</a:t>
            </a:r>
            <a:r>
              <a:rPr lang="en-US" dirty="0"/>
              <a:t>we build a time-aware language model, and we are able to do this without annotations thanks to the </a:t>
            </a:r>
            <a:r>
              <a:rPr lang="en-US" sz="1200" b="0" i="0" kern="1200" dirty="0">
                <a:solidFill>
                  <a:schemeClr val="tx1"/>
                </a:solidFill>
                <a:effectLst/>
                <a:latin typeface="+mn-lt"/>
                <a:ea typeface="+mn-ea"/>
                <a:cs typeface="+mn-cs"/>
              </a:rPr>
              <a:t>♦</a:t>
            </a:r>
            <a:r>
              <a:rPr lang="en-US" dirty="0"/>
              <a:t>unsupervised information extraction step based on patterns. </a:t>
            </a:r>
            <a:r>
              <a:rPr lang="en-US" sz="1200" b="0" i="0" kern="1200" dirty="0">
                <a:solidFill>
                  <a:schemeClr val="tx1"/>
                </a:solidFill>
                <a:effectLst/>
                <a:latin typeface="+mn-lt"/>
                <a:ea typeface="+mn-ea"/>
                <a:cs typeface="+mn-cs"/>
              </a:rPr>
              <a:t>♦</a:t>
            </a:r>
            <a:r>
              <a:rPr lang="en-US" dirty="0"/>
              <a:t>We propose a joint learning scheme </a:t>
            </a:r>
            <a:r>
              <a:rPr lang="en-US" sz="1200" b="0" i="0" kern="1200" dirty="0">
                <a:solidFill>
                  <a:schemeClr val="tx1"/>
                </a:solidFill>
                <a:effectLst/>
                <a:latin typeface="+mn-lt"/>
                <a:ea typeface="+mn-ea"/>
                <a:cs typeface="+mn-cs"/>
              </a:rPr>
              <a:t>♦</a:t>
            </a:r>
            <a:r>
              <a:rPr lang="en-US" dirty="0"/>
              <a:t>that is able to utilize the inter-dimension relations. </a:t>
            </a:r>
            <a:r>
              <a:rPr lang="en-US" sz="1200" b="0" i="0" kern="1200" dirty="0">
                <a:solidFill>
                  <a:schemeClr val="tx1"/>
                </a:solidFill>
                <a:effectLst/>
                <a:latin typeface="+mn-lt"/>
                <a:ea typeface="+mn-ea"/>
                <a:cs typeface="+mn-cs"/>
              </a:rPr>
              <a:t>♦</a:t>
            </a:r>
            <a:r>
              <a:rPr lang="en-US" dirty="0"/>
              <a:t>The final model is able to directly predict events’ duration, frequency and typical time, </a:t>
            </a:r>
            <a:r>
              <a:rPr lang="en-US" sz="1200" b="0" i="0" kern="1200" dirty="0">
                <a:solidFill>
                  <a:schemeClr val="tx1"/>
                </a:solidFill>
                <a:effectLst/>
                <a:latin typeface="+mn-lt"/>
                <a:ea typeface="+mn-ea"/>
                <a:cs typeface="+mn-cs"/>
              </a:rPr>
              <a:t>♦</a:t>
            </a:r>
            <a:r>
              <a:rPr lang="en-US" dirty="0"/>
              <a:t>with an average 19% improvement over BERT. </a:t>
            </a:r>
            <a:r>
              <a:rPr lang="en-US" sz="1200" b="0" i="0" kern="1200" dirty="0">
                <a:solidFill>
                  <a:schemeClr val="tx1"/>
                </a:solidFill>
                <a:effectLst/>
                <a:latin typeface="+mn-lt"/>
                <a:ea typeface="+mn-ea"/>
                <a:cs typeface="+mn-cs"/>
              </a:rPr>
              <a:t>♦</a:t>
            </a:r>
            <a:r>
              <a:rPr lang="en-US" dirty="0"/>
              <a:t>It also produces bell-shaped distributions over continuous labels,</a:t>
            </a:r>
            <a:r>
              <a:rPr lang="en-US" sz="1200" b="0" i="0" kern="1200" dirty="0">
                <a:solidFill>
                  <a:schemeClr val="tx1"/>
                </a:solidFill>
                <a:effectLst/>
                <a:latin typeface="+mn-lt"/>
                <a:ea typeface="+mn-ea"/>
                <a:cs typeface="+mn-cs"/>
              </a:rPr>
              <a:t> ♦♦</a:t>
            </a:r>
            <a:r>
              <a:rPr lang="en-US" dirty="0"/>
              <a:t> and it differentiates fine grained contexts. </a:t>
            </a:r>
          </a:p>
          <a:p>
            <a:r>
              <a:rPr lang="en-US" sz="1200" b="0" i="0" kern="1200" dirty="0">
                <a:solidFill>
                  <a:schemeClr val="tx1"/>
                </a:solidFill>
                <a:effectLst/>
                <a:latin typeface="+mn-lt"/>
                <a:ea typeface="+mn-ea"/>
                <a:cs typeface="+mn-cs"/>
              </a:rPr>
              <a:t>♦</a:t>
            </a:r>
            <a:r>
              <a:rPr lang="en-US" dirty="0"/>
              <a:t>It also works as a general language mode, achieving 8% improvement on child-parent event relation extraction tasks. </a:t>
            </a:r>
            <a:r>
              <a:rPr lang="en-US" sz="1200" b="0" i="0" kern="1200" dirty="0">
                <a:solidFill>
                  <a:schemeClr val="tx1"/>
                </a:solidFill>
                <a:effectLst/>
                <a:latin typeface="+mn-lt"/>
                <a:ea typeface="+mn-ea"/>
                <a:cs typeface="+mn-cs"/>
              </a:rPr>
              <a:t>♦</a:t>
            </a:r>
            <a:r>
              <a:rPr lang="en-US" dirty="0"/>
              <a:t>Please refer to this link for our model and data, 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311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274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044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dirty="0"/>
              <a:t>To show you the big picture, we form an abstraction of text, as a collection of semantic graphs. </a:t>
            </a:r>
          </a:p>
          <a:p>
            <a:pPr marL="0" lvl="0" indent="0" algn="l" rtl="0">
              <a:spcBef>
                <a:spcPts val="360"/>
              </a:spcBef>
              <a:spcAft>
                <a:spcPts val="0"/>
              </a:spcAft>
              <a:buNone/>
            </a:pPr>
            <a:r>
              <a:rPr lang="en-US" dirty="0"/>
              <a:t> - Each instantiation of the graphs, can contain a different phenomena over text, with nodes being mentions within your text. </a:t>
            </a:r>
          </a:p>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a:t>- Nodes could contain embeddings/representations that will be used during the reasoning time to create alignments. </a:t>
            </a:r>
            <a:br>
              <a:rPr lang="en-US" dirty="0"/>
            </a:br>
            <a:endParaRPr lang="en-US" dirty="0"/>
          </a:p>
          <a:p>
            <a:pPr marL="0" lvl="0" indent="0" algn="l" rtl="0">
              <a:spcBef>
                <a:spcPts val="360"/>
              </a:spcBef>
              <a:spcAft>
                <a:spcPts val="0"/>
              </a:spcAft>
              <a:buNone/>
            </a:pPr>
            <a:r>
              <a:rPr lang="en-US" dirty="0"/>
              <a:t>I’d like to emphasize that such representations has nothing to do with the QA task. It is purely generic, and it reflects an understanding of the language. </a:t>
            </a:r>
            <a:br>
              <a:rPr lang="en-US" dirty="0"/>
            </a:br>
            <a:br>
              <a:rPr lang="en-US" dirty="0"/>
            </a:br>
            <a:r>
              <a:rPr lang="en-US" dirty="0"/>
              <a:t>consequently, we expect these representations to be useful for a range of tasks; </a:t>
            </a:r>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a:t>
            </a:r>
          </a:p>
          <a:p>
            <a:pPr marL="0" lvl="0" indent="0" algn="l" rtl="0">
              <a:spcBef>
                <a:spcPts val="360"/>
              </a:spcBef>
              <a:spcAft>
                <a:spcPts val="0"/>
              </a:spcAft>
              <a:buNone/>
            </a:pPr>
            <a:r>
              <a:rPr lang="en-US" dirty="0"/>
              <a:t>also, they are to be learned from/as part of/ a range of tasks.</a:t>
            </a:r>
          </a:p>
        </p:txBody>
      </p:sp>
      <p:sp>
        <p:nvSpPr>
          <p:cNvPr id="4" name="Slide Number Placeholder 3"/>
          <p:cNvSpPr>
            <a:spLocks noGrp="1"/>
          </p:cNvSpPr>
          <p:nvPr>
            <p:ph type="sldNum" sz="quarter" idx="5"/>
          </p:nvPr>
        </p:nvSpPr>
        <p:spPr/>
        <p:txBody>
          <a:bodyPr/>
          <a:lstStyle/>
          <a:p>
            <a:fld id="{15E438F2-796D-4542-A64A-55FC71FAA1A2}" type="slidenum">
              <a:rPr lang="en-US" smtClean="0"/>
              <a:t>60</a:t>
            </a:fld>
            <a:endParaRPr lang="en-US"/>
          </a:p>
        </p:txBody>
      </p:sp>
    </p:spTree>
    <p:extLst>
      <p:ext uri="{BB962C8B-B14F-4D97-AF65-F5344CB8AC3E}">
        <p14:creationId xmlns:p14="http://schemas.microsoft.com/office/powerpoint/2010/main" val="249869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7</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7</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381000" y="685800"/>
            <a:ext cx="6096000" cy="3429000"/>
          </a:xfrm>
          <a:ln/>
        </p:spPr>
      </p:sp>
      <p:sp>
        <p:nvSpPr>
          <p:cNvPr id="36869" name="Rectangle 3"/>
          <p:cNvSpPr>
            <a:spLocks noGrp="1" noChangeArrowheads="1"/>
          </p:cNvSpPr>
          <p:nvPr>
            <p:ph type="body" idx="1"/>
          </p:nvPr>
        </p:nvSpPr>
        <p:spPr>
          <a:noFill/>
        </p:spPr>
        <p:txBody>
          <a:bodyPr/>
          <a:lstStyle/>
          <a:p>
            <a:pPr eaLnBrk="1" hangingPunct="1"/>
            <a:r>
              <a:rPr lang="en-US" dirty="0"/>
              <a:t>Give examples for what’s not abductive reasoning</a:t>
            </a:r>
          </a:p>
          <a:p>
            <a:pPr eaLnBrk="1" hangingPunct="1"/>
            <a:r>
              <a:rPr lang="en-US" dirty="0"/>
              <a:t>Focus on abductive reasoning</a:t>
            </a:r>
          </a:p>
          <a:p>
            <a:pPr eaLnBrk="1" hangingPunct="1"/>
            <a:r>
              <a:rPr lang="en-US" dirty="0"/>
              <a:t>Show the formulation – talk about the boxes</a:t>
            </a:r>
          </a:p>
          <a:p>
            <a:pPr eaLnBrk="1" hangingPunct="1"/>
            <a:r>
              <a:rPr lang="en-US" dirty="0"/>
              <a:t>Talk about multiple ways of training – decoupling – relate to abstraction</a:t>
            </a:r>
          </a:p>
          <a:p>
            <a:pPr eaLnBrk="1" hangingPunct="1"/>
            <a:r>
              <a:rPr lang="en-US" dirty="0"/>
              <a:t>Examples: semantic parsing (do verb + Prep + commas together; lack of jointly annotated data)</a:t>
            </a:r>
          </a:p>
          <a:p>
            <a:pPr eaLnBrk="1" hangingPunct="1"/>
            <a:r>
              <a:rPr lang="en-US" dirty="0"/>
              <a:t>Wikification – Relations</a:t>
            </a:r>
            <a:r>
              <a:rPr lang="en-US" baseline="0" dirty="0"/>
              <a:t> (but also add geographical coherence; topical coherence; all interrelated signal that are acquired at different times, </a:t>
            </a:r>
            <a:r>
              <a:rPr lang="en-US" baseline="0"/>
              <a:t>different contexts, etc.</a:t>
            </a:r>
          </a:p>
          <a:p>
            <a:pPr eaLnBrk="1" hangingPunct="1"/>
            <a:endParaRPr lang="en-US" dirty="0"/>
          </a:p>
        </p:txBody>
      </p:sp>
    </p:spTree>
    <p:extLst>
      <p:ext uri="{BB962C8B-B14F-4D97-AF65-F5344CB8AC3E}">
        <p14:creationId xmlns:p14="http://schemas.microsoft.com/office/powerpoint/2010/main" val="94878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will say yes!</a:t>
            </a:r>
          </a:p>
        </p:txBody>
      </p:sp>
      <p:sp>
        <p:nvSpPr>
          <p:cNvPr id="4" name="Slide Number Placeholder 3"/>
          <p:cNvSpPr>
            <a:spLocks noGrp="1"/>
          </p:cNvSpPr>
          <p:nvPr>
            <p:ph type="sldNum" sz="quarter" idx="5"/>
          </p:nvPr>
        </p:nvSpPr>
        <p:spPr/>
        <p:txBody>
          <a:bodyPr/>
          <a:lstStyle/>
          <a:p>
            <a:fld id="{2FDDFA38-32CD-004A-B2D7-6BDBF10281FC}" type="slidenum">
              <a:rPr lang="en-US" smtClean="0"/>
              <a:t>10</a:t>
            </a:fld>
            <a:endParaRPr lang="en-US"/>
          </a:p>
        </p:txBody>
      </p:sp>
    </p:spTree>
    <p:extLst>
      <p:ext uri="{BB962C8B-B14F-4D97-AF65-F5344CB8AC3E}">
        <p14:creationId xmlns:p14="http://schemas.microsoft.com/office/powerpoint/2010/main" val="167276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Killing the competition should improve the results – but it reduces it.</a:t>
            </a:r>
          </a:p>
          <a:p>
            <a:endParaRPr lang="en-US" dirty="0"/>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13</a:t>
            </a:fld>
            <a:endParaRPr lang="en-US"/>
          </a:p>
        </p:txBody>
      </p:sp>
    </p:spTree>
    <p:extLst>
      <p:ext uri="{BB962C8B-B14F-4D97-AF65-F5344CB8AC3E}">
        <p14:creationId xmlns:p14="http://schemas.microsoft.com/office/powerpoint/2010/main" val="3052930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respects, natural language is here to communicate about events; now that we can processes sentences at a reasonable level, we can start thinking about event.</a:t>
            </a:r>
          </a:p>
        </p:txBody>
      </p:sp>
      <p:sp>
        <p:nvSpPr>
          <p:cNvPr id="4" name="Slide Number Placeholder 3"/>
          <p:cNvSpPr>
            <a:spLocks noGrp="1"/>
          </p:cNvSpPr>
          <p:nvPr>
            <p:ph type="sldNum" sz="quarter" idx="5"/>
          </p:nvPr>
        </p:nvSpPr>
        <p:spPr/>
        <p:txBody>
          <a:bodyPr/>
          <a:lstStyle/>
          <a:p>
            <a:fld id="{2FDDFA38-32CD-004A-B2D7-6BDBF10281FC}" type="slidenum">
              <a:rPr lang="en-US" smtClean="0"/>
              <a:t>15</a:t>
            </a:fld>
            <a:endParaRPr lang="en-US"/>
          </a:p>
        </p:txBody>
      </p:sp>
    </p:spTree>
    <p:extLst>
      <p:ext uri="{BB962C8B-B14F-4D97-AF65-F5344CB8AC3E}">
        <p14:creationId xmlns:p14="http://schemas.microsoft.com/office/powerpoint/2010/main" val="354212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Understanding time is important; to realize it think about two events – of the type we have seen a lot recently in the US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Given two events, the order in which they occur on the timeline could give rise to two completely different interpretation of the what has happened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055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84283584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101884432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Light" panose="020B0403020202020204"/>
              </a:defRPr>
            </a:lvl1pPr>
          </a:lstStyle>
          <a:p>
            <a:r>
              <a:rPr lang="en-US" dirty="0"/>
              <a:t>Click to edit Master title style</a:t>
            </a:r>
          </a:p>
        </p:txBody>
      </p:sp>
      <p:sp>
        <p:nvSpPr>
          <p:cNvPr id="3" name="Content Placeholder 2"/>
          <p:cNvSpPr>
            <a:spLocks noGrp="1"/>
          </p:cNvSpPr>
          <p:nvPr>
            <p:ph idx="1"/>
          </p:nvPr>
        </p:nvSpPr>
        <p:spPr/>
        <p:txBody>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a:latin typeface="+mn-lt"/>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latin typeface="+mn-lt"/>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a:latin typeface="+mn-lt"/>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a:latin typeface="+mn-lt"/>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Helvetica Light" charset="0"/>
              </a:rPr>
              <a:t>Click to edit Master text styles</a:t>
            </a:r>
          </a:p>
          <a:p>
            <a:pPr marL="742950" marR="0" lvl="1"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pPr>
            <a:r>
              <a:rPr kumimoji="0" lang="en-US" altLang="zh-TW" sz="2000" b="0" i="0" u="none" strike="noStrike" kern="0" cap="none" spc="0" normalizeH="0" baseline="0" noProof="0" dirty="0">
                <a:ln>
                  <a:noFill/>
                </a:ln>
                <a:solidFill>
                  <a:srgbClr val="000000"/>
                </a:solidFill>
                <a:effectLst/>
                <a:uLnTx/>
                <a:uFillTx/>
                <a:latin typeface="Helvetica Light" charset="0"/>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Helvetica Light" charset="0"/>
              </a:rPr>
              <a:t>Third level</a:t>
            </a:r>
          </a:p>
          <a:p>
            <a:pPr marL="1600200" marR="0" lvl="3"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Helvetica Light" charset="0"/>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Helvetica Light" charset="0"/>
              </a:rPr>
              <a:t>Fifth level</a:t>
            </a:r>
          </a:p>
        </p:txBody>
      </p:sp>
      <p:sp>
        <p:nvSpPr>
          <p:cNvPr id="4" name="Rectangle 2"/>
          <p:cNvSpPr>
            <a:spLocks noGrp="1" noChangeArrowheads="1"/>
          </p:cNvSpPr>
          <p:nvPr>
            <p:ph type="ftr" sz="quarter" idx="10"/>
          </p:nvPr>
        </p:nvSpPr>
        <p:spPr/>
        <p:txBody>
          <a:bodyPr/>
          <a:lstStyle>
            <a:lvl1pPr>
              <a:defRPr/>
            </a:lvl1pPr>
          </a:lstStyle>
          <a:p>
            <a:endParaRPr lang="en-US" dirty="0"/>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1904900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ftr" sz="quarter" idx="10"/>
          </p:nvPr>
        </p:nvSpPr>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2428970940"/>
      </p:ext>
    </p:extLst>
  </p:cSld>
  <p:clrMapOvr>
    <a:overrideClrMapping bg1="lt1" tx1="dk1" bg2="lt2" tx2="dk2" accent1="accent1" accent2="accent2" accent3="accent3" accent4="accent4" accent5="accent5" accent6="accent6" hlink="hlink" folHlink="folHlink"/>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46373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p:txBody>
          <a:bodyPr/>
          <a:lstStyle>
            <a:lvl1pPr>
              <a:defRPr/>
            </a:lvl1pPr>
          </a:lstStyle>
          <a:p>
            <a:endParaRPr lang="en-US"/>
          </a:p>
        </p:txBody>
      </p:sp>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05478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5935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51209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latin typeface="+mn-lt"/>
              </a:defRPr>
            </a:lvl2pPr>
            <a:lvl3pPr>
              <a:buClr>
                <a:schemeClr val="bg2">
                  <a:lumMod val="25000"/>
                </a:schemeClr>
              </a:buClr>
              <a:defRPr>
                <a:latin typeface="+mn-lt"/>
              </a:defRPr>
            </a:lvl3pPr>
            <a:lvl4pPr>
              <a:buClr>
                <a:schemeClr val="bg2">
                  <a:lumMod val="25000"/>
                </a:schemeClr>
              </a:buClr>
              <a:defRPr>
                <a:latin typeface="+mn-lt"/>
              </a:defRPr>
            </a:lvl4pPr>
            <a:lvl5pPr>
              <a:buClr>
                <a:schemeClr val="bg2">
                  <a:lumMod val="25000"/>
                </a:schemeClr>
              </a:buCl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31721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g89131c14d6_1_333"/>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1" name="Google Shape;61;g89131c14d6_1_333"/>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0"/>
              </a:spcBef>
              <a:spcAft>
                <a:spcPts val="0"/>
              </a:spcAft>
              <a:buSzPts val="1800"/>
              <a:buChar char="●"/>
              <a:defRPr/>
            </a:lvl1pPr>
            <a:lvl2pPr marL="914400" lvl="1" indent="-317500" algn="l" rtl="0">
              <a:lnSpc>
                <a:spcPct val="100000"/>
              </a:lnSpc>
              <a:spcBef>
                <a:spcPts val="2133"/>
              </a:spcBef>
              <a:spcAft>
                <a:spcPts val="0"/>
              </a:spcAft>
              <a:buSzPts val="1400"/>
              <a:buChar char="○"/>
              <a:defRPr/>
            </a:lvl2pPr>
            <a:lvl3pPr marL="1371600" lvl="2" indent="-317500" algn="l" rtl="0">
              <a:lnSpc>
                <a:spcPct val="100000"/>
              </a:lnSpc>
              <a:spcBef>
                <a:spcPts val="2133"/>
              </a:spcBef>
              <a:spcAft>
                <a:spcPts val="0"/>
              </a:spcAft>
              <a:buSzPts val="1400"/>
              <a:buChar char="■"/>
              <a:defRPr/>
            </a:lvl3pPr>
            <a:lvl4pPr marL="1828800" lvl="3" indent="-317500" algn="l" rtl="0">
              <a:lnSpc>
                <a:spcPct val="100000"/>
              </a:lnSpc>
              <a:spcBef>
                <a:spcPts val="2133"/>
              </a:spcBef>
              <a:spcAft>
                <a:spcPts val="0"/>
              </a:spcAft>
              <a:buSzPts val="1400"/>
              <a:buChar char="●"/>
              <a:defRPr/>
            </a:lvl4pPr>
            <a:lvl5pPr marL="2286000" lvl="4" indent="-317500" algn="l" rtl="0">
              <a:lnSpc>
                <a:spcPct val="100000"/>
              </a:lnSpc>
              <a:spcBef>
                <a:spcPts val="2133"/>
              </a:spcBef>
              <a:spcAft>
                <a:spcPts val="0"/>
              </a:spcAft>
              <a:buSzPts val="1400"/>
              <a:buChar char="○"/>
              <a:defRPr/>
            </a:lvl5pPr>
            <a:lvl6pPr marL="2743200" lvl="5" indent="-317500" algn="l" rtl="0">
              <a:lnSpc>
                <a:spcPct val="100000"/>
              </a:lnSpc>
              <a:spcBef>
                <a:spcPts val="2133"/>
              </a:spcBef>
              <a:spcAft>
                <a:spcPts val="0"/>
              </a:spcAft>
              <a:buSzPts val="1400"/>
              <a:buChar char="■"/>
              <a:defRPr/>
            </a:lvl6pPr>
            <a:lvl7pPr marL="3200400" lvl="6" indent="-317500" algn="l" rtl="0">
              <a:lnSpc>
                <a:spcPct val="100000"/>
              </a:lnSpc>
              <a:spcBef>
                <a:spcPts val="2133"/>
              </a:spcBef>
              <a:spcAft>
                <a:spcPts val="0"/>
              </a:spcAft>
              <a:buSzPts val="1400"/>
              <a:buChar char="●"/>
              <a:defRPr/>
            </a:lvl7pPr>
            <a:lvl8pPr marL="3657600" lvl="7" indent="-317500" algn="l" rtl="0">
              <a:lnSpc>
                <a:spcPct val="100000"/>
              </a:lnSpc>
              <a:spcBef>
                <a:spcPts val="2133"/>
              </a:spcBef>
              <a:spcAft>
                <a:spcPts val="0"/>
              </a:spcAft>
              <a:buSzPts val="1400"/>
              <a:buChar char="○"/>
              <a:defRPr/>
            </a:lvl8pPr>
            <a:lvl9pPr marL="4114800" lvl="8" indent="-317500" algn="l" rtl="0">
              <a:lnSpc>
                <a:spcPct val="100000"/>
              </a:lnSpc>
              <a:spcBef>
                <a:spcPts val="2133"/>
              </a:spcBef>
              <a:spcAft>
                <a:spcPts val="2133"/>
              </a:spcAft>
              <a:buSzPts val="1400"/>
              <a:buChar char="■"/>
              <a:defRPr/>
            </a:lvl9pPr>
          </a:lstStyle>
          <a:p>
            <a:endParaRPr/>
          </a:p>
        </p:txBody>
      </p:sp>
      <p:sp>
        <p:nvSpPr>
          <p:cNvPr id="62" name="Google Shape;62;g89131c14d6_1_33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074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2.emf"/><Relationship Id="rId4" Type="http://schemas.openxmlformats.org/officeDocument/2006/relationships/slideLayout" Target="../slideLayouts/slideLayout13.xml"/><Relationship Id="rId9"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1"/>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2">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Lst>
  <p:transition spd="med"/>
  <p:hf hdr="0" ftr="0" dt="0"/>
  <p:txStyles>
    <p:titleStyle>
      <a:lvl1pPr algn="l" rtl="0" eaLnBrk="1" fontAlgn="base" hangingPunct="1">
        <a:spcBef>
          <a:spcPct val="0"/>
        </a:spcBef>
        <a:spcAft>
          <a:spcPct val="0"/>
        </a:spcAft>
        <a:defRPr sz="4000" b="0" i="0">
          <a:solidFill>
            <a:schemeClr val="tx1">
              <a:lumMod val="75000"/>
              <a:lumOff val="25000"/>
            </a:schemeClr>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ftr" sz="quarter" idx="3"/>
          </p:nvPr>
        </p:nvSpPr>
        <p:spPr bwMode="auto">
          <a:xfrm>
            <a:off x="5892800" y="6248400"/>
            <a:ext cx="538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ea typeface="Arial Unicode MS" pitchFamily="34" charset="-128"/>
                <a:cs typeface="Arial Unicode MS" pitchFamily="34" charset="-128"/>
              </a:defRPr>
            </a:lvl1pPr>
          </a:lstStyle>
          <a:p>
            <a:endParaRPr lang="en-US"/>
          </a:p>
        </p:txBody>
      </p:sp>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9"/>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0">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5810042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transition spd="med"/>
  <p:hf hdr="0" ftr="0" dt="0"/>
  <p:txStyles>
    <p:titleStyle>
      <a:lvl1pPr algn="l" rtl="0" eaLnBrk="1" fontAlgn="base" hangingPunct="1">
        <a:spcBef>
          <a:spcPct val="0"/>
        </a:spcBef>
        <a:spcAft>
          <a:spcPct val="0"/>
        </a:spcAft>
        <a:defRPr sz="3600" b="0" i="0">
          <a:solidFill>
            <a:schemeClr val="tx1">
              <a:lumMod val="75000"/>
              <a:lumOff val="25000"/>
            </a:schemeClr>
          </a:solidFill>
          <a:latin typeface="Helvetica Light" charset="0"/>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Tx/>
        <a:buSzPct val="75000"/>
        <a:buFont typeface="Wingdings" charset="2"/>
        <a:buChar char="n"/>
        <a:defRPr sz="2400" b="0" i="0">
          <a:solidFill>
            <a:schemeClr val="tx1"/>
          </a:solidFill>
          <a:latin typeface="Helvetica Light" charset="0"/>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Helvetica Light" charset="0"/>
          <a:ea typeface="Helvetica Light" charset="0"/>
          <a:cs typeface="Helvetica Light" charset="0"/>
        </a:defRPr>
      </a:lvl2pPr>
      <a:lvl3pPr marL="1143000" indent="-228600" algn="l" rtl="0" eaLnBrk="1" fontAlgn="base" hangingPunct="1">
        <a:spcBef>
          <a:spcPct val="20000"/>
        </a:spcBef>
        <a:spcAft>
          <a:spcPct val="0"/>
        </a:spcAft>
        <a:buClrTx/>
        <a:buSzPct val="65000"/>
        <a:buFont typeface="Wingdings" charset="2"/>
        <a:buChar char="n"/>
        <a:defRPr b="0" i="0">
          <a:solidFill>
            <a:schemeClr val="tx1"/>
          </a:solidFill>
          <a:latin typeface="Helvetica Light" charset="0"/>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Helvetica Light" charset="0"/>
          <a:ea typeface="Helvetica Light" charset="0"/>
          <a:cs typeface="Helvetica Light" charset="0"/>
        </a:defRPr>
      </a:lvl4pPr>
      <a:lvl5pPr marL="2057400" indent="-228600" algn="l" rtl="0" eaLnBrk="1" fontAlgn="base" hangingPunct="1">
        <a:spcBef>
          <a:spcPct val="20000"/>
        </a:spcBef>
        <a:spcAft>
          <a:spcPct val="0"/>
        </a:spcAft>
        <a:buClrTx/>
        <a:buFont typeface="Wingdings" charset="2"/>
        <a:buChar char="§"/>
        <a:defRPr sz="1600" b="0" i="0">
          <a:solidFill>
            <a:schemeClr val="tx1"/>
          </a:solidFill>
          <a:latin typeface="Helvetica Light" charset="0"/>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mousscientists.org/aristotl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chart" Target="../charts/char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0.tiff"/></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47.emf"/><Relationship Id="rId4" Type="http://schemas.openxmlformats.org/officeDocument/2006/relationships/image" Target="../media/image46.emf"/></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50.jpe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40.tiff"/><Relationship Id="rId4" Type="http://schemas.openxmlformats.org/officeDocument/2006/relationships/image" Target="../media/image39.tiff"/></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53.emf"/><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57.emf"/></Relationships>
</file>

<file path=ppt/slides/_rels/slide5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chart" Target="../charts/chart17.xml"/></Relationships>
</file>

<file path=ppt/slides/_rels/slide5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60.jpe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eg"/><Relationship Id="rId3" Type="http://schemas.openxmlformats.org/officeDocument/2006/relationships/image" Target="../media/image71.jpeg"/><Relationship Id="rId7" Type="http://schemas.openxmlformats.org/officeDocument/2006/relationships/image" Target="../media/image74.jpg"/><Relationship Id="rId12" Type="http://schemas.openxmlformats.org/officeDocument/2006/relationships/image" Target="../media/image79.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78.jpeg"/><Relationship Id="rId5" Type="http://schemas.openxmlformats.org/officeDocument/2006/relationships/image" Target="../media/image73.png"/><Relationship Id="rId15" Type="http://schemas.openxmlformats.org/officeDocument/2006/relationships/image" Target="../media/image82.jpeg"/><Relationship Id="rId10" Type="http://schemas.openxmlformats.org/officeDocument/2006/relationships/image" Target="../media/image77.jpg"/><Relationship Id="rId4" Type="http://schemas.openxmlformats.org/officeDocument/2006/relationships/image" Target="../media/image72.png"/><Relationship Id="rId9" Type="http://schemas.openxmlformats.org/officeDocument/2006/relationships/image" Target="../media/image76.tiff"/><Relationship Id="rId14" Type="http://schemas.openxmlformats.org/officeDocument/2006/relationships/image" Target="../media/image8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3439583" y="5463401"/>
            <a:ext cx="5410200" cy="861774"/>
          </a:xfrm>
          <a:prstGeom prst="rect">
            <a:avLst/>
          </a:prstGeom>
          <a:solidFill>
            <a:srgbClr val="FAE1AF"/>
          </a:solidFill>
          <a:ln w="19050">
            <a:solidFill>
              <a:srgbClr val="A7001B"/>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r>
              <a:rPr lang="en-US" b="1" dirty="0">
                <a:latin typeface="+mj-lt"/>
              </a:rPr>
              <a:t>Baidu Research</a:t>
            </a:r>
          </a:p>
          <a:p>
            <a:pPr algn="ctr" eaLnBrk="1" hangingPunct="1"/>
            <a:endParaRPr lang="en-US" sz="1600" b="1" dirty="0">
              <a:latin typeface="+mj-lt"/>
            </a:endParaRPr>
          </a:p>
          <a:p>
            <a:pPr algn="ctr" eaLnBrk="1" hangingPunct="1"/>
            <a:r>
              <a:rPr lang="en-US" sz="1600" b="1" dirty="0">
                <a:latin typeface="+mj-lt"/>
              </a:rPr>
              <a:t>October 2020</a:t>
            </a:r>
          </a:p>
        </p:txBody>
      </p:sp>
      <p:sp>
        <p:nvSpPr>
          <p:cNvPr id="50180" name="Rectangle 2"/>
          <p:cNvSpPr>
            <a:spLocks noGrp="1" noChangeArrowheads="1"/>
          </p:cNvSpPr>
          <p:nvPr>
            <p:ph type="title"/>
          </p:nvPr>
        </p:nvSpPr>
        <p:spPr>
          <a:xfrm>
            <a:off x="963083" y="1956731"/>
            <a:ext cx="10363200" cy="1362075"/>
          </a:xfrm>
        </p:spPr>
        <p:txBody>
          <a:bodyPr/>
          <a:lstStyle/>
          <a:p>
            <a:pPr algn="ctr"/>
            <a:r>
              <a:rPr lang="en-US" sz="3600" dirty="0">
                <a:solidFill>
                  <a:srgbClr val="000080"/>
                </a:solidFill>
                <a:latin typeface="+mj-lt"/>
              </a:rPr>
              <a:t>It’s Time to Reason</a:t>
            </a:r>
            <a:br>
              <a:rPr lang="en-US" sz="3600" dirty="0">
                <a:solidFill>
                  <a:srgbClr val="000080"/>
                </a:solidFill>
                <a:latin typeface="+mj-lt"/>
              </a:rPr>
            </a:br>
            <a:endParaRPr lang="en-US" sz="4400" b="1" dirty="0">
              <a:solidFill>
                <a:srgbClr val="0033CC"/>
              </a:solidFill>
              <a:latin typeface="+mj-lt"/>
            </a:endParaRPr>
          </a:p>
        </p:txBody>
      </p:sp>
      <p:sp>
        <p:nvSpPr>
          <p:cNvPr id="50181" name="Rectangle 3"/>
          <p:cNvSpPr>
            <a:spLocks noGrp="1" noChangeArrowheads="1"/>
          </p:cNvSpPr>
          <p:nvPr>
            <p:ph type="body" idx="1"/>
          </p:nvPr>
        </p:nvSpPr>
        <p:spPr>
          <a:xfrm>
            <a:off x="2251671" y="3863132"/>
            <a:ext cx="7786025" cy="1326854"/>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2000" dirty="0">
                <a:solidFill>
                  <a:srgbClr val="0000FF"/>
                </a:solidFill>
                <a:latin typeface="+mj-lt"/>
              </a:rPr>
              <a:t>Dan Roth </a:t>
            </a:r>
          </a:p>
          <a:p>
            <a:pPr algn="ctr"/>
            <a:r>
              <a:rPr lang="en-US" sz="2000" dirty="0">
                <a:solidFill>
                  <a:srgbClr val="0000FF"/>
                </a:solidFill>
                <a:latin typeface="+mj-lt"/>
              </a:rPr>
              <a:t>Computer and Information Science</a:t>
            </a:r>
          </a:p>
          <a:p>
            <a:pPr algn="ctr"/>
            <a:r>
              <a:rPr lang="en-US" altLang="zh-TW" sz="2000" dirty="0">
                <a:solidFill>
                  <a:srgbClr val="0000FF"/>
                </a:solidFill>
                <a:latin typeface="+mj-lt"/>
                <a:ea typeface="Arial Unicode MS" pitchFamily="34" charset="-128"/>
                <a:cs typeface="Arial Unicode MS" pitchFamily="34" charset="-128"/>
              </a:rPr>
              <a:t>University of Pennsylvania </a:t>
            </a:r>
          </a:p>
        </p:txBody>
      </p:sp>
    </p:spTree>
    <p:extLst>
      <p:ext uri="{BB962C8B-B14F-4D97-AF65-F5344CB8AC3E}">
        <p14:creationId xmlns:p14="http://schemas.microsoft.com/office/powerpoint/2010/main" val="1443455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4DA0-E164-424C-AF88-13E198164A0B}"/>
              </a:ext>
            </a:extLst>
          </p:cNvPr>
          <p:cNvSpPr>
            <a:spLocks noGrp="1"/>
          </p:cNvSpPr>
          <p:nvPr>
            <p:ph type="title"/>
          </p:nvPr>
        </p:nvSpPr>
        <p:spPr/>
        <p:txBody>
          <a:bodyPr/>
          <a:lstStyle/>
          <a:p>
            <a:r>
              <a:rPr lang="en-US" dirty="0"/>
              <a:t>Aristotle’s Logic </a:t>
            </a:r>
            <a:r>
              <a:rPr lang="en-US" sz="1600" dirty="0">
                <a:hlinkClick r:id="rId3"/>
              </a:rPr>
              <a:t>https://www.famousscientists.org/aristotle/</a:t>
            </a:r>
            <a:endParaRPr lang="en-US" dirty="0"/>
          </a:p>
        </p:txBody>
      </p:sp>
      <p:sp>
        <p:nvSpPr>
          <p:cNvPr id="3" name="Content Placeholder 2">
            <a:extLst>
              <a:ext uri="{FF2B5EF4-FFF2-40B4-BE49-F238E27FC236}">
                <a16:creationId xmlns:a16="http://schemas.microsoft.com/office/drawing/2014/main" id="{26444E08-BBBF-42D5-9C1E-2BB2BCA12B85}"/>
              </a:ext>
            </a:extLst>
          </p:cNvPr>
          <p:cNvSpPr>
            <a:spLocks noGrp="1"/>
          </p:cNvSpPr>
          <p:nvPr>
            <p:ph idx="1"/>
          </p:nvPr>
        </p:nvSpPr>
        <p:spPr>
          <a:xfrm>
            <a:off x="609600" y="1251856"/>
            <a:ext cx="6283569" cy="4484915"/>
          </a:xfrm>
        </p:spPr>
        <p:txBody>
          <a:bodyPr/>
          <a:lstStyle/>
          <a:p>
            <a:r>
              <a:rPr lang="en-US" sz="2000" dirty="0"/>
              <a:t>Aristotle founded the study of formal logic, systematizing logical arguments – he is famous for the syllogism, a method by which known information can be used to prove a point.</a:t>
            </a:r>
          </a:p>
          <a:p>
            <a:endParaRPr lang="en-US" sz="2000" dirty="0"/>
          </a:p>
          <a:p>
            <a:r>
              <a:rPr lang="en-US" sz="2000" dirty="0"/>
              <a:t>Here is a famous example, from Aristotle himself, of a simple syllogism:</a:t>
            </a:r>
          </a:p>
          <a:p>
            <a:pPr lvl="1"/>
            <a:r>
              <a:rPr lang="en-US" sz="1600" dirty="0"/>
              <a:t>All men are mortal.</a:t>
            </a:r>
          </a:p>
          <a:p>
            <a:pPr lvl="1"/>
            <a:r>
              <a:rPr lang="en-US" sz="1600" dirty="0"/>
              <a:t>Socrates is a man.</a:t>
            </a:r>
          </a:p>
          <a:p>
            <a:pPr lvl="1"/>
            <a:r>
              <a:rPr lang="en-US" sz="1600" dirty="0"/>
              <a:t>Therefore, Socrates is mortal.</a:t>
            </a:r>
          </a:p>
          <a:p>
            <a:endParaRPr lang="en-US" sz="2000" dirty="0"/>
          </a:p>
          <a:p>
            <a:endParaRPr lang="en-US" sz="2000" dirty="0"/>
          </a:p>
        </p:txBody>
      </p:sp>
      <p:sp>
        <p:nvSpPr>
          <p:cNvPr id="4" name="Slide Number Placeholder 3">
            <a:extLst>
              <a:ext uri="{FF2B5EF4-FFF2-40B4-BE49-F238E27FC236}">
                <a16:creationId xmlns:a16="http://schemas.microsoft.com/office/drawing/2014/main" id="{C75E0607-D0DA-4F41-8E4C-4AAA677D1511}"/>
              </a:ext>
            </a:extLst>
          </p:cNvPr>
          <p:cNvSpPr>
            <a:spLocks noGrp="1"/>
          </p:cNvSpPr>
          <p:nvPr>
            <p:ph type="sldNum" sz="quarter" idx="11"/>
          </p:nvPr>
        </p:nvSpPr>
        <p:spPr/>
        <p:txBody>
          <a:bodyPr/>
          <a:lstStyle/>
          <a:p>
            <a:fld id="{BDF588C3-71D6-5D45-B118-1C664482E1C2}" type="slidenum">
              <a:rPr lang="en-US" smtClean="0"/>
              <a:t>10</a:t>
            </a:fld>
            <a:endParaRPr lang="en-US"/>
          </a:p>
        </p:txBody>
      </p:sp>
      <p:pic>
        <p:nvPicPr>
          <p:cNvPr id="2050" name="Picture 2" descr="Aristotle">
            <a:extLst>
              <a:ext uri="{FF2B5EF4-FFF2-40B4-BE49-F238E27FC236}">
                <a16:creationId xmlns:a16="http://schemas.microsoft.com/office/drawing/2014/main" id="{7E24F543-8AA3-4AA6-81B3-E9B3E2AA2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358" y="960245"/>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E928A2-BB77-4ABB-A590-9C928442B434}"/>
              </a:ext>
            </a:extLst>
          </p:cNvPr>
          <p:cNvSpPr/>
          <p:nvPr/>
        </p:nvSpPr>
        <p:spPr>
          <a:xfrm>
            <a:off x="3199430" y="5574589"/>
            <a:ext cx="5793141" cy="523220"/>
          </a:xfrm>
          <a:prstGeom prst="rect">
            <a:avLst/>
          </a:prstGeom>
          <a:solidFill>
            <a:srgbClr val="FFFFCC"/>
          </a:solidFill>
          <a:ln>
            <a:solidFill>
              <a:srgbClr val="FF0000"/>
            </a:solidFill>
          </a:ln>
        </p:spPr>
        <p:txBody>
          <a:bodyPr wrap="square">
            <a:spAutoFit/>
          </a:bodyPr>
          <a:lstStyle/>
          <a:p>
            <a:pPr algn="ctr"/>
            <a:r>
              <a:rPr lang="en-US" sz="2800" dirty="0"/>
              <a:t>So, did Aristotle have a laptop?</a:t>
            </a:r>
          </a:p>
        </p:txBody>
      </p:sp>
      <p:sp>
        <p:nvSpPr>
          <p:cNvPr id="6" name="Rectangle 5">
            <a:extLst>
              <a:ext uri="{FF2B5EF4-FFF2-40B4-BE49-F238E27FC236}">
                <a16:creationId xmlns:a16="http://schemas.microsoft.com/office/drawing/2014/main" id="{67454667-5CB6-4641-AFE8-297CC99090D7}"/>
              </a:ext>
            </a:extLst>
          </p:cNvPr>
          <p:cNvSpPr/>
          <p:nvPr/>
        </p:nvSpPr>
        <p:spPr>
          <a:xfrm>
            <a:off x="121534" y="6359671"/>
            <a:ext cx="2770192" cy="338554"/>
          </a:xfrm>
          <a:prstGeom prst="rect">
            <a:avLst/>
          </a:prstGeom>
        </p:spPr>
        <p:txBody>
          <a:bodyPr wrap="square">
            <a:spAutoFit/>
          </a:bodyPr>
          <a:lstStyle/>
          <a:p>
            <a:pPr algn="ctr"/>
            <a:r>
              <a:rPr lang="en-US" sz="1600" dirty="0"/>
              <a:t>[Example due to Les Valiant]</a:t>
            </a:r>
          </a:p>
        </p:txBody>
      </p:sp>
      <p:sp>
        <p:nvSpPr>
          <p:cNvPr id="8" name="Rectangle 7">
            <a:extLst>
              <a:ext uri="{FF2B5EF4-FFF2-40B4-BE49-F238E27FC236}">
                <a16:creationId xmlns:a16="http://schemas.microsoft.com/office/drawing/2014/main" id="{17FA4680-98D3-4DE1-831F-66AF117BC68A}"/>
              </a:ext>
            </a:extLst>
          </p:cNvPr>
          <p:cNvSpPr/>
          <p:nvPr/>
        </p:nvSpPr>
        <p:spPr>
          <a:xfrm>
            <a:off x="4710904" y="6147467"/>
            <a:ext cx="2770192" cy="338554"/>
          </a:xfrm>
          <a:prstGeom prst="rect">
            <a:avLst/>
          </a:prstGeom>
        </p:spPr>
        <p:txBody>
          <a:bodyPr wrap="square">
            <a:spAutoFit/>
          </a:bodyPr>
          <a:lstStyle/>
          <a:p>
            <a:pPr algn="ctr"/>
            <a:r>
              <a:rPr lang="en-US" sz="1600" dirty="0"/>
              <a:t>[Geva et al. In Submission]</a:t>
            </a:r>
          </a:p>
        </p:txBody>
      </p:sp>
    </p:spTree>
    <p:extLst>
      <p:ext uri="{BB962C8B-B14F-4D97-AF65-F5344CB8AC3E}">
        <p14:creationId xmlns:p14="http://schemas.microsoft.com/office/powerpoint/2010/main" val="1434781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F161-19C8-4675-9B2F-2FE6B764BA2E}"/>
              </a:ext>
            </a:extLst>
          </p:cNvPr>
          <p:cNvSpPr>
            <a:spLocks noGrp="1"/>
          </p:cNvSpPr>
          <p:nvPr>
            <p:ph type="title"/>
          </p:nvPr>
        </p:nvSpPr>
        <p:spPr/>
        <p:txBody>
          <a:bodyPr/>
          <a:lstStyle/>
          <a:p>
            <a:r>
              <a:rPr lang="en-US" dirty="0"/>
              <a:t>Key Challenges to NLU Researchers</a:t>
            </a:r>
          </a:p>
        </p:txBody>
      </p:sp>
      <p:sp>
        <p:nvSpPr>
          <p:cNvPr id="3" name="Content Placeholder 2">
            <a:extLst>
              <a:ext uri="{FF2B5EF4-FFF2-40B4-BE49-F238E27FC236}">
                <a16:creationId xmlns:a16="http://schemas.microsoft.com/office/drawing/2014/main" id="{77A72FCE-525F-4150-80D3-EFA8F449A2A6}"/>
              </a:ext>
            </a:extLst>
          </p:cNvPr>
          <p:cNvSpPr>
            <a:spLocks noGrp="1"/>
          </p:cNvSpPr>
          <p:nvPr>
            <p:ph idx="1"/>
          </p:nvPr>
        </p:nvSpPr>
        <p:spPr>
          <a:xfrm>
            <a:off x="609599" y="1251856"/>
            <a:ext cx="11295073" cy="4484915"/>
          </a:xfrm>
        </p:spPr>
        <p:txBody>
          <a:bodyPr/>
          <a:lstStyle/>
          <a:p>
            <a:r>
              <a:rPr lang="en-US" dirty="0"/>
              <a:t>Today’s NLP addresses well-defined tasks for which we have, or can generate, a lot of training data, but: </a:t>
            </a:r>
          </a:p>
          <a:p>
            <a:r>
              <a:rPr lang="en-US" dirty="0">
                <a:solidFill>
                  <a:srgbClr val="0000FF"/>
                </a:solidFill>
              </a:rPr>
              <a:t>Who asks the questions? </a:t>
            </a:r>
          </a:p>
          <a:p>
            <a:pPr lvl="1"/>
            <a:r>
              <a:rPr lang="en-US" dirty="0"/>
              <a:t>~~ When did Aristotle die?</a:t>
            </a:r>
          </a:p>
          <a:p>
            <a:pPr lvl="1"/>
            <a:r>
              <a:rPr lang="en-US" dirty="0"/>
              <a:t>~~ When was the laptop invented? </a:t>
            </a:r>
          </a:p>
          <a:p>
            <a:pPr lvl="1"/>
            <a:r>
              <a:rPr lang="en-US" dirty="0"/>
              <a:t>What happened first? </a:t>
            </a:r>
          </a:p>
          <a:p>
            <a:r>
              <a:rPr lang="en-US" dirty="0"/>
              <a:t>The question isn’t if we need reasoning, but rather:</a:t>
            </a:r>
          </a:p>
          <a:p>
            <a:pPr lvl="1"/>
            <a:r>
              <a:rPr lang="en-US" b="1" dirty="0"/>
              <a:t>How to do it?</a:t>
            </a:r>
          </a:p>
          <a:p>
            <a:pPr lvl="2"/>
            <a:r>
              <a:rPr lang="en-US" dirty="0"/>
              <a:t>E.g., how to determine “strategies” on the fly? </a:t>
            </a:r>
          </a:p>
          <a:p>
            <a:pPr lvl="1"/>
            <a:r>
              <a:rPr lang="en-US" b="1" dirty="0"/>
              <a:t>How to train for it?</a:t>
            </a:r>
          </a:p>
          <a:p>
            <a:pPr lvl="2"/>
            <a:r>
              <a:rPr lang="en-US" dirty="0"/>
              <a:t>How can we supervise for these “sparse” events?                [A different talk: On Incidental Supervision]</a:t>
            </a:r>
          </a:p>
          <a:p>
            <a:pPr lvl="2"/>
            <a:r>
              <a:rPr lang="en-US" dirty="0"/>
              <a:t>Should we learn “everything” together? When/how should we decouple/decompose tasks? </a:t>
            </a:r>
          </a:p>
          <a:p>
            <a:r>
              <a:rPr lang="en-US" dirty="0">
                <a:solidFill>
                  <a:srgbClr val="0000FF"/>
                </a:solidFill>
              </a:rPr>
              <a:t>Not a new set of questions </a:t>
            </a:r>
            <a:r>
              <a:rPr lang="en-US" dirty="0"/>
              <a:t>[Khardon &amp; Roth, Learning to Reason, JACM’1996]</a:t>
            </a:r>
          </a:p>
          <a:p>
            <a:pPr lvl="1"/>
            <a:r>
              <a:rPr lang="en-US" dirty="0"/>
              <a:t>Showed, in a formal way, the advantages of joint learning &amp; reasoning</a:t>
            </a:r>
          </a:p>
        </p:txBody>
      </p:sp>
      <p:sp>
        <p:nvSpPr>
          <p:cNvPr id="4" name="Slide Number Placeholder 3">
            <a:extLst>
              <a:ext uri="{FF2B5EF4-FFF2-40B4-BE49-F238E27FC236}">
                <a16:creationId xmlns:a16="http://schemas.microsoft.com/office/drawing/2014/main" id="{65FAC8DC-032B-4DE5-A5BC-0BD1D12A1CF0}"/>
              </a:ext>
            </a:extLst>
          </p:cNvPr>
          <p:cNvSpPr>
            <a:spLocks noGrp="1"/>
          </p:cNvSpPr>
          <p:nvPr>
            <p:ph type="sldNum" sz="quarter" idx="11"/>
          </p:nvPr>
        </p:nvSpPr>
        <p:spPr/>
        <p:txBody>
          <a:bodyPr/>
          <a:lstStyle/>
          <a:p>
            <a:fld id="{BDF588C3-71D6-5D45-B118-1C664482E1C2}" type="slidenum">
              <a:rPr lang="en-US" smtClean="0"/>
              <a:t>11</a:t>
            </a:fld>
            <a:endParaRPr lang="en-US"/>
          </a:p>
        </p:txBody>
      </p:sp>
      <p:pic>
        <p:nvPicPr>
          <p:cNvPr id="5" name="Picture 2" descr="Aristotle">
            <a:extLst>
              <a:ext uri="{FF2B5EF4-FFF2-40B4-BE49-F238E27FC236}">
                <a16:creationId xmlns:a16="http://schemas.microsoft.com/office/drawing/2014/main" id="{32D43388-9407-4692-BA8C-6644598BD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531" y="1732962"/>
            <a:ext cx="2935585" cy="1761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8656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2AE0-A84D-4FB2-B09E-915029CBD5A6}"/>
              </a:ext>
            </a:extLst>
          </p:cNvPr>
          <p:cNvSpPr>
            <a:spLocks noGrp="1"/>
          </p:cNvSpPr>
          <p:nvPr>
            <p:ph type="title"/>
          </p:nvPr>
        </p:nvSpPr>
        <p:spPr/>
        <p:txBody>
          <a:bodyPr/>
          <a:lstStyle/>
          <a:p>
            <a:r>
              <a:rPr lang="en-US" dirty="0"/>
              <a:t>Are We Doing Any Reasoning in NLP Today? </a:t>
            </a:r>
          </a:p>
        </p:txBody>
      </p:sp>
      <p:sp>
        <p:nvSpPr>
          <p:cNvPr id="3" name="Content Placeholder 2">
            <a:extLst>
              <a:ext uri="{FF2B5EF4-FFF2-40B4-BE49-F238E27FC236}">
                <a16:creationId xmlns:a16="http://schemas.microsoft.com/office/drawing/2014/main" id="{C3FC86F5-FDEE-4F9A-A723-447556B385B4}"/>
              </a:ext>
            </a:extLst>
          </p:cNvPr>
          <p:cNvSpPr>
            <a:spLocks noGrp="1"/>
          </p:cNvSpPr>
          <p:nvPr>
            <p:ph idx="1"/>
          </p:nvPr>
        </p:nvSpPr>
        <p:spPr/>
        <p:txBody>
          <a:bodyPr/>
          <a:lstStyle/>
          <a:p>
            <a:r>
              <a:rPr lang="en-US" dirty="0"/>
              <a:t>Very little, if at all.</a:t>
            </a:r>
          </a:p>
          <a:p>
            <a:r>
              <a:rPr lang="en-US" dirty="0"/>
              <a:t>Not only because “</a:t>
            </a:r>
            <a:r>
              <a:rPr lang="en-US" b="1" dirty="0"/>
              <a:t>we</a:t>
            </a:r>
            <a:r>
              <a:rPr lang="en-US" dirty="0"/>
              <a:t> are asking the questions”</a:t>
            </a:r>
          </a:p>
          <a:p>
            <a:endParaRPr lang="en-US" dirty="0"/>
          </a:p>
          <a:p>
            <a:r>
              <a:rPr lang="en-US" dirty="0"/>
              <a:t>Clark et al 2019: On the success of AI2’s ARISTO Project:</a:t>
            </a:r>
          </a:p>
          <a:p>
            <a:pPr lvl="1"/>
            <a:r>
              <a:rPr lang="en-US" b="1" dirty="0"/>
              <a:t>From ‘F’ to ‘A’ on the N.Y. Regents Science Exams: An Overview of the Aristo Project</a:t>
            </a:r>
          </a:p>
          <a:p>
            <a:r>
              <a:rPr lang="en-US" dirty="0"/>
              <a:t>Very impressive results. But does it do reasoning? </a:t>
            </a:r>
          </a:p>
        </p:txBody>
      </p:sp>
      <p:sp>
        <p:nvSpPr>
          <p:cNvPr id="4" name="Slide Number Placeholder 3">
            <a:extLst>
              <a:ext uri="{FF2B5EF4-FFF2-40B4-BE49-F238E27FC236}">
                <a16:creationId xmlns:a16="http://schemas.microsoft.com/office/drawing/2014/main" id="{D216CFB8-044D-4260-83AC-08C6031F7015}"/>
              </a:ext>
            </a:extLst>
          </p:cNvPr>
          <p:cNvSpPr>
            <a:spLocks noGrp="1"/>
          </p:cNvSpPr>
          <p:nvPr>
            <p:ph type="sldNum" sz="quarter" idx="11"/>
          </p:nvPr>
        </p:nvSpPr>
        <p:spPr/>
        <p:txBody>
          <a:bodyPr/>
          <a:lstStyle/>
          <a:p>
            <a:fld id="{BDF588C3-71D6-5D45-B118-1C664482E1C2}" type="slidenum">
              <a:rPr lang="en-US" smtClean="0"/>
              <a:t>12</a:t>
            </a:fld>
            <a:endParaRPr lang="en-US"/>
          </a:p>
        </p:txBody>
      </p:sp>
      <p:pic>
        <p:nvPicPr>
          <p:cNvPr id="5" name="Google Shape;70;p15">
            <a:extLst>
              <a:ext uri="{FF2B5EF4-FFF2-40B4-BE49-F238E27FC236}">
                <a16:creationId xmlns:a16="http://schemas.microsoft.com/office/drawing/2014/main" id="{4CB3AA5B-B12B-49ED-93F8-9B32FB435592}"/>
              </a:ext>
            </a:extLst>
          </p:cNvPr>
          <p:cNvPicPr preferRelativeResize="0"/>
          <p:nvPr/>
        </p:nvPicPr>
        <p:blipFill>
          <a:blip r:embed="rId2">
            <a:alphaModFix/>
          </a:blip>
          <a:stretch>
            <a:fillRect/>
          </a:stretch>
        </p:blipFill>
        <p:spPr>
          <a:xfrm>
            <a:off x="203201" y="4235743"/>
            <a:ext cx="11785601" cy="2057035"/>
          </a:xfrm>
          <a:prstGeom prst="rect">
            <a:avLst/>
          </a:prstGeom>
          <a:noFill/>
          <a:ln>
            <a:noFill/>
          </a:ln>
        </p:spPr>
      </p:pic>
      <p:sp>
        <p:nvSpPr>
          <p:cNvPr id="6" name="Google Shape;71;p15">
            <a:extLst>
              <a:ext uri="{FF2B5EF4-FFF2-40B4-BE49-F238E27FC236}">
                <a16:creationId xmlns:a16="http://schemas.microsoft.com/office/drawing/2014/main" id="{CA8F64A2-5340-467E-970F-8FE8E1F3C601}"/>
              </a:ext>
            </a:extLst>
          </p:cNvPr>
          <p:cNvSpPr/>
          <p:nvPr/>
        </p:nvSpPr>
        <p:spPr>
          <a:xfrm>
            <a:off x="7463500" y="4380475"/>
            <a:ext cx="4342400" cy="15488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63110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FF11-25C0-4398-B456-3B2CBF31E7FD}"/>
              </a:ext>
            </a:extLst>
          </p:cNvPr>
          <p:cNvSpPr>
            <a:spLocks noGrp="1"/>
          </p:cNvSpPr>
          <p:nvPr>
            <p:ph type="title"/>
          </p:nvPr>
        </p:nvSpPr>
        <p:spPr>
          <a:xfrm>
            <a:off x="448491" y="206829"/>
            <a:ext cx="9880600" cy="533400"/>
          </a:xfrm>
        </p:spPr>
        <p:txBody>
          <a:bodyPr/>
          <a:lstStyle/>
          <a:p>
            <a:r>
              <a:rPr lang="en-US" dirty="0"/>
              <a:t>A Scientific QA Example </a:t>
            </a:r>
            <a:r>
              <a:rPr lang="en-US" sz="1800" dirty="0">
                <a:solidFill>
                  <a:srgbClr val="3366CC"/>
                </a:solidFill>
              </a:rPr>
              <a:t>[Shah et al. EMNLP Findings 2020]</a:t>
            </a:r>
            <a:endParaRPr lang="en-US" dirty="0">
              <a:solidFill>
                <a:srgbClr val="3366CC"/>
              </a:solidFill>
            </a:endParaRPr>
          </a:p>
        </p:txBody>
      </p:sp>
      <p:sp>
        <p:nvSpPr>
          <p:cNvPr id="3" name="Content Placeholder 2">
            <a:extLst>
              <a:ext uri="{FF2B5EF4-FFF2-40B4-BE49-F238E27FC236}">
                <a16:creationId xmlns:a16="http://schemas.microsoft.com/office/drawing/2014/main" id="{1FDCC084-7B25-48A4-8126-9CFFD0BBAE94}"/>
              </a:ext>
            </a:extLst>
          </p:cNvPr>
          <p:cNvSpPr>
            <a:spLocks noGrp="1"/>
          </p:cNvSpPr>
          <p:nvPr>
            <p:ph idx="1"/>
          </p:nvPr>
        </p:nvSpPr>
        <p:spPr/>
        <p:txBody>
          <a:bodyPr/>
          <a:lstStyle/>
          <a:p>
            <a:r>
              <a:rPr lang="en-US" b="1" dirty="0"/>
              <a:t>Question: </a:t>
            </a:r>
            <a:r>
              <a:rPr lang="en-US" dirty="0"/>
              <a:t>The rate at which a wave passes through a medium is known as its</a:t>
            </a:r>
          </a:p>
          <a:p>
            <a:r>
              <a:rPr lang="en-US" b="1" dirty="0"/>
              <a:t>Answer Options:</a:t>
            </a:r>
          </a:p>
          <a:p>
            <a:pPr lvl="1"/>
            <a:r>
              <a:rPr lang="en-US" dirty="0">
                <a:solidFill>
                  <a:srgbClr val="00B050"/>
                </a:solidFill>
              </a:rPr>
              <a:t>speed</a:t>
            </a:r>
          </a:p>
          <a:p>
            <a:pPr lvl="1"/>
            <a:r>
              <a:rPr lang="en-US" dirty="0">
                <a:solidFill>
                  <a:srgbClr val="FF0000"/>
                </a:solidFill>
              </a:rPr>
              <a:t>amplitude</a:t>
            </a:r>
          </a:p>
          <a:p>
            <a:pPr lvl="1"/>
            <a:r>
              <a:rPr lang="en-US" dirty="0">
                <a:solidFill>
                  <a:schemeClr val="accent4"/>
                </a:solidFill>
              </a:rPr>
              <a:t>acceleration</a:t>
            </a:r>
            <a:endParaRPr lang="en-US" dirty="0"/>
          </a:p>
          <a:p>
            <a:pPr lvl="1"/>
            <a:r>
              <a:rPr lang="en-US" dirty="0">
                <a:solidFill>
                  <a:srgbClr val="0000FF"/>
                </a:solidFill>
              </a:rPr>
              <a:t>wavelength</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305E596-6E10-4872-8BCB-2E504FAB22CB}"/>
              </a:ext>
            </a:extLst>
          </p:cNvPr>
          <p:cNvSpPr>
            <a:spLocks noGrp="1"/>
          </p:cNvSpPr>
          <p:nvPr>
            <p:ph type="sldNum" sz="quarter" idx="11"/>
          </p:nvPr>
        </p:nvSpPr>
        <p:spPr/>
        <p:txBody>
          <a:bodyPr/>
          <a:lstStyle/>
          <a:p>
            <a:fld id="{BDF588C3-71D6-5D45-B118-1C664482E1C2}" type="slidenum">
              <a:rPr lang="en-US" smtClean="0"/>
              <a:pPr/>
              <a:t>13</a:t>
            </a:fld>
            <a:endParaRPr lang="en-US"/>
          </a:p>
        </p:txBody>
      </p:sp>
      <p:sp>
        <p:nvSpPr>
          <p:cNvPr id="12" name="Content Placeholder 2">
            <a:extLst>
              <a:ext uri="{FF2B5EF4-FFF2-40B4-BE49-F238E27FC236}">
                <a16:creationId xmlns:a16="http://schemas.microsoft.com/office/drawing/2014/main" id="{A133E0D7-6645-40C3-B51F-2CB84BE96658}"/>
              </a:ext>
            </a:extLst>
          </p:cNvPr>
          <p:cNvSpPr txBox="1">
            <a:spLocks/>
          </p:cNvSpPr>
          <p:nvPr/>
        </p:nvSpPr>
        <p:spPr bwMode="auto">
          <a:xfrm>
            <a:off x="3239576" y="1706392"/>
            <a:ext cx="8811749" cy="189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Supporting Contexts:</a:t>
            </a:r>
          </a:p>
          <a:p>
            <a:pPr lvl="1"/>
            <a:r>
              <a:rPr lang="en-US" sz="1800" kern="0" dirty="0"/>
              <a:t>The speed of a wave is the rate at which vibrations propagate through the medium…</a:t>
            </a:r>
          </a:p>
          <a:p>
            <a:pPr lvl="1"/>
            <a:r>
              <a:rPr lang="en-US" sz="1800" kern="0" dirty="0"/>
              <a:t>The greater the amplitude of vibrations of the particles of the medium, the greater…</a:t>
            </a:r>
          </a:p>
          <a:p>
            <a:pPr lvl="1"/>
            <a:r>
              <a:rPr lang="en-US" sz="1800" kern="0" dirty="0"/>
              <a:t>… hydrophones measure the acceleration of the medium as a seismic wave passes… </a:t>
            </a:r>
          </a:p>
          <a:p>
            <a:pPr lvl="1"/>
            <a:r>
              <a:rPr lang="en-US" sz="1800" kern="0" dirty="0"/>
              <a:t>The speed of an electromagnetic wave in a medium depends on its wavelength. As… </a:t>
            </a:r>
          </a:p>
          <a:p>
            <a:pPr lvl="1"/>
            <a:endParaRPr lang="en-US" kern="0" dirty="0"/>
          </a:p>
        </p:txBody>
      </p:sp>
      <p:pic>
        <p:nvPicPr>
          <p:cNvPr id="13" name="Google Shape;128;p22" title="Chart">
            <a:extLst>
              <a:ext uri="{FF2B5EF4-FFF2-40B4-BE49-F238E27FC236}">
                <a16:creationId xmlns:a16="http://schemas.microsoft.com/office/drawing/2014/main" id="{13047754-1DE7-47F5-94C6-BC6A60AA692B}"/>
              </a:ext>
            </a:extLst>
          </p:cNvPr>
          <p:cNvPicPr preferRelativeResize="0"/>
          <p:nvPr/>
        </p:nvPicPr>
        <p:blipFill>
          <a:blip r:embed="rId3">
            <a:alphaModFix/>
          </a:blip>
          <a:stretch>
            <a:fillRect/>
          </a:stretch>
        </p:blipFill>
        <p:spPr>
          <a:xfrm>
            <a:off x="357204" y="3681249"/>
            <a:ext cx="5040296" cy="3116565"/>
          </a:xfrm>
          <a:prstGeom prst="rect">
            <a:avLst/>
          </a:prstGeom>
          <a:noFill/>
          <a:ln>
            <a:noFill/>
          </a:ln>
        </p:spPr>
      </p:pic>
      <p:pic>
        <p:nvPicPr>
          <p:cNvPr id="14" name="Google Shape;129;p22" title="Chart">
            <a:extLst>
              <a:ext uri="{FF2B5EF4-FFF2-40B4-BE49-F238E27FC236}">
                <a16:creationId xmlns:a16="http://schemas.microsoft.com/office/drawing/2014/main" id="{6D5017CA-CF31-4B06-87DD-9C27111C355D}"/>
              </a:ext>
            </a:extLst>
          </p:cNvPr>
          <p:cNvPicPr preferRelativeResize="0"/>
          <p:nvPr/>
        </p:nvPicPr>
        <p:blipFill>
          <a:blip r:embed="rId4">
            <a:alphaModFix/>
          </a:blip>
          <a:stretch>
            <a:fillRect/>
          </a:stretch>
        </p:blipFill>
        <p:spPr>
          <a:xfrm>
            <a:off x="6593014" y="3872833"/>
            <a:ext cx="5041640" cy="3116567"/>
          </a:xfrm>
          <a:prstGeom prst="rect">
            <a:avLst/>
          </a:prstGeom>
          <a:noFill/>
          <a:ln>
            <a:noFill/>
          </a:ln>
        </p:spPr>
      </p:pic>
      <p:sp>
        <p:nvSpPr>
          <p:cNvPr id="15" name="Rectangle 14">
            <a:extLst>
              <a:ext uri="{FF2B5EF4-FFF2-40B4-BE49-F238E27FC236}">
                <a16:creationId xmlns:a16="http://schemas.microsoft.com/office/drawing/2014/main" id="{A01B8238-5560-48BC-96B3-7F839AC4B6DD}"/>
              </a:ext>
            </a:extLst>
          </p:cNvPr>
          <p:cNvSpPr/>
          <p:nvPr/>
        </p:nvSpPr>
        <p:spPr>
          <a:xfrm>
            <a:off x="1558834" y="4388323"/>
            <a:ext cx="2542903"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A2F52A6B-F834-489F-80BD-55EB238F6530}"/>
              </a:ext>
            </a:extLst>
          </p:cNvPr>
          <p:cNvSpPr/>
          <p:nvPr/>
        </p:nvSpPr>
        <p:spPr>
          <a:xfrm>
            <a:off x="2390107" y="4388323"/>
            <a:ext cx="146304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7" name="Rectangle 16">
            <a:extLst>
              <a:ext uri="{FF2B5EF4-FFF2-40B4-BE49-F238E27FC236}">
                <a16:creationId xmlns:a16="http://schemas.microsoft.com/office/drawing/2014/main" id="{5B55897A-133A-409A-8DE7-9A1CC811CA1F}"/>
              </a:ext>
            </a:extLst>
          </p:cNvPr>
          <p:cNvSpPr/>
          <p:nvPr/>
        </p:nvSpPr>
        <p:spPr>
          <a:xfrm>
            <a:off x="3078876" y="4388323"/>
            <a:ext cx="82296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8" name="Rectangle 17">
            <a:extLst>
              <a:ext uri="{FF2B5EF4-FFF2-40B4-BE49-F238E27FC236}">
                <a16:creationId xmlns:a16="http://schemas.microsoft.com/office/drawing/2014/main" id="{D5A94CBA-12AD-4EC1-B93A-476876605AE6}"/>
              </a:ext>
            </a:extLst>
          </p:cNvPr>
          <p:cNvSpPr/>
          <p:nvPr/>
        </p:nvSpPr>
        <p:spPr>
          <a:xfrm>
            <a:off x="8042386" y="4332500"/>
            <a:ext cx="2904288"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2B73375D-85BA-4806-8BB2-ACB1020AB9B9}"/>
              </a:ext>
            </a:extLst>
          </p:cNvPr>
          <p:cNvSpPr/>
          <p:nvPr/>
        </p:nvSpPr>
        <p:spPr>
          <a:xfrm>
            <a:off x="8980531" y="4332500"/>
            <a:ext cx="18288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8B19B0EE-6694-4347-911E-573894F5DB9B}"/>
              </a:ext>
            </a:extLst>
          </p:cNvPr>
          <p:cNvSpPr/>
          <p:nvPr/>
        </p:nvSpPr>
        <p:spPr>
          <a:xfrm>
            <a:off x="9906809" y="4332500"/>
            <a:ext cx="9144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2" name="Straight Connector 21">
            <a:extLst>
              <a:ext uri="{FF2B5EF4-FFF2-40B4-BE49-F238E27FC236}">
                <a16:creationId xmlns:a16="http://schemas.microsoft.com/office/drawing/2014/main" id="{48A07E65-66F6-4D9C-978F-41399DE08CCF}"/>
              </a:ext>
            </a:extLst>
          </p:cNvPr>
          <p:cNvCxnSpPr>
            <a:cxnSpLocks/>
          </p:cNvCxnSpPr>
          <p:nvPr/>
        </p:nvCxnSpPr>
        <p:spPr>
          <a:xfrm>
            <a:off x="3605349" y="2168434"/>
            <a:ext cx="8229447"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29F03E-DE47-4C8D-B1FE-F62E00BCE30A}"/>
              </a:ext>
            </a:extLst>
          </p:cNvPr>
          <p:cNvCxnSpPr>
            <a:cxnSpLocks/>
          </p:cNvCxnSpPr>
          <p:nvPr/>
        </p:nvCxnSpPr>
        <p:spPr>
          <a:xfrm flipV="1">
            <a:off x="3635823" y="2168434"/>
            <a:ext cx="8198973"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F23CBF4-DC01-48F6-AFA6-9F7A5EEE0A15}"/>
              </a:ext>
            </a:extLst>
          </p:cNvPr>
          <p:cNvSpPr/>
          <p:nvPr/>
        </p:nvSpPr>
        <p:spPr>
          <a:xfrm>
            <a:off x="3448594" y="2072640"/>
            <a:ext cx="8602731" cy="1533335"/>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31" name="Rectangle 30">
            <a:extLst>
              <a:ext uri="{FF2B5EF4-FFF2-40B4-BE49-F238E27FC236}">
                <a16:creationId xmlns:a16="http://schemas.microsoft.com/office/drawing/2014/main" id="{61D27C92-4A47-481E-99BC-D0329FDA1C24}"/>
              </a:ext>
            </a:extLst>
          </p:cNvPr>
          <p:cNvSpPr/>
          <p:nvPr/>
        </p:nvSpPr>
        <p:spPr>
          <a:xfrm>
            <a:off x="3972302" y="2446476"/>
            <a:ext cx="8602730" cy="369332"/>
          </a:xfrm>
          <a:prstGeom prst="rect">
            <a:avLst/>
          </a:prstGeom>
          <a:solidFill>
            <a:schemeClr val="bg1"/>
          </a:solidFill>
        </p:spPr>
        <p:txBody>
          <a:bodyPr wrap="square">
            <a:spAutoFit/>
          </a:bodyPr>
          <a:lstStyle/>
          <a:p>
            <a:r>
              <a:rPr lang="en-US" b="1" dirty="0"/>
              <a:t>Question   </a:t>
            </a:r>
            <a:endParaRPr lang="en-US" dirty="0"/>
          </a:p>
        </p:txBody>
      </p:sp>
      <p:sp>
        <p:nvSpPr>
          <p:cNvPr id="32" name="Rectangle 31">
            <a:extLst>
              <a:ext uri="{FF2B5EF4-FFF2-40B4-BE49-F238E27FC236}">
                <a16:creationId xmlns:a16="http://schemas.microsoft.com/office/drawing/2014/main" id="{F4D5FE71-2011-4194-8778-A8F0AF443D2C}"/>
              </a:ext>
            </a:extLst>
          </p:cNvPr>
          <p:cNvSpPr/>
          <p:nvPr/>
        </p:nvSpPr>
        <p:spPr>
          <a:xfrm>
            <a:off x="3985361" y="2442115"/>
            <a:ext cx="8602730" cy="369332"/>
          </a:xfrm>
          <a:prstGeom prst="rect">
            <a:avLst/>
          </a:prstGeom>
          <a:solidFill>
            <a:schemeClr val="bg1"/>
          </a:solidFill>
        </p:spPr>
        <p:txBody>
          <a:bodyPr wrap="square">
            <a:spAutoFit/>
          </a:bodyPr>
          <a:lstStyle/>
          <a:p>
            <a:r>
              <a:rPr lang="en-US" b="1" dirty="0"/>
              <a:t>Question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Question……   </a:t>
            </a:r>
            <a:endParaRPr lang="en-US" dirty="0"/>
          </a:p>
        </p:txBody>
      </p:sp>
      <p:sp>
        <p:nvSpPr>
          <p:cNvPr id="33" name="Speech Bubble: Rectangle 32">
            <a:extLst>
              <a:ext uri="{FF2B5EF4-FFF2-40B4-BE49-F238E27FC236}">
                <a16:creationId xmlns:a16="http://schemas.microsoft.com/office/drawing/2014/main" id="{E6A91AA9-36E7-4FDB-81E7-8A692657E1D9}"/>
              </a:ext>
            </a:extLst>
          </p:cNvPr>
          <p:cNvSpPr/>
          <p:nvPr/>
        </p:nvSpPr>
        <p:spPr>
          <a:xfrm>
            <a:off x="4641665" y="4807131"/>
            <a:ext cx="1881677" cy="805930"/>
          </a:xfrm>
          <a:prstGeom prst="wedgeRectCallout">
            <a:avLst>
              <a:gd name="adj1" fmla="val -71742"/>
              <a:gd name="adj2" fmla="val 105722"/>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Are we doing Reasoning?</a:t>
            </a:r>
          </a:p>
        </p:txBody>
      </p:sp>
      <p:sp>
        <p:nvSpPr>
          <p:cNvPr id="23" name="Rectangle 22">
            <a:extLst>
              <a:ext uri="{FF2B5EF4-FFF2-40B4-BE49-F238E27FC236}">
                <a16:creationId xmlns:a16="http://schemas.microsoft.com/office/drawing/2014/main" id="{9B12C2E3-D1AE-4839-9217-B44ED5B50689}"/>
              </a:ext>
            </a:extLst>
          </p:cNvPr>
          <p:cNvSpPr/>
          <p:nvPr/>
        </p:nvSpPr>
        <p:spPr>
          <a:xfrm>
            <a:off x="3184754" y="3441376"/>
            <a:ext cx="5822492" cy="584775"/>
          </a:xfrm>
          <a:prstGeom prst="rect">
            <a:avLst/>
          </a:prstGeom>
          <a:solidFill>
            <a:srgbClr val="FFFFCC"/>
          </a:solidFill>
          <a:ln>
            <a:solidFill>
              <a:schemeClr val="accent2"/>
            </a:solidFill>
          </a:ln>
        </p:spPr>
        <p:txBody>
          <a:bodyPr wrap="square">
            <a:spAutoFit/>
          </a:bodyPr>
          <a:lstStyle/>
          <a:p>
            <a:r>
              <a:rPr lang="en-US" sz="1600" dirty="0"/>
              <a:t>The paper goes on with more experiments, and suggests alternative ways of training so that the models better satisfy our expectation</a:t>
            </a:r>
          </a:p>
        </p:txBody>
      </p:sp>
    </p:spTree>
    <p:extLst>
      <p:ext uri="{BB962C8B-B14F-4D97-AF65-F5344CB8AC3E}">
        <p14:creationId xmlns:p14="http://schemas.microsoft.com/office/powerpoint/2010/main" val="3327488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Effect transition="in" filter="fade">
                                      <p:cBhvr>
                                        <p:cTn id="21"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Effect transition="in" filter="fade">
                                      <p:cBhvr>
                                        <p:cTn id="2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par>
                          <p:cTn id="31" fill="hold">
                            <p:stCondLst>
                              <p:cond delay="0"/>
                            </p:stCondLst>
                            <p:childTnLst>
                              <p:par>
                                <p:cTn id="32" presetID="1" presetClass="exit"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par>
                          <p:cTn id="45" fill="hold">
                            <p:stCondLst>
                              <p:cond delay="0"/>
                            </p:stCondLst>
                            <p:childTnLst>
                              <p:par>
                                <p:cTn id="46" presetID="1" presetClass="exit"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par>
                          <p:cTn id="59" fill="hold">
                            <p:stCondLst>
                              <p:cond delay="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9" grpId="0" animBg="1"/>
      <p:bldP spid="31" grpId="0" animBg="1"/>
      <p:bldP spid="32" grpId="0" animBg="1"/>
      <p:bldP spid="33"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dirty="0"/>
              <a:t>Addressing “sparse” challenges that one </a:t>
            </a:r>
            <a:r>
              <a:rPr lang="en-US" b="1" dirty="0"/>
              <a:t>cannot train for directly</a:t>
            </a:r>
          </a:p>
          <a:p>
            <a:pPr lvl="1"/>
            <a:r>
              <a:rPr lang="en-US" b="1" dirty="0"/>
              <a:t>Decomposition and Composition (and some more)</a:t>
            </a:r>
          </a:p>
          <a:p>
            <a:r>
              <a:rPr lang="en-US" dirty="0"/>
              <a:t>Assigning values to multiple interrelated variables</a:t>
            </a:r>
          </a:p>
          <a:p>
            <a:pPr lvl="1"/>
            <a:r>
              <a:rPr lang="en-US" dirty="0"/>
              <a:t>Given observations and knowledge</a:t>
            </a:r>
          </a:p>
          <a:p>
            <a:pPr lvl="1"/>
            <a:r>
              <a:rPr lang="en-US" dirty="0"/>
              <a:t>Most likely assignment: Abduction</a:t>
            </a:r>
          </a:p>
          <a:p>
            <a:endParaRPr lang="en-US" dirty="0"/>
          </a:p>
          <a:p>
            <a:r>
              <a:rPr lang="en-US" dirty="0"/>
              <a:t>Computing functions over multiple interrelated inferred variables</a:t>
            </a:r>
          </a:p>
          <a:p>
            <a:pPr lvl="1"/>
            <a:r>
              <a:rPr lang="en-US" dirty="0"/>
              <a:t>Last; longest, most frequent, etc.</a:t>
            </a:r>
          </a:p>
          <a:p>
            <a:endParaRPr lang="en-US" dirty="0"/>
          </a:p>
          <a:p>
            <a:r>
              <a:rPr lang="en-US" dirty="0"/>
              <a:t>Decisions over a dynamic set of interrelated variables </a:t>
            </a:r>
          </a:p>
          <a:p>
            <a:pPr lvl="1"/>
            <a:r>
              <a:rPr lang="en-US" dirty="0"/>
              <a:t>The Aristotle example </a:t>
            </a:r>
          </a:p>
          <a:p>
            <a:pPr lvl="2"/>
            <a:r>
              <a:rPr lang="en-US" dirty="0"/>
              <a:t>Need a strategy to decide what the variables are &amp; a function computed over it </a:t>
            </a:r>
          </a:p>
          <a:p>
            <a:pPr lvl="1"/>
            <a:r>
              <a:rPr lang="en-US" dirty="0"/>
              <a:t>Temporal Commonsense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fld id="{BDF588C3-71D6-5D45-B118-1C664482E1C2}" type="slidenum">
              <a:rPr lang="en-US" smtClean="0"/>
              <a:t>14</a:t>
            </a:fld>
            <a:endParaRPr lang="en-US"/>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7523347" y="3835064"/>
            <a:ext cx="4526562" cy="646331"/>
          </a:xfrm>
          <a:prstGeom prst="rect">
            <a:avLst/>
          </a:prstGeom>
          <a:solidFill>
            <a:srgbClr val="FFFFCC"/>
          </a:solidFill>
          <a:ln>
            <a:solidFill>
              <a:schemeClr val="accent2"/>
            </a:solidFill>
          </a:ln>
        </p:spPr>
        <p:txBody>
          <a:bodyPr wrap="square">
            <a:spAutoFit/>
          </a:bodyPr>
          <a:lstStyle/>
          <a:p>
            <a:r>
              <a:rPr lang="en-US" dirty="0"/>
              <a:t>Who scored the last field goal for the Eagles?</a:t>
            </a:r>
          </a:p>
          <a:p>
            <a:r>
              <a:rPr lang="en-US" dirty="0"/>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5591096"/>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55746"/>
            <a:ext cx="2710701" cy="1211038"/>
          </a:xfrm>
          <a:prstGeom prst="rect">
            <a:avLst/>
          </a:prstGeom>
          <a:ln>
            <a:solidFill>
              <a:schemeClr val="accent2"/>
            </a:solidFill>
          </a:ln>
        </p:spPr>
      </p:pic>
      <p:pic>
        <p:nvPicPr>
          <p:cNvPr id="27" name="Picture 26">
            <a:extLst>
              <a:ext uri="{FF2B5EF4-FFF2-40B4-BE49-F238E27FC236}">
                <a16:creationId xmlns:a16="http://schemas.microsoft.com/office/drawing/2014/main" id="{0CDADACE-264C-4BCC-A248-6050BEF49C22}"/>
              </a:ext>
            </a:extLst>
          </p:cNvPr>
          <p:cNvPicPr>
            <a:picLocks noChangeAspect="1"/>
          </p:cNvPicPr>
          <p:nvPr/>
        </p:nvPicPr>
        <p:blipFill>
          <a:blip r:embed="rId5"/>
          <a:stretch>
            <a:fillRect/>
          </a:stretch>
        </p:blipFill>
        <p:spPr>
          <a:xfrm>
            <a:off x="4163586" y="5940598"/>
            <a:ext cx="3716975" cy="513092"/>
          </a:xfrm>
          <a:prstGeom prst="rect">
            <a:avLst/>
          </a:prstGeom>
          <a:ln>
            <a:solidFill>
              <a:schemeClr val="accent2"/>
            </a:solidFill>
          </a:ln>
        </p:spPr>
      </p:pic>
      <p:sp>
        <p:nvSpPr>
          <p:cNvPr id="10" name="Rectangle 9">
            <a:extLst>
              <a:ext uri="{FF2B5EF4-FFF2-40B4-BE49-F238E27FC236}">
                <a16:creationId xmlns:a16="http://schemas.microsoft.com/office/drawing/2014/main" id="{C35ACE2F-5E97-4EE7-B56A-7C06F78F012B}"/>
              </a:ext>
            </a:extLst>
          </p:cNvPr>
          <p:cNvSpPr/>
          <p:nvPr/>
        </p:nvSpPr>
        <p:spPr>
          <a:xfrm>
            <a:off x="7961344" y="5807359"/>
            <a:ext cx="2570126" cy="646331"/>
          </a:xfrm>
          <a:prstGeom prst="rect">
            <a:avLst/>
          </a:prstGeom>
          <a:solidFill>
            <a:srgbClr val="FFFFCC"/>
          </a:solidFill>
          <a:ln>
            <a:solidFill>
              <a:schemeClr val="accent2"/>
            </a:solidFill>
          </a:ln>
        </p:spPr>
        <p:txBody>
          <a:bodyPr wrap="square">
            <a:spAutoFit/>
          </a:bodyPr>
          <a:lstStyle/>
          <a:p>
            <a:r>
              <a:rPr lang="en-US" dirty="0"/>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r>
              <a:rPr lang="en-US" sz="4000" b="1" kern="0" dirty="0">
                <a:solidFill>
                  <a:srgbClr val="000000">
                    <a:lumMod val="75000"/>
                    <a:lumOff val="25000"/>
                  </a:srgbClr>
                </a:solidFill>
              </a:rPr>
              <a:t>Outline</a:t>
            </a:r>
            <a:endParaRPr lang="en-US" b="1" dirty="0"/>
          </a:p>
        </p:txBody>
      </p:sp>
      <p:sp>
        <p:nvSpPr>
          <p:cNvPr id="8" name="TextBox 7">
            <a:extLst>
              <a:ext uri="{FF2B5EF4-FFF2-40B4-BE49-F238E27FC236}">
                <a16:creationId xmlns:a16="http://schemas.microsoft.com/office/drawing/2014/main" id="{00FB082C-A403-40F4-A7E0-89FA824F804A}"/>
              </a:ext>
            </a:extLst>
          </p:cNvPr>
          <p:cNvSpPr txBox="1"/>
          <p:nvPr/>
        </p:nvSpPr>
        <p:spPr>
          <a:xfrm>
            <a:off x="173266" y="1819275"/>
            <a:ext cx="552450" cy="369332"/>
          </a:xfrm>
          <a:prstGeom prst="rect">
            <a:avLst/>
          </a:prstGeom>
          <a:noFill/>
        </p:spPr>
        <p:txBody>
          <a:bodyPr wrap="square" rtlCol="0">
            <a:spAutoFit/>
          </a:bodyPr>
          <a:lstStyle/>
          <a:p>
            <a:pPr algn="ctr"/>
            <a:r>
              <a:rPr lang="en-US" dirty="0">
                <a:solidFill>
                  <a:srgbClr val="FF0000"/>
                </a:solidFill>
              </a:rPr>
              <a:t>(1)</a:t>
            </a:r>
          </a:p>
        </p:txBody>
      </p:sp>
      <p:sp>
        <p:nvSpPr>
          <p:cNvPr id="13" name="TextBox 12">
            <a:extLst>
              <a:ext uri="{FF2B5EF4-FFF2-40B4-BE49-F238E27FC236}">
                <a16:creationId xmlns:a16="http://schemas.microsoft.com/office/drawing/2014/main" id="{5A175EF5-5CA8-4C95-8B8E-5EE8D8A2279F}"/>
              </a:ext>
            </a:extLst>
          </p:cNvPr>
          <p:cNvSpPr txBox="1"/>
          <p:nvPr/>
        </p:nvSpPr>
        <p:spPr>
          <a:xfrm>
            <a:off x="173266" y="3429000"/>
            <a:ext cx="552450" cy="369332"/>
          </a:xfrm>
          <a:prstGeom prst="rect">
            <a:avLst/>
          </a:prstGeom>
          <a:noFill/>
        </p:spPr>
        <p:txBody>
          <a:bodyPr wrap="square" rtlCol="0">
            <a:spAutoFit/>
          </a:bodyPr>
          <a:lstStyle/>
          <a:p>
            <a:pPr algn="ctr"/>
            <a:r>
              <a:rPr lang="en-US" dirty="0">
                <a:solidFill>
                  <a:srgbClr val="FF0000"/>
                </a:solidFill>
              </a:rPr>
              <a:t>(3)</a:t>
            </a:r>
          </a:p>
        </p:txBody>
      </p:sp>
      <p:sp>
        <p:nvSpPr>
          <p:cNvPr id="14" name="TextBox 13">
            <a:extLst>
              <a:ext uri="{FF2B5EF4-FFF2-40B4-BE49-F238E27FC236}">
                <a16:creationId xmlns:a16="http://schemas.microsoft.com/office/drawing/2014/main" id="{F2ABB6C8-5A62-4870-B8A8-6155A17F776D}"/>
              </a:ext>
            </a:extLst>
          </p:cNvPr>
          <p:cNvSpPr txBox="1"/>
          <p:nvPr/>
        </p:nvSpPr>
        <p:spPr>
          <a:xfrm>
            <a:off x="173266" y="4686300"/>
            <a:ext cx="552450" cy="369332"/>
          </a:xfrm>
          <a:prstGeom prst="rect">
            <a:avLst/>
          </a:prstGeom>
          <a:noFill/>
        </p:spPr>
        <p:txBody>
          <a:bodyPr wrap="square" rtlCol="0">
            <a:spAutoFit/>
          </a:bodyPr>
          <a:lstStyle/>
          <a:p>
            <a:pPr algn="ctr"/>
            <a:r>
              <a:rPr lang="en-US" dirty="0">
                <a:solidFill>
                  <a:srgbClr val="FF0000"/>
                </a:solidFill>
              </a:rPr>
              <a:t>(2)</a:t>
            </a:r>
          </a:p>
        </p:txBody>
      </p:sp>
    </p:spTree>
    <p:extLst>
      <p:ext uri="{BB962C8B-B14F-4D97-AF65-F5344CB8AC3E}">
        <p14:creationId xmlns:p14="http://schemas.microsoft.com/office/powerpoint/2010/main" val="5681157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right)">
                                      <p:cBhvr>
                                        <p:cTn id="45" dur="500"/>
                                        <p:tgtEl>
                                          <p:spTgt spid="7"/>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right)">
                                      <p:cBhvr>
                                        <p:cTn id="49" dur="500"/>
                                        <p:tgtEl>
                                          <p:spTgt spid="10"/>
                                        </p:tgtEl>
                                      </p:cBhvr>
                                    </p:animEffect>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righ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9"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0-#ppt_w/2"/>
                                          </p:val>
                                        </p:tav>
                                        <p:tav tm="100000">
                                          <p:val>
                                            <p:strVal val="#ppt_x"/>
                                          </p:val>
                                        </p:tav>
                                      </p:tavLst>
                                    </p:anim>
                                    <p:anim calcmode="lin" valueType="num">
                                      <p:cBhvr additive="base">
                                        <p:cTn id="59" dur="500" fill="hold"/>
                                        <p:tgtEl>
                                          <p:spTgt spid="13"/>
                                        </p:tgtEl>
                                        <p:attrNameLst>
                                          <p:attrName>ppt_y</p:attrName>
                                        </p:attrNameLst>
                                      </p:cBhvr>
                                      <p:tavLst>
                                        <p:tav tm="0">
                                          <p:val>
                                            <p:strVal val="0-#ppt_h/2"/>
                                          </p:val>
                                        </p:tav>
                                        <p:tav tm="100000">
                                          <p:val>
                                            <p:strVal val="#ppt_y"/>
                                          </p:val>
                                        </p:tav>
                                      </p:tavLst>
                                    </p:anim>
                                  </p:childTnLst>
                                </p:cTn>
                              </p:par>
                              <p:par>
                                <p:cTn id="60" presetID="2" presetClass="entr" presetSubtype="9"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0-#ppt_w/2"/>
                                          </p:val>
                                        </p:tav>
                                        <p:tav tm="100000">
                                          <p:val>
                                            <p:strVal val="#ppt_x"/>
                                          </p:val>
                                        </p:tav>
                                      </p:tavLst>
                                    </p:anim>
                                    <p:anim calcmode="lin" valueType="num">
                                      <p:cBhvr additive="base">
                                        <p:cTn id="63" dur="500" fill="hold"/>
                                        <p:tgtEl>
                                          <p:spTgt spid="8"/>
                                        </p:tgtEl>
                                        <p:attrNameLst>
                                          <p:attrName>ppt_y</p:attrName>
                                        </p:attrNameLst>
                                      </p:cBhvr>
                                      <p:tavLst>
                                        <p:tav tm="0">
                                          <p:val>
                                            <p:strVal val="0-#ppt_h/2"/>
                                          </p:val>
                                        </p:tav>
                                        <p:tav tm="100000">
                                          <p:val>
                                            <p:strVal val="#ppt_y"/>
                                          </p:val>
                                        </p:tav>
                                      </p:tavLst>
                                    </p:anim>
                                  </p:childTnLst>
                                </p:cTn>
                              </p:par>
                              <p:par>
                                <p:cTn id="64" presetID="2" presetClass="entr" presetSubtype="9"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9" grpId="0"/>
      <p:bldP spid="8"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4181-165C-0244-B327-BFEFD371AD4C}"/>
              </a:ext>
            </a:extLst>
          </p:cNvPr>
          <p:cNvSpPr>
            <a:spLocks noGrp="1"/>
          </p:cNvSpPr>
          <p:nvPr>
            <p:ph type="title"/>
          </p:nvPr>
        </p:nvSpPr>
        <p:spPr/>
        <p:txBody>
          <a:bodyPr/>
          <a:lstStyle/>
          <a:p>
            <a:r>
              <a:rPr lang="en-US" dirty="0"/>
              <a:t>Reasoning about Time and Events</a:t>
            </a:r>
          </a:p>
        </p:txBody>
      </p:sp>
      <p:sp>
        <p:nvSpPr>
          <p:cNvPr id="4" name="Slide Number Placeholder 3">
            <a:extLst>
              <a:ext uri="{FF2B5EF4-FFF2-40B4-BE49-F238E27FC236}">
                <a16:creationId xmlns:a16="http://schemas.microsoft.com/office/drawing/2014/main" id="{D021AB7B-EDCA-774A-BF43-378A657DCF0B}"/>
              </a:ext>
            </a:extLst>
          </p:cNvPr>
          <p:cNvSpPr>
            <a:spLocks noGrp="1"/>
          </p:cNvSpPr>
          <p:nvPr>
            <p:ph type="sldNum" idx="12"/>
          </p:nvPr>
        </p:nvSpPr>
        <p:spPr>
          <a:xfrm>
            <a:off x="6457950" y="6306247"/>
            <a:ext cx="20574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9pPr>
          </a:lstStyle>
          <a:p>
            <a:pPr algn="r"/>
            <a:fld id="{00000000-1234-1234-1234-123412341234}" type="slidenum">
              <a:rPr lang="en-US" smtClean="0"/>
              <a:pPr algn="r"/>
              <a:t>15</a:t>
            </a:fld>
            <a:endParaRPr lang="en-US"/>
          </a:p>
        </p:txBody>
      </p:sp>
      <p:sp>
        <p:nvSpPr>
          <p:cNvPr id="5" name="Content Placeholder 2">
            <a:extLst>
              <a:ext uri="{FF2B5EF4-FFF2-40B4-BE49-F238E27FC236}">
                <a16:creationId xmlns:a16="http://schemas.microsoft.com/office/drawing/2014/main" id="{6CA97126-43DD-494A-9332-82CE5798A022}"/>
              </a:ext>
            </a:extLst>
          </p:cNvPr>
          <p:cNvSpPr txBox="1">
            <a:spLocks/>
          </p:cNvSpPr>
          <p:nvPr/>
        </p:nvSpPr>
        <p:spPr>
          <a:xfrm>
            <a:off x="1826878" y="1885636"/>
            <a:ext cx="4296416" cy="1599461"/>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buNone/>
            </a:pPr>
            <a:r>
              <a:rPr lang="en-US" sz="1400" i="1" dirty="0">
                <a:latin typeface="Calibri" panose="020F0502020204030204" pitchFamily="34" charset="0"/>
                <a:cs typeface="Calibri" panose="020F0502020204030204" pitchFamily="34" charset="0"/>
              </a:rPr>
              <a:t>In Los Angeles that lesson was brought home today when tons of earth </a:t>
            </a:r>
            <a:r>
              <a:rPr lang="en-US" sz="1400" b="1" i="1" dirty="0">
                <a:solidFill>
                  <a:srgbClr val="FF0000"/>
                </a:solidFill>
                <a:latin typeface="Calibri" panose="020F0502020204030204" pitchFamily="34" charset="0"/>
                <a:cs typeface="Calibri" panose="020F0502020204030204" pitchFamily="34" charset="0"/>
              </a:rPr>
              <a:t>cascaded</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down a hillside, </a:t>
            </a:r>
            <a:r>
              <a:rPr lang="en-US" sz="1400" b="1" i="1" dirty="0">
                <a:solidFill>
                  <a:srgbClr val="FF0000"/>
                </a:solidFill>
                <a:latin typeface="Calibri" panose="020F0502020204030204" pitchFamily="34" charset="0"/>
                <a:cs typeface="Calibri" panose="020F0502020204030204" pitchFamily="34" charset="0"/>
              </a:rPr>
              <a:t>ripping</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two houses from their foundations. No one was </a:t>
            </a:r>
            <a:r>
              <a:rPr lang="en-US" sz="1400" b="1" i="1" dirty="0">
                <a:solidFill>
                  <a:srgbClr val="FF0000"/>
                </a:solidFill>
                <a:latin typeface="Calibri" panose="020F0502020204030204" pitchFamily="34" charset="0"/>
                <a:cs typeface="Calibri" panose="020F0502020204030204" pitchFamily="34" charset="0"/>
              </a:rPr>
              <a:t>hurt</a:t>
            </a:r>
            <a:r>
              <a:rPr lang="en-US" sz="1400" i="1" dirty="0">
                <a:latin typeface="Calibri" panose="020F0502020204030204" pitchFamily="34" charset="0"/>
                <a:cs typeface="Calibri" panose="020F0502020204030204" pitchFamily="34" charset="0"/>
              </a:rPr>
              <a:t>, but firefighters </a:t>
            </a:r>
            <a:r>
              <a:rPr lang="en-US" sz="1400" b="1" i="1" dirty="0">
                <a:solidFill>
                  <a:srgbClr val="FF0000"/>
                </a:solidFill>
                <a:latin typeface="Calibri" panose="020F0502020204030204" pitchFamily="34" charset="0"/>
                <a:cs typeface="Calibri" panose="020F0502020204030204" pitchFamily="34" charset="0"/>
              </a:rPr>
              <a:t>ordered</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the evacuation of nearby homes and said they'll </a:t>
            </a:r>
            <a:r>
              <a:rPr lang="en-US" sz="1400" b="1" i="1" dirty="0">
                <a:solidFill>
                  <a:srgbClr val="FF0000"/>
                </a:solidFill>
                <a:latin typeface="Calibri" panose="020F0502020204030204" pitchFamily="34" charset="0"/>
                <a:cs typeface="Calibri" panose="020F0502020204030204" pitchFamily="34" charset="0"/>
              </a:rPr>
              <a:t>monitor</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the shifting ground until March 23</a:t>
            </a:r>
            <a:r>
              <a:rPr lang="en-US" sz="1400" i="1" baseline="30000" dirty="0">
                <a:latin typeface="Calibri" panose="020F0502020204030204" pitchFamily="34" charset="0"/>
                <a:cs typeface="Calibri" panose="020F0502020204030204" pitchFamily="34" charset="0"/>
              </a:rPr>
              <a:t>rd</a:t>
            </a:r>
            <a:r>
              <a:rPr lang="en-US" sz="1400" i="1"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93BF097D-EC65-F941-8837-3A8FD1DB2B98}"/>
              </a:ext>
            </a:extLst>
          </p:cNvPr>
          <p:cNvPicPr>
            <a:picLocks noChangeAspect="1"/>
          </p:cNvPicPr>
          <p:nvPr/>
        </p:nvPicPr>
        <p:blipFill>
          <a:blip r:embed="rId3"/>
          <a:stretch>
            <a:fillRect/>
          </a:stretch>
        </p:blipFill>
        <p:spPr>
          <a:xfrm>
            <a:off x="1701491" y="3209481"/>
            <a:ext cx="2761150" cy="1444406"/>
          </a:xfrm>
          <a:prstGeom prst="rect">
            <a:avLst/>
          </a:prstGeom>
        </p:spPr>
      </p:pic>
      <p:pic>
        <p:nvPicPr>
          <p:cNvPr id="9" name="Picture 8">
            <a:extLst>
              <a:ext uri="{FF2B5EF4-FFF2-40B4-BE49-F238E27FC236}">
                <a16:creationId xmlns:a16="http://schemas.microsoft.com/office/drawing/2014/main" id="{0685FDDD-AA09-094D-8CCA-62E21726F9C5}"/>
              </a:ext>
            </a:extLst>
          </p:cNvPr>
          <p:cNvPicPr>
            <a:picLocks noChangeAspect="1"/>
          </p:cNvPicPr>
          <p:nvPr/>
        </p:nvPicPr>
        <p:blipFill rotWithShape="1">
          <a:blip r:embed="rId4"/>
          <a:srcRect l="4458" t="5842" r="7150" b="2125"/>
          <a:stretch/>
        </p:blipFill>
        <p:spPr>
          <a:xfrm>
            <a:off x="4516278" y="3226596"/>
            <a:ext cx="3520635" cy="3431128"/>
          </a:xfrm>
          <a:prstGeom prst="rect">
            <a:avLst/>
          </a:prstGeom>
          <a:ln>
            <a:solidFill>
              <a:srgbClr val="FF0000"/>
            </a:solidFill>
          </a:ln>
        </p:spPr>
      </p:pic>
      <p:sp>
        <p:nvSpPr>
          <p:cNvPr id="10" name="Content Placeholder 2">
            <a:extLst>
              <a:ext uri="{FF2B5EF4-FFF2-40B4-BE49-F238E27FC236}">
                <a16:creationId xmlns:a16="http://schemas.microsoft.com/office/drawing/2014/main" id="{E902638C-9BE5-4948-8222-8B3966AF44B7}"/>
              </a:ext>
            </a:extLst>
          </p:cNvPr>
          <p:cNvSpPr txBox="1">
            <a:spLocks/>
          </p:cNvSpPr>
          <p:nvPr/>
        </p:nvSpPr>
        <p:spPr>
          <a:xfrm>
            <a:off x="1922414" y="932889"/>
            <a:ext cx="4118995" cy="935686"/>
          </a:xfrm>
          <a:prstGeom prst="rect">
            <a:avLst/>
          </a:prstGeom>
          <a:solidFill>
            <a:srgbClr val="FFFFCC"/>
          </a:solidFill>
          <a:ln>
            <a:solidFill>
              <a:schemeClr val="accent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rgbClr val="3A3838"/>
              </a:buClr>
              <a:buSzPts val="1800"/>
              <a:buFont typeface="Noto Sans Symbols"/>
              <a:buChar char="■"/>
              <a:defRPr sz="24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400"/>
              </a:spcBef>
              <a:spcAft>
                <a:spcPts val="0"/>
              </a:spcAft>
              <a:buClr>
                <a:srgbClr val="3A3838"/>
              </a:buClr>
              <a:buSzPts val="1600"/>
              <a:buFont typeface="Noto Sans Symbols"/>
              <a:buChar char="◻"/>
              <a:defRPr sz="2000" b="0" i="0" u="none" strike="noStrike" cap="none">
                <a:solidFill>
                  <a:schemeClr val="dk1"/>
                </a:solidFill>
                <a:latin typeface="Calibri"/>
                <a:ea typeface="Calibri"/>
                <a:cs typeface="Calibri"/>
                <a:sym typeface="Calibri"/>
              </a:defRPr>
            </a:lvl2pPr>
            <a:lvl3pPr marL="1371600" marR="0" lvl="2" indent="-302894" algn="l" rtl="0">
              <a:lnSpc>
                <a:spcPct val="100000"/>
              </a:lnSpc>
              <a:spcBef>
                <a:spcPts val="360"/>
              </a:spcBef>
              <a:spcAft>
                <a:spcPts val="0"/>
              </a:spcAft>
              <a:buClr>
                <a:srgbClr val="3A3838"/>
              </a:buClr>
              <a:buSzPts val="1170"/>
              <a:buFont typeface="Noto Sans Symbols"/>
              <a:buChar char="■"/>
              <a:defRPr sz="1800" b="0" i="0" u="none" strike="noStrike" cap="none">
                <a:solidFill>
                  <a:schemeClr val="dk1"/>
                </a:solidFill>
                <a:latin typeface="Calibri"/>
                <a:ea typeface="Calibri"/>
                <a:cs typeface="Calibri"/>
                <a:sym typeface="Calibri"/>
              </a:defRPr>
            </a:lvl3pPr>
            <a:lvl4pPr marL="1828800" marR="0" lvl="3" indent="-299719" algn="l" rtl="0">
              <a:lnSpc>
                <a:spcPct val="100000"/>
              </a:lnSpc>
              <a:spcBef>
                <a:spcPts val="320"/>
              </a:spcBef>
              <a:spcAft>
                <a:spcPts val="0"/>
              </a:spcAft>
              <a:buClr>
                <a:srgbClr val="3A3838"/>
              </a:buClr>
              <a:buSzPts val="1120"/>
              <a:buFont typeface="Noto Sans Symbols"/>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rgbClr val="3A3838"/>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285750" lvl="8" indent="-285750">
              <a:spcBef>
                <a:spcPts val="300"/>
              </a:spcBef>
              <a:buClr>
                <a:schemeClr val="tx1"/>
              </a:buClr>
              <a:buFont typeface="Wingdings" panose="05000000000000000000" pitchFamily="2" charset="2"/>
              <a:buChar char="§"/>
            </a:pPr>
            <a:r>
              <a:rPr lang="en-US" dirty="0">
                <a:latin typeface="Calibri" panose="020F0502020204030204" pitchFamily="34" charset="0"/>
                <a:cs typeface="Calibri" panose="020F0502020204030204" pitchFamily="34" charset="0"/>
              </a:rPr>
              <a:t>Temporal relations between events</a:t>
            </a:r>
          </a:p>
          <a:p>
            <a:pPr marL="285750" lvl="1" indent="-285750">
              <a:spcBef>
                <a:spcPts val="300"/>
              </a:spcBef>
              <a:buClr>
                <a:schemeClr val="tx1"/>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Hierarchical relations between events</a:t>
            </a:r>
          </a:p>
          <a:p>
            <a:pPr marL="285750" lvl="1" indent="-285750">
              <a:spcBef>
                <a:spcPts val="300"/>
              </a:spcBef>
              <a:buClr>
                <a:schemeClr val="tx1"/>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Temporal Commonsense</a:t>
            </a:r>
            <a:endParaRPr lang="en-US" dirty="0"/>
          </a:p>
        </p:txBody>
      </p:sp>
      <p:sp>
        <p:nvSpPr>
          <p:cNvPr id="11" name="Content Placeholder 2">
            <a:extLst>
              <a:ext uri="{FF2B5EF4-FFF2-40B4-BE49-F238E27FC236}">
                <a16:creationId xmlns:a16="http://schemas.microsoft.com/office/drawing/2014/main" id="{D538FEFF-D98F-6C44-B721-18837FD80C52}"/>
              </a:ext>
            </a:extLst>
          </p:cNvPr>
          <p:cNvSpPr txBox="1">
            <a:spLocks/>
          </p:cNvSpPr>
          <p:nvPr/>
        </p:nvSpPr>
        <p:spPr>
          <a:xfrm>
            <a:off x="6380830" y="932889"/>
            <a:ext cx="3862519" cy="952746"/>
          </a:xfrm>
          <a:prstGeom prst="rect">
            <a:avLst/>
          </a:prstGeom>
          <a:solidFill>
            <a:srgbClr val="FFFFCC"/>
          </a:solidFill>
          <a:ln>
            <a:solidFill>
              <a:schemeClr val="accent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rgbClr val="3A3838"/>
              </a:buClr>
              <a:buSzPts val="1800"/>
              <a:buFont typeface="Noto Sans Symbols"/>
              <a:buChar char="■"/>
              <a:defRPr sz="24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400"/>
              </a:spcBef>
              <a:spcAft>
                <a:spcPts val="0"/>
              </a:spcAft>
              <a:buClr>
                <a:srgbClr val="3A3838"/>
              </a:buClr>
              <a:buSzPts val="1600"/>
              <a:buFont typeface="Noto Sans Symbols"/>
              <a:buChar char="◻"/>
              <a:defRPr sz="2000" b="0" i="0" u="none" strike="noStrike" cap="none">
                <a:solidFill>
                  <a:schemeClr val="dk1"/>
                </a:solidFill>
                <a:latin typeface="Calibri"/>
                <a:ea typeface="Calibri"/>
                <a:cs typeface="Calibri"/>
                <a:sym typeface="Calibri"/>
              </a:defRPr>
            </a:lvl2pPr>
            <a:lvl3pPr marL="1371600" marR="0" lvl="2" indent="-302894" algn="l" rtl="0">
              <a:lnSpc>
                <a:spcPct val="100000"/>
              </a:lnSpc>
              <a:spcBef>
                <a:spcPts val="360"/>
              </a:spcBef>
              <a:spcAft>
                <a:spcPts val="0"/>
              </a:spcAft>
              <a:buClr>
                <a:srgbClr val="3A3838"/>
              </a:buClr>
              <a:buSzPts val="1170"/>
              <a:buFont typeface="Noto Sans Symbols"/>
              <a:buChar char="■"/>
              <a:defRPr sz="1800" b="0" i="0" u="none" strike="noStrike" cap="none">
                <a:solidFill>
                  <a:schemeClr val="dk1"/>
                </a:solidFill>
                <a:latin typeface="Calibri"/>
                <a:ea typeface="Calibri"/>
                <a:cs typeface="Calibri"/>
                <a:sym typeface="Calibri"/>
              </a:defRPr>
            </a:lvl3pPr>
            <a:lvl4pPr marL="1828800" marR="0" lvl="3" indent="-299719" algn="l" rtl="0">
              <a:lnSpc>
                <a:spcPct val="100000"/>
              </a:lnSpc>
              <a:spcBef>
                <a:spcPts val="320"/>
              </a:spcBef>
              <a:spcAft>
                <a:spcPts val="0"/>
              </a:spcAft>
              <a:buClr>
                <a:srgbClr val="3A3838"/>
              </a:buClr>
              <a:buSzPts val="1120"/>
              <a:buFont typeface="Noto Sans Symbols"/>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rgbClr val="3A3838"/>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285750" indent="-285750">
              <a:buSzPct val="100000"/>
            </a:pPr>
            <a:r>
              <a:rPr lang="en-US" sz="1600" dirty="0">
                <a:latin typeface="Calibri" panose="020F0502020204030204" pitchFamily="34" charset="0"/>
                <a:cs typeface="Calibri" panose="020F0502020204030204" pitchFamily="34" charset="0"/>
              </a:rPr>
              <a:t>Study them independently and develop approaches to study them as interrelated tasks: Situations</a:t>
            </a:r>
          </a:p>
        </p:txBody>
      </p:sp>
      <p:pic>
        <p:nvPicPr>
          <p:cNvPr id="12" name="Picture 11">
            <a:extLst>
              <a:ext uri="{FF2B5EF4-FFF2-40B4-BE49-F238E27FC236}">
                <a16:creationId xmlns:a16="http://schemas.microsoft.com/office/drawing/2014/main" id="{C4B00E72-1157-0049-9D48-E50E908F0F0E}"/>
              </a:ext>
            </a:extLst>
          </p:cNvPr>
          <p:cNvPicPr>
            <a:picLocks noChangeAspect="1"/>
          </p:cNvPicPr>
          <p:nvPr/>
        </p:nvPicPr>
        <p:blipFill rotWithShape="1">
          <a:blip r:embed="rId5"/>
          <a:srcRect l="13245" t="39006" r="14559" b="5978"/>
          <a:stretch/>
        </p:blipFill>
        <p:spPr>
          <a:xfrm>
            <a:off x="8124092" y="3188744"/>
            <a:ext cx="2407431" cy="1978280"/>
          </a:xfrm>
          <a:prstGeom prst="rect">
            <a:avLst/>
          </a:prstGeom>
        </p:spPr>
      </p:pic>
      <p:sp>
        <p:nvSpPr>
          <p:cNvPr id="13" name="Content Placeholder 2">
            <a:extLst>
              <a:ext uri="{FF2B5EF4-FFF2-40B4-BE49-F238E27FC236}">
                <a16:creationId xmlns:a16="http://schemas.microsoft.com/office/drawing/2014/main" id="{EDD6EC54-36AC-A342-B653-182412ADAEE9}"/>
              </a:ext>
            </a:extLst>
          </p:cNvPr>
          <p:cNvSpPr txBox="1">
            <a:spLocks/>
          </p:cNvSpPr>
          <p:nvPr/>
        </p:nvSpPr>
        <p:spPr>
          <a:xfrm>
            <a:off x="6339886" y="1925216"/>
            <a:ext cx="3943349" cy="1420162"/>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buNone/>
            </a:pPr>
            <a:r>
              <a:rPr lang="en-US" sz="1400" i="1" dirty="0">
                <a:latin typeface="Calibri" panose="020F0502020204030204" pitchFamily="34" charset="0"/>
                <a:cs typeface="Calibri" panose="020F0502020204030204" pitchFamily="34" charset="0"/>
              </a:rPr>
              <a:t>U.S. President Barack Obama </a:t>
            </a:r>
            <a:r>
              <a:rPr lang="en-US" sz="1400" b="1" i="1" dirty="0">
                <a:solidFill>
                  <a:srgbClr val="FF0000"/>
                </a:solidFill>
                <a:latin typeface="Calibri" panose="020F0502020204030204" pitchFamily="34" charset="0"/>
                <a:cs typeface="Calibri" panose="020F0502020204030204" pitchFamily="34" charset="0"/>
              </a:rPr>
              <a:t>sparred</a:t>
            </a:r>
            <a:r>
              <a:rPr lang="en-US" sz="1400" i="1" dirty="0">
                <a:latin typeface="Calibri" panose="020F0502020204030204" pitchFamily="34" charset="0"/>
                <a:cs typeface="Calibri" panose="020F0502020204030204" pitchFamily="34" charset="0"/>
              </a:rPr>
              <a:t> with Russia’s Vladimir Putin over how to end the </a:t>
            </a:r>
            <a:r>
              <a:rPr lang="en-US" sz="1400" b="1" i="1" dirty="0">
                <a:solidFill>
                  <a:srgbClr val="FF0000"/>
                </a:solidFill>
                <a:latin typeface="Calibri" panose="020F0502020204030204" pitchFamily="34" charset="0"/>
                <a:cs typeface="Calibri" panose="020F0502020204030204" pitchFamily="34" charset="0"/>
              </a:rPr>
              <a:t>war</a:t>
            </a:r>
            <a:r>
              <a:rPr lang="en-US" sz="1400" i="1" dirty="0">
                <a:latin typeface="Calibri" panose="020F0502020204030204" pitchFamily="34" charset="0"/>
                <a:cs typeface="Calibri" panose="020F0502020204030204" pitchFamily="34" charset="0"/>
              </a:rPr>
              <a:t> in Syria on Monday during an icy </a:t>
            </a:r>
            <a:r>
              <a:rPr lang="en-US" sz="1400" b="1" i="1" dirty="0">
                <a:solidFill>
                  <a:srgbClr val="FF0000"/>
                </a:solidFill>
                <a:latin typeface="Calibri" panose="020F0502020204030204" pitchFamily="34" charset="0"/>
                <a:cs typeface="Calibri" panose="020F0502020204030204" pitchFamily="34" charset="0"/>
              </a:rPr>
              <a:t>encounter</a:t>
            </a:r>
            <a:r>
              <a:rPr lang="en-US" sz="1400" i="1" dirty="0">
                <a:latin typeface="Calibri" panose="020F0502020204030204" pitchFamily="34" charset="0"/>
                <a:cs typeface="Calibri" panose="020F0502020204030204" pitchFamily="34" charset="0"/>
              </a:rPr>
              <a:t> at a G8 </a:t>
            </a:r>
            <a:r>
              <a:rPr lang="en-US" sz="1400" b="1" i="1" dirty="0">
                <a:solidFill>
                  <a:srgbClr val="FF0000"/>
                </a:solidFill>
                <a:latin typeface="Calibri" panose="020F0502020204030204" pitchFamily="34" charset="0"/>
                <a:cs typeface="Calibri" panose="020F0502020204030204" pitchFamily="34" charset="0"/>
              </a:rPr>
              <a:t>summit</a:t>
            </a:r>
            <a:r>
              <a:rPr lang="en-US" sz="1400" i="1" dirty="0">
                <a:latin typeface="Calibri" panose="020F0502020204030204" pitchFamily="34" charset="0"/>
                <a:cs typeface="Calibri" panose="020F0502020204030204" pitchFamily="34" charset="0"/>
              </a:rPr>
              <a:t>. </a:t>
            </a:r>
            <a:r>
              <a:rPr lang="en-US" sz="1400" b="1" i="1" dirty="0">
                <a:solidFill>
                  <a:srgbClr val="FF0000"/>
                </a:solidFill>
                <a:latin typeface="Calibri" panose="020F0502020204030204" pitchFamily="34" charset="0"/>
                <a:cs typeface="Calibri" panose="020F0502020204030204" pitchFamily="34" charset="0"/>
              </a:rPr>
              <a:t>Speaking</a:t>
            </a:r>
            <a:r>
              <a:rPr lang="en-US" sz="1400" i="1" dirty="0">
                <a:latin typeface="Calibri" panose="020F0502020204030204" pitchFamily="34" charset="0"/>
                <a:cs typeface="Calibri" panose="020F0502020204030204" pitchFamily="34" charset="0"/>
              </a:rPr>
              <a:t> after </a:t>
            </a:r>
            <a:r>
              <a:rPr lang="en-US" sz="1400" b="1" i="1" dirty="0">
                <a:solidFill>
                  <a:srgbClr val="FF0000"/>
                </a:solidFill>
                <a:latin typeface="Calibri" panose="020F0502020204030204" pitchFamily="34" charset="0"/>
                <a:cs typeface="Calibri" panose="020F0502020204030204" pitchFamily="34" charset="0"/>
              </a:rPr>
              <a:t>talks</a:t>
            </a:r>
            <a:r>
              <a:rPr lang="en-US" sz="1400" i="1" dirty="0">
                <a:latin typeface="Calibri" panose="020F0502020204030204" pitchFamily="34" charset="0"/>
                <a:cs typeface="Calibri" panose="020F0502020204030204" pitchFamily="34" charset="0"/>
              </a:rPr>
              <a:t> with Obama, Putin </a:t>
            </a:r>
            <a:r>
              <a:rPr lang="en-US" sz="1400" b="1" i="1" dirty="0">
                <a:solidFill>
                  <a:srgbClr val="FF0000"/>
                </a:solidFill>
                <a:latin typeface="Calibri" panose="020F0502020204030204" pitchFamily="34" charset="0"/>
                <a:cs typeface="Calibri" panose="020F0502020204030204" pitchFamily="34" charset="0"/>
              </a:rPr>
              <a:t>said</a:t>
            </a:r>
            <a:r>
              <a:rPr lang="en-US" sz="1400" i="1" dirty="0">
                <a:latin typeface="Calibri" panose="020F0502020204030204" pitchFamily="34" charset="0"/>
                <a:cs typeface="Calibri" panose="020F0502020204030204" pitchFamily="34" charset="0"/>
              </a:rPr>
              <a:t> Moscow and Washington agreed the </a:t>
            </a:r>
            <a:r>
              <a:rPr lang="en-US" sz="1400" b="1" i="1" dirty="0">
                <a:solidFill>
                  <a:srgbClr val="FF0000"/>
                </a:solidFill>
                <a:latin typeface="Calibri" panose="020F0502020204030204" pitchFamily="34" charset="0"/>
                <a:cs typeface="Calibri" panose="020F0502020204030204" pitchFamily="34" charset="0"/>
              </a:rPr>
              <a:t>bloodshed</a:t>
            </a:r>
            <a:r>
              <a:rPr lang="en-US" sz="1400" i="1" dirty="0">
                <a:latin typeface="Calibri" panose="020F0502020204030204" pitchFamily="34" charset="0"/>
                <a:cs typeface="Calibri" panose="020F0502020204030204" pitchFamily="34" charset="0"/>
              </a:rPr>
              <a:t> must stop…</a:t>
            </a:r>
          </a:p>
        </p:txBody>
      </p:sp>
      <p:sp>
        <p:nvSpPr>
          <p:cNvPr id="14" name="Rectangle 13">
            <a:extLst>
              <a:ext uri="{FF2B5EF4-FFF2-40B4-BE49-F238E27FC236}">
                <a16:creationId xmlns:a16="http://schemas.microsoft.com/office/drawing/2014/main" id="{8CBC937B-C40E-42FF-9C17-CA81D5AF81DD}"/>
              </a:ext>
            </a:extLst>
          </p:cNvPr>
          <p:cNvSpPr/>
          <p:nvPr/>
        </p:nvSpPr>
        <p:spPr>
          <a:xfrm>
            <a:off x="408297" y="4843858"/>
            <a:ext cx="3363603" cy="1754326"/>
          </a:xfrm>
          <a:prstGeom prst="rect">
            <a:avLst/>
          </a:prstGeom>
          <a:solidFill>
            <a:srgbClr val="FFFFCC"/>
          </a:solidFill>
          <a:ln>
            <a:solidFill>
              <a:schemeClr val="accent2"/>
            </a:solidFill>
          </a:ln>
        </p:spPr>
        <p:txBody>
          <a:bodyPr wrap="square">
            <a:spAutoFit/>
          </a:bodyPr>
          <a:lstStyle/>
          <a:p>
            <a:pPr marL="285750" indent="-285750">
              <a:buFont typeface="Arial" panose="020B0604020202020204" pitchFamily="34" charset="0"/>
              <a:buChar char="•"/>
            </a:pPr>
            <a:r>
              <a:rPr lang="en-US" dirty="0"/>
              <a:t>Reflects an important move in NLU from </a:t>
            </a:r>
            <a:r>
              <a:rPr lang="en-US" b="1" dirty="0"/>
              <a:t>sentence level </a:t>
            </a:r>
            <a:r>
              <a:rPr lang="en-US" dirty="0"/>
              <a:t>to event/</a:t>
            </a:r>
            <a:r>
              <a:rPr lang="en-US" b="1" dirty="0"/>
              <a:t>situation level.</a:t>
            </a:r>
          </a:p>
          <a:p>
            <a:pPr marL="285750" indent="-285750">
              <a:buFont typeface="Arial" panose="020B0604020202020204" pitchFamily="34" charset="0"/>
              <a:buChar char="•"/>
            </a:pPr>
            <a:r>
              <a:rPr lang="en-US" dirty="0"/>
              <a:t>Addresses issues in combining learning and reasoning, and supervision. </a:t>
            </a:r>
          </a:p>
        </p:txBody>
      </p:sp>
    </p:spTree>
    <p:extLst>
      <p:ext uri="{BB962C8B-B14F-4D97-AF65-F5344CB8AC3E}">
        <p14:creationId xmlns:p14="http://schemas.microsoft.com/office/powerpoint/2010/main" val="6651068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838200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3810000" y="4055518"/>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490A4AA-906D-4691-8965-B46C5599291D}"/>
              </a:ext>
            </a:extLst>
          </p:cNvPr>
          <p:cNvGrpSpPr/>
          <p:nvPr/>
        </p:nvGrpSpPr>
        <p:grpSpPr>
          <a:xfrm>
            <a:off x="678180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2330263" y="1545403"/>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00274"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000080"/>
                </a:buClr>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ourier" charset="0"/>
                  <a:cs typeface="Courier" charset="0"/>
                  <a:sym typeface="Wingdings" panose="05000000000000000000" pitchFamily="2" charset="2"/>
                </a:rPr>
                <a:t>Time</a:t>
              </a:r>
              <a:endParaRPr kumimoji="0" lang="en-US" sz="2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Aria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3738563" y="5053837"/>
            <a:ext cx="142875" cy="142875"/>
          </a:xfrm>
          <a:prstGeom prst="ellipse">
            <a:avLst/>
          </a:prstGeom>
          <a:solidFill>
            <a:srgbClr val="C1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2" name="Circle: Hollow 29">
            <a:extLst>
              <a:ext uri="{FF2B5EF4-FFF2-40B4-BE49-F238E27FC236}">
                <a16:creationId xmlns:a16="http://schemas.microsoft.com/office/drawing/2014/main" id="{3C5396A2-2D8D-874D-A95A-FB13918A79A0}"/>
              </a:ext>
            </a:extLst>
          </p:cNvPr>
          <p:cNvSpPr/>
          <p:nvPr/>
        </p:nvSpPr>
        <p:spPr>
          <a:xfrm>
            <a:off x="3649265" y="4964538"/>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23" name="Oval 22">
            <a:extLst>
              <a:ext uri="{FF2B5EF4-FFF2-40B4-BE49-F238E27FC236}">
                <a16:creationId xmlns:a16="http://schemas.microsoft.com/office/drawing/2014/main" id="{8CA1F03C-8225-4847-BA7C-1FCAD02B3BE5}"/>
              </a:ext>
            </a:extLst>
          </p:cNvPr>
          <p:cNvSpPr/>
          <p:nvPr/>
        </p:nvSpPr>
        <p:spPr>
          <a:xfrm>
            <a:off x="831889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4" name="Circle: Hollow 29">
            <a:extLst>
              <a:ext uri="{FF2B5EF4-FFF2-40B4-BE49-F238E27FC236}">
                <a16:creationId xmlns:a16="http://schemas.microsoft.com/office/drawing/2014/main" id="{4056CE39-5983-144E-9BC3-653E97736853}"/>
              </a:ext>
            </a:extLst>
          </p:cNvPr>
          <p:cNvSpPr/>
          <p:nvPr/>
        </p:nvSpPr>
        <p:spPr>
          <a:xfrm>
            <a:off x="822960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2" name="TextBox 1"/>
          <p:cNvSpPr txBox="1"/>
          <p:nvPr/>
        </p:nvSpPr>
        <p:spPr>
          <a:xfrm>
            <a:off x="1475198" y="5594865"/>
            <a:ext cx="92416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People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were</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angry </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at something (which ended in violent conflicts with the police)</a:t>
            </a:r>
            <a:r>
              <a:rPr kumimoji="0" lang="mr-IN"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The police finally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used tear gas </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(to restore order).</a:t>
            </a:r>
          </a:p>
        </p:txBody>
      </p:sp>
      <p:sp>
        <p:nvSpPr>
          <p:cNvPr id="10" name="Title 9">
            <a:extLst>
              <a:ext uri="{FF2B5EF4-FFF2-40B4-BE49-F238E27FC236}">
                <a16:creationId xmlns:a16="http://schemas.microsoft.com/office/drawing/2014/main" id="{0D8FE9A6-33D8-7746-BC05-C7B48D924890}"/>
              </a:ext>
            </a:extLst>
          </p:cNvPr>
          <p:cNvSpPr>
            <a:spLocks noGrp="1"/>
          </p:cNvSpPr>
          <p:nvPr>
            <p:ph type="title"/>
          </p:nvPr>
        </p:nvSpPr>
        <p:spPr/>
        <p:txBody>
          <a:bodyPr/>
          <a:lstStyle/>
          <a:p>
            <a:r>
              <a:rPr lang="en-US" dirty="0"/>
              <a:t>Understanding Time is Important</a:t>
            </a:r>
          </a:p>
        </p:txBody>
      </p:sp>
    </p:spTree>
    <p:extLst>
      <p:ext uri="{BB962C8B-B14F-4D97-AF65-F5344CB8AC3E}">
        <p14:creationId xmlns:p14="http://schemas.microsoft.com/office/powerpoint/2010/main" val="422833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394839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8399929" y="4080806"/>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dirty="0"/>
              <a:t>Understanding Time is Important</a:t>
            </a:r>
            <a:endParaRPr lang="en-US" dirty="0">
              <a:solidFill>
                <a:schemeClr val="bg2"/>
              </a:solidFill>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234819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6881194" y="1570691"/>
            <a:ext cx="3062009" cy="2476525"/>
            <a:chOff x="767264" y="1019732"/>
            <a:chExt cx="3062009" cy="247652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767264" y="250565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17975"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000080"/>
                </a:buClr>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ourier" charset="0"/>
                  <a:cs typeface="Courier" charset="0"/>
                  <a:sym typeface="Wingdings" panose="05000000000000000000" pitchFamily="2" charset="2"/>
                </a:rPr>
                <a:t>Time</a:t>
              </a:r>
              <a:endParaRPr kumimoji="0" lang="en-US" sz="2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8328492" y="5079125"/>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2" name="Circle: Hollow 29">
            <a:extLst>
              <a:ext uri="{FF2B5EF4-FFF2-40B4-BE49-F238E27FC236}">
                <a16:creationId xmlns:a16="http://schemas.microsoft.com/office/drawing/2014/main" id="{3C5396A2-2D8D-874D-A95A-FB13918A79A0}"/>
              </a:ext>
            </a:extLst>
          </p:cNvPr>
          <p:cNvSpPr/>
          <p:nvPr/>
        </p:nvSpPr>
        <p:spPr>
          <a:xfrm>
            <a:off x="8239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23" name="Oval 22">
            <a:extLst>
              <a:ext uri="{FF2B5EF4-FFF2-40B4-BE49-F238E27FC236}">
                <a16:creationId xmlns:a16="http://schemas.microsoft.com/office/drawing/2014/main" id="{8CA1F03C-8225-4847-BA7C-1FCAD02B3BE5}"/>
              </a:ext>
            </a:extLst>
          </p:cNvPr>
          <p:cNvSpPr/>
          <p:nvPr/>
        </p:nvSpPr>
        <p:spPr>
          <a:xfrm>
            <a:off x="388528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4" name="Circle: Hollow 29">
            <a:extLst>
              <a:ext uri="{FF2B5EF4-FFF2-40B4-BE49-F238E27FC236}">
                <a16:creationId xmlns:a16="http://schemas.microsoft.com/office/drawing/2014/main" id="{4056CE39-5983-144E-9BC3-653E97736853}"/>
              </a:ext>
            </a:extLst>
          </p:cNvPr>
          <p:cNvSpPr/>
          <p:nvPr/>
        </p:nvSpPr>
        <p:spPr>
          <a:xfrm>
            <a:off x="3795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19" name="TextBox 18"/>
          <p:cNvSpPr txBox="1"/>
          <p:nvPr/>
        </p:nvSpPr>
        <p:spPr>
          <a:xfrm>
            <a:off x="1900237" y="5773856"/>
            <a:ext cx="83915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Police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used tear gas</a:t>
            </a:r>
            <a:r>
              <a:rPr kumimoji="0" lang="mr-IN"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People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were</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angry</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 at the police.</a:t>
            </a:r>
          </a:p>
        </p:txBody>
      </p:sp>
      <p:sp>
        <p:nvSpPr>
          <p:cNvPr id="3" name="Slide Number Placeholder 2">
            <a:extLst>
              <a:ext uri="{FF2B5EF4-FFF2-40B4-BE49-F238E27FC236}">
                <a16:creationId xmlns:a16="http://schemas.microsoft.com/office/drawing/2014/main" id="{3DA5DA57-16F1-46B6-885C-1DF8101B7A3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3088907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394839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8399929" y="4080806"/>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dirty="0"/>
              <a:t>Understanding Time is Important</a:t>
            </a:r>
            <a:endParaRPr lang="en-US" dirty="0">
              <a:solidFill>
                <a:schemeClr val="bg2"/>
              </a:solidFill>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234819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6920192" y="1570691"/>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00274"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000080"/>
                </a:buClr>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ourier" charset="0"/>
                  <a:cs typeface="Courier" charset="0"/>
                  <a:sym typeface="Wingdings" panose="05000000000000000000" pitchFamily="2" charset="2"/>
                </a:rPr>
                <a:t>Time</a:t>
              </a:r>
              <a:endParaRPr kumimoji="0" lang="en-US" sz="2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Aria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8328492" y="5079125"/>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2" name="Circle: Hollow 29">
            <a:extLst>
              <a:ext uri="{FF2B5EF4-FFF2-40B4-BE49-F238E27FC236}">
                <a16:creationId xmlns:a16="http://schemas.microsoft.com/office/drawing/2014/main" id="{3C5396A2-2D8D-874D-A95A-FB13918A79A0}"/>
              </a:ext>
            </a:extLst>
          </p:cNvPr>
          <p:cNvSpPr/>
          <p:nvPr/>
        </p:nvSpPr>
        <p:spPr>
          <a:xfrm>
            <a:off x="8239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23" name="Oval 22">
            <a:extLst>
              <a:ext uri="{FF2B5EF4-FFF2-40B4-BE49-F238E27FC236}">
                <a16:creationId xmlns:a16="http://schemas.microsoft.com/office/drawing/2014/main" id="{8CA1F03C-8225-4847-BA7C-1FCAD02B3BE5}"/>
              </a:ext>
            </a:extLst>
          </p:cNvPr>
          <p:cNvSpPr/>
          <p:nvPr/>
        </p:nvSpPr>
        <p:spPr>
          <a:xfrm>
            <a:off x="388528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4" name="Circle: Hollow 29">
            <a:extLst>
              <a:ext uri="{FF2B5EF4-FFF2-40B4-BE49-F238E27FC236}">
                <a16:creationId xmlns:a16="http://schemas.microsoft.com/office/drawing/2014/main" id="{4056CE39-5983-144E-9BC3-653E97736853}"/>
              </a:ext>
            </a:extLst>
          </p:cNvPr>
          <p:cNvSpPr/>
          <p:nvPr/>
        </p:nvSpPr>
        <p:spPr>
          <a:xfrm>
            <a:off x="3795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Arial"/>
            </a:endParaRPr>
          </a:p>
        </p:txBody>
      </p:sp>
      <p:sp>
        <p:nvSpPr>
          <p:cNvPr id="19" name="TextBox 18"/>
          <p:cNvSpPr txBox="1"/>
          <p:nvPr/>
        </p:nvSpPr>
        <p:spPr>
          <a:xfrm>
            <a:off x="1963305" y="5773856"/>
            <a:ext cx="83915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In natural language, we rarely see explicit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timestamps</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 so we have to figure out the temporal order </a:t>
            </a:r>
            <a:r>
              <a:rPr kumimoji="0" lang="en-US" sz="2400" b="1" i="0" u="none" strike="noStrike" kern="1200" cap="none" spc="0" normalizeH="0" baseline="0" noProof="0" dirty="0">
                <a:ln>
                  <a:noFill/>
                </a:ln>
                <a:solidFill>
                  <a:srgbClr val="000000"/>
                </a:solidFill>
                <a:effectLst/>
                <a:uLnTx/>
                <a:uFillTx/>
                <a:latin typeface="Calibri"/>
                <a:ea typeface="Century Gothic" charset="0"/>
                <a:cs typeface="Century Gothic" charset="0"/>
              </a:rPr>
              <a:t>from cues in the text</a:t>
            </a:r>
            <a:r>
              <a:rPr kumimoji="0" lang="en-US" sz="24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p>
        </p:txBody>
      </p:sp>
      <p:sp>
        <p:nvSpPr>
          <p:cNvPr id="3" name="Slide Number Placeholder 2">
            <a:extLst>
              <a:ext uri="{FF2B5EF4-FFF2-40B4-BE49-F238E27FC236}">
                <a16:creationId xmlns:a16="http://schemas.microsoft.com/office/drawing/2014/main" id="{0082C8B6-4965-4314-B2AB-263AE9B699B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4780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BFF8-5496-46AE-A924-45BDC530234B}"/>
              </a:ext>
            </a:extLst>
          </p:cNvPr>
          <p:cNvSpPr>
            <a:spLocks noGrp="1"/>
          </p:cNvSpPr>
          <p:nvPr>
            <p:ph type="title"/>
          </p:nvPr>
        </p:nvSpPr>
        <p:spPr/>
        <p:txBody>
          <a:bodyPr/>
          <a:lstStyle/>
          <a:p>
            <a:r>
              <a:rPr lang="en-US" dirty="0"/>
              <a:t>Understanding Time</a:t>
            </a:r>
          </a:p>
        </p:txBody>
      </p:sp>
      <p:sp>
        <p:nvSpPr>
          <p:cNvPr id="3" name="Content Placeholder 2">
            <a:extLst>
              <a:ext uri="{FF2B5EF4-FFF2-40B4-BE49-F238E27FC236}">
                <a16:creationId xmlns:a16="http://schemas.microsoft.com/office/drawing/2014/main" id="{09B0D433-0077-413D-AF29-94013E1096A0}"/>
              </a:ext>
            </a:extLst>
          </p:cNvPr>
          <p:cNvSpPr>
            <a:spLocks noGrp="1"/>
          </p:cNvSpPr>
          <p:nvPr>
            <p:ph idx="1"/>
          </p:nvPr>
        </p:nvSpPr>
        <p:spPr/>
        <p:txBody>
          <a:bodyPr/>
          <a:lstStyle/>
          <a:p>
            <a:r>
              <a:rPr lang="en-US" sz="2000" dirty="0"/>
              <a:t>Natural Language rarely communicates </a:t>
            </a:r>
            <a:r>
              <a:rPr lang="en-US" sz="2000" dirty="0">
                <a:solidFill>
                  <a:srgbClr val="3366CC"/>
                </a:solidFill>
              </a:rPr>
              <a:t>explicit temporal information </a:t>
            </a:r>
            <a:endParaRPr lang="en-US" sz="2000" dirty="0"/>
          </a:p>
          <a:p>
            <a:endParaRPr lang="en-US" sz="2000" dirty="0"/>
          </a:p>
          <a:p>
            <a:endParaRPr lang="en-US" sz="20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r>
              <a:rPr lang="en-US" sz="2200" dirty="0"/>
              <a:t>Vagueness with respect to time is inherent in natural language</a:t>
            </a:r>
          </a:p>
          <a:p>
            <a:pPr lvl="1"/>
            <a:r>
              <a:rPr lang="en-US" sz="1800" dirty="0"/>
              <a:t>But some of it can be handled using inference and (commonsense) knowledge  </a:t>
            </a:r>
          </a:p>
          <a:p>
            <a:pPr marL="0" indent="0">
              <a:buNone/>
            </a:pPr>
            <a:endParaRPr lang="en-US" sz="2000" dirty="0"/>
          </a:p>
        </p:txBody>
      </p:sp>
      <p:sp>
        <p:nvSpPr>
          <p:cNvPr id="4" name="Slide Number Placeholder 3">
            <a:extLst>
              <a:ext uri="{FF2B5EF4-FFF2-40B4-BE49-F238E27FC236}">
                <a16:creationId xmlns:a16="http://schemas.microsoft.com/office/drawing/2014/main" id="{C8305AA0-26BB-49A9-9435-827962DB1BA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TextBox 4">
            <a:extLst>
              <a:ext uri="{FF2B5EF4-FFF2-40B4-BE49-F238E27FC236}">
                <a16:creationId xmlns:a16="http://schemas.microsoft.com/office/drawing/2014/main" id="{977135A8-517C-4D45-B4A2-CC5F321F3EB1}"/>
              </a:ext>
            </a:extLst>
          </p:cNvPr>
          <p:cNvSpPr txBox="1"/>
          <p:nvPr/>
        </p:nvSpPr>
        <p:spPr>
          <a:xfrm>
            <a:off x="1036894" y="1642485"/>
            <a:ext cx="8391526" cy="707886"/>
          </a:xfrm>
          <a:prstGeom prst="rect">
            <a:avLst/>
          </a:prstGeom>
          <a:solidFill>
            <a:srgbClr val="FFFFCC"/>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entury Gothic" charset="0"/>
                <a:cs typeface="Century Gothic" charset="0"/>
              </a:rPr>
              <a:t>Police used tear gas starting </a:t>
            </a:r>
            <a:r>
              <a:rPr kumimoji="0" lang="en-US" sz="2000" b="1" i="0" u="none" strike="noStrike" kern="1200" cap="none" spc="0" normalizeH="0" baseline="0" noProof="0" dirty="0">
                <a:ln>
                  <a:noFill/>
                </a:ln>
                <a:solidFill>
                  <a:srgbClr val="000000"/>
                </a:solidFill>
                <a:effectLst/>
                <a:uLnTx/>
                <a:uFillTx/>
                <a:latin typeface="Calibri"/>
                <a:ea typeface="Century Gothic" charset="0"/>
                <a:cs typeface="Century Gothic" charset="0"/>
              </a:rPr>
              <a:t>at 7pm on Saturday and stopped at 7:30;</a:t>
            </a:r>
            <a:r>
              <a:rPr kumimoji="0" lang="en-US" sz="20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Century Gothic" charset="0"/>
                <a:cs typeface="Century Gothic" charset="0"/>
              </a:rPr>
              <a:t>People were angry at the police </a:t>
            </a:r>
            <a:r>
              <a:rPr kumimoji="0" lang="en-US" sz="2000" b="1" i="0" u="none" strike="noStrike" kern="1200" cap="none" spc="0" normalizeH="0" baseline="0" noProof="0" dirty="0">
                <a:ln>
                  <a:noFill/>
                </a:ln>
                <a:solidFill>
                  <a:srgbClr val="000000"/>
                </a:solidFill>
                <a:effectLst/>
                <a:uLnTx/>
                <a:uFillTx/>
                <a:latin typeface="Calibri"/>
                <a:ea typeface="Century Gothic" charset="0"/>
                <a:cs typeface="Century Gothic" charset="0"/>
              </a:rPr>
              <a:t>between 7:01 and 9pm</a:t>
            </a:r>
            <a:r>
              <a:rPr kumimoji="0" lang="en-US" sz="2000" b="0" i="0" u="none" strike="noStrike" kern="1200" cap="none" spc="0" normalizeH="0" baseline="0" noProof="0" dirty="0">
                <a:ln>
                  <a:noFill/>
                </a:ln>
                <a:solidFill>
                  <a:srgbClr val="000000"/>
                </a:solidFill>
                <a:effectLst/>
                <a:uLnTx/>
                <a:uFillTx/>
                <a:latin typeface="Calibri"/>
                <a:ea typeface="Century Gothic" charset="0"/>
                <a:cs typeface="Century Gothic" charset="0"/>
              </a:rPr>
              <a:t>.</a:t>
            </a:r>
          </a:p>
        </p:txBody>
      </p:sp>
      <p:grpSp>
        <p:nvGrpSpPr>
          <p:cNvPr id="12" name="Group 11">
            <a:extLst>
              <a:ext uri="{FF2B5EF4-FFF2-40B4-BE49-F238E27FC236}">
                <a16:creationId xmlns:a16="http://schemas.microsoft.com/office/drawing/2014/main" id="{5467FE0D-33AD-4D12-98DC-0DA2B66A5FF8}"/>
              </a:ext>
            </a:extLst>
          </p:cNvPr>
          <p:cNvGrpSpPr/>
          <p:nvPr/>
        </p:nvGrpSpPr>
        <p:grpSpPr>
          <a:xfrm>
            <a:off x="2348190" y="2648303"/>
            <a:ext cx="3062010" cy="2505609"/>
            <a:chOff x="5275728" y="1024238"/>
            <a:chExt cx="3062010" cy="2505609"/>
          </a:xfrm>
        </p:grpSpPr>
        <p:sp>
          <p:nvSpPr>
            <p:cNvPr id="13" name="Rectangle: Rounded Corners 12">
              <a:extLst>
                <a:ext uri="{FF2B5EF4-FFF2-40B4-BE49-F238E27FC236}">
                  <a16:creationId xmlns:a16="http://schemas.microsoft.com/office/drawing/2014/main" id="{172209D2-223C-4AE2-9563-B3D7D4064C1F}"/>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Police used tear gas</a:t>
              </a:r>
            </a:p>
          </p:txBody>
        </p:sp>
        <p:pic>
          <p:nvPicPr>
            <p:cNvPr id="14" name="Picture 2" descr="Image result for police tear gas">
              <a:extLst>
                <a:ext uri="{FF2B5EF4-FFF2-40B4-BE49-F238E27FC236}">
                  <a16:creationId xmlns:a16="http://schemas.microsoft.com/office/drawing/2014/main" id="{3B727295-9F5E-4D41-83EC-A81AEBF367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5849133-0A93-48A1-910F-F5A1C7CC66AA}"/>
              </a:ext>
            </a:extLst>
          </p:cNvPr>
          <p:cNvGrpSpPr/>
          <p:nvPr/>
        </p:nvGrpSpPr>
        <p:grpSpPr>
          <a:xfrm>
            <a:off x="6920192" y="2669085"/>
            <a:ext cx="3062009" cy="2510115"/>
            <a:chOff x="806262" y="1019732"/>
            <a:chExt cx="3062009" cy="2510115"/>
          </a:xfrm>
        </p:grpSpPr>
        <p:sp>
          <p:nvSpPr>
            <p:cNvPr id="16" name="Rectangle: Rounded Corners 15">
              <a:extLst>
                <a:ext uri="{FF2B5EF4-FFF2-40B4-BE49-F238E27FC236}">
                  <a16:creationId xmlns:a16="http://schemas.microsoft.com/office/drawing/2014/main" id="{70F5BB21-C4B0-4E3E-9B17-F9232D1CE0DC}"/>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a:rPr>
                <a:t>People were angry</a:t>
              </a:r>
            </a:p>
          </p:txBody>
        </p:sp>
        <p:pic>
          <p:nvPicPr>
            <p:cNvPr id="17" name="Picture 16">
              <a:extLst>
                <a:ext uri="{FF2B5EF4-FFF2-40B4-BE49-F238E27FC236}">
                  <a16:creationId xmlns:a16="http://schemas.microsoft.com/office/drawing/2014/main" id="{A4E83758-1F51-4175-BDEF-895F53FD76A5}"/>
                </a:ext>
              </a:extLst>
            </p:cNvPr>
            <p:cNvPicPr>
              <a:picLocks noChangeAspect="1"/>
            </p:cNvPicPr>
            <p:nvPr/>
          </p:nvPicPr>
          <p:blipFill>
            <a:blip r:embed="rId4"/>
            <a:stretch>
              <a:fillRect/>
            </a:stretch>
          </p:blipFill>
          <p:spPr>
            <a:xfrm>
              <a:off x="845258" y="1019732"/>
              <a:ext cx="2984015" cy="1429840"/>
            </a:xfrm>
            <a:prstGeom prst="rect">
              <a:avLst/>
            </a:prstGeom>
          </p:spPr>
        </p:pic>
      </p:grpSp>
    </p:spTree>
    <p:extLst>
      <p:ext uri="{BB962C8B-B14F-4D97-AF65-F5344CB8AC3E}">
        <p14:creationId xmlns:p14="http://schemas.microsoft.com/office/powerpoint/2010/main" val="8791952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5074" y="1066800"/>
            <a:ext cx="9101852" cy="5669280"/>
          </a:xfrm>
          <a:prstGeom prst="rect">
            <a:avLst/>
          </a:prstGeom>
        </p:spPr>
      </p:pic>
      <p:sp>
        <p:nvSpPr>
          <p:cNvPr id="2" name="Title 1"/>
          <p:cNvSpPr>
            <a:spLocks noGrp="1"/>
          </p:cNvSpPr>
          <p:nvPr>
            <p:ph type="title"/>
          </p:nvPr>
        </p:nvSpPr>
        <p:spPr/>
        <p:txBody>
          <a:bodyPr/>
          <a:lstStyle/>
          <a:p>
            <a:r>
              <a:rPr lang="en-US" dirty="0"/>
              <a:t>Cognitive Computation Group: What We Do</a:t>
            </a:r>
          </a:p>
        </p:txBody>
      </p:sp>
      <p:sp>
        <p:nvSpPr>
          <p:cNvPr id="18" name="Content Placeholder 17"/>
          <p:cNvSpPr>
            <a:spLocks noGrp="1"/>
          </p:cNvSpPr>
          <p:nvPr>
            <p:ph idx="1"/>
          </p:nvPr>
        </p:nvSpPr>
        <p:spPr/>
        <p:txBody>
          <a:bodyPr/>
          <a:lstStyle/>
          <a:p>
            <a:endParaRPr lang="en-US" dirty="0"/>
          </a:p>
        </p:txBody>
      </p:sp>
      <p:sp>
        <p:nvSpPr>
          <p:cNvPr id="7" name="TextBox 6"/>
          <p:cNvSpPr txBox="1"/>
          <p:nvPr/>
        </p:nvSpPr>
        <p:spPr>
          <a:xfrm>
            <a:off x="6511986" y="4538245"/>
            <a:ext cx="1632856"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Representation</a:t>
            </a:r>
          </a:p>
        </p:txBody>
      </p:sp>
      <p:sp>
        <p:nvSpPr>
          <p:cNvPr id="8" name="TextBox 7"/>
          <p:cNvSpPr txBox="1"/>
          <p:nvPr/>
        </p:nvSpPr>
        <p:spPr>
          <a:xfrm>
            <a:off x="2266763" y="254606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 to Reason</a:t>
            </a:r>
          </a:p>
        </p:txBody>
      </p:sp>
      <p:sp>
        <p:nvSpPr>
          <p:cNvPr id="9" name="TextBox 8"/>
          <p:cNvSpPr txBox="1"/>
          <p:nvPr/>
        </p:nvSpPr>
        <p:spPr>
          <a:xfrm>
            <a:off x="4449000" y="2546067"/>
            <a:ext cx="1283350" cy="1200329"/>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a:t>
            </a:r>
          </a:p>
          <a:p>
            <a:pPr algn="ctr"/>
            <a:r>
              <a:rPr lang="en-US" dirty="0">
                <a:solidFill>
                  <a:srgbClr val="000080"/>
                </a:solidFill>
              </a:rPr>
              <a:t>with Incidental Supervision</a:t>
            </a:r>
            <a:endParaRPr lang="en-US" dirty="0">
              <a:solidFill>
                <a:srgbClr val="000080"/>
              </a:solidFill>
              <a:latin typeface="+mn-lt"/>
            </a:endParaRPr>
          </a:p>
        </p:txBody>
      </p:sp>
      <p:sp>
        <p:nvSpPr>
          <p:cNvPr id="10" name="TextBox 9"/>
          <p:cNvSpPr txBox="1"/>
          <p:nvPr/>
        </p:nvSpPr>
        <p:spPr>
          <a:xfrm>
            <a:off x="8144842" y="1515070"/>
            <a:ext cx="1600200"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Natural Language Understanding</a:t>
            </a:r>
          </a:p>
        </p:txBody>
      </p:sp>
      <p:sp>
        <p:nvSpPr>
          <p:cNvPr id="11" name="TextBox 10"/>
          <p:cNvSpPr txBox="1"/>
          <p:nvPr/>
        </p:nvSpPr>
        <p:spPr>
          <a:xfrm>
            <a:off x="3775306" y="5443313"/>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Grounding</a:t>
            </a:r>
          </a:p>
        </p:txBody>
      </p:sp>
      <p:sp>
        <p:nvSpPr>
          <p:cNvPr id="12" name="TextBox 11"/>
          <p:cNvSpPr txBox="1"/>
          <p:nvPr/>
        </p:nvSpPr>
        <p:spPr>
          <a:xfrm>
            <a:off x="5320380" y="543858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Psycho-linguistics</a:t>
            </a:r>
          </a:p>
        </p:txBody>
      </p:sp>
      <p:sp>
        <p:nvSpPr>
          <p:cNvPr id="13" name="TextBox 12"/>
          <p:cNvSpPr txBox="1"/>
          <p:nvPr/>
        </p:nvSpPr>
        <p:spPr>
          <a:xfrm>
            <a:off x="8556669" y="4129778"/>
            <a:ext cx="1768231"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Navigating</a:t>
            </a:r>
          </a:p>
          <a:p>
            <a:pPr algn="ctr"/>
            <a:r>
              <a:rPr lang="en-US" dirty="0">
                <a:solidFill>
                  <a:srgbClr val="000080"/>
                </a:solidFill>
                <a:latin typeface="+mn-lt"/>
              </a:rPr>
              <a:t>Information Pollution</a:t>
            </a:r>
          </a:p>
        </p:txBody>
      </p:sp>
      <p:sp>
        <p:nvSpPr>
          <p:cNvPr id="14" name="TextBox 13"/>
          <p:cNvSpPr txBox="1"/>
          <p:nvPr/>
        </p:nvSpPr>
        <p:spPr>
          <a:xfrm>
            <a:off x="6419850" y="2975890"/>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Interaction</a:t>
            </a:r>
          </a:p>
        </p:txBody>
      </p:sp>
      <p:sp>
        <p:nvSpPr>
          <p:cNvPr id="19" name="Slide Number Placeholder 18"/>
          <p:cNvSpPr>
            <a:spLocks noGrp="1"/>
          </p:cNvSpPr>
          <p:nvPr>
            <p:ph type="sldNum" sz="quarter" idx="11"/>
          </p:nvPr>
        </p:nvSpPr>
        <p:spPr/>
        <p:txBody>
          <a:bodyPr/>
          <a:lstStyle/>
          <a:p>
            <a:fld id="{BDF588C3-71D6-5D45-B118-1C664482E1C2}" type="slidenum">
              <a:rPr lang="en-US" smtClean="0"/>
              <a:t>2</a:t>
            </a:fld>
            <a:endParaRPr lang="en-US" dirty="0"/>
          </a:p>
        </p:txBody>
      </p:sp>
      <p:sp>
        <p:nvSpPr>
          <p:cNvPr id="17" name="TextBox 16">
            <a:extLst>
              <a:ext uri="{FF2B5EF4-FFF2-40B4-BE49-F238E27FC236}">
                <a16:creationId xmlns:a16="http://schemas.microsoft.com/office/drawing/2014/main" id="{C90C6D30-FB57-4AAB-9543-A18FF4B92A90}"/>
              </a:ext>
            </a:extLst>
          </p:cNvPr>
          <p:cNvSpPr txBox="1"/>
          <p:nvPr/>
        </p:nvSpPr>
        <p:spPr>
          <a:xfrm>
            <a:off x="8556670" y="2488362"/>
            <a:ext cx="1768231" cy="1569660"/>
          </a:xfrm>
          <a:prstGeom prst="rect">
            <a:avLst/>
          </a:prstGeom>
          <a:solidFill>
            <a:srgbClr val="FAE1AF"/>
          </a:solidFill>
          <a:ln w="19050">
            <a:solidFill>
              <a:srgbClr val="A7001B"/>
            </a:solidFill>
          </a:ln>
        </p:spPr>
        <p:txBody>
          <a:bodyPr wrap="square" rtlCol="0">
            <a:spAutoFit/>
          </a:bodyPr>
          <a:lstStyle/>
          <a:p>
            <a:pPr marL="171450" indent="-171450">
              <a:buFont typeface="Arial" panose="020B0604020202020204" pitchFamily="34" charset="0"/>
              <a:buChar char="•"/>
            </a:pPr>
            <a:r>
              <a:rPr lang="en-US" sz="1200" dirty="0">
                <a:solidFill>
                  <a:srgbClr val="000080"/>
                </a:solidFill>
              </a:rPr>
              <a:t>Events: Time, Quantities, Space</a:t>
            </a:r>
          </a:p>
          <a:p>
            <a:pPr marL="171450" indent="-171450">
              <a:buFont typeface="Arial" panose="020B0604020202020204" pitchFamily="34" charset="0"/>
              <a:buChar char="•"/>
            </a:pPr>
            <a:r>
              <a:rPr lang="en-US" sz="1200" dirty="0">
                <a:solidFill>
                  <a:srgbClr val="000080"/>
                </a:solidFill>
              </a:rPr>
              <a:t>Semantic Typing</a:t>
            </a:r>
          </a:p>
          <a:p>
            <a:pPr marL="171450" indent="-171450">
              <a:buFont typeface="Arial" panose="020B0604020202020204" pitchFamily="34" charset="0"/>
              <a:buChar char="•"/>
            </a:pPr>
            <a:r>
              <a:rPr lang="en-US" sz="1200" dirty="0">
                <a:solidFill>
                  <a:srgbClr val="000080"/>
                </a:solidFill>
              </a:rPr>
              <a:t>Information Extraction</a:t>
            </a:r>
          </a:p>
          <a:p>
            <a:pPr marL="171450" indent="-171450">
              <a:buFont typeface="Arial" panose="020B0604020202020204" pitchFamily="34" charset="0"/>
              <a:buChar char="•"/>
            </a:pPr>
            <a:r>
              <a:rPr lang="en-US" sz="1200" dirty="0">
                <a:solidFill>
                  <a:srgbClr val="000080"/>
                </a:solidFill>
              </a:rPr>
              <a:t>Linking</a:t>
            </a:r>
          </a:p>
          <a:p>
            <a:pPr marL="171450" indent="-171450">
              <a:buFont typeface="Arial" panose="020B0604020202020204" pitchFamily="34" charset="0"/>
              <a:buChar char="•"/>
            </a:pPr>
            <a:r>
              <a:rPr lang="en-US" sz="1200" dirty="0">
                <a:solidFill>
                  <a:srgbClr val="000080"/>
                </a:solidFill>
              </a:rPr>
              <a:t>Entailment</a:t>
            </a:r>
          </a:p>
          <a:p>
            <a:pPr marL="171450" indent="-171450">
              <a:buFont typeface="Arial" panose="020B0604020202020204" pitchFamily="34" charset="0"/>
              <a:buChar char="•"/>
            </a:pPr>
            <a:r>
              <a:rPr lang="en-US" sz="1200" dirty="0">
                <a:solidFill>
                  <a:srgbClr val="000080"/>
                </a:solidFill>
              </a:rPr>
              <a:t>ESL</a:t>
            </a:r>
          </a:p>
          <a:p>
            <a:pPr marL="171450" indent="-171450">
              <a:buFont typeface="Arial" panose="020B0604020202020204" pitchFamily="34" charset="0"/>
              <a:buChar char="•"/>
            </a:pPr>
            <a:r>
              <a:rPr lang="en-US" sz="1200" dirty="0">
                <a:solidFill>
                  <a:srgbClr val="000080"/>
                </a:solidFill>
              </a:rPr>
              <a:t>Multi-Lingual NLP</a:t>
            </a:r>
          </a:p>
        </p:txBody>
      </p:sp>
      <p:sp>
        <p:nvSpPr>
          <p:cNvPr id="20" name="TextBox 19">
            <a:extLst>
              <a:ext uri="{FF2B5EF4-FFF2-40B4-BE49-F238E27FC236}">
                <a16:creationId xmlns:a16="http://schemas.microsoft.com/office/drawing/2014/main" id="{7431E69B-7DE0-4534-910A-2E62265ED450}"/>
              </a:ext>
            </a:extLst>
          </p:cNvPr>
          <p:cNvSpPr txBox="1"/>
          <p:nvPr/>
        </p:nvSpPr>
        <p:spPr>
          <a:xfrm>
            <a:off x="6855496" y="4946725"/>
            <a:ext cx="1567108" cy="461665"/>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Continuous, Symbolic,</a:t>
            </a:r>
          </a:p>
          <a:p>
            <a:r>
              <a:rPr lang="en-US" sz="1200" dirty="0">
                <a:solidFill>
                  <a:srgbClr val="000080"/>
                </a:solidFill>
              </a:rPr>
              <a:t>Multilingual </a:t>
            </a:r>
            <a:endParaRPr lang="en-US" dirty="0">
              <a:solidFill>
                <a:srgbClr val="000080"/>
              </a:solidFill>
              <a:latin typeface="+mn-lt"/>
            </a:endParaRPr>
          </a:p>
        </p:txBody>
      </p:sp>
      <p:sp>
        <p:nvSpPr>
          <p:cNvPr id="24" name="Explosion 1 3">
            <a:extLst>
              <a:ext uri="{FF2B5EF4-FFF2-40B4-BE49-F238E27FC236}">
                <a16:creationId xmlns:a16="http://schemas.microsoft.com/office/drawing/2014/main" id="{CB90339F-6CEC-41D0-967A-F6EFFB5453D4}"/>
              </a:ext>
            </a:extLst>
          </p:cNvPr>
          <p:cNvSpPr/>
          <p:nvPr/>
        </p:nvSpPr>
        <p:spPr>
          <a:xfrm>
            <a:off x="2294995" y="2774251"/>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1 3">
            <a:extLst>
              <a:ext uri="{FF2B5EF4-FFF2-40B4-BE49-F238E27FC236}">
                <a16:creationId xmlns:a16="http://schemas.microsoft.com/office/drawing/2014/main" id="{D7685E18-9822-4AAC-9149-6187A578DD65}"/>
              </a:ext>
            </a:extLst>
          </p:cNvPr>
          <p:cNvSpPr/>
          <p:nvPr/>
        </p:nvSpPr>
        <p:spPr>
          <a:xfrm>
            <a:off x="4528296" y="2623275"/>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1 3">
            <a:extLst>
              <a:ext uri="{FF2B5EF4-FFF2-40B4-BE49-F238E27FC236}">
                <a16:creationId xmlns:a16="http://schemas.microsoft.com/office/drawing/2014/main" id="{F801EBAD-D1B4-41EE-8CD3-774996EE3E47}"/>
              </a:ext>
            </a:extLst>
          </p:cNvPr>
          <p:cNvSpPr/>
          <p:nvPr/>
        </p:nvSpPr>
        <p:spPr>
          <a:xfrm>
            <a:off x="8418202" y="2544936"/>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FBBC377-2404-48D1-BFB3-CBE742C73F0A}"/>
              </a:ext>
            </a:extLst>
          </p:cNvPr>
          <p:cNvSpPr txBox="1"/>
          <p:nvPr/>
        </p:nvSpPr>
        <p:spPr>
          <a:xfrm>
            <a:off x="2423082" y="3230387"/>
            <a:ext cx="1178970" cy="276999"/>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Common Sense</a:t>
            </a:r>
            <a:endParaRPr lang="en-US" dirty="0">
              <a:solidFill>
                <a:srgbClr val="000080"/>
              </a:solidFill>
              <a:latin typeface="+mn-lt"/>
            </a:endParaRPr>
          </a:p>
        </p:txBody>
      </p:sp>
    </p:spTree>
    <p:extLst>
      <p:ext uri="{BB962C8B-B14F-4D97-AF65-F5344CB8AC3E}">
        <p14:creationId xmlns:p14="http://schemas.microsoft.com/office/powerpoint/2010/main" val="40879977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1000" fill="hold"/>
                                        <p:tgtEl>
                                          <p:spTgt spid="24"/>
                                        </p:tgtEl>
                                        <p:attrNameLst>
                                          <p:attrName>ppt_x</p:attrName>
                                        </p:attrNameLst>
                                      </p:cBhvr>
                                      <p:tavLst>
                                        <p:tav tm="0">
                                          <p:val>
                                            <p:strVal val="0-#ppt_w/2"/>
                                          </p:val>
                                        </p:tav>
                                        <p:tav tm="100000">
                                          <p:val>
                                            <p:strVal val="#ppt_x"/>
                                          </p:val>
                                        </p:tav>
                                      </p:tavLst>
                                    </p:anim>
                                    <p:anim calcmode="lin" valueType="num">
                                      <p:cBhvr additive="base">
                                        <p:cTn id="37" dur="1000" fill="hold"/>
                                        <p:tgtEl>
                                          <p:spTgt spid="24"/>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000" fill="hold"/>
                                        <p:tgtEl>
                                          <p:spTgt spid="25"/>
                                        </p:tgtEl>
                                        <p:attrNameLst>
                                          <p:attrName>ppt_x</p:attrName>
                                        </p:attrNameLst>
                                      </p:cBhvr>
                                      <p:tavLst>
                                        <p:tav tm="0">
                                          <p:val>
                                            <p:strVal val="0-#ppt_w/2"/>
                                          </p:val>
                                        </p:tav>
                                        <p:tav tm="100000">
                                          <p:val>
                                            <p:strVal val="#ppt_x"/>
                                          </p:val>
                                        </p:tav>
                                      </p:tavLst>
                                    </p:anim>
                                    <p:anim calcmode="lin" valueType="num">
                                      <p:cBhvr additive="base">
                                        <p:cTn id="41" dur="10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9"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1000" fill="hold"/>
                                        <p:tgtEl>
                                          <p:spTgt spid="26"/>
                                        </p:tgtEl>
                                        <p:attrNameLst>
                                          <p:attrName>ppt_x</p:attrName>
                                        </p:attrNameLst>
                                      </p:cBhvr>
                                      <p:tavLst>
                                        <p:tav tm="0">
                                          <p:val>
                                            <p:strVal val="0-#ppt_w/2"/>
                                          </p:val>
                                        </p:tav>
                                        <p:tav tm="100000">
                                          <p:val>
                                            <p:strVal val="#ppt_x"/>
                                          </p:val>
                                        </p:tav>
                                      </p:tavLst>
                                    </p:anim>
                                    <p:anim calcmode="lin" valueType="num">
                                      <p:cBhvr additive="base">
                                        <p:cTn id="45"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7" grpId="0" animBg="1"/>
      <p:bldP spid="20" grpId="0" animBg="1"/>
      <p:bldP spid="24" grpId="0" animBg="1"/>
      <p:bldP spid="25" grpId="0" animBg="1"/>
      <p:bldP spid="26"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27">
            <a:extLst>
              <a:ext uri="{FF2B5EF4-FFF2-40B4-BE49-F238E27FC236}">
                <a16:creationId xmlns:a16="http://schemas.microsoft.com/office/drawing/2014/main" id="{358E1C79-0D6E-4BDF-8F60-3D164D771454}"/>
              </a:ext>
            </a:extLst>
          </p:cNvPr>
          <p:cNvSpPr/>
          <p:nvPr/>
        </p:nvSpPr>
        <p:spPr>
          <a:xfrm>
            <a:off x="10452438" y="2422750"/>
            <a:ext cx="1640337" cy="1477728"/>
          </a:xfrm>
          <a:prstGeom prst="wedgeRectCallout">
            <a:avLst>
              <a:gd name="adj1" fmla="val -73859"/>
              <a:gd name="adj2" fmla="val 157655"/>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z="1600" dirty="0">
              <a:solidFill>
                <a:schemeClr val="tx1">
                  <a:lumMod val="75000"/>
                  <a:lumOff val="25000"/>
                </a:schemeClr>
              </a:solidFill>
              <a:ea typeface="Helvetica Neue" charset="0"/>
              <a:cs typeface="Helvetica Neue" charset="0"/>
            </a:endParaRPr>
          </a:p>
        </p:txBody>
      </p:sp>
      <p:sp>
        <p:nvSpPr>
          <p:cNvPr id="2" name="Title 1"/>
          <p:cNvSpPr>
            <a:spLocks noGrp="1"/>
          </p:cNvSpPr>
          <p:nvPr>
            <p:ph type="title"/>
          </p:nvPr>
        </p:nvSpPr>
        <p:spPr>
          <a:xfrm>
            <a:off x="457199" y="206829"/>
            <a:ext cx="10118035" cy="533400"/>
          </a:xfrm>
        </p:spPr>
        <p:txBody>
          <a:bodyPr/>
          <a:lstStyle/>
          <a:p>
            <a:r>
              <a:rPr lang="en-US" dirty="0"/>
              <a:t>Time and Events </a:t>
            </a:r>
            <a:r>
              <a:rPr lang="en-US" sz="1600" dirty="0"/>
              <a:t>[</a:t>
            </a:r>
            <a:r>
              <a:rPr lang="en-US" sz="1400" dirty="0"/>
              <a:t>Ning et al. *SEM’2018; ACL’18, EMNLP’18, EMNLP’19; Wang et al. EMNLP’20]</a:t>
            </a:r>
            <a:endParaRPr lang="en-US" dirty="0"/>
          </a:p>
        </p:txBody>
      </p:sp>
      <p:sp>
        <p:nvSpPr>
          <p:cNvPr id="3" name="Content Placeholder 2"/>
          <p:cNvSpPr>
            <a:spLocks noGrp="1"/>
          </p:cNvSpPr>
          <p:nvPr>
            <p:ph idx="1"/>
          </p:nvPr>
        </p:nvSpPr>
        <p:spPr>
          <a:xfrm>
            <a:off x="609600" y="1643736"/>
            <a:ext cx="10972800" cy="4484915"/>
          </a:xfrm>
        </p:spPr>
        <p:txBody>
          <a:bodyPr/>
          <a:lstStyle/>
          <a:p>
            <a:r>
              <a:rPr lang="en-US" sz="2000" dirty="0"/>
              <a:t>In Los Angeles that lesson was brought home today when tons of earth </a:t>
            </a:r>
            <a:r>
              <a:rPr lang="en-US" sz="2000" b="1" dirty="0">
                <a:solidFill>
                  <a:srgbClr val="FF0000"/>
                </a:solidFill>
              </a:rPr>
              <a:t>cascaded</a:t>
            </a:r>
            <a:r>
              <a:rPr lang="en-US" sz="2000" dirty="0">
                <a:solidFill>
                  <a:srgbClr val="FF0000"/>
                </a:solidFill>
              </a:rPr>
              <a:t> </a:t>
            </a:r>
            <a:r>
              <a:rPr lang="en-US" sz="2000" dirty="0"/>
              <a:t>down a hillside, </a:t>
            </a:r>
            <a:r>
              <a:rPr lang="en-US" sz="2000" b="1" dirty="0">
                <a:solidFill>
                  <a:srgbClr val="FF0000"/>
                </a:solidFill>
              </a:rPr>
              <a:t>ripping</a:t>
            </a:r>
            <a:r>
              <a:rPr lang="en-US" sz="2000" dirty="0">
                <a:solidFill>
                  <a:srgbClr val="FF0000"/>
                </a:solidFill>
              </a:rPr>
              <a:t> </a:t>
            </a:r>
            <a:r>
              <a:rPr lang="en-US" sz="2000" dirty="0"/>
              <a:t>two houses from their foundations. No one was </a:t>
            </a:r>
            <a:r>
              <a:rPr lang="en-US" sz="2000" b="1" dirty="0">
                <a:solidFill>
                  <a:srgbClr val="FF0000"/>
                </a:solidFill>
              </a:rPr>
              <a:t>hurt</a:t>
            </a:r>
            <a:r>
              <a:rPr lang="en-US" sz="2000" dirty="0"/>
              <a:t>, but firefighters </a:t>
            </a:r>
            <a:r>
              <a:rPr lang="en-US" sz="2000" b="1" dirty="0">
                <a:solidFill>
                  <a:srgbClr val="FF0000"/>
                </a:solidFill>
              </a:rPr>
              <a:t>ordered</a:t>
            </a:r>
            <a:r>
              <a:rPr lang="en-US" sz="2000" dirty="0">
                <a:solidFill>
                  <a:srgbClr val="FF0000"/>
                </a:solidFill>
              </a:rPr>
              <a:t> </a:t>
            </a:r>
            <a:r>
              <a:rPr lang="en-US" sz="2000" dirty="0"/>
              <a:t>the evacuation of nearby homes and said they'll </a:t>
            </a:r>
            <a:r>
              <a:rPr lang="en-US" sz="2000" b="1" dirty="0">
                <a:solidFill>
                  <a:srgbClr val="FF0000"/>
                </a:solidFill>
              </a:rPr>
              <a:t>monitor</a:t>
            </a:r>
            <a:r>
              <a:rPr lang="en-US" sz="2000" dirty="0">
                <a:solidFill>
                  <a:srgbClr val="FF0000"/>
                </a:solidFill>
              </a:rPr>
              <a:t> </a:t>
            </a:r>
            <a:r>
              <a:rPr lang="en-US" sz="2000" dirty="0"/>
              <a:t>the shifting ground until March 23</a:t>
            </a:r>
            <a:r>
              <a:rPr lang="en-US" sz="2000" baseline="30000" dirty="0"/>
              <a:t>rd</a:t>
            </a:r>
            <a:r>
              <a:rPr lang="en-US" sz="2000" dirty="0"/>
              <a:t>.</a:t>
            </a:r>
          </a:p>
          <a:p>
            <a:endParaRPr lang="en-US" dirty="0"/>
          </a:p>
          <a:p>
            <a:endParaRPr lang="en-US" dirty="0"/>
          </a:p>
          <a:p>
            <a:endParaRPr lang="en-US" dirty="0"/>
          </a:p>
          <a:p>
            <a:endParaRPr lang="en-US" dirty="0"/>
          </a:p>
          <a:p>
            <a:endParaRPr lang="en-US" sz="2000" dirty="0"/>
          </a:p>
          <a:p>
            <a:r>
              <a:rPr lang="en-US" sz="2000" dirty="0"/>
              <a:t>Very difficult task— hinders exhaustive annotation (O(N</a:t>
            </a:r>
            <a:r>
              <a:rPr lang="en-US" sz="2000" baseline="30000" dirty="0"/>
              <a:t>2</a:t>
            </a:r>
            <a:r>
              <a:rPr lang="en-US" sz="2000" dirty="0"/>
              <a:t>) edges)</a:t>
            </a:r>
          </a:p>
          <a:p>
            <a:r>
              <a:rPr lang="en-US" sz="2000" dirty="0"/>
              <a:t>But, it’s rather easy to get partial annotation – some relations. </a:t>
            </a:r>
          </a:p>
          <a:p>
            <a:r>
              <a:rPr lang="en-US" sz="2000" dirty="0"/>
              <a:t>And, we have </a:t>
            </a:r>
            <a:r>
              <a:rPr lang="en-US" sz="2000" b="1" dirty="0"/>
              <a:t>strong expectations </a:t>
            </a:r>
            <a:r>
              <a:rPr lang="en-US" sz="2000" dirty="0"/>
              <a:t>from the output</a:t>
            </a:r>
          </a:p>
          <a:p>
            <a:pPr lvl="1"/>
            <a:r>
              <a:rPr lang="en-US" sz="1800" dirty="0"/>
              <a:t>Transitivity</a:t>
            </a:r>
          </a:p>
          <a:p>
            <a:pPr lvl="1"/>
            <a:r>
              <a:rPr lang="en-US" sz="1800" dirty="0"/>
              <a:t>Some events tend to precede others, or follow others</a:t>
            </a:r>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2424583" y="2902986"/>
            <a:ext cx="3146367" cy="1645920"/>
          </a:xfrm>
          <a:prstGeom prst="rect">
            <a:avLst/>
          </a:prstGeom>
        </p:spPr>
      </p:pic>
      <p:sp>
        <p:nvSpPr>
          <p:cNvPr id="8" name="Slide Number Placeholder 7">
            <a:extLst>
              <a:ext uri="{FF2B5EF4-FFF2-40B4-BE49-F238E27FC236}">
                <a16:creationId xmlns:a16="http://schemas.microsoft.com/office/drawing/2014/main" id="{EEA1D2A2-2371-4BF0-8E30-302EC998710E}"/>
              </a:ext>
            </a:extLst>
          </p:cNvPr>
          <p:cNvSpPr>
            <a:spLocks noGrp="1"/>
          </p:cNvSpPr>
          <p:nvPr>
            <p:ph type="sldNum" sz="quarter" idx="11"/>
          </p:nvPr>
        </p:nvSpPr>
        <p:spPr/>
        <p:txBody>
          <a:bodyPr/>
          <a:lstStyle/>
          <a:p>
            <a:fld id="{BDF588C3-71D6-5D45-B118-1C664482E1C2}" type="slidenum">
              <a:rPr lang="en-US" smtClean="0"/>
              <a:t>20</a:t>
            </a:fld>
            <a:endParaRPr lang="en-US"/>
          </a:p>
        </p:txBody>
      </p:sp>
      <p:grpSp>
        <p:nvGrpSpPr>
          <p:cNvPr id="6" name="Group 5">
            <a:extLst>
              <a:ext uri="{FF2B5EF4-FFF2-40B4-BE49-F238E27FC236}">
                <a16:creationId xmlns:a16="http://schemas.microsoft.com/office/drawing/2014/main" id="{80B69BCB-9DD8-40C1-B267-88BA6B757259}"/>
              </a:ext>
            </a:extLst>
          </p:cNvPr>
          <p:cNvGrpSpPr/>
          <p:nvPr/>
        </p:nvGrpSpPr>
        <p:grpSpPr>
          <a:xfrm>
            <a:off x="6501154" y="3022124"/>
            <a:ext cx="3938246" cy="1198586"/>
            <a:chOff x="4977154" y="3828951"/>
            <a:chExt cx="3938246" cy="1198586"/>
          </a:xfrm>
        </p:grpSpPr>
        <p:grpSp>
          <p:nvGrpSpPr>
            <p:cNvPr id="7" name="Group 6">
              <a:extLst>
                <a:ext uri="{FF2B5EF4-FFF2-40B4-BE49-F238E27FC236}">
                  <a16:creationId xmlns:a16="http://schemas.microsoft.com/office/drawing/2014/main" id="{8CAB4347-EF19-4CC7-ACD2-A35A36347F1F}"/>
                </a:ext>
              </a:extLst>
            </p:cNvPr>
            <p:cNvGrpSpPr/>
            <p:nvPr/>
          </p:nvGrpSpPr>
          <p:grpSpPr>
            <a:xfrm>
              <a:off x="4977154" y="3828951"/>
              <a:ext cx="3581400" cy="1198586"/>
              <a:chOff x="-5105400" y="4876800"/>
              <a:chExt cx="3581400" cy="1198586"/>
            </a:xfrm>
          </p:grpSpPr>
          <p:grpSp>
            <p:nvGrpSpPr>
              <p:cNvPr id="10" name="Group 9">
                <a:extLst>
                  <a:ext uri="{FF2B5EF4-FFF2-40B4-BE49-F238E27FC236}">
                    <a16:creationId xmlns:a16="http://schemas.microsoft.com/office/drawing/2014/main" id="{5F548CEE-05E6-474B-8A1A-63803AE25E2C}"/>
                  </a:ext>
                </a:extLst>
              </p:cNvPr>
              <p:cNvGrpSpPr/>
              <p:nvPr/>
            </p:nvGrpSpPr>
            <p:grpSpPr>
              <a:xfrm>
                <a:off x="-5105400" y="4876800"/>
                <a:ext cx="3581400" cy="1198586"/>
                <a:chOff x="-5105400" y="2901434"/>
                <a:chExt cx="3581400" cy="1198586"/>
              </a:xfrm>
            </p:grpSpPr>
            <p:cxnSp>
              <p:nvCxnSpPr>
                <p:cNvPr id="17" name="Straight Arrow Connector 16">
                  <a:extLst>
                    <a:ext uri="{FF2B5EF4-FFF2-40B4-BE49-F238E27FC236}">
                      <a16:creationId xmlns:a16="http://schemas.microsoft.com/office/drawing/2014/main" id="{A4F2530C-6CC8-44CE-B090-AEC1564B5133}"/>
                    </a:ext>
                  </a:extLst>
                </p:cNvPr>
                <p:cNvCxnSpPr/>
                <p:nvPr/>
              </p:nvCxnSpPr>
              <p:spPr>
                <a:xfrm>
                  <a:off x="-5105400" y="3429000"/>
                  <a:ext cx="3581400" cy="0"/>
                </a:xfrm>
                <a:prstGeom prst="straightConnector1">
                  <a:avLst/>
                </a:prstGeom>
                <a:ln>
                  <a:solidFill>
                    <a:schemeClr val="bg2"/>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E20AE1E1-73AB-4D38-B478-D14573A8C833}"/>
                    </a:ext>
                  </a:extLst>
                </p:cNvPr>
                <p:cNvSpPr txBox="1"/>
                <p:nvPr/>
              </p:nvSpPr>
              <p:spPr>
                <a:xfrm>
                  <a:off x="-4682613" y="3730688"/>
                  <a:ext cx="957313"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ripping</a:t>
                  </a:r>
                </a:p>
              </p:txBody>
            </p:sp>
            <p:sp>
              <p:nvSpPr>
                <p:cNvPr id="19" name="TextBox 18">
                  <a:extLst>
                    <a:ext uri="{FF2B5EF4-FFF2-40B4-BE49-F238E27FC236}">
                      <a16:creationId xmlns:a16="http://schemas.microsoft.com/office/drawing/2014/main" id="{20171793-9904-4CC3-8C7D-DB373A0C15FC}"/>
                    </a:ext>
                  </a:extLst>
                </p:cNvPr>
                <p:cNvSpPr txBox="1"/>
                <p:nvPr/>
              </p:nvSpPr>
              <p:spPr>
                <a:xfrm>
                  <a:off x="-3098714" y="2901434"/>
                  <a:ext cx="1091966"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ordered</a:t>
                  </a:r>
                </a:p>
              </p:txBody>
            </p:sp>
            <p:sp>
              <p:nvSpPr>
                <p:cNvPr id="20" name="TextBox 19">
                  <a:extLst>
                    <a:ext uri="{FF2B5EF4-FFF2-40B4-BE49-F238E27FC236}">
                      <a16:creationId xmlns:a16="http://schemas.microsoft.com/office/drawing/2014/main" id="{3DB078C4-97B1-4715-B894-A15FD0886A78}"/>
                    </a:ext>
                  </a:extLst>
                </p:cNvPr>
                <p:cNvSpPr txBox="1"/>
                <p:nvPr/>
              </p:nvSpPr>
              <p:spPr>
                <a:xfrm>
                  <a:off x="-4846431" y="2904891"/>
                  <a:ext cx="1354858"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cascaded</a:t>
                  </a:r>
                </a:p>
              </p:txBody>
            </p:sp>
          </p:grpSp>
          <p:cxnSp>
            <p:nvCxnSpPr>
              <p:cNvPr id="11" name="Straight Connector 10">
                <a:extLst>
                  <a:ext uri="{FF2B5EF4-FFF2-40B4-BE49-F238E27FC236}">
                    <a16:creationId xmlns:a16="http://schemas.microsoft.com/office/drawing/2014/main" id="{63781EE5-6223-4DC7-A5D7-AF0851D73A37}"/>
                  </a:ext>
                </a:extLst>
              </p:cNvPr>
              <p:cNvCxnSpPr>
                <a:cxnSpLocks/>
              </p:cNvCxnSpPr>
              <p:nvPr/>
            </p:nvCxnSpPr>
            <p:spPr>
              <a:xfrm>
                <a:off x="-3491573"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966F655-7ACF-40F6-8177-70DBA4154CBE}"/>
                  </a:ext>
                </a:extLst>
              </p:cNvPr>
              <p:cNvCxnSpPr>
                <a:cxnSpLocks/>
              </p:cNvCxnSpPr>
              <p:nvPr/>
            </p:nvCxnSpPr>
            <p:spPr>
              <a:xfrm>
                <a:off x="-4419600"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1DFD03BA-5EAC-4CF1-BD80-15D1B8B32B4C}"/>
                  </a:ext>
                </a:extLst>
              </p:cNvPr>
              <p:cNvCxnSpPr>
                <a:cxnSpLocks/>
              </p:cNvCxnSpPr>
              <p:nvPr/>
            </p:nvCxnSpPr>
            <p:spPr>
              <a:xfrm>
                <a:off x="-4089497"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C642AD91-61E9-4F15-A672-A38E719069AA}"/>
                  </a:ext>
                </a:extLst>
              </p:cNvPr>
              <p:cNvCxnSpPr>
                <a:cxnSpLocks/>
              </p:cNvCxnSpPr>
              <p:nvPr/>
            </p:nvCxnSpPr>
            <p:spPr>
              <a:xfrm>
                <a:off x="-3060614"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AB195E7-3662-4C2D-9F7C-1CD8018397C6}"/>
                  </a:ext>
                </a:extLst>
              </p:cNvPr>
              <p:cNvCxnSpPr>
                <a:cxnSpLocks/>
              </p:cNvCxnSpPr>
              <p:nvPr/>
            </p:nvCxnSpPr>
            <p:spPr>
              <a:xfrm>
                <a:off x="-2082620"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E216713D-76CA-48E2-A70A-E13AB273DB86}"/>
                  </a:ext>
                </a:extLst>
              </p:cNvPr>
              <p:cNvCxnSpPr>
                <a:cxnSpLocks/>
              </p:cNvCxnSpPr>
              <p:nvPr/>
            </p:nvCxnSpPr>
            <p:spPr>
              <a:xfrm>
                <a:off x="-4953000" y="5064923"/>
                <a:ext cx="0" cy="339443"/>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ACD3051F-E960-4334-8AF9-7AB5B838A0FB}"/>
                </a:ext>
              </a:extLst>
            </p:cNvPr>
            <p:cNvSpPr txBox="1"/>
            <p:nvPr/>
          </p:nvSpPr>
          <p:spPr>
            <a:xfrm>
              <a:off x="8219376" y="4388521"/>
              <a:ext cx="696024" cy="369332"/>
            </a:xfrm>
            <a:prstGeom prst="rect">
              <a:avLst/>
            </a:prstGeom>
            <a:noFill/>
            <a:ln>
              <a:noFill/>
            </a:ln>
          </p:spPr>
          <p:txBody>
            <a:bodyPr wrap="none" rtlCol="0">
              <a:spAutoFit/>
            </a:bodyPr>
            <a:lstStyle/>
            <a:p>
              <a:pPr lvl="0">
                <a:spcBef>
                  <a:spcPct val="20000"/>
                </a:spcBef>
                <a:buClr>
                  <a:srgbClr val="000080"/>
                </a:buClr>
              </a:pPr>
              <a:r>
                <a:rPr lang="en-US" dirty="0">
                  <a:solidFill>
                    <a:srgbClr val="3366CC"/>
                  </a:solidFill>
                  <a:latin typeface="Century Gothic" panose="020B0502020202020204" pitchFamily="34" charset="0"/>
                  <a:ea typeface="Courier" charset="0"/>
                  <a:cs typeface="Courier" charset="0"/>
                  <a:sym typeface="Wingdings" panose="05000000000000000000" pitchFamily="2" charset="2"/>
                </a:rPr>
                <a:t>Time</a:t>
              </a:r>
              <a:endParaRPr lang="en-US" dirty="0">
                <a:solidFill>
                  <a:srgbClr val="3366CC"/>
                </a:solidFill>
                <a:latin typeface="Century Gothic" panose="020B0502020202020204" pitchFamily="34" charset="0"/>
                <a:cs typeface="Calibri" panose="020F0502020204030204" pitchFamily="34" charset="0"/>
                <a:sym typeface="Wingdings" panose="05000000000000000000" pitchFamily="2" charset="2"/>
              </a:endParaRPr>
            </a:p>
          </p:txBody>
        </p:sp>
      </p:grpSp>
      <p:grpSp>
        <p:nvGrpSpPr>
          <p:cNvPr id="21" name="Group 20">
            <a:extLst>
              <a:ext uri="{FF2B5EF4-FFF2-40B4-BE49-F238E27FC236}">
                <a16:creationId xmlns:a16="http://schemas.microsoft.com/office/drawing/2014/main" id="{688022E4-B9F9-432E-9FC5-40074950F495}"/>
              </a:ext>
            </a:extLst>
          </p:cNvPr>
          <p:cNvGrpSpPr/>
          <p:nvPr/>
        </p:nvGrpSpPr>
        <p:grpSpPr>
          <a:xfrm>
            <a:off x="7944024" y="3631923"/>
            <a:ext cx="1891865" cy="938832"/>
            <a:chOff x="6420023" y="4438750"/>
            <a:chExt cx="1891865" cy="938832"/>
          </a:xfrm>
        </p:grpSpPr>
        <p:sp>
          <p:nvSpPr>
            <p:cNvPr id="22" name="Bent-Up Arrow 8">
              <a:extLst>
                <a:ext uri="{FF2B5EF4-FFF2-40B4-BE49-F238E27FC236}">
                  <a16:creationId xmlns:a16="http://schemas.microsoft.com/office/drawing/2014/main" id="{4FD7E015-BAA1-4CDB-80EC-4F9ACB35CD0C}"/>
                </a:ext>
              </a:extLst>
            </p:cNvPr>
            <p:cNvSpPr/>
            <p:nvPr/>
          </p:nvSpPr>
          <p:spPr>
            <a:xfrm>
              <a:off x="6436420" y="4438750"/>
              <a:ext cx="1153915" cy="486831"/>
            </a:xfrm>
            <a:prstGeom prst="bentUpArrow">
              <a:avLst>
                <a:gd name="adj1" fmla="val 15490"/>
                <a:gd name="adj2" fmla="val 25000"/>
                <a:gd name="adj3" fmla="val 29755"/>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CC"/>
                </a:solidFill>
              </a:endParaRPr>
            </a:p>
          </p:txBody>
        </p:sp>
        <p:sp>
          <p:nvSpPr>
            <p:cNvPr id="23" name="TextBox 22">
              <a:extLst>
                <a:ext uri="{FF2B5EF4-FFF2-40B4-BE49-F238E27FC236}">
                  <a16:creationId xmlns:a16="http://schemas.microsoft.com/office/drawing/2014/main" id="{369FFB69-1150-46FD-8DBE-37236C12FF46}"/>
                </a:ext>
              </a:extLst>
            </p:cNvPr>
            <p:cNvSpPr txBox="1"/>
            <p:nvPr/>
          </p:nvSpPr>
          <p:spPr>
            <a:xfrm>
              <a:off x="6420023" y="5008250"/>
              <a:ext cx="1891865" cy="369332"/>
            </a:xfrm>
            <a:prstGeom prst="rect">
              <a:avLst/>
            </a:prstGeom>
            <a:noFill/>
          </p:spPr>
          <p:txBody>
            <a:bodyPr wrap="none" rtlCol="0">
              <a:spAutoFit/>
            </a:bodyPr>
            <a:lstStyle/>
            <a:p>
              <a:r>
                <a:rPr lang="en-US" dirty="0">
                  <a:latin typeface="Century Gothic" panose="020B0502020202020204" pitchFamily="34" charset="0"/>
                </a:rPr>
                <a:t>Must be before</a:t>
              </a:r>
            </a:p>
          </p:txBody>
        </p:sp>
      </p:grpSp>
      <p:pic>
        <p:nvPicPr>
          <p:cNvPr id="24" name="Picture 23">
            <a:extLst>
              <a:ext uri="{FF2B5EF4-FFF2-40B4-BE49-F238E27FC236}">
                <a16:creationId xmlns:a16="http://schemas.microsoft.com/office/drawing/2014/main" id="{7D7E2B1C-7B63-4ECF-ACD3-0ABEB023FA26}"/>
              </a:ext>
            </a:extLst>
          </p:cNvPr>
          <p:cNvPicPr>
            <a:picLocks noChangeAspect="1"/>
          </p:cNvPicPr>
          <p:nvPr/>
        </p:nvPicPr>
        <p:blipFill>
          <a:blip r:embed="rId3"/>
          <a:stretch>
            <a:fillRect/>
          </a:stretch>
        </p:blipFill>
        <p:spPr>
          <a:xfrm>
            <a:off x="6531032" y="2927435"/>
            <a:ext cx="3146369" cy="1645920"/>
          </a:xfrm>
          <a:prstGeom prst="rect">
            <a:avLst/>
          </a:prstGeom>
        </p:spPr>
      </p:pic>
      <p:pic>
        <p:nvPicPr>
          <p:cNvPr id="25" name="Picture 24">
            <a:extLst>
              <a:ext uri="{FF2B5EF4-FFF2-40B4-BE49-F238E27FC236}">
                <a16:creationId xmlns:a16="http://schemas.microsoft.com/office/drawing/2014/main" id="{26B169EE-C04C-405C-A844-46D843FE0792}"/>
              </a:ext>
            </a:extLst>
          </p:cNvPr>
          <p:cNvPicPr preferRelativeResize="0">
            <a:picLocks/>
          </p:cNvPicPr>
          <p:nvPr/>
        </p:nvPicPr>
        <p:blipFill>
          <a:blip r:embed="rId4"/>
          <a:stretch>
            <a:fillRect/>
          </a:stretch>
        </p:blipFill>
        <p:spPr>
          <a:xfrm>
            <a:off x="6834187" y="5711567"/>
            <a:ext cx="5133975" cy="822960"/>
          </a:xfrm>
          <a:prstGeom prst="rect">
            <a:avLst/>
          </a:prstGeom>
          <a:ln>
            <a:solidFill>
              <a:schemeClr val="accent2"/>
            </a:solidFill>
          </a:ln>
        </p:spPr>
      </p:pic>
      <p:sp>
        <p:nvSpPr>
          <p:cNvPr id="26" name="Rectangle 25">
            <a:extLst>
              <a:ext uri="{FF2B5EF4-FFF2-40B4-BE49-F238E27FC236}">
                <a16:creationId xmlns:a16="http://schemas.microsoft.com/office/drawing/2014/main" id="{0FB51540-3EC3-43C7-8D92-208A7C12098D}"/>
              </a:ext>
            </a:extLst>
          </p:cNvPr>
          <p:cNvSpPr/>
          <p:nvPr/>
        </p:nvSpPr>
        <p:spPr>
          <a:xfrm>
            <a:off x="8175281" y="6108502"/>
            <a:ext cx="987552"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7" name="Rectangle 26">
            <a:extLst>
              <a:ext uri="{FF2B5EF4-FFF2-40B4-BE49-F238E27FC236}">
                <a16:creationId xmlns:a16="http://schemas.microsoft.com/office/drawing/2014/main" id="{753278C5-D285-4673-86AC-F1E1911A99D1}"/>
              </a:ext>
            </a:extLst>
          </p:cNvPr>
          <p:cNvSpPr/>
          <p:nvPr/>
        </p:nvSpPr>
        <p:spPr>
          <a:xfrm>
            <a:off x="10174019" y="5740202"/>
            <a:ext cx="521208"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4" name="Speech Bubble: Rectangle 3">
            <a:extLst>
              <a:ext uri="{FF2B5EF4-FFF2-40B4-BE49-F238E27FC236}">
                <a16:creationId xmlns:a16="http://schemas.microsoft.com/office/drawing/2014/main" id="{76A4ECAF-C016-4674-BDF3-5EDAA0D7AA3C}"/>
              </a:ext>
            </a:extLst>
          </p:cNvPr>
          <p:cNvSpPr/>
          <p:nvPr/>
        </p:nvSpPr>
        <p:spPr>
          <a:xfrm>
            <a:off x="10042363" y="2411405"/>
            <a:ext cx="2050414" cy="1809306"/>
          </a:xfrm>
          <a:prstGeom prst="wedgeRectCallout">
            <a:avLst>
              <a:gd name="adj1" fmla="val -74624"/>
              <a:gd name="adj2" fmla="val -477"/>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sz="1600" dirty="0">
                <a:solidFill>
                  <a:schemeClr val="tx1">
                    <a:lumMod val="75000"/>
                    <a:lumOff val="25000"/>
                  </a:schemeClr>
                </a:solidFill>
                <a:ea typeface="Helvetica Neue" charset="0"/>
                <a:cs typeface="Helvetica Neue" charset="0"/>
              </a:rPr>
              <a:t>How to exploit these </a:t>
            </a:r>
            <a:r>
              <a:rPr lang="en-US" sz="1600" dirty="0">
                <a:solidFill>
                  <a:srgbClr val="0070C0"/>
                </a:solidFill>
                <a:ea typeface="Helvetica Neue" charset="0"/>
                <a:cs typeface="Helvetica Neue" charset="0"/>
              </a:rPr>
              <a:t>[declarative &amp; statistical] </a:t>
            </a:r>
            <a:r>
              <a:rPr lang="en-US" sz="1600" dirty="0">
                <a:solidFill>
                  <a:schemeClr val="tx1">
                    <a:lumMod val="75000"/>
                    <a:lumOff val="25000"/>
                  </a:schemeClr>
                </a:solidFill>
                <a:ea typeface="Helvetica Neue" charset="0"/>
                <a:cs typeface="Helvetica Neue" charset="0"/>
              </a:rPr>
              <a:t>“expectations”?</a:t>
            </a:r>
          </a:p>
          <a:p>
            <a:pPr marL="342900" indent="-342900">
              <a:buFont typeface="+mj-lt"/>
              <a:buAutoNum type="arabicPeriod"/>
            </a:pPr>
            <a:r>
              <a:rPr lang="en-US" sz="1600" dirty="0">
                <a:solidFill>
                  <a:schemeClr val="tx1">
                    <a:lumMod val="75000"/>
                    <a:lumOff val="25000"/>
                  </a:schemeClr>
                </a:solidFill>
                <a:ea typeface="Helvetica Neue" charset="0"/>
                <a:cs typeface="Helvetica Neue" charset="0"/>
              </a:rPr>
              <a:t>How does it impact supervision?</a:t>
            </a:r>
          </a:p>
        </p:txBody>
      </p:sp>
    </p:spTree>
    <p:extLst>
      <p:ext uri="{BB962C8B-B14F-4D97-AF65-F5344CB8AC3E}">
        <p14:creationId xmlns:p14="http://schemas.microsoft.com/office/powerpoint/2010/main" val="1951640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500"/>
                                        <p:tgtEl>
                                          <p:spTgt spid="28"/>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7"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06829"/>
            <a:ext cx="10155836" cy="533400"/>
          </a:xfrm>
        </p:spPr>
        <p:txBody>
          <a:bodyPr/>
          <a:lstStyle/>
          <a:p>
            <a:r>
              <a:rPr lang="en-US" altLang="zh-TW" dirty="0"/>
              <a:t>Constrained Conditional Models</a:t>
            </a:r>
            <a:r>
              <a:rPr lang="en-US" altLang="zh-TW" sz="1400" dirty="0"/>
              <a:t> </a:t>
            </a:r>
            <a:r>
              <a:rPr lang="en-US" sz="1600" dirty="0"/>
              <a:t>[Abductive Reasoning; Chang et al.’12]</a:t>
            </a:r>
            <a:endParaRPr lang="en-US" altLang="zh-TW" sz="1600" dirty="0"/>
          </a:p>
        </p:txBody>
      </p:sp>
      <p:sp>
        <p:nvSpPr>
          <p:cNvPr id="10" name="Content Placeholder 9"/>
          <p:cNvSpPr>
            <a:spLocks noGrp="1"/>
          </p:cNvSpPr>
          <p:nvPr>
            <p:ph idx="1"/>
          </p:nvPr>
        </p:nvSpPr>
        <p:spPr>
          <a:xfrm>
            <a:off x="846389" y="4971670"/>
            <a:ext cx="11071087" cy="1821399"/>
          </a:xfrm>
          <a:ln>
            <a:solidFill>
              <a:srgbClr val="99CCFF"/>
            </a:solidFill>
          </a:ln>
        </p:spPr>
        <p:txBody>
          <a:bodyPr/>
          <a:lstStyle/>
          <a:p>
            <a:pPr>
              <a:spcBef>
                <a:spcPts val="0"/>
              </a:spcBef>
              <a:spcAft>
                <a:spcPts val="600"/>
              </a:spcAft>
            </a:pPr>
            <a:r>
              <a:rPr lang="en-US" sz="2000" dirty="0">
                <a:solidFill>
                  <a:srgbClr val="400080"/>
                </a:solidFill>
                <a:latin typeface="Calibri" pitchFamily="34" charset="0"/>
              </a:rPr>
              <a:t>Training:  </a:t>
            </a:r>
            <a:r>
              <a:rPr lang="en-US" sz="2000" dirty="0">
                <a:latin typeface="Calibri" pitchFamily="34" charset="0"/>
              </a:rPr>
              <a:t>Learning the objective function (</a:t>
            </a:r>
            <a:r>
              <a:rPr lang="en-US" sz="2000" b="1" dirty="0">
                <a:latin typeface="Calibri" pitchFamily="34" charset="0"/>
              </a:rPr>
              <a:t>w, u</a:t>
            </a:r>
            <a:r>
              <a:rPr lang="en-US" sz="2000" dirty="0">
                <a:latin typeface="Calibri" pitchFamily="34" charset="0"/>
              </a:rPr>
              <a:t>)?  Learning all the intermediate functions </a:t>
            </a:r>
            <a:r>
              <a:rPr lang="en-US" sz="2000" b="1" dirty="0">
                <a:solidFill>
                  <a:srgbClr val="000080"/>
                </a:solidFill>
                <a:latin typeface="cmmi10"/>
              </a:rPr>
              <a:t>∅(x, y)?</a:t>
            </a:r>
            <a:endParaRPr lang="en-US" sz="2000" dirty="0">
              <a:latin typeface="Calibri" pitchFamily="34" charset="0"/>
            </a:endParaRPr>
          </a:p>
          <a:p>
            <a:pPr lvl="1">
              <a:spcBef>
                <a:spcPts val="0"/>
              </a:spcBef>
              <a:spcAft>
                <a:spcPts val="600"/>
              </a:spcAft>
            </a:pPr>
            <a:r>
              <a:rPr lang="en-US" sz="1800" dirty="0">
                <a:solidFill>
                  <a:srgbClr val="000080"/>
                </a:solidFill>
                <a:latin typeface="Calibri" pitchFamily="34" charset="0"/>
              </a:rPr>
              <a:t>Joint? Decoupled? Learned/provided constraints? Hard/soft? </a:t>
            </a:r>
          </a:p>
          <a:p>
            <a:pPr lvl="1">
              <a:spcBef>
                <a:spcPts val="0"/>
              </a:spcBef>
              <a:spcAft>
                <a:spcPts val="600"/>
              </a:spcAft>
            </a:pPr>
            <a:r>
              <a:rPr lang="en-US" sz="1800" dirty="0">
                <a:solidFill>
                  <a:srgbClr val="000080"/>
                </a:solidFill>
              </a:rPr>
              <a:t>There is some understanding for when to do what</a:t>
            </a:r>
            <a:r>
              <a:rPr lang="en-US" sz="1800" dirty="0">
                <a:solidFill>
                  <a:srgbClr val="000080"/>
                </a:solidFill>
                <a:latin typeface="Calibri" pitchFamily="34" charset="0"/>
              </a:rPr>
              <a:t> [IJCAI’05]</a:t>
            </a:r>
          </a:p>
          <a:p>
            <a:pPr>
              <a:spcBef>
                <a:spcPts val="0"/>
              </a:spcBef>
              <a:spcAft>
                <a:spcPts val="600"/>
              </a:spcAft>
            </a:pPr>
            <a:r>
              <a:rPr lang="en-US" sz="2000" dirty="0">
                <a:solidFill>
                  <a:srgbClr val="400080"/>
                </a:solidFill>
                <a:latin typeface="Calibri" pitchFamily="34" charset="0"/>
              </a:rPr>
              <a:t>Reasoning: </a:t>
            </a:r>
            <a:r>
              <a:rPr lang="en-US" sz="2000" dirty="0">
                <a:latin typeface="Calibri" pitchFamily="34" charset="0"/>
              </a:rPr>
              <a:t>A way to push a </a:t>
            </a:r>
            <a:r>
              <a:rPr lang="en-US" sz="2000" b="1" dirty="0">
                <a:latin typeface="Calibri" pitchFamily="34" charset="0"/>
              </a:rPr>
              <a:t>function over learned models </a:t>
            </a:r>
            <a:r>
              <a:rPr lang="en-US" sz="2000" dirty="0">
                <a:latin typeface="Calibri" pitchFamily="34" charset="0"/>
              </a:rPr>
              <a:t>to satisfy output expectations </a:t>
            </a:r>
          </a:p>
          <a:p>
            <a:pPr lvl="1">
              <a:spcBef>
                <a:spcPts val="0"/>
              </a:spcBef>
              <a:spcAft>
                <a:spcPts val="600"/>
              </a:spcAft>
            </a:pPr>
            <a:r>
              <a:rPr lang="en-US" sz="1800" dirty="0">
                <a:latin typeface="Calibri" pitchFamily="34" charset="0"/>
              </a:rPr>
              <a:t>(can also think about expectations from a latent representation) </a:t>
            </a:r>
          </a:p>
        </p:txBody>
      </p:sp>
      <p:sp>
        <p:nvSpPr>
          <p:cNvPr id="754691" name="Rectangle 3"/>
          <p:cNvSpPr>
            <a:spLocks noChangeArrowheads="1"/>
          </p:cNvSpPr>
          <p:nvPr/>
        </p:nvSpPr>
        <p:spPr bwMode="auto">
          <a:xfrm>
            <a:off x="2057400" y="1143000"/>
            <a:ext cx="7772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9900"/>
              </a:buClr>
              <a:buSzPct val="75000"/>
              <a:buFont typeface="Wingdings" pitchFamily="2" charset="2"/>
              <a:buChar char="n"/>
            </a:pPr>
            <a:endParaRPr lang="en-US" altLang="zh-TW" sz="2400" b="1">
              <a:solidFill>
                <a:srgbClr val="CC3300"/>
              </a:solidFill>
              <a:latin typeface="Calibri" pitchFamily="34" charset="0"/>
              <a:ea typeface="Arial Unicode MS" pitchFamily="34" charset="-128"/>
              <a:cs typeface="Arial Unicode MS" pitchFamily="34" charset="-128"/>
            </a:endParaRPr>
          </a:p>
        </p:txBody>
      </p:sp>
      <p:sp>
        <p:nvSpPr>
          <p:cNvPr id="754705" name="Rectangle 17"/>
          <p:cNvSpPr>
            <a:spLocks noChangeArrowheads="1"/>
          </p:cNvSpPr>
          <p:nvPr/>
        </p:nvSpPr>
        <p:spPr bwMode="auto">
          <a:xfrm>
            <a:off x="7848600" y="1562338"/>
            <a:ext cx="2590800" cy="646331"/>
          </a:xfrm>
          <a:prstGeom prst="rect">
            <a:avLst/>
          </a:prstGeom>
          <a:solidFill>
            <a:srgbClr val="FAE1AF"/>
          </a:solidFill>
          <a:ln w="9525">
            <a:solidFill>
              <a:srgbClr val="A7001B"/>
            </a:solidFill>
            <a:miter lim="800000"/>
            <a:headEnd/>
            <a:tailEnd/>
          </a:ln>
          <a:effectLst/>
        </p:spPr>
        <p:txBody>
          <a:bodyPr wrap="square">
            <a:spAutoFit/>
          </a:bodyPr>
          <a:lstStyle/>
          <a:p>
            <a:r>
              <a:rPr lang="en-US" dirty="0">
                <a:solidFill>
                  <a:srgbClr val="000080"/>
                </a:solidFill>
                <a:cs typeface="Arial" charset="0"/>
              </a:rPr>
              <a:t>Knowledge component:  </a:t>
            </a:r>
          </a:p>
          <a:p>
            <a:r>
              <a:rPr lang="en-US" dirty="0">
                <a:solidFill>
                  <a:srgbClr val="000080"/>
                </a:solidFill>
                <a:cs typeface="Arial" charset="0"/>
              </a:rPr>
              <a:t>(Soft) constraints </a:t>
            </a:r>
          </a:p>
        </p:txBody>
      </p:sp>
      <p:grpSp>
        <p:nvGrpSpPr>
          <p:cNvPr id="7" name="Group 6"/>
          <p:cNvGrpSpPr/>
          <p:nvPr/>
        </p:nvGrpSpPr>
        <p:grpSpPr>
          <a:xfrm>
            <a:off x="47875" y="1905001"/>
            <a:ext cx="5057525" cy="880292"/>
            <a:chOff x="-1857125" y="1485900"/>
            <a:chExt cx="5057525" cy="660219"/>
          </a:xfrm>
        </p:grpSpPr>
        <p:sp>
          <p:nvSpPr>
            <p:cNvPr id="61460" name="Rectangle 16"/>
            <p:cNvSpPr>
              <a:spLocks noChangeArrowheads="1"/>
            </p:cNvSpPr>
            <p:nvPr/>
          </p:nvSpPr>
          <p:spPr bwMode="auto">
            <a:xfrm>
              <a:off x="-1857125" y="1661371"/>
              <a:ext cx="3733800" cy="484748"/>
            </a:xfrm>
            <a:prstGeom prst="rect">
              <a:avLst/>
            </a:prstGeom>
            <a:solidFill>
              <a:srgbClr val="FAC896"/>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80"/>
                  </a:solidFill>
                </a:rPr>
                <a:t>A linear function over models – can be used to model any logical function</a:t>
              </a:r>
            </a:p>
          </p:txBody>
        </p:sp>
        <p:sp>
          <p:nvSpPr>
            <p:cNvPr id="61461" name="Line 22"/>
            <p:cNvSpPr>
              <a:spLocks noChangeShapeType="1"/>
            </p:cNvSpPr>
            <p:nvPr/>
          </p:nvSpPr>
          <p:spPr bwMode="auto">
            <a:xfrm flipV="1">
              <a:off x="1905000" y="1485900"/>
              <a:ext cx="1295400" cy="381813"/>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p:grpSp>
        <p:nvGrpSpPr>
          <p:cNvPr id="5" name="Group 4"/>
          <p:cNvGrpSpPr/>
          <p:nvPr/>
        </p:nvGrpSpPr>
        <p:grpSpPr>
          <a:xfrm>
            <a:off x="6993760" y="819834"/>
            <a:ext cx="3064640" cy="646331"/>
            <a:chOff x="5338966" y="633170"/>
            <a:chExt cx="3064640" cy="484748"/>
          </a:xfrm>
          <a:solidFill>
            <a:srgbClr val="FAE1AF"/>
          </a:solidFill>
        </p:grpSpPr>
        <p:sp>
          <p:nvSpPr>
            <p:cNvPr id="61458" name="Rectangle 18"/>
            <p:cNvSpPr>
              <a:spLocks noChangeArrowheads="1"/>
            </p:cNvSpPr>
            <p:nvPr/>
          </p:nvSpPr>
          <p:spPr bwMode="auto">
            <a:xfrm>
              <a:off x="6274374" y="633170"/>
              <a:ext cx="2129232" cy="484748"/>
            </a:xfrm>
            <a:prstGeom prst="rect">
              <a:avLst/>
            </a:prstGeom>
            <a:grp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Penalty for violating</a:t>
              </a:r>
            </a:p>
            <a:p>
              <a:r>
                <a:rPr lang="en-US" dirty="0">
                  <a:solidFill>
                    <a:srgbClr val="000000"/>
                  </a:solidFill>
                  <a:cs typeface="Arial" charset="0"/>
                </a:rPr>
                <a:t>the constraints.</a:t>
              </a:r>
            </a:p>
          </p:txBody>
        </p:sp>
        <p:sp>
          <p:nvSpPr>
            <p:cNvPr id="61459" name="Line 23"/>
            <p:cNvSpPr>
              <a:spLocks noChangeShapeType="1"/>
            </p:cNvSpPr>
            <p:nvPr/>
          </p:nvSpPr>
          <p:spPr bwMode="auto">
            <a:xfrm rot="8742848">
              <a:off x="5338966" y="794000"/>
              <a:ext cx="881691" cy="132475"/>
            </a:xfrm>
            <a:prstGeom prst="line">
              <a:avLst/>
            </a:prstGeom>
            <a:grpFill/>
            <a:ln w="38100">
              <a:solidFill>
                <a:srgbClr val="A7001B"/>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p:grpSp>
        <p:nvGrpSpPr>
          <p:cNvPr id="754717" name="Group 29"/>
          <p:cNvGrpSpPr>
            <a:grpSpLocks/>
          </p:cNvGrpSpPr>
          <p:nvPr/>
        </p:nvGrpSpPr>
        <p:grpSpPr bwMode="auto">
          <a:xfrm>
            <a:off x="7140035" y="1985963"/>
            <a:ext cx="3606800" cy="1239837"/>
            <a:chOff x="2995" y="1238"/>
            <a:chExt cx="2272" cy="781"/>
          </a:xfrm>
        </p:grpSpPr>
        <p:sp>
          <p:nvSpPr>
            <p:cNvPr id="61457" name="Line 24"/>
            <p:cNvSpPr>
              <a:spLocks noChangeShapeType="1"/>
            </p:cNvSpPr>
            <p:nvPr/>
          </p:nvSpPr>
          <p:spPr bwMode="auto">
            <a:xfrm flipH="1" flipV="1">
              <a:off x="3100" y="1238"/>
              <a:ext cx="432" cy="394"/>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sp>
          <p:nvSpPr>
            <p:cNvPr id="61456" name="Rectangle 19"/>
            <p:cNvSpPr>
              <a:spLocks noChangeArrowheads="1"/>
            </p:cNvSpPr>
            <p:nvPr/>
          </p:nvSpPr>
          <p:spPr bwMode="auto">
            <a:xfrm>
              <a:off x="2995" y="1612"/>
              <a:ext cx="2272" cy="407"/>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80"/>
                  </a:solidFill>
                  <a:cs typeface="Arial" charset="0"/>
                </a:rPr>
                <a:t>How far are the decisions (y) is from a “legal/expected” assignment</a:t>
              </a:r>
            </a:p>
          </p:txBody>
        </p:sp>
      </p:grpSp>
      <p:grpSp>
        <p:nvGrpSpPr>
          <p:cNvPr id="754715" name="Group 27"/>
          <p:cNvGrpSpPr>
            <a:grpSpLocks/>
          </p:cNvGrpSpPr>
          <p:nvPr/>
        </p:nvGrpSpPr>
        <p:grpSpPr bwMode="auto">
          <a:xfrm>
            <a:off x="3810000" y="1905000"/>
            <a:ext cx="2895600" cy="1320800"/>
            <a:chOff x="1200" y="1296"/>
            <a:chExt cx="1824" cy="832"/>
          </a:xfrm>
        </p:grpSpPr>
        <p:sp>
          <p:nvSpPr>
            <p:cNvPr id="61454" name="Rectangle 15"/>
            <p:cNvSpPr>
              <a:spLocks noChangeArrowheads="1"/>
            </p:cNvSpPr>
            <p:nvPr/>
          </p:nvSpPr>
          <p:spPr bwMode="auto">
            <a:xfrm>
              <a:off x="1200" y="1721"/>
              <a:ext cx="1824" cy="407"/>
            </a:xfrm>
            <a:prstGeom prst="rect">
              <a:avLst/>
            </a:prstGeom>
            <a:solidFill>
              <a:srgbClr val="FAC896"/>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000080"/>
                  </a:solidFill>
                  <a:cs typeface="Arial" charset="0"/>
                </a:rPr>
                <a:t>Features, Models, </a:t>
              </a:r>
              <a:r>
                <a:rPr lang="en-US" dirty="0">
                  <a:solidFill>
                    <a:srgbClr val="400080"/>
                  </a:solidFill>
                  <a:cs typeface="Arial" charset="0"/>
                </a:rPr>
                <a:t>NN</a:t>
              </a:r>
              <a:r>
                <a:rPr lang="en-US" dirty="0">
                  <a:solidFill>
                    <a:srgbClr val="000080"/>
                  </a:solidFill>
                  <a:cs typeface="Arial" charset="0"/>
                </a:rPr>
                <a:t> </a:t>
              </a:r>
            </a:p>
            <a:p>
              <a:r>
                <a:rPr lang="en-US" dirty="0">
                  <a:solidFill>
                    <a:srgbClr val="000080"/>
                  </a:solidFill>
                  <a:cs typeface="Arial" charset="0"/>
                </a:rPr>
                <a:t>(non-linearity comes here)</a:t>
              </a:r>
            </a:p>
          </p:txBody>
        </p:sp>
        <p:sp>
          <p:nvSpPr>
            <p:cNvPr id="61455" name="Line 21"/>
            <p:cNvSpPr>
              <a:spLocks noChangeShapeType="1"/>
            </p:cNvSpPr>
            <p:nvPr/>
          </p:nvSpPr>
          <p:spPr bwMode="auto">
            <a:xfrm flipV="1">
              <a:off x="2304" y="1296"/>
              <a:ext cx="0" cy="432"/>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mc:AlternateContent xmlns:mc="http://schemas.openxmlformats.org/markup-compatibility/2006" xmlns:a14="http://schemas.microsoft.com/office/drawing/2010/main">
        <mc:Choice Requires="a14">
          <p:sp>
            <p:nvSpPr>
              <p:cNvPr id="4" name="Rectangle 3"/>
              <p:cNvSpPr/>
              <p:nvPr/>
            </p:nvSpPr>
            <p:spPr>
              <a:xfrm>
                <a:off x="2133600" y="1349994"/>
                <a:ext cx="8229600" cy="473591"/>
              </a:xfrm>
              <a:prstGeom prst="rect">
                <a:avLst/>
              </a:prstGeom>
            </p:spPr>
            <p:txBody>
              <a:bodyPr wrap="square">
                <a:spAutoFit/>
              </a:bodyPr>
              <a:lstStyle/>
              <a:p>
                <a:pPr lvl="2" eaLnBrk="0" hangingPunct="0">
                  <a:spcBef>
                    <a:spcPct val="20000"/>
                  </a:spcBef>
                  <a:buClr>
                    <a:srgbClr val="FF9900"/>
                  </a:buClr>
                  <a:buSzPct val="65000"/>
                </a:pPr>
                <a:r>
                  <a:rPr lang="en-US" sz="2400" b="1" kern="0" dirty="0">
                    <a:solidFill>
                      <a:srgbClr val="000000"/>
                    </a:solidFill>
                    <a:latin typeface="Calibri"/>
                    <a:cs typeface="Arial"/>
                  </a:rPr>
                  <a:t>y = </a:t>
                </a:r>
                <a:r>
                  <a:rPr lang="en-US" sz="2400" b="1" kern="0" dirty="0" err="1">
                    <a:solidFill>
                      <a:srgbClr val="000000"/>
                    </a:solidFill>
                    <a:latin typeface="Calibri"/>
                    <a:cs typeface="Arial"/>
                  </a:rPr>
                  <a:t>argmax</a:t>
                </a:r>
                <a:r>
                  <a:rPr lang="en-US" sz="2400" b="1" kern="0" baseline="-25000" dirty="0" err="1">
                    <a:solidFill>
                      <a:srgbClr val="000000"/>
                    </a:solidFill>
                    <a:latin typeface="Calibri"/>
                    <a:cs typeface="Arial"/>
                  </a:rPr>
                  <a:t>y</a:t>
                </a:r>
                <a:r>
                  <a:rPr lang="en-US" sz="2400" b="1" kern="0" baseline="-25000" dirty="0">
                    <a:solidFill>
                      <a:srgbClr val="000000"/>
                    </a:solidFill>
                    <a:latin typeface="Calibri"/>
                    <a:cs typeface="Arial"/>
                  </a:rPr>
                  <a:t> </a:t>
                </a:r>
                <a14:m>
                  <m:oMath xmlns:m="http://schemas.openxmlformats.org/officeDocument/2006/math">
                    <m:r>
                      <a:rPr lang="en-US" sz="2400" b="1" i="1" kern="0" baseline="-25000" dirty="0">
                        <a:solidFill>
                          <a:srgbClr val="000000"/>
                        </a:solidFill>
                        <a:latin typeface="Cambria Math" panose="02040503050406030204" pitchFamily="18" charset="0"/>
                        <a:ea typeface="Cambria Math" panose="02040503050406030204" pitchFamily="18" charset="0"/>
                        <a:cs typeface="Arial"/>
                      </a:rPr>
                      <m:t>∈</m:t>
                    </m:r>
                  </m:oMath>
                </a14:m>
                <a:r>
                  <a:rPr lang="en-US" sz="2400" b="1" kern="0" baseline="-25000" dirty="0">
                    <a:solidFill>
                      <a:srgbClr val="000000"/>
                    </a:solidFill>
                    <a:latin typeface="cmsy10"/>
                    <a:cs typeface="Arial"/>
                  </a:rPr>
                  <a:t> </a:t>
                </a:r>
                <a:r>
                  <a:rPr lang="en-US" sz="2400" b="1" kern="0" baseline="-40000" dirty="0">
                    <a:solidFill>
                      <a:srgbClr val="000000"/>
                    </a:solidFill>
                    <a:latin typeface="cmsy10"/>
                    <a:cs typeface="Arial"/>
                  </a:rPr>
                  <a:t>Y</a:t>
                </a:r>
                <a:r>
                  <a:rPr lang="en-US" sz="2400" b="1" kern="0" dirty="0">
                    <a:solidFill>
                      <a:srgbClr val="000000"/>
                    </a:solidFill>
                    <a:latin typeface="Calibri"/>
                    <a:cs typeface="Arial"/>
                  </a:rPr>
                  <a:t>  </a:t>
                </a:r>
                <a:r>
                  <a:rPr lang="en-US" sz="2400" b="1" kern="0" dirty="0" err="1">
                    <a:solidFill>
                      <a:srgbClr val="000000"/>
                    </a:solidFill>
                    <a:latin typeface="Calibri"/>
                    <a:cs typeface="Arial"/>
                  </a:rPr>
                  <a:t>w</a:t>
                </a:r>
                <a:r>
                  <a:rPr lang="en-US" sz="2400" b="1" kern="0" baseline="30000" dirty="0" err="1">
                    <a:solidFill>
                      <a:srgbClr val="000000"/>
                    </a:solidFill>
                    <a:latin typeface="Calibri"/>
                    <a:cs typeface="Arial"/>
                  </a:rPr>
                  <a:t>T</a:t>
                </a:r>
                <a14:m>
                  <m:oMath xmlns:m="http://schemas.openxmlformats.org/officeDocument/2006/math">
                    <m:r>
                      <a:rPr lang="en-US" sz="2400" b="1" i="1" kern="0" dirty="0">
                        <a:solidFill>
                          <a:srgbClr val="000000"/>
                        </a:solidFill>
                        <a:latin typeface="Cambria Math" panose="02040503050406030204" pitchFamily="18" charset="0"/>
                        <a:ea typeface="Cambria Math" panose="02040503050406030204" pitchFamily="18" charset="0"/>
                        <a:cs typeface="Arial"/>
                      </a:rPr>
                      <m:t>∅</m:t>
                    </m:r>
                  </m:oMath>
                </a14:m>
                <a:r>
                  <a:rPr lang="en-US" sz="2400" b="1" kern="0" dirty="0">
                    <a:solidFill>
                      <a:srgbClr val="000000"/>
                    </a:solidFill>
                    <a:latin typeface="Calibri"/>
                    <a:cs typeface="Arial"/>
                  </a:rPr>
                  <a:t>(x, y) + </a:t>
                </a:r>
                <a:r>
                  <a:rPr lang="en-US" sz="2400" b="1" kern="0" dirty="0" err="1">
                    <a:solidFill>
                      <a:srgbClr val="000000"/>
                    </a:solidFill>
                    <a:latin typeface="Calibri"/>
                    <a:cs typeface="Arial"/>
                  </a:rPr>
                  <a:t>u</a:t>
                </a:r>
                <a:r>
                  <a:rPr lang="en-US" sz="2400" b="1" kern="0" baseline="30000" dirty="0" err="1">
                    <a:solidFill>
                      <a:srgbClr val="000000"/>
                    </a:solidFill>
                    <a:latin typeface="Calibri"/>
                    <a:cs typeface="Arial"/>
                  </a:rPr>
                  <a:t>T</a:t>
                </a:r>
                <a:r>
                  <a:rPr lang="en-US" sz="2400" b="1" kern="0" dirty="0" err="1">
                    <a:solidFill>
                      <a:srgbClr val="000000"/>
                    </a:solidFill>
                    <a:latin typeface="cmmi10"/>
                    <a:cs typeface="Arial"/>
                  </a:rPr>
                  <a:t>C</a:t>
                </a:r>
                <a:r>
                  <a:rPr lang="en-US" sz="2400" b="1" kern="0" dirty="0">
                    <a:solidFill>
                      <a:srgbClr val="000000"/>
                    </a:solidFill>
                    <a:latin typeface="Calibri"/>
                    <a:cs typeface="Arial"/>
                  </a:rPr>
                  <a:t>(x, y) </a:t>
                </a:r>
              </a:p>
            </p:txBody>
          </p:sp>
        </mc:Choice>
        <mc:Fallback xmlns="">
          <p:sp>
            <p:nvSpPr>
              <p:cNvPr id="4" name="Rectangle 3"/>
              <p:cNvSpPr>
                <a:spLocks noRot="1" noChangeAspect="1" noMove="1" noResize="1" noEditPoints="1" noAdjustHandles="1" noChangeArrowheads="1" noChangeShapeType="1" noTextEdit="1"/>
              </p:cNvSpPr>
              <p:nvPr/>
            </p:nvSpPr>
            <p:spPr>
              <a:xfrm>
                <a:off x="2133600" y="1349994"/>
                <a:ext cx="8229600" cy="473591"/>
              </a:xfrm>
              <a:prstGeom prst="rect">
                <a:avLst/>
              </a:prstGeom>
              <a:blipFill>
                <a:blip r:embed="rId3"/>
                <a:stretch>
                  <a:fillRect t="-10256" b="-32051"/>
                </a:stretch>
              </a:blipFill>
            </p:spPr>
            <p:txBody>
              <a:bodyPr/>
              <a:lstStyle/>
              <a:p>
                <a:r>
                  <a:rPr lang="en-US">
                    <a:noFill/>
                  </a:rPr>
                  <a:t> </a:t>
                </a:r>
              </a:p>
            </p:txBody>
          </p:sp>
        </mc:Fallback>
      </mc:AlternateContent>
      <p:sp>
        <p:nvSpPr>
          <p:cNvPr id="25" name="Rectangle 18"/>
          <p:cNvSpPr>
            <a:spLocks noChangeArrowheads="1"/>
          </p:cNvSpPr>
          <p:nvPr/>
        </p:nvSpPr>
        <p:spPr bwMode="auto">
          <a:xfrm>
            <a:off x="6324600" y="1450467"/>
            <a:ext cx="1752600" cy="369332"/>
          </a:xfrm>
          <a:prstGeom prst="rect">
            <a:avLst/>
          </a:prstGeom>
          <a:solidFill>
            <a:srgbClr val="FFFFFF"/>
          </a:solidFill>
          <a:ln w="9525">
            <a:noFill/>
            <a:miter lim="800000"/>
            <a:headEnd/>
            <a:tailEnd/>
          </a:ln>
          <a:effectLst/>
        </p:spPr>
        <p:txBody>
          <a:bodyPr wrap="square">
            <a:spAutoFit/>
          </a:bodyPr>
          <a:lstStyle/>
          <a:p>
            <a:r>
              <a:rPr lang="en-US" dirty="0">
                <a:solidFill>
                  <a:srgbClr val="000000"/>
                </a:solidFill>
                <a:cs typeface="Arial" charset="0"/>
              </a:rPr>
              <a:t> </a:t>
            </a:r>
          </a:p>
        </p:txBody>
      </p:sp>
      <p:sp>
        <p:nvSpPr>
          <p:cNvPr id="28" name="Content Placeholder 9">
            <a:extLst>
              <a:ext uri="{FF2B5EF4-FFF2-40B4-BE49-F238E27FC236}">
                <a16:creationId xmlns:a16="http://schemas.microsoft.com/office/drawing/2014/main" id="{77EB7A18-EDF6-436F-A574-265A001E0DD5}"/>
              </a:ext>
            </a:extLst>
          </p:cNvPr>
          <p:cNvSpPr txBox="1">
            <a:spLocks/>
          </p:cNvSpPr>
          <p:nvPr/>
        </p:nvSpPr>
        <p:spPr bwMode="auto">
          <a:xfrm>
            <a:off x="846390" y="3354320"/>
            <a:ext cx="11071088" cy="1313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a:spcBef>
                <a:spcPts val="0"/>
              </a:spcBef>
              <a:spcAft>
                <a:spcPts val="600"/>
              </a:spcAft>
            </a:pPr>
            <a:r>
              <a:rPr lang="en-US" sz="2000" kern="0" dirty="0">
                <a:solidFill>
                  <a:srgbClr val="400080"/>
                </a:solidFill>
                <a:latin typeface="Calibri" pitchFamily="34" charset="0"/>
              </a:rPr>
              <a:t>What are the variables? How to represent knowledge? </a:t>
            </a:r>
          </a:p>
          <a:p>
            <a:pPr>
              <a:spcBef>
                <a:spcPts val="0"/>
              </a:spcBef>
              <a:spcAft>
                <a:spcPts val="600"/>
              </a:spcAft>
            </a:pPr>
            <a:r>
              <a:rPr lang="en-US" sz="2000" kern="0" dirty="0">
                <a:solidFill>
                  <a:srgbClr val="400080"/>
                </a:solidFill>
                <a:latin typeface="Calibri" pitchFamily="34" charset="0"/>
              </a:rPr>
              <a:t>Is it expressive enough? </a:t>
            </a:r>
          </a:p>
          <a:p>
            <a:pPr lvl="1">
              <a:spcBef>
                <a:spcPts val="0"/>
              </a:spcBef>
              <a:spcAft>
                <a:spcPts val="0"/>
              </a:spcAft>
            </a:pPr>
            <a:r>
              <a:rPr lang="en-US" sz="1600" kern="0" dirty="0">
                <a:solidFill>
                  <a:srgbClr val="400080"/>
                </a:solidFill>
                <a:latin typeface="Calibri" pitchFamily="34" charset="0"/>
              </a:rPr>
              <a:t>All Boolean functions can be represented as sets of linear constrains.</a:t>
            </a:r>
          </a:p>
          <a:p>
            <a:pPr lvl="1">
              <a:spcBef>
                <a:spcPts val="0"/>
              </a:spcBef>
              <a:spcAft>
                <a:spcPts val="0"/>
              </a:spcAft>
            </a:pPr>
            <a:r>
              <a:rPr lang="en-US" sz="1600" dirty="0">
                <a:solidFill>
                  <a:srgbClr val="000080"/>
                </a:solidFill>
              </a:rPr>
              <a:t>Any MAP problem </a:t>
            </a:r>
            <a:r>
              <a:rPr lang="en-US" sz="1600" dirty="0" err="1">
                <a:solidFill>
                  <a:srgbClr val="000080"/>
                </a:solidFill>
              </a:rPr>
              <a:t>w.r.t.</a:t>
            </a:r>
            <a:r>
              <a:rPr lang="en-US" sz="1600" dirty="0">
                <a:solidFill>
                  <a:srgbClr val="000080"/>
                </a:solidFill>
              </a:rPr>
              <a:t> any probabilistic model, can be formulated as an ILP [</a:t>
            </a:r>
            <a:r>
              <a:rPr lang="en-US" sz="1600" dirty="0" err="1">
                <a:solidFill>
                  <a:srgbClr val="000080"/>
                </a:solidFill>
              </a:rPr>
              <a:t>Roth&amp;Yih</a:t>
            </a:r>
            <a:r>
              <a:rPr lang="en-US" sz="1600" dirty="0">
                <a:solidFill>
                  <a:srgbClr val="000080"/>
                </a:solidFill>
              </a:rPr>
              <a:t> 04, </a:t>
            </a:r>
            <a:r>
              <a:rPr lang="en-US" sz="1600" dirty="0" err="1">
                <a:solidFill>
                  <a:srgbClr val="000080"/>
                </a:solidFill>
              </a:rPr>
              <a:t>Taskar</a:t>
            </a:r>
            <a:r>
              <a:rPr lang="en-US" sz="1600" dirty="0">
                <a:solidFill>
                  <a:srgbClr val="000080"/>
                </a:solidFill>
              </a:rPr>
              <a:t> 04]</a:t>
            </a:r>
          </a:p>
          <a:p>
            <a:pPr>
              <a:spcBef>
                <a:spcPts val="0"/>
              </a:spcBef>
              <a:spcAft>
                <a:spcPts val="600"/>
              </a:spcAft>
            </a:pPr>
            <a:endParaRPr lang="en-US" sz="2000" kern="0" dirty="0">
              <a:solidFill>
                <a:srgbClr val="400080"/>
              </a:solidFill>
              <a:latin typeface="Calibri" pitchFamily="34" charset="0"/>
            </a:endParaRPr>
          </a:p>
          <a:p>
            <a:pPr lvl="1">
              <a:spcBef>
                <a:spcPts val="0"/>
              </a:spcBef>
              <a:spcAft>
                <a:spcPts val="600"/>
              </a:spcAft>
            </a:pPr>
            <a:endParaRPr lang="en-US" sz="1600" kern="0" dirty="0">
              <a:latin typeface="Calibri" pitchFamily="34" charset="0"/>
            </a:endParaRPr>
          </a:p>
        </p:txBody>
      </p:sp>
      <p:sp>
        <p:nvSpPr>
          <p:cNvPr id="24" name="TextBox 23">
            <a:extLst>
              <a:ext uri="{FF2B5EF4-FFF2-40B4-BE49-F238E27FC236}">
                <a16:creationId xmlns:a16="http://schemas.microsoft.com/office/drawing/2014/main" id="{687C43B7-A106-4249-BFB5-19F1D14D28E2}"/>
              </a:ext>
            </a:extLst>
          </p:cNvPr>
          <p:cNvSpPr txBox="1"/>
          <p:nvPr/>
        </p:nvSpPr>
        <p:spPr>
          <a:xfrm>
            <a:off x="163440" y="3354320"/>
            <a:ext cx="11865120" cy="1631216"/>
          </a:xfrm>
          <a:prstGeom prst="rect">
            <a:avLst/>
          </a:prstGeom>
          <a:solidFill>
            <a:srgbClr val="FFFFCC"/>
          </a:solidFill>
          <a:ln w="19050">
            <a:solidFill>
              <a:srgbClr val="A7001B"/>
            </a:solidFill>
          </a:ln>
        </p:spPr>
        <p:txBody>
          <a:bodyPr wrap="square" rtlCol="0">
            <a:spAutoFit/>
          </a:bodyPr>
          <a:lstStyle/>
          <a:p>
            <a:pPr marL="285750" indent="-285750">
              <a:buFont typeface="Wingdings" panose="05000000000000000000" pitchFamily="2" charset="2"/>
              <a:buChar char="§"/>
            </a:pPr>
            <a:r>
              <a:rPr lang="en-US" sz="2000" dirty="0">
                <a:solidFill>
                  <a:srgbClr val="000080"/>
                </a:solidFill>
              </a:rPr>
              <a:t>Is it needed/useful in the NN era? </a:t>
            </a:r>
            <a:r>
              <a:rPr lang="en-US" sz="2000" dirty="0">
                <a:solidFill>
                  <a:srgbClr val="FF0000"/>
                </a:solidFill>
              </a:rPr>
              <a:t>Yes</a:t>
            </a:r>
            <a:r>
              <a:rPr lang="en-US" sz="2000" dirty="0">
                <a:solidFill>
                  <a:srgbClr val="000080"/>
                </a:solidFill>
              </a:rPr>
              <a:t> [Deutsch et al. CoNLL’19] ; </a:t>
            </a:r>
            <a:r>
              <a:rPr lang="en-US" sz="2000" b="1" dirty="0">
                <a:solidFill>
                  <a:srgbClr val="000080"/>
                </a:solidFill>
                <a:sym typeface="Wingdings" panose="05000000000000000000" pitchFamily="2" charset="2"/>
              </a:rPr>
              <a:t></a:t>
            </a:r>
            <a:r>
              <a:rPr lang="en-US" sz="2000" dirty="0">
                <a:solidFill>
                  <a:srgbClr val="000080"/>
                </a:solidFill>
              </a:rPr>
              <a:t> </a:t>
            </a:r>
            <a:r>
              <a:rPr lang="en-US" sz="2000" b="1" dirty="0">
                <a:solidFill>
                  <a:srgbClr val="000080"/>
                </a:solidFill>
              </a:rPr>
              <a:t>a neural implementation of CCMs </a:t>
            </a:r>
          </a:p>
          <a:p>
            <a:pPr marL="742950" lvl="1" indent="-285750">
              <a:buFont typeface="Wingdings" panose="05000000000000000000" pitchFamily="2" charset="2"/>
              <a:buChar char="§"/>
            </a:pPr>
            <a:r>
              <a:rPr lang="en-US" sz="2000" dirty="0">
                <a:solidFill>
                  <a:srgbClr val="0070C0"/>
                </a:solidFill>
              </a:rPr>
              <a:t>But, it’s not sufficient to support all types or reasoning we care about. </a:t>
            </a:r>
          </a:p>
          <a:p>
            <a:pPr marL="285750" indent="-285750">
              <a:buFont typeface="Wingdings" panose="05000000000000000000" pitchFamily="2" charset="2"/>
              <a:buChar char="§"/>
            </a:pPr>
            <a:r>
              <a:rPr lang="en-US" sz="2000" dirty="0">
                <a:solidFill>
                  <a:srgbClr val="000080"/>
                </a:solidFill>
              </a:rPr>
              <a:t>It has been used extensively and successfully used in many NLU tasks from IE to discourse to summarization.</a:t>
            </a:r>
          </a:p>
          <a:p>
            <a:pPr marL="742950" lvl="1" indent="-285750">
              <a:buFont typeface="Wingdings" panose="05000000000000000000" pitchFamily="2" charset="2"/>
              <a:buChar char="§"/>
            </a:pPr>
            <a:r>
              <a:rPr lang="en-US" sz="2000" dirty="0">
                <a:solidFill>
                  <a:srgbClr val="0070C0"/>
                </a:solidFill>
              </a:rPr>
              <a:t>A good starting point for thinking about further progress in natural language understanding.</a:t>
            </a:r>
          </a:p>
          <a:p>
            <a:pPr marL="285750" indent="-285750">
              <a:buFont typeface="Wingdings" panose="05000000000000000000" pitchFamily="2" charset="2"/>
              <a:buChar char="§"/>
            </a:pPr>
            <a:r>
              <a:rPr lang="en-US" sz="2000" dirty="0">
                <a:solidFill>
                  <a:srgbClr val="000080"/>
                </a:solidFill>
              </a:rPr>
              <a:t>Can be incorporated in a neural architecture  [Li &amp; Srikumar 19]</a:t>
            </a:r>
          </a:p>
        </p:txBody>
      </p:sp>
      <p:sp>
        <p:nvSpPr>
          <p:cNvPr id="2" name="Slide Number Placeholder 1">
            <a:extLst>
              <a:ext uri="{FF2B5EF4-FFF2-40B4-BE49-F238E27FC236}">
                <a16:creationId xmlns:a16="http://schemas.microsoft.com/office/drawing/2014/main" id="{6F34A100-F8F7-4A5A-8478-B83545FB66AF}"/>
              </a:ext>
            </a:extLst>
          </p:cNvPr>
          <p:cNvSpPr>
            <a:spLocks noGrp="1"/>
          </p:cNvSpPr>
          <p:nvPr>
            <p:ph type="sldNum" sz="quarter" idx="11"/>
          </p:nvPr>
        </p:nvSpPr>
        <p:spPr/>
        <p:txBody>
          <a:bodyPr/>
          <a:lstStyle/>
          <a:p>
            <a:fld id="{BDF588C3-71D6-5D45-B118-1C664482E1C2}" type="slidenum">
              <a:rPr lang="en-US" smtClean="0"/>
              <a:t>21</a:t>
            </a:fld>
            <a:endParaRPr lang="en-US"/>
          </a:p>
        </p:txBody>
      </p:sp>
      <p:sp>
        <p:nvSpPr>
          <p:cNvPr id="26" name="TextBox 25">
            <a:extLst>
              <a:ext uri="{FF2B5EF4-FFF2-40B4-BE49-F238E27FC236}">
                <a16:creationId xmlns:a16="http://schemas.microsoft.com/office/drawing/2014/main" id="{8D79E832-4D4E-4227-B61F-D29DDC66CB7A}"/>
              </a:ext>
            </a:extLst>
          </p:cNvPr>
          <p:cNvSpPr txBox="1"/>
          <p:nvPr/>
        </p:nvSpPr>
        <p:spPr>
          <a:xfrm>
            <a:off x="10619674" y="889338"/>
            <a:ext cx="1392051" cy="1015663"/>
          </a:xfrm>
          <a:prstGeom prst="rect">
            <a:avLst/>
          </a:prstGeom>
          <a:noFill/>
          <a:ln>
            <a:solidFill>
              <a:srgbClr val="3366CC"/>
            </a:solidFill>
          </a:ln>
        </p:spPr>
        <p:txBody>
          <a:bodyPr wrap="square" rtlCol="0">
            <a:spAutoFit/>
          </a:bodyPr>
          <a:lstStyle/>
          <a:p>
            <a:pPr algn="ctr"/>
            <a:r>
              <a:rPr lang="en-US" sz="1200" dirty="0">
                <a:latin typeface="+mj-lt"/>
              </a:rPr>
              <a:t>Formulation goes back to (Roth &amp; Yih 2004). Also related to PR (</a:t>
            </a:r>
            <a:r>
              <a:rPr lang="en-US" sz="1200" dirty="0" err="1">
                <a:latin typeface="+mj-lt"/>
              </a:rPr>
              <a:t>Ganchev</a:t>
            </a:r>
            <a:r>
              <a:rPr lang="en-US" sz="1200" dirty="0">
                <a:latin typeface="+mj-lt"/>
              </a:rPr>
              <a:t> et al. 2010)</a:t>
            </a:r>
          </a:p>
        </p:txBody>
      </p:sp>
      <p:sp>
        <p:nvSpPr>
          <p:cNvPr id="27" name="TextBox 26">
            <a:extLst>
              <a:ext uri="{FF2B5EF4-FFF2-40B4-BE49-F238E27FC236}">
                <a16:creationId xmlns:a16="http://schemas.microsoft.com/office/drawing/2014/main" id="{73991377-A8BB-451C-BBF1-5CDA57EB17C3}"/>
              </a:ext>
            </a:extLst>
          </p:cNvPr>
          <p:cNvSpPr txBox="1"/>
          <p:nvPr/>
        </p:nvSpPr>
        <p:spPr>
          <a:xfrm>
            <a:off x="140596" y="907091"/>
            <a:ext cx="1612004" cy="646331"/>
          </a:xfrm>
          <a:prstGeom prst="rect">
            <a:avLst/>
          </a:prstGeom>
          <a:noFill/>
          <a:ln>
            <a:solidFill>
              <a:srgbClr val="3366CC"/>
            </a:solidFill>
          </a:ln>
        </p:spPr>
        <p:txBody>
          <a:bodyPr wrap="square" rtlCol="0">
            <a:spAutoFit/>
          </a:bodyPr>
          <a:lstStyle/>
          <a:p>
            <a:pPr algn="ctr"/>
            <a:r>
              <a:rPr lang="en-US" sz="1200" dirty="0">
                <a:latin typeface="+mj-lt"/>
              </a:rPr>
              <a:t>Supporting structured, knowledge intensive, NLP decisions</a:t>
            </a:r>
          </a:p>
        </p:txBody>
      </p:sp>
      <p:sp>
        <p:nvSpPr>
          <p:cNvPr id="31" name="Rectangle 30"/>
          <p:cNvSpPr/>
          <p:nvPr/>
        </p:nvSpPr>
        <p:spPr>
          <a:xfrm>
            <a:off x="1600200" y="1322339"/>
            <a:ext cx="6172200" cy="666849"/>
          </a:xfrm>
          <a:prstGeom prst="rect">
            <a:avLst/>
          </a:prstGeom>
          <a:solidFill>
            <a:srgbClr val="FAE1AF"/>
          </a:solidFill>
          <a:ln w="28575">
            <a:solidFill>
              <a:srgbClr val="A7001B"/>
            </a:solidFill>
          </a:ln>
        </p:spPr>
        <p:txBody>
          <a:bodyPr wrap="square">
            <a:spAutoFit/>
          </a:bodyPr>
          <a:lstStyle/>
          <a:p>
            <a:r>
              <a:rPr lang="en-US" sz="2400" dirty="0">
                <a:solidFill>
                  <a:srgbClr val="000080"/>
                </a:solidFill>
                <a:latin typeface="Calibri" pitchFamily="34" charset="0"/>
              </a:rPr>
              <a:t>y = </a:t>
            </a:r>
            <a:r>
              <a:rPr lang="en-US" sz="2400" dirty="0" err="1">
                <a:solidFill>
                  <a:srgbClr val="000080"/>
                </a:solidFill>
                <a:latin typeface="Calibri" pitchFamily="34" charset="0"/>
              </a:rPr>
              <a:t>argmax</a:t>
            </a:r>
            <a:r>
              <a:rPr lang="en-US" sz="2400" baseline="-25000" dirty="0" err="1">
                <a:solidFill>
                  <a:srgbClr val="000080"/>
                </a:solidFill>
                <a:latin typeface="Arial"/>
                <a:sym typeface="Symbol"/>
              </a:rPr>
              <a:t>y</a:t>
            </a:r>
            <a:r>
              <a:rPr lang="en-US" sz="2400" dirty="0">
                <a:solidFill>
                  <a:srgbClr val="000080"/>
                </a:solidFill>
              </a:rPr>
              <a:t> </a:t>
            </a:r>
            <a:r>
              <a:rPr lang="en-US" sz="2000" dirty="0">
                <a:solidFill>
                  <a:srgbClr val="000080"/>
                </a:solidFill>
                <a:latin typeface="Symbol"/>
                <a:sym typeface="Symbol"/>
              </a:rPr>
              <a:t></a:t>
            </a:r>
            <a:r>
              <a:rPr lang="en-US" sz="2000" dirty="0">
                <a:solidFill>
                  <a:srgbClr val="000080"/>
                </a:solidFill>
              </a:rPr>
              <a:t> </a:t>
            </a:r>
            <a:r>
              <a:rPr lang="en-US" sz="2000" b="1" dirty="0">
                <a:solidFill>
                  <a:srgbClr val="000080"/>
                </a:solidFill>
                <a:latin typeface="Calibri"/>
              </a:rPr>
              <a:t>1</a:t>
            </a:r>
            <a:r>
              <a:rPr lang="en-US" sz="2000" b="1" baseline="-25000" dirty="0">
                <a:solidFill>
                  <a:srgbClr val="000080"/>
                </a:solidFill>
                <a:latin typeface="cmmi10"/>
              </a:rPr>
              <a:t>∅(x, y) </a:t>
            </a:r>
            <a:r>
              <a:rPr lang="en-US" sz="2000" b="1" dirty="0" err="1">
                <a:solidFill>
                  <a:srgbClr val="000080"/>
                </a:solidFill>
                <a:latin typeface="cmmi10"/>
              </a:rPr>
              <a:t>w</a:t>
            </a:r>
            <a:r>
              <a:rPr lang="en-US" sz="2000" baseline="-25000" dirty="0" err="1">
                <a:solidFill>
                  <a:srgbClr val="000080"/>
                </a:solidFill>
                <a:latin typeface="Calibri"/>
              </a:rPr>
              <a:t>x,y</a:t>
            </a:r>
            <a:r>
              <a:rPr lang="en-US" sz="2000" baseline="-25000" dirty="0">
                <a:solidFill>
                  <a:srgbClr val="000080"/>
                </a:solidFill>
                <a:latin typeface="Calibri"/>
              </a:rPr>
              <a:t>     </a:t>
            </a:r>
            <a:r>
              <a:rPr lang="en-US" sz="2000" dirty="0">
                <a:solidFill>
                  <a:srgbClr val="000080"/>
                </a:solidFill>
                <a:latin typeface="Calibri" pitchFamily="34" charset="0"/>
              </a:rPr>
              <a:t>subject to Constraints C(</a:t>
            </a:r>
            <a:r>
              <a:rPr lang="en-US" sz="2000" dirty="0" err="1">
                <a:solidFill>
                  <a:srgbClr val="000080"/>
                </a:solidFill>
                <a:latin typeface="Calibri" pitchFamily="34" charset="0"/>
              </a:rPr>
              <a:t>x,y</a:t>
            </a:r>
            <a:r>
              <a:rPr lang="en-US" sz="2000" dirty="0">
                <a:solidFill>
                  <a:srgbClr val="000080"/>
                </a:solidFill>
                <a:latin typeface="Calibri" pitchFamily="34" charset="0"/>
              </a:rPr>
              <a:t>)</a:t>
            </a:r>
          </a:p>
          <a:p>
            <a:endParaRPr lang="en-US" sz="2000" baseline="-25000" dirty="0">
              <a:solidFill>
                <a:srgbClr val="000080"/>
              </a:solidFill>
              <a:latin typeface="Calibri"/>
            </a:endParaRPr>
          </a:p>
        </p:txBody>
      </p:sp>
      <p:sp>
        <p:nvSpPr>
          <p:cNvPr id="23" name="AutoShape 191"/>
          <p:cNvSpPr>
            <a:spLocks noChangeArrowheads="1"/>
          </p:cNvSpPr>
          <p:nvPr/>
        </p:nvSpPr>
        <p:spPr bwMode="auto">
          <a:xfrm>
            <a:off x="3543300" y="848074"/>
            <a:ext cx="2438400" cy="320040"/>
          </a:xfrm>
          <a:prstGeom prst="wedgeRectCallout">
            <a:avLst>
              <a:gd name="adj1" fmla="val -32092"/>
              <a:gd name="adj2" fmla="val 123534"/>
            </a:avLst>
          </a:prstGeom>
          <a:solidFill>
            <a:srgbClr val="FAE1AF"/>
          </a:solidFill>
          <a:ln w="9525">
            <a:solidFill>
              <a:srgbClr val="A7001B"/>
            </a:solidFill>
            <a:miter lim="800000"/>
            <a:headEnd/>
            <a:tailEnd/>
          </a:ln>
        </p:spPr>
        <p:txBody>
          <a:bodyPr/>
          <a:lstStyle/>
          <a:p>
            <a:pPr algn="ctr"/>
            <a:r>
              <a:rPr lang="en-US" b="1" dirty="0">
                <a:solidFill>
                  <a:srgbClr val="400080"/>
                </a:solidFill>
                <a:latin typeface="Calibri"/>
                <a:cs typeface="Arial" charset="0"/>
              </a:rPr>
              <a:t>Variables</a:t>
            </a:r>
            <a:r>
              <a:rPr lang="en-US" b="1" dirty="0">
                <a:solidFill>
                  <a:srgbClr val="000080"/>
                </a:solidFill>
                <a:latin typeface="Calibri"/>
                <a:cs typeface="Arial" charset="0"/>
              </a:rPr>
              <a:t> are models  </a:t>
            </a:r>
          </a:p>
        </p:txBody>
      </p:sp>
    </p:spTree>
    <p:extLst>
      <p:ext uri="{BB962C8B-B14F-4D97-AF65-F5344CB8AC3E}">
        <p14:creationId xmlns:p14="http://schemas.microsoft.com/office/powerpoint/2010/main" val="819782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754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54715"/>
                                        </p:tgtEl>
                                        <p:attrNameLst>
                                          <p:attrName>style.visibility</p:attrName>
                                        </p:attrNameLst>
                                      </p:cBhvr>
                                      <p:to>
                                        <p:strVal val="visible"/>
                                      </p:to>
                                    </p:set>
                                    <p:anim calcmode="lin" valueType="num">
                                      <p:cBhvr additive="base">
                                        <p:cTn id="11" dur="1000" fill="hold"/>
                                        <p:tgtEl>
                                          <p:spTgt spid="754715"/>
                                        </p:tgtEl>
                                        <p:attrNameLst>
                                          <p:attrName>ppt_x</p:attrName>
                                        </p:attrNameLst>
                                      </p:cBhvr>
                                      <p:tavLst>
                                        <p:tav tm="0">
                                          <p:val>
                                            <p:strVal val="0-#ppt_w/2"/>
                                          </p:val>
                                        </p:tav>
                                        <p:tav tm="100000">
                                          <p:val>
                                            <p:strVal val="#ppt_x"/>
                                          </p:val>
                                        </p:tav>
                                      </p:tavLst>
                                    </p:anim>
                                    <p:anim calcmode="lin" valueType="num">
                                      <p:cBhvr additive="base">
                                        <p:cTn id="12" dur="1000" fill="hold"/>
                                        <p:tgtEl>
                                          <p:spTgt spid="7547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754705"/>
                                        </p:tgtEl>
                                        <p:attrNameLst>
                                          <p:attrName>style.visibility</p:attrName>
                                        </p:attrNameLst>
                                      </p:cBhvr>
                                      <p:to>
                                        <p:strVal val="visible"/>
                                      </p:to>
                                    </p:set>
                                    <p:anim calcmode="lin" valueType="num">
                                      <p:cBhvr additive="base">
                                        <p:cTn id="25" dur="1000" fill="hold"/>
                                        <p:tgtEl>
                                          <p:spTgt spid="754705"/>
                                        </p:tgtEl>
                                        <p:attrNameLst>
                                          <p:attrName>ppt_x</p:attrName>
                                        </p:attrNameLst>
                                      </p:cBhvr>
                                      <p:tavLst>
                                        <p:tav tm="0">
                                          <p:val>
                                            <p:strVal val="1+#ppt_w/2"/>
                                          </p:val>
                                        </p:tav>
                                        <p:tav tm="100000">
                                          <p:val>
                                            <p:strVal val="#ppt_x"/>
                                          </p:val>
                                        </p:tav>
                                      </p:tavLst>
                                    </p:anim>
                                    <p:anim calcmode="lin" valueType="num">
                                      <p:cBhvr additive="base">
                                        <p:cTn id="26" dur="1000" fill="hold"/>
                                        <p:tgtEl>
                                          <p:spTgt spid="75470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par>
                          <p:cTn id="33" fill="hold">
                            <p:stCondLst>
                              <p:cond delay="1000"/>
                            </p:stCondLst>
                            <p:childTnLst>
                              <p:par>
                                <p:cTn id="34" presetID="2" presetClass="entr" presetSubtype="6" fill="hold" nodeType="afterEffect">
                                  <p:stCondLst>
                                    <p:cond delay="0"/>
                                  </p:stCondLst>
                                  <p:childTnLst>
                                    <p:set>
                                      <p:cBhvr>
                                        <p:cTn id="35" dur="1" fill="hold">
                                          <p:stCondLst>
                                            <p:cond delay="0"/>
                                          </p:stCondLst>
                                        </p:cTn>
                                        <p:tgtEl>
                                          <p:spTgt spid="754717"/>
                                        </p:tgtEl>
                                        <p:attrNameLst>
                                          <p:attrName>style.visibility</p:attrName>
                                        </p:attrNameLst>
                                      </p:cBhvr>
                                      <p:to>
                                        <p:strVal val="visible"/>
                                      </p:to>
                                    </p:set>
                                    <p:anim calcmode="lin" valueType="num">
                                      <p:cBhvr additive="base">
                                        <p:cTn id="36" dur="1000" fill="hold"/>
                                        <p:tgtEl>
                                          <p:spTgt spid="754717"/>
                                        </p:tgtEl>
                                        <p:attrNameLst>
                                          <p:attrName>ppt_x</p:attrName>
                                        </p:attrNameLst>
                                      </p:cBhvr>
                                      <p:tavLst>
                                        <p:tav tm="0">
                                          <p:val>
                                            <p:strVal val="1+#ppt_w/2"/>
                                          </p:val>
                                        </p:tav>
                                        <p:tav tm="100000">
                                          <p:val>
                                            <p:strVal val="#ppt_x"/>
                                          </p:val>
                                        </p:tav>
                                      </p:tavLst>
                                    </p:anim>
                                    <p:anim calcmode="lin" valueType="num">
                                      <p:cBhvr additive="base">
                                        <p:cTn id="37" dur="1000" fill="hold"/>
                                        <p:tgtEl>
                                          <p:spTgt spid="7547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1000" fill="hold"/>
                                        <p:tgtEl>
                                          <p:spTgt spid="31"/>
                                        </p:tgtEl>
                                        <p:attrNameLst>
                                          <p:attrName>ppt_x</p:attrName>
                                        </p:attrNameLst>
                                      </p:cBhvr>
                                      <p:tavLst>
                                        <p:tav tm="0">
                                          <p:val>
                                            <p:strVal val="0-#ppt_w/2"/>
                                          </p:val>
                                        </p:tav>
                                        <p:tav tm="100000">
                                          <p:val>
                                            <p:strVal val="#ppt_x"/>
                                          </p:val>
                                        </p:tav>
                                      </p:tavLst>
                                    </p:anim>
                                    <p:anim calcmode="lin" valueType="num">
                                      <p:cBhvr additive="base">
                                        <p:cTn id="43" dur="1000" fill="hold"/>
                                        <p:tgtEl>
                                          <p:spTgt spid="31"/>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bg/>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xEl>
                                              <p:pRg st="1" end="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xEl>
                                              <p:pRg st="3" end="3"/>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754691" grpId="0" autoUpdateAnimBg="0"/>
      <p:bldP spid="754705" grpId="0" animBg="1"/>
      <p:bldP spid="25" grpId="0" animBg="1"/>
      <p:bldP spid="28" grpId="0" animBg="1"/>
      <p:bldP spid="24" grpId="0" animBg="1"/>
      <p:bldP spid="26" grpId="0" animBg="1"/>
      <p:bldP spid="31"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278FC97D-E638-7E41-AB57-FB6A9CE22C67}"/>
              </a:ext>
            </a:extLst>
          </p:cNvPr>
          <p:cNvGraphicFramePr/>
          <p:nvPr/>
        </p:nvGraphicFramePr>
        <p:xfrm>
          <a:off x="2085974" y="914400"/>
          <a:ext cx="80010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Freeform 7">
            <a:extLst>
              <a:ext uri="{FF2B5EF4-FFF2-40B4-BE49-F238E27FC236}">
                <a16:creationId xmlns:a16="http://schemas.microsoft.com/office/drawing/2014/main" id="{0DE2B601-8943-F34E-A685-651E19560A19}"/>
              </a:ext>
            </a:extLst>
          </p:cNvPr>
          <p:cNvSpPr/>
          <p:nvPr/>
        </p:nvSpPr>
        <p:spPr>
          <a:xfrm>
            <a:off x="3407225" y="1143000"/>
            <a:ext cx="5521111" cy="2667000"/>
          </a:xfrm>
          <a:custGeom>
            <a:avLst/>
            <a:gdLst>
              <a:gd name="connsiteX0" fmla="*/ 0 w 1482436"/>
              <a:gd name="connsiteY0" fmla="*/ 1108363 h 1108363"/>
              <a:gd name="connsiteX1" fmla="*/ 692727 w 1482436"/>
              <a:gd name="connsiteY1" fmla="*/ 720436 h 1108363"/>
              <a:gd name="connsiteX2" fmla="*/ 1482436 w 1482436"/>
              <a:gd name="connsiteY2" fmla="*/ 0 h 1108363"/>
            </a:gdLst>
            <a:ahLst/>
            <a:cxnLst>
              <a:cxn ang="0">
                <a:pos x="connsiteX0" y="connsiteY0"/>
              </a:cxn>
              <a:cxn ang="0">
                <a:pos x="connsiteX1" y="connsiteY1"/>
              </a:cxn>
              <a:cxn ang="0">
                <a:pos x="connsiteX2" y="connsiteY2"/>
              </a:cxn>
            </a:cxnLst>
            <a:rect l="l" t="t" r="r" b="b"/>
            <a:pathLst>
              <a:path w="1482436" h="1108363">
                <a:moveTo>
                  <a:pt x="0" y="1108363"/>
                </a:moveTo>
                <a:cubicBezTo>
                  <a:pt x="222827" y="1006763"/>
                  <a:pt x="445654" y="905163"/>
                  <a:pt x="692727" y="720436"/>
                </a:cubicBezTo>
                <a:cubicBezTo>
                  <a:pt x="939800" y="535709"/>
                  <a:pt x="1482436" y="0"/>
                  <a:pt x="1482436" y="0"/>
                </a:cubicBezTo>
              </a:path>
            </a:pathLst>
          </a:custGeom>
          <a:noFill/>
          <a:ln w="38100">
            <a:solidFill>
              <a:srgbClr val="A7001B"/>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 name="TextBox 17">
            <a:extLst>
              <a:ext uri="{FF2B5EF4-FFF2-40B4-BE49-F238E27FC236}">
                <a16:creationId xmlns:a16="http://schemas.microsoft.com/office/drawing/2014/main" id="{1FAD4134-EE94-5746-AF3F-8ECE5D8B674F}"/>
              </a:ext>
            </a:extLst>
          </p:cNvPr>
          <p:cNvSpPr txBox="1"/>
          <p:nvPr/>
        </p:nvSpPr>
        <p:spPr>
          <a:xfrm>
            <a:off x="3263664" y="3167390"/>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Previous SOTA</a:t>
            </a:r>
          </a:p>
        </p:txBody>
      </p:sp>
      <p:grpSp>
        <p:nvGrpSpPr>
          <p:cNvPr id="2" name="Group 1">
            <a:extLst>
              <a:ext uri="{FF2B5EF4-FFF2-40B4-BE49-F238E27FC236}">
                <a16:creationId xmlns:a16="http://schemas.microsoft.com/office/drawing/2014/main" id="{E529B9F9-73CC-D646-AA6D-E9AB877092D9}"/>
              </a:ext>
            </a:extLst>
          </p:cNvPr>
          <p:cNvGrpSpPr/>
          <p:nvPr/>
        </p:nvGrpSpPr>
        <p:grpSpPr>
          <a:xfrm>
            <a:off x="4114800" y="2817552"/>
            <a:ext cx="1143000" cy="1311904"/>
            <a:chOff x="2590800" y="2817552"/>
            <a:chExt cx="1143000" cy="1311904"/>
          </a:xfrm>
        </p:grpSpPr>
        <p:sp>
          <p:nvSpPr>
            <p:cNvPr id="17" name="TextBox 16">
              <a:extLst>
                <a:ext uri="{FF2B5EF4-FFF2-40B4-BE49-F238E27FC236}">
                  <a16:creationId xmlns:a16="http://schemas.microsoft.com/office/drawing/2014/main" id="{32F66C12-074B-9F47-A822-300AD9B70BB4}"/>
                </a:ext>
              </a:extLst>
            </p:cNvPr>
            <p:cNvSpPr txBox="1"/>
            <p:nvPr/>
          </p:nvSpPr>
          <p:spPr>
            <a:xfrm>
              <a:off x="2590800" y="281755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Structured learning</a:t>
              </a:r>
            </a:p>
          </p:txBody>
        </p:sp>
        <p:sp>
          <p:nvSpPr>
            <p:cNvPr id="24" name="TextBox 23">
              <a:extLst>
                <a:ext uri="{FF2B5EF4-FFF2-40B4-BE49-F238E27FC236}">
                  <a16:creationId xmlns:a16="http://schemas.microsoft.com/office/drawing/2014/main" id="{1E333C95-5200-C940-B0FE-1AE301728476}"/>
                </a:ext>
              </a:extLst>
            </p:cNvPr>
            <p:cNvSpPr txBox="1"/>
            <p:nvPr/>
          </p:nvSpPr>
          <p:spPr>
            <a:xfrm>
              <a:off x="2590800" y="3821679"/>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+2%</a:t>
              </a:r>
            </a:p>
          </p:txBody>
        </p:sp>
      </p:grpSp>
      <p:grpSp>
        <p:nvGrpSpPr>
          <p:cNvPr id="4" name="Group 3">
            <a:extLst>
              <a:ext uri="{FF2B5EF4-FFF2-40B4-BE49-F238E27FC236}">
                <a16:creationId xmlns:a16="http://schemas.microsoft.com/office/drawing/2014/main" id="{E63FF029-45F1-2644-87FA-75FEF3FE0BCB}"/>
              </a:ext>
            </a:extLst>
          </p:cNvPr>
          <p:cNvGrpSpPr/>
          <p:nvPr/>
        </p:nvGrpSpPr>
        <p:grpSpPr>
          <a:xfrm>
            <a:off x="4901974" y="2327343"/>
            <a:ext cx="1166054" cy="1408575"/>
            <a:chOff x="3377974" y="2327342"/>
            <a:chExt cx="1166054" cy="1408575"/>
          </a:xfrm>
        </p:grpSpPr>
        <p:sp>
          <p:nvSpPr>
            <p:cNvPr id="19" name="TextBox 18">
              <a:extLst>
                <a:ext uri="{FF2B5EF4-FFF2-40B4-BE49-F238E27FC236}">
                  <a16:creationId xmlns:a16="http://schemas.microsoft.com/office/drawing/2014/main" id="{EDFB77F9-647F-DE49-87AF-C6BBB0CFA713}"/>
                </a:ext>
              </a:extLst>
            </p:cNvPr>
            <p:cNvSpPr txBox="1"/>
            <p:nvPr/>
          </p:nvSpPr>
          <p:spPr>
            <a:xfrm>
              <a:off x="3377974" y="232734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Common sense</a:t>
              </a:r>
            </a:p>
          </p:txBody>
        </p:sp>
        <p:sp>
          <p:nvSpPr>
            <p:cNvPr id="25" name="TextBox 24">
              <a:extLst>
                <a:ext uri="{FF2B5EF4-FFF2-40B4-BE49-F238E27FC236}">
                  <a16:creationId xmlns:a16="http://schemas.microsoft.com/office/drawing/2014/main" id="{213E4235-4EA4-6C41-B3C5-46BD6BC0D866}"/>
                </a:ext>
              </a:extLst>
            </p:cNvPr>
            <p:cNvSpPr txBox="1"/>
            <p:nvPr/>
          </p:nvSpPr>
          <p:spPr>
            <a:xfrm>
              <a:off x="3401028" y="3428140"/>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6" name="Group 5">
            <a:extLst>
              <a:ext uri="{FF2B5EF4-FFF2-40B4-BE49-F238E27FC236}">
                <a16:creationId xmlns:a16="http://schemas.microsoft.com/office/drawing/2014/main" id="{C9515CC4-7B13-BC44-BFD5-F665D33C05BC}"/>
              </a:ext>
            </a:extLst>
          </p:cNvPr>
          <p:cNvGrpSpPr/>
          <p:nvPr/>
        </p:nvGrpSpPr>
        <p:grpSpPr>
          <a:xfrm>
            <a:off x="5781556" y="1871507"/>
            <a:ext cx="1152645" cy="1204654"/>
            <a:chOff x="4257555" y="1871507"/>
            <a:chExt cx="1152645" cy="1204654"/>
          </a:xfrm>
        </p:grpSpPr>
        <p:sp>
          <p:nvSpPr>
            <p:cNvPr id="20" name="TextBox 19">
              <a:extLst>
                <a:ext uri="{FF2B5EF4-FFF2-40B4-BE49-F238E27FC236}">
                  <a16:creationId xmlns:a16="http://schemas.microsoft.com/office/drawing/2014/main" id="{7837CF35-9881-7E44-8272-BED47F44BBC2}"/>
                </a:ext>
              </a:extLst>
            </p:cNvPr>
            <p:cNvSpPr txBox="1"/>
            <p:nvPr/>
          </p:nvSpPr>
          <p:spPr>
            <a:xfrm>
              <a:off x="4267200" y="187150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Axes dataset</a:t>
              </a:r>
            </a:p>
          </p:txBody>
        </p:sp>
        <p:sp>
          <p:nvSpPr>
            <p:cNvPr id="26" name="TextBox 25">
              <a:extLst>
                <a:ext uri="{FF2B5EF4-FFF2-40B4-BE49-F238E27FC236}">
                  <a16:creationId xmlns:a16="http://schemas.microsoft.com/office/drawing/2014/main" id="{7FB541D6-BF19-DB42-B2CC-23B7544C8B9B}"/>
                </a:ext>
              </a:extLst>
            </p:cNvPr>
            <p:cNvSpPr txBox="1"/>
            <p:nvPr/>
          </p:nvSpPr>
          <p:spPr>
            <a:xfrm>
              <a:off x="4257555" y="276838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+11%*</a:t>
              </a:r>
            </a:p>
          </p:txBody>
        </p:sp>
      </p:grpSp>
      <p:grpSp>
        <p:nvGrpSpPr>
          <p:cNvPr id="5" name="Group 4">
            <a:extLst>
              <a:ext uri="{FF2B5EF4-FFF2-40B4-BE49-F238E27FC236}">
                <a16:creationId xmlns:a16="http://schemas.microsoft.com/office/drawing/2014/main" id="{F62E5451-C6C2-B44C-9019-B8A771319685}"/>
              </a:ext>
            </a:extLst>
          </p:cNvPr>
          <p:cNvGrpSpPr/>
          <p:nvPr/>
        </p:nvGrpSpPr>
        <p:grpSpPr>
          <a:xfrm>
            <a:off x="6591783" y="1633648"/>
            <a:ext cx="1154278" cy="1095273"/>
            <a:chOff x="5067783" y="1633647"/>
            <a:chExt cx="1154278" cy="1095273"/>
          </a:xfrm>
        </p:grpSpPr>
        <p:sp>
          <p:nvSpPr>
            <p:cNvPr id="21" name="TextBox 20">
              <a:extLst>
                <a:ext uri="{FF2B5EF4-FFF2-40B4-BE49-F238E27FC236}">
                  <a16:creationId xmlns:a16="http://schemas.microsoft.com/office/drawing/2014/main" id="{96011672-7A74-B54A-B263-2383A0352054}"/>
                </a:ext>
              </a:extLst>
            </p:cNvPr>
            <p:cNvSpPr txBox="1"/>
            <p:nvPr/>
          </p:nvSpPr>
          <p:spPr>
            <a:xfrm>
              <a:off x="5079061" y="163364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Neural + ILP</a:t>
              </a:r>
            </a:p>
          </p:txBody>
        </p:sp>
        <p:sp>
          <p:nvSpPr>
            <p:cNvPr id="27" name="TextBox 26">
              <a:extLst>
                <a:ext uri="{FF2B5EF4-FFF2-40B4-BE49-F238E27FC236}">
                  <a16:creationId xmlns:a16="http://schemas.microsoft.com/office/drawing/2014/main" id="{A1078CDE-E1CF-5B40-9522-0375E83425B8}"/>
                </a:ext>
              </a:extLst>
            </p:cNvPr>
            <p:cNvSpPr txBox="1"/>
            <p:nvPr/>
          </p:nvSpPr>
          <p:spPr>
            <a:xfrm>
              <a:off x="5067783" y="24211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grpSp>
        <p:nvGrpSpPr>
          <p:cNvPr id="7" name="Group 6">
            <a:extLst>
              <a:ext uri="{FF2B5EF4-FFF2-40B4-BE49-F238E27FC236}">
                <a16:creationId xmlns:a16="http://schemas.microsoft.com/office/drawing/2014/main" id="{B9F2C1D6-882C-6B4F-B3C0-D444939A70D7}"/>
              </a:ext>
            </a:extLst>
          </p:cNvPr>
          <p:cNvGrpSpPr/>
          <p:nvPr/>
        </p:nvGrpSpPr>
        <p:grpSpPr>
          <a:xfrm>
            <a:off x="7410592" y="1301979"/>
            <a:ext cx="1180719" cy="836633"/>
            <a:chOff x="5886591" y="1301978"/>
            <a:chExt cx="1180719" cy="836633"/>
          </a:xfrm>
        </p:grpSpPr>
        <p:sp>
          <p:nvSpPr>
            <p:cNvPr id="22" name="TextBox 21">
              <a:extLst>
                <a:ext uri="{FF2B5EF4-FFF2-40B4-BE49-F238E27FC236}">
                  <a16:creationId xmlns:a16="http://schemas.microsoft.com/office/drawing/2014/main" id="{DE2F08E5-4801-3542-964A-0F79D7872602}"/>
                </a:ext>
              </a:extLst>
            </p:cNvPr>
            <p:cNvSpPr txBox="1"/>
            <p:nvPr/>
          </p:nvSpPr>
          <p:spPr>
            <a:xfrm>
              <a:off x="5886591" y="1301978"/>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BERT</a:t>
              </a:r>
            </a:p>
          </p:txBody>
        </p:sp>
        <p:sp>
          <p:nvSpPr>
            <p:cNvPr id="28" name="TextBox 27">
              <a:extLst>
                <a:ext uri="{FF2B5EF4-FFF2-40B4-BE49-F238E27FC236}">
                  <a16:creationId xmlns:a16="http://schemas.microsoft.com/office/drawing/2014/main" id="{1ECE3DC5-4644-A74B-9303-6333C2511D32}"/>
                </a:ext>
              </a:extLst>
            </p:cNvPr>
            <p:cNvSpPr txBox="1"/>
            <p:nvPr/>
          </p:nvSpPr>
          <p:spPr>
            <a:xfrm>
              <a:off x="5924310" y="183083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31" name="Group 30">
            <a:extLst>
              <a:ext uri="{FF2B5EF4-FFF2-40B4-BE49-F238E27FC236}">
                <a16:creationId xmlns:a16="http://schemas.microsoft.com/office/drawing/2014/main" id="{A5DEDB0D-B526-DA4A-955D-809BEDE43482}"/>
              </a:ext>
            </a:extLst>
          </p:cNvPr>
          <p:cNvGrpSpPr/>
          <p:nvPr/>
        </p:nvGrpSpPr>
        <p:grpSpPr>
          <a:xfrm>
            <a:off x="8281687" y="807184"/>
            <a:ext cx="1517744" cy="1007336"/>
            <a:chOff x="6757687" y="807184"/>
            <a:chExt cx="1517744" cy="1007336"/>
          </a:xfrm>
        </p:grpSpPr>
        <p:sp>
          <p:nvSpPr>
            <p:cNvPr id="23" name="TextBox 22">
              <a:extLst>
                <a:ext uri="{FF2B5EF4-FFF2-40B4-BE49-F238E27FC236}">
                  <a16:creationId xmlns:a16="http://schemas.microsoft.com/office/drawing/2014/main" id="{7E3CA28F-D866-104B-B7AF-33839E47CF8F}"/>
                </a:ext>
              </a:extLst>
            </p:cNvPr>
            <p:cNvSpPr txBox="1"/>
            <p:nvPr/>
          </p:nvSpPr>
          <p:spPr>
            <a:xfrm>
              <a:off x="6802058" y="807184"/>
              <a:ext cx="1473373" cy="738664"/>
            </a:xfrm>
            <a:prstGeom prst="rect">
              <a:avLst/>
            </a:prstGeom>
            <a:noFill/>
          </p:spPr>
          <p:txBody>
            <a:bodyPr wrap="square" rtlCol="0">
              <a:spAutoFit/>
            </a:bodyPr>
            <a:lstStyle/>
            <a:p>
              <a:pPr algn="ctr"/>
              <a:r>
                <a:rPr lang="en-US" sz="1400" b="1" i="1" dirty="0">
                  <a:latin typeface="Century Gothic" panose="020B0502020202020204" pitchFamily="34" charset="0"/>
                </a:rPr>
                <a:t>Generalized common sense</a:t>
              </a:r>
            </a:p>
          </p:txBody>
        </p:sp>
        <p:sp>
          <p:nvSpPr>
            <p:cNvPr id="29" name="TextBox 28">
              <a:extLst>
                <a:ext uri="{FF2B5EF4-FFF2-40B4-BE49-F238E27FC236}">
                  <a16:creationId xmlns:a16="http://schemas.microsoft.com/office/drawing/2014/main" id="{3D571F23-DB2E-8243-B051-CAEC8F8E88DC}"/>
                </a:ext>
              </a:extLst>
            </p:cNvPr>
            <p:cNvSpPr txBox="1"/>
            <p:nvPr/>
          </p:nvSpPr>
          <p:spPr>
            <a:xfrm>
              <a:off x="6757687" y="15067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sp>
        <p:nvSpPr>
          <p:cNvPr id="10" name="Title 9">
            <a:extLst>
              <a:ext uri="{FF2B5EF4-FFF2-40B4-BE49-F238E27FC236}">
                <a16:creationId xmlns:a16="http://schemas.microsoft.com/office/drawing/2014/main" id="{326F3CDD-832A-4A91-B2EF-22FE2408E5FD}"/>
              </a:ext>
            </a:extLst>
          </p:cNvPr>
          <p:cNvSpPr>
            <a:spLocks noGrp="1"/>
          </p:cNvSpPr>
          <p:nvPr>
            <p:ph type="title"/>
          </p:nvPr>
        </p:nvSpPr>
        <p:spPr/>
        <p:txBody>
          <a:bodyPr/>
          <a:lstStyle/>
          <a:p>
            <a:r>
              <a:rPr lang="en-US"/>
              <a:t>A Revolution in Temporal Reasoning</a:t>
            </a:r>
            <a:endParaRPr lang="en-US" dirty="0"/>
          </a:p>
        </p:txBody>
      </p:sp>
      <p:sp>
        <p:nvSpPr>
          <p:cNvPr id="32" name="Rectangle 18">
            <a:extLst>
              <a:ext uri="{FF2B5EF4-FFF2-40B4-BE49-F238E27FC236}">
                <a16:creationId xmlns:a16="http://schemas.microsoft.com/office/drawing/2014/main" id="{7C255854-6D2D-4B5E-ADC5-B95791AC2902}"/>
              </a:ext>
            </a:extLst>
          </p:cNvPr>
          <p:cNvSpPr>
            <a:spLocks noChangeArrowheads="1"/>
          </p:cNvSpPr>
          <p:nvPr/>
        </p:nvSpPr>
        <p:spPr bwMode="auto">
          <a:xfrm>
            <a:off x="3506690"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2015</a:t>
            </a:r>
          </a:p>
        </p:txBody>
      </p:sp>
      <p:sp>
        <p:nvSpPr>
          <p:cNvPr id="33" name="Rectangle 18">
            <a:extLst>
              <a:ext uri="{FF2B5EF4-FFF2-40B4-BE49-F238E27FC236}">
                <a16:creationId xmlns:a16="http://schemas.microsoft.com/office/drawing/2014/main" id="{D7D7611C-B794-477A-97D6-7DA96DBDEA96}"/>
              </a:ext>
            </a:extLst>
          </p:cNvPr>
          <p:cNvSpPr>
            <a:spLocks noChangeArrowheads="1"/>
          </p:cNvSpPr>
          <p:nvPr/>
        </p:nvSpPr>
        <p:spPr bwMode="auto">
          <a:xfrm>
            <a:off x="4317773"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2017</a:t>
            </a:r>
          </a:p>
        </p:txBody>
      </p:sp>
      <p:sp>
        <p:nvSpPr>
          <p:cNvPr id="34" name="Rectangle 18">
            <a:extLst>
              <a:ext uri="{FF2B5EF4-FFF2-40B4-BE49-F238E27FC236}">
                <a16:creationId xmlns:a16="http://schemas.microsoft.com/office/drawing/2014/main" id="{9169D4A2-E6A9-4691-9EFB-8A939FCBCEDD}"/>
              </a:ext>
            </a:extLst>
          </p:cNvPr>
          <p:cNvSpPr>
            <a:spLocks noChangeArrowheads="1"/>
          </p:cNvSpPr>
          <p:nvPr/>
        </p:nvSpPr>
        <p:spPr bwMode="auto">
          <a:xfrm>
            <a:off x="8520415" y="5079091"/>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2019</a:t>
            </a:r>
          </a:p>
        </p:txBody>
      </p:sp>
      <p:sp>
        <p:nvSpPr>
          <p:cNvPr id="30" name="TextBox 29">
            <a:extLst>
              <a:ext uri="{FF2B5EF4-FFF2-40B4-BE49-F238E27FC236}">
                <a16:creationId xmlns:a16="http://schemas.microsoft.com/office/drawing/2014/main" id="{BDAE5F94-C934-49A2-9889-E14BE836D6F0}"/>
              </a:ext>
            </a:extLst>
          </p:cNvPr>
          <p:cNvSpPr txBox="1"/>
          <p:nvPr/>
        </p:nvSpPr>
        <p:spPr>
          <a:xfrm>
            <a:off x="10281726" y="5783687"/>
            <a:ext cx="1713227" cy="461665"/>
          </a:xfrm>
          <a:prstGeom prst="rect">
            <a:avLst/>
          </a:prstGeom>
          <a:noFill/>
          <a:ln>
            <a:solidFill>
              <a:srgbClr val="3366CC"/>
            </a:solidFill>
          </a:ln>
        </p:spPr>
        <p:txBody>
          <a:bodyPr wrap="square" rtlCol="0">
            <a:spAutoFit/>
          </a:bodyPr>
          <a:lstStyle/>
          <a:p>
            <a:pPr algn="ctr"/>
            <a:r>
              <a:rPr lang="en-US" sz="1200" dirty="0">
                <a:latin typeface="+mj-lt"/>
              </a:rPr>
              <a:t>Thesis work of  Qiang Ning (2019)</a:t>
            </a:r>
          </a:p>
        </p:txBody>
      </p:sp>
      <p:sp>
        <p:nvSpPr>
          <p:cNvPr id="35" name="Rectangle 34">
            <a:extLst>
              <a:ext uri="{FF2B5EF4-FFF2-40B4-BE49-F238E27FC236}">
                <a16:creationId xmlns:a16="http://schemas.microsoft.com/office/drawing/2014/main" id="{C1749912-674C-436E-96D8-CFE9FF1D5A4C}"/>
              </a:ext>
            </a:extLst>
          </p:cNvPr>
          <p:cNvSpPr/>
          <p:nvPr/>
        </p:nvSpPr>
        <p:spPr>
          <a:xfrm>
            <a:off x="9534695" y="1866683"/>
            <a:ext cx="2519707" cy="2482824"/>
          </a:xfrm>
          <a:prstGeom prst="rect">
            <a:avLst/>
          </a:prstGeom>
          <a:solidFill>
            <a:srgbClr val="FFFFCC"/>
          </a:solidFill>
          <a:ln>
            <a:solidFill>
              <a:schemeClr val="accent2"/>
            </a:solidFill>
          </a:ln>
        </p:spPr>
        <p:txBody>
          <a:bodyPr wrap="square" anchor="ctr">
            <a:noAutofit/>
          </a:bodyPr>
          <a:lstStyle/>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Involves reasoning with external knowledge via a neural implementation of CCMs</a:t>
            </a:r>
          </a:p>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Declarative knowledge </a:t>
            </a:r>
          </a:p>
          <a:p>
            <a:pPr marL="557213" lvl="1" indent="-214313">
              <a:buSzPts val="2000"/>
              <a:buFont typeface="Courier New" panose="02070309020205020404" pitchFamily="49" charset="0"/>
              <a:buChar char="o"/>
            </a:pPr>
            <a:r>
              <a:rPr lang="en-US" sz="1600" b="1" dirty="0">
                <a:latin typeface="Calibri" panose="020F0502020204030204" pitchFamily="34" charset="0"/>
                <a:cs typeface="Calibri" panose="020F0502020204030204" pitchFamily="34" charset="0"/>
              </a:rPr>
              <a:t>Transitivity</a:t>
            </a:r>
          </a:p>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Statistical knowledge</a:t>
            </a:r>
          </a:p>
          <a:p>
            <a:pPr marL="557213" lvl="1" indent="-214313">
              <a:buSzPts val="2000"/>
              <a:buFont typeface="Courier New" panose="02070309020205020404" pitchFamily="49" charset="0"/>
              <a:buChar char="o"/>
            </a:pPr>
            <a:r>
              <a:rPr lang="en-US" sz="1600" b="1" dirty="0">
                <a:latin typeface="Calibri" panose="020F0502020204030204" pitchFamily="34" charset="0"/>
                <a:cs typeface="Calibri" panose="020F0502020204030204" pitchFamily="34" charset="0"/>
              </a:rPr>
              <a:t>commonsense knowledge</a:t>
            </a:r>
            <a:endParaRPr lang="en-US" sz="1600" b="1" dirty="0">
              <a:solidFill>
                <a:srgbClr val="3366CC"/>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5B03CD9-D04B-4092-AA1E-0D04F00D81E3}"/>
              </a:ext>
            </a:extLst>
          </p:cNvPr>
          <p:cNvPicPr>
            <a:picLocks noChangeAspect="1"/>
          </p:cNvPicPr>
          <p:nvPr/>
        </p:nvPicPr>
        <p:blipFill>
          <a:blip r:embed="rId4"/>
          <a:stretch>
            <a:fillRect/>
          </a:stretch>
        </p:blipFill>
        <p:spPr>
          <a:xfrm>
            <a:off x="64678" y="942029"/>
            <a:ext cx="4175010" cy="1788648"/>
          </a:xfrm>
          <a:prstGeom prst="rect">
            <a:avLst/>
          </a:prstGeom>
          <a:ln>
            <a:solidFill>
              <a:schemeClr val="accent2"/>
            </a:solidFill>
          </a:ln>
        </p:spPr>
      </p:pic>
    </p:spTree>
    <p:extLst>
      <p:ext uri="{BB962C8B-B14F-4D97-AF65-F5344CB8AC3E}">
        <p14:creationId xmlns:p14="http://schemas.microsoft.com/office/powerpoint/2010/main" val="84258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1" name="Group 30"/>
          <p:cNvGrpSpPr/>
          <p:nvPr/>
        </p:nvGrpSpPr>
        <p:grpSpPr>
          <a:xfrm>
            <a:off x="5618417" y="4087597"/>
            <a:ext cx="1556084" cy="1860884"/>
            <a:chOff x="3850105" y="3914274"/>
            <a:chExt cx="1556084" cy="1860884"/>
          </a:xfrm>
        </p:grpSpPr>
        <p:sp>
          <p:nvSpPr>
            <p:cNvPr id="26" name="Freeform 25"/>
            <p:cNvSpPr/>
            <p:nvPr/>
          </p:nvSpPr>
          <p:spPr>
            <a:xfrm>
              <a:off x="3882189" y="4876800"/>
              <a:ext cx="1491916" cy="898358"/>
            </a:xfrm>
            <a:custGeom>
              <a:avLst/>
              <a:gdLst>
                <a:gd name="connsiteX0" fmla="*/ 0 w 1491916"/>
                <a:gd name="connsiteY0" fmla="*/ 0 h 898358"/>
                <a:gd name="connsiteX1" fmla="*/ 1090864 w 1491916"/>
                <a:gd name="connsiteY1" fmla="*/ 433137 h 898358"/>
                <a:gd name="connsiteX2" fmla="*/ 1491916 w 1491916"/>
                <a:gd name="connsiteY2" fmla="*/ 898358 h 898358"/>
              </a:gdLst>
              <a:ahLst/>
              <a:cxnLst>
                <a:cxn ang="0">
                  <a:pos x="connsiteX0" y="connsiteY0"/>
                </a:cxn>
                <a:cxn ang="0">
                  <a:pos x="connsiteX1" y="connsiteY1"/>
                </a:cxn>
                <a:cxn ang="0">
                  <a:pos x="connsiteX2" y="connsiteY2"/>
                </a:cxn>
              </a:cxnLst>
              <a:rect l="l" t="t" r="r" b="b"/>
              <a:pathLst>
                <a:path w="1491916" h="898358">
                  <a:moveTo>
                    <a:pt x="0" y="0"/>
                  </a:moveTo>
                  <a:cubicBezTo>
                    <a:pt x="421105" y="141705"/>
                    <a:pt x="842211" y="283411"/>
                    <a:pt x="1090864" y="433137"/>
                  </a:cubicBezTo>
                  <a:cubicBezTo>
                    <a:pt x="1339517" y="582863"/>
                    <a:pt x="1491916" y="898358"/>
                    <a:pt x="1491916" y="898358"/>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28"/>
            <p:cNvSpPr/>
            <p:nvPr/>
          </p:nvSpPr>
          <p:spPr>
            <a:xfrm>
              <a:off x="3850105" y="3914274"/>
              <a:ext cx="1556084" cy="1780673"/>
            </a:xfrm>
            <a:custGeom>
              <a:avLst/>
              <a:gdLst>
                <a:gd name="connsiteX0" fmla="*/ 0 w 1556084"/>
                <a:gd name="connsiteY0" fmla="*/ 0 h 1780673"/>
                <a:gd name="connsiteX1" fmla="*/ 1042737 w 1556084"/>
                <a:gd name="connsiteY1" fmla="*/ 545431 h 1780673"/>
                <a:gd name="connsiteX2" fmla="*/ 1556084 w 1556084"/>
                <a:gd name="connsiteY2" fmla="*/ 1780673 h 1780673"/>
              </a:gdLst>
              <a:ahLst/>
              <a:cxnLst>
                <a:cxn ang="0">
                  <a:pos x="connsiteX0" y="connsiteY0"/>
                </a:cxn>
                <a:cxn ang="0">
                  <a:pos x="connsiteX1" y="connsiteY1"/>
                </a:cxn>
                <a:cxn ang="0">
                  <a:pos x="connsiteX2" y="connsiteY2"/>
                </a:cxn>
              </a:cxnLst>
              <a:rect l="l" t="t" r="r" b="b"/>
              <a:pathLst>
                <a:path w="1556084" h="1780673">
                  <a:moveTo>
                    <a:pt x="0" y="0"/>
                  </a:moveTo>
                  <a:cubicBezTo>
                    <a:pt x="391695" y="124326"/>
                    <a:pt x="783390" y="248652"/>
                    <a:pt x="1042737" y="545431"/>
                  </a:cubicBezTo>
                  <a:cubicBezTo>
                    <a:pt x="1302084" y="842210"/>
                    <a:pt x="1556084" y="1780673"/>
                    <a:pt x="1556084" y="1780673"/>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p:cNvSpPr>
            <a:spLocks noGrp="1"/>
          </p:cNvSpPr>
          <p:nvPr>
            <p:ph type="title"/>
          </p:nvPr>
        </p:nvSpPr>
        <p:spPr/>
        <p:txBody>
          <a:bodyPr/>
          <a:lstStyle/>
          <a:p>
            <a:r>
              <a:rPr lang="en-US" dirty="0"/>
              <a:t>Multi-Axis View of Events </a:t>
            </a:r>
            <a:r>
              <a:rPr lang="en-US" sz="2000" dirty="0"/>
              <a:t>[Ning et al. ACL’18]</a:t>
            </a:r>
            <a:endParaRPr lang="en-US" dirty="0"/>
          </a:p>
        </p:txBody>
      </p:sp>
      <p:sp>
        <p:nvSpPr>
          <p:cNvPr id="3" name="Content Placeholder 2"/>
          <p:cNvSpPr>
            <a:spLocks noGrp="1"/>
          </p:cNvSpPr>
          <p:nvPr>
            <p:ph idx="1"/>
          </p:nvPr>
        </p:nvSpPr>
        <p:spPr>
          <a:xfrm>
            <a:off x="609600" y="1001878"/>
            <a:ext cx="10972800" cy="4484915"/>
          </a:xfrm>
        </p:spPr>
        <p:txBody>
          <a:bodyPr/>
          <a:lstStyle/>
          <a:p>
            <a:r>
              <a:rPr lang="en-US" dirty="0"/>
              <a:t>The improvements involves another conceptually important step:</a:t>
            </a:r>
          </a:p>
          <a:p>
            <a:pPr lvl="1"/>
            <a:r>
              <a:rPr lang="en-US" dirty="0"/>
              <a:t>We suggest that not all events are comparable</a:t>
            </a:r>
          </a:p>
          <a:p>
            <a:pPr lvl="1"/>
            <a:r>
              <a:rPr lang="en-US" b="1" dirty="0"/>
              <a:t>Events reside on multiple axes</a:t>
            </a:r>
            <a:r>
              <a:rPr lang="en-US" dirty="0"/>
              <a:t>.</a:t>
            </a:r>
          </a:p>
          <a:p>
            <a:pPr marL="0" indent="0">
              <a:buNone/>
            </a:pPr>
            <a:r>
              <a:rPr lang="en-US" i="1" dirty="0"/>
              <a:t>Police </a:t>
            </a:r>
            <a:r>
              <a:rPr lang="en-US" b="1" i="1" dirty="0"/>
              <a:t>tried</a:t>
            </a:r>
            <a:r>
              <a:rPr lang="en-US" i="1" dirty="0"/>
              <a:t> to </a:t>
            </a:r>
            <a:r>
              <a:rPr lang="en-US" b="1" i="1" dirty="0"/>
              <a:t>eliminate</a:t>
            </a:r>
            <a:r>
              <a:rPr lang="en-US" i="1" dirty="0"/>
              <a:t> the pro-independence army and </a:t>
            </a:r>
            <a:r>
              <a:rPr lang="en-US" b="1" i="1" dirty="0"/>
              <a:t>restore</a:t>
            </a:r>
            <a:r>
              <a:rPr lang="en-US" i="1" dirty="0"/>
              <a:t> order. At least 51 people were </a:t>
            </a:r>
            <a:r>
              <a:rPr lang="en-US" b="1" i="1" dirty="0"/>
              <a:t>killed</a:t>
            </a:r>
            <a:r>
              <a:rPr lang="en-US" i="1" dirty="0"/>
              <a:t> in clashes between police and citizens in the troubled region.</a:t>
            </a:r>
          </a:p>
          <a:p>
            <a:endParaRPr lang="en-US" dirty="0"/>
          </a:p>
        </p:txBody>
      </p:sp>
      <p:grpSp>
        <p:nvGrpSpPr>
          <p:cNvPr id="4" name="Group 3"/>
          <p:cNvGrpSpPr/>
          <p:nvPr/>
        </p:nvGrpSpPr>
        <p:grpSpPr>
          <a:xfrm>
            <a:off x="3657601" y="3602324"/>
            <a:ext cx="4596817" cy="2733665"/>
            <a:chOff x="2265173" y="-47460"/>
            <a:chExt cx="4596817" cy="2733665"/>
          </a:xfrm>
        </p:grpSpPr>
        <p:grpSp>
          <p:nvGrpSpPr>
            <p:cNvPr id="9" name="Group 8"/>
            <p:cNvGrpSpPr/>
            <p:nvPr/>
          </p:nvGrpSpPr>
          <p:grpSpPr>
            <a:xfrm>
              <a:off x="2265173" y="-47460"/>
              <a:ext cx="4596817" cy="2733665"/>
              <a:chOff x="3569311" y="1831175"/>
              <a:chExt cx="4596817" cy="2733665"/>
            </a:xfrm>
          </p:grpSpPr>
          <p:cxnSp>
            <p:nvCxnSpPr>
              <p:cNvPr id="12" name="Straight Connector 11"/>
              <p:cNvCxnSpPr/>
              <p:nvPr/>
            </p:nvCxnSpPr>
            <p:spPr>
              <a:xfrm>
                <a:off x="4454620" y="4246080"/>
                <a:ext cx="3711508" cy="0"/>
              </a:xfrm>
              <a:prstGeom prst="line">
                <a:avLst/>
              </a:prstGeom>
              <a:ln w="381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505161" y="1831175"/>
                <a:ext cx="0" cy="2526134"/>
              </a:xfrm>
              <a:prstGeom prst="line">
                <a:avLst/>
              </a:prstGeom>
              <a:ln w="381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66087" y="4257063"/>
                <a:ext cx="1175322"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police </a:t>
                </a:r>
                <a:r>
                  <a:rPr lang="en-US" sz="1400" b="1" u="sng" dirty="0">
                    <a:latin typeface="Century Gothic" panose="020B0502020202020204" pitchFamily="34" charset="0"/>
                    <a:ea typeface="Times New Roman" charset="0"/>
                    <a:cs typeface="Times New Roman" charset="0"/>
                  </a:rPr>
                  <a:t>tried</a:t>
                </a:r>
              </a:p>
            </p:txBody>
          </p:sp>
          <p:sp>
            <p:nvSpPr>
              <p:cNvPr id="15" name="TextBox 14"/>
              <p:cNvSpPr txBox="1"/>
              <p:nvPr/>
            </p:nvSpPr>
            <p:spPr>
              <a:xfrm>
                <a:off x="6355510" y="4243106"/>
                <a:ext cx="1580882"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51 people </a:t>
                </a:r>
                <a:r>
                  <a:rPr lang="en-US" sz="1400" b="1" u="sng" dirty="0">
                    <a:latin typeface="Century Gothic" panose="020B0502020202020204" pitchFamily="34" charset="0"/>
                    <a:ea typeface="Times New Roman" charset="0"/>
                    <a:cs typeface="Times New Roman" charset="0"/>
                  </a:rPr>
                  <a:t>killed</a:t>
                </a:r>
              </a:p>
            </p:txBody>
          </p:sp>
          <p:sp>
            <p:nvSpPr>
              <p:cNvPr id="16" name="TextBox 15"/>
              <p:cNvSpPr txBox="1"/>
              <p:nvPr/>
            </p:nvSpPr>
            <p:spPr>
              <a:xfrm>
                <a:off x="3569311" y="2920187"/>
                <a:ext cx="1712328"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to </a:t>
                </a:r>
                <a:r>
                  <a:rPr lang="en-US" sz="1400" b="1" u="sng" dirty="0">
                    <a:latin typeface="Century Gothic" panose="020B0502020202020204" pitchFamily="34" charset="0"/>
                    <a:ea typeface="Times New Roman" charset="0"/>
                    <a:cs typeface="Times New Roman" charset="0"/>
                  </a:rPr>
                  <a:t>eliminate</a:t>
                </a:r>
                <a:r>
                  <a:rPr lang="en-US" sz="1400" b="1" dirty="0">
                    <a:latin typeface="Century Gothic" panose="020B0502020202020204" pitchFamily="34" charset="0"/>
                    <a:ea typeface="Times New Roman" charset="0"/>
                    <a:cs typeface="Times New Roman" charset="0"/>
                  </a:rPr>
                  <a:t> army</a:t>
                </a:r>
              </a:p>
            </p:txBody>
          </p:sp>
          <p:sp>
            <p:nvSpPr>
              <p:cNvPr id="21" name="TextBox 20"/>
              <p:cNvSpPr txBox="1"/>
              <p:nvPr/>
            </p:nvSpPr>
            <p:spPr>
              <a:xfrm>
                <a:off x="3976602" y="2095938"/>
                <a:ext cx="1293944" cy="307777"/>
              </a:xfrm>
              <a:prstGeom prst="rect">
                <a:avLst/>
              </a:prstGeom>
              <a:noFill/>
              <a:ln>
                <a:solidFill>
                  <a:schemeClr val="tx1"/>
                </a:solidFill>
              </a:ln>
            </p:spPr>
            <p:txBody>
              <a:bodyPr wrap="none" rtlCol="0">
                <a:spAutoFit/>
              </a:bodyPr>
              <a:lstStyle/>
              <a:p>
                <a:r>
                  <a:rPr lang="en-US" sz="1400" b="1" u="sng" dirty="0">
                    <a:latin typeface="Century Gothic" panose="020B0502020202020204" pitchFamily="34" charset="0"/>
                    <a:ea typeface="Times New Roman" charset="0"/>
                    <a:cs typeface="Times New Roman" charset="0"/>
                  </a:rPr>
                  <a:t>restore</a:t>
                </a:r>
                <a:r>
                  <a:rPr lang="en-US" sz="1400" b="1" dirty="0">
                    <a:latin typeface="Century Gothic" panose="020B0502020202020204" pitchFamily="34" charset="0"/>
                    <a:ea typeface="Times New Roman" charset="0"/>
                    <a:cs typeface="Times New Roman" charset="0"/>
                  </a:rPr>
                  <a:t> order</a:t>
                </a:r>
              </a:p>
            </p:txBody>
          </p:sp>
        </p:grpSp>
        <p:sp>
          <p:nvSpPr>
            <p:cNvPr id="6" name="Oval 5"/>
            <p:cNvSpPr/>
            <p:nvPr/>
          </p:nvSpPr>
          <p:spPr>
            <a:xfrm>
              <a:off x="4113545" y="2293769"/>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p:cNvSpPr/>
            <p:nvPr/>
          </p:nvSpPr>
          <p:spPr>
            <a:xfrm>
              <a:off x="4113545" y="1352255"/>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5670759" y="2293769"/>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p:cNvSpPr/>
            <p:nvPr/>
          </p:nvSpPr>
          <p:spPr>
            <a:xfrm>
              <a:off x="4113545" y="383648"/>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2" name="Group 31"/>
          <p:cNvGrpSpPr/>
          <p:nvPr/>
        </p:nvGrpSpPr>
        <p:grpSpPr>
          <a:xfrm>
            <a:off x="6398664" y="4421433"/>
            <a:ext cx="524665" cy="1295138"/>
            <a:chOff x="4648200" y="4248110"/>
            <a:chExt cx="524665" cy="1295138"/>
          </a:xfrm>
        </p:grpSpPr>
        <p:sp>
          <p:nvSpPr>
            <p:cNvPr id="24" name="Multiply 23"/>
            <p:cNvSpPr/>
            <p:nvPr/>
          </p:nvSpPr>
          <p:spPr>
            <a:xfrm>
              <a:off x="4648200" y="5018583"/>
              <a:ext cx="524665" cy="524665"/>
            </a:xfrm>
            <a:prstGeom prst="mathMultiply">
              <a:avLst/>
            </a:prstGeom>
            <a:solidFill>
              <a:srgbClr val="FF0000"/>
            </a:solidFill>
            <a:ln w="3175">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Multiply 29"/>
            <p:cNvSpPr/>
            <p:nvPr/>
          </p:nvSpPr>
          <p:spPr>
            <a:xfrm>
              <a:off x="4648200" y="4248110"/>
              <a:ext cx="524665" cy="524665"/>
            </a:xfrm>
            <a:prstGeom prst="mathMultiply">
              <a:avLst/>
            </a:prstGeom>
            <a:solidFill>
              <a:srgbClr val="FF0000"/>
            </a:solidFill>
            <a:ln w="3175">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39" name="Group 38"/>
          <p:cNvGrpSpPr/>
          <p:nvPr/>
        </p:nvGrpSpPr>
        <p:grpSpPr>
          <a:xfrm>
            <a:off x="4621966" y="4121150"/>
            <a:ext cx="1984446" cy="2776139"/>
            <a:chOff x="2871503" y="3947826"/>
            <a:chExt cx="1984446" cy="2776139"/>
          </a:xfrm>
        </p:grpSpPr>
        <p:sp>
          <p:nvSpPr>
            <p:cNvPr id="37" name="TextBox 36"/>
            <p:cNvSpPr txBox="1"/>
            <p:nvPr/>
          </p:nvSpPr>
          <p:spPr>
            <a:xfrm>
              <a:off x="2871503" y="3947826"/>
              <a:ext cx="530915" cy="646331"/>
            </a:xfrm>
            <a:prstGeom prst="rect">
              <a:avLst/>
            </a:prstGeom>
            <a:noFill/>
          </p:spPr>
          <p:txBody>
            <a:bodyPr wrap="none" rtlCol="0">
              <a:spAutoFit/>
            </a:bodyPr>
            <a:lstStyle/>
            <a:p>
              <a:r>
                <a:rPr lang="en-US" sz="3600" dirty="0">
                  <a:solidFill>
                    <a:srgbClr val="00B050"/>
                  </a:solidFill>
                </a:rPr>
                <a:t>✓</a:t>
              </a:r>
            </a:p>
          </p:txBody>
        </p:sp>
        <p:sp>
          <p:nvSpPr>
            <p:cNvPr id="38" name="TextBox 37"/>
            <p:cNvSpPr txBox="1"/>
            <p:nvPr/>
          </p:nvSpPr>
          <p:spPr>
            <a:xfrm>
              <a:off x="2871503" y="4994970"/>
              <a:ext cx="530915" cy="646331"/>
            </a:xfrm>
            <a:prstGeom prst="rect">
              <a:avLst/>
            </a:prstGeom>
            <a:noFill/>
          </p:spPr>
          <p:txBody>
            <a:bodyPr wrap="none" rtlCol="0">
              <a:spAutoFit/>
            </a:bodyPr>
            <a:lstStyle/>
            <a:p>
              <a:r>
                <a:rPr lang="en-US" sz="3600" dirty="0">
                  <a:solidFill>
                    <a:srgbClr val="00B050"/>
                  </a:solidFill>
                </a:rPr>
                <a:t>✓</a:t>
              </a:r>
            </a:p>
          </p:txBody>
        </p:sp>
        <p:sp>
          <p:nvSpPr>
            <p:cNvPr id="41" name="TextBox 40"/>
            <p:cNvSpPr txBox="1"/>
            <p:nvPr/>
          </p:nvSpPr>
          <p:spPr>
            <a:xfrm>
              <a:off x="4325034" y="6077634"/>
              <a:ext cx="530915" cy="646331"/>
            </a:xfrm>
            <a:prstGeom prst="rect">
              <a:avLst/>
            </a:prstGeom>
            <a:noFill/>
          </p:spPr>
          <p:txBody>
            <a:bodyPr wrap="none" rtlCol="0">
              <a:spAutoFit/>
            </a:bodyPr>
            <a:lstStyle/>
            <a:p>
              <a:r>
                <a:rPr lang="en-US" sz="3600" dirty="0">
                  <a:solidFill>
                    <a:srgbClr val="00B050"/>
                  </a:solidFill>
                </a:rPr>
                <a:t>✓</a:t>
              </a:r>
            </a:p>
          </p:txBody>
        </p:sp>
      </p:grpSp>
      <p:grpSp>
        <p:nvGrpSpPr>
          <p:cNvPr id="42" name="Group 41"/>
          <p:cNvGrpSpPr/>
          <p:nvPr/>
        </p:nvGrpSpPr>
        <p:grpSpPr>
          <a:xfrm>
            <a:off x="5023052" y="4128445"/>
            <a:ext cx="2101516" cy="2301365"/>
            <a:chOff x="3272589" y="3955121"/>
            <a:chExt cx="2101516" cy="2301365"/>
          </a:xfrm>
        </p:grpSpPr>
        <p:grpSp>
          <p:nvGrpSpPr>
            <p:cNvPr id="36" name="Group 35"/>
            <p:cNvGrpSpPr/>
            <p:nvPr/>
          </p:nvGrpSpPr>
          <p:grpSpPr>
            <a:xfrm>
              <a:off x="3272589" y="3955121"/>
              <a:ext cx="497306" cy="1884205"/>
              <a:chOff x="3272589" y="3955121"/>
              <a:chExt cx="497306" cy="1884205"/>
            </a:xfrm>
          </p:grpSpPr>
          <p:sp>
            <p:nvSpPr>
              <p:cNvPr id="33" name="Freeform 32"/>
              <p:cNvSpPr/>
              <p:nvPr/>
            </p:nvSpPr>
            <p:spPr>
              <a:xfrm>
                <a:off x="3272589" y="4940968"/>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34"/>
              <p:cNvSpPr/>
              <p:nvPr/>
            </p:nvSpPr>
            <p:spPr>
              <a:xfrm>
                <a:off x="3272589" y="3955121"/>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Freeform 39"/>
            <p:cNvSpPr/>
            <p:nvPr/>
          </p:nvSpPr>
          <p:spPr>
            <a:xfrm>
              <a:off x="3818021" y="5903495"/>
              <a:ext cx="1556084" cy="352991"/>
            </a:xfrm>
            <a:custGeom>
              <a:avLst/>
              <a:gdLst>
                <a:gd name="connsiteX0" fmla="*/ 0 w 1556084"/>
                <a:gd name="connsiteY0" fmla="*/ 0 h 352991"/>
                <a:gd name="connsiteX1" fmla="*/ 850232 w 1556084"/>
                <a:gd name="connsiteY1" fmla="*/ 352926 h 352991"/>
                <a:gd name="connsiteX2" fmla="*/ 1556084 w 1556084"/>
                <a:gd name="connsiteY2" fmla="*/ 32084 h 352991"/>
              </a:gdLst>
              <a:ahLst/>
              <a:cxnLst>
                <a:cxn ang="0">
                  <a:pos x="connsiteX0" y="connsiteY0"/>
                </a:cxn>
                <a:cxn ang="0">
                  <a:pos x="connsiteX1" y="connsiteY1"/>
                </a:cxn>
                <a:cxn ang="0">
                  <a:pos x="connsiteX2" y="connsiteY2"/>
                </a:cxn>
              </a:cxnLst>
              <a:rect l="l" t="t" r="r" b="b"/>
              <a:pathLst>
                <a:path w="1556084" h="352991">
                  <a:moveTo>
                    <a:pt x="0" y="0"/>
                  </a:moveTo>
                  <a:cubicBezTo>
                    <a:pt x="295442" y="173789"/>
                    <a:pt x="590885" y="347579"/>
                    <a:pt x="850232" y="352926"/>
                  </a:cubicBezTo>
                  <a:cubicBezTo>
                    <a:pt x="1109579" y="358273"/>
                    <a:pt x="1556084" y="32084"/>
                    <a:pt x="1556084" y="32084"/>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TextBox 33"/>
          <p:cNvSpPr txBox="1"/>
          <p:nvPr/>
        </p:nvSpPr>
        <p:spPr>
          <a:xfrm>
            <a:off x="5778941" y="3452447"/>
            <a:ext cx="1330814" cy="307777"/>
          </a:xfrm>
          <a:prstGeom prst="rect">
            <a:avLst/>
          </a:prstGeom>
          <a:noFill/>
          <a:ln>
            <a:solidFill>
              <a:schemeClr val="tx1"/>
            </a:solidFill>
          </a:ln>
        </p:spPr>
        <p:txBody>
          <a:bodyPr wrap="none" rtlCol="0">
            <a:spAutoFit/>
          </a:bodyPr>
          <a:lstStyle/>
          <a:p>
            <a:r>
              <a:rPr lang="en-US" sz="1400" b="1" i="1" dirty="0">
                <a:solidFill>
                  <a:srgbClr val="3366CC"/>
                </a:solidFill>
                <a:latin typeface="Century Gothic" panose="020B0502020202020204" pitchFamily="34" charset="0"/>
              </a:rPr>
              <a:t>Intention axis</a:t>
            </a:r>
          </a:p>
        </p:txBody>
      </p:sp>
      <p:sp>
        <p:nvSpPr>
          <p:cNvPr id="43" name="TextBox 42"/>
          <p:cNvSpPr txBox="1"/>
          <p:nvPr/>
        </p:nvSpPr>
        <p:spPr>
          <a:xfrm>
            <a:off x="8435718" y="5943181"/>
            <a:ext cx="1007007" cy="307777"/>
          </a:xfrm>
          <a:prstGeom prst="rect">
            <a:avLst/>
          </a:prstGeom>
          <a:noFill/>
          <a:ln>
            <a:solidFill>
              <a:schemeClr val="tx1"/>
            </a:solidFill>
          </a:ln>
        </p:spPr>
        <p:txBody>
          <a:bodyPr wrap="none" rtlCol="0">
            <a:spAutoFit/>
          </a:bodyPr>
          <a:lstStyle/>
          <a:p>
            <a:r>
              <a:rPr lang="en-US" sz="1400" b="1" i="1" dirty="0">
                <a:solidFill>
                  <a:srgbClr val="3366CC"/>
                </a:solidFill>
                <a:latin typeface="Century Gothic" panose="020B0502020202020204" pitchFamily="34" charset="0"/>
              </a:rPr>
              <a:t>Main axis</a:t>
            </a:r>
          </a:p>
        </p:txBody>
      </p:sp>
      <p:sp>
        <p:nvSpPr>
          <p:cNvPr id="5" name="Slide Number Placeholder 4">
            <a:extLst>
              <a:ext uri="{FF2B5EF4-FFF2-40B4-BE49-F238E27FC236}">
                <a16:creationId xmlns:a16="http://schemas.microsoft.com/office/drawing/2014/main" id="{C9DE0633-E526-4869-AE1A-6A055A9F654F}"/>
              </a:ext>
            </a:extLst>
          </p:cNvPr>
          <p:cNvSpPr>
            <a:spLocks noGrp="1"/>
          </p:cNvSpPr>
          <p:nvPr>
            <p:ph type="sldNum" sz="quarter" idx="11"/>
          </p:nvPr>
        </p:nvSpPr>
        <p:spPr/>
        <p:txBody>
          <a:bodyPr/>
          <a:lstStyle/>
          <a:p>
            <a:fld id="{BDF588C3-71D6-5D45-B118-1C664482E1C2}" type="slidenum">
              <a:rPr lang="en-US" smtClean="0"/>
              <a:t>23</a:t>
            </a:fld>
            <a:endParaRPr lang="en-US"/>
          </a:p>
        </p:txBody>
      </p:sp>
      <p:cxnSp>
        <p:nvCxnSpPr>
          <p:cNvPr id="45" name="Straight Connector 44">
            <a:extLst>
              <a:ext uri="{FF2B5EF4-FFF2-40B4-BE49-F238E27FC236}">
                <a16:creationId xmlns:a16="http://schemas.microsoft.com/office/drawing/2014/main" id="{733F9E6F-871E-4A12-9B00-2B3FE760045D}"/>
              </a:ext>
            </a:extLst>
          </p:cNvPr>
          <p:cNvCxnSpPr>
            <a:cxnSpLocks/>
          </p:cNvCxnSpPr>
          <p:nvPr/>
        </p:nvCxnSpPr>
        <p:spPr>
          <a:xfrm>
            <a:off x="2170924" y="2945363"/>
            <a:ext cx="839753"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505C64-C297-44AA-85ED-C27BEA22BFA2}"/>
              </a:ext>
            </a:extLst>
          </p:cNvPr>
          <p:cNvCxnSpPr>
            <a:cxnSpLocks/>
          </p:cNvCxnSpPr>
          <p:nvPr/>
        </p:nvCxnSpPr>
        <p:spPr>
          <a:xfrm>
            <a:off x="7742854" y="2587690"/>
            <a:ext cx="978158"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Content Placeholder 2">
            <a:extLst>
              <a:ext uri="{FF2B5EF4-FFF2-40B4-BE49-F238E27FC236}">
                <a16:creationId xmlns:a16="http://schemas.microsoft.com/office/drawing/2014/main" id="{0D2D9543-186F-4F8F-B1A6-6BFE9FAC5768}"/>
              </a:ext>
            </a:extLst>
          </p:cNvPr>
          <p:cNvSpPr txBox="1">
            <a:spLocks/>
          </p:cNvSpPr>
          <p:nvPr/>
        </p:nvSpPr>
        <p:spPr bwMode="auto">
          <a:xfrm>
            <a:off x="7469175" y="3213623"/>
            <a:ext cx="4682399" cy="263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Result: </a:t>
            </a:r>
            <a:r>
              <a:rPr lang="en-US" kern="0" dirty="0"/>
              <a:t>inter-annotator agreements are much higher.</a:t>
            </a:r>
          </a:p>
          <a:p>
            <a:r>
              <a:rPr lang="en-US" kern="0" dirty="0"/>
              <a:t>Higher quality training data, with significant improvement in temporal relation identification</a:t>
            </a:r>
          </a:p>
          <a:p>
            <a:endParaRPr lang="en-US" kern="0" dirty="0"/>
          </a:p>
          <a:p>
            <a:endParaRPr lang="en-US" kern="0" dirty="0"/>
          </a:p>
        </p:txBody>
      </p:sp>
      <p:sp>
        <p:nvSpPr>
          <p:cNvPr id="48" name="Content Placeholder 2">
            <a:extLst>
              <a:ext uri="{FF2B5EF4-FFF2-40B4-BE49-F238E27FC236}">
                <a16:creationId xmlns:a16="http://schemas.microsoft.com/office/drawing/2014/main" id="{128B9C0A-2F94-4676-AA0E-D111C6432273}"/>
              </a:ext>
            </a:extLst>
          </p:cNvPr>
          <p:cNvSpPr txBox="1">
            <a:spLocks/>
          </p:cNvSpPr>
          <p:nvPr/>
        </p:nvSpPr>
        <p:spPr bwMode="auto">
          <a:xfrm>
            <a:off x="40423" y="3328192"/>
            <a:ext cx="4466317" cy="141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Events could be actual, hypothetical, intentions</a:t>
            </a:r>
            <a:r>
              <a:rPr lang="en-US" kern="0" dirty="0"/>
              <a:t>,..</a:t>
            </a:r>
          </a:p>
          <a:p>
            <a:pPr lvl="1"/>
            <a:r>
              <a:rPr lang="en-US" kern="0" dirty="0"/>
              <a:t>Not all events are comparable. </a:t>
            </a:r>
          </a:p>
          <a:p>
            <a:endParaRPr lang="en-US" kern="0" dirty="0"/>
          </a:p>
          <a:p>
            <a:endParaRPr lang="en-US" kern="0" dirty="0"/>
          </a:p>
        </p:txBody>
      </p:sp>
    </p:spTree>
    <p:extLst>
      <p:ext uri="{BB962C8B-B14F-4D97-AF65-F5344CB8AC3E}">
        <p14:creationId xmlns:p14="http://schemas.microsoft.com/office/powerpoint/2010/main" val="303288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par>
                                <p:cTn id="23" presetID="9"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dissolv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par>
                                <p:cTn id="35" presetID="22" presetClass="entr" presetSubtype="8"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par>
                                <p:cTn id="38" presetID="22" presetClass="entr" presetSubtype="8"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lef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 grpId="0" animBg="1"/>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3200" b="0" i="0" u="none" strike="noStrike" kern="0" cap="none" spc="0" normalizeH="0" baseline="0" noProof="0" dirty="0" err="1">
                <a:ln>
                  <a:noFill/>
                </a:ln>
                <a:solidFill>
                  <a:srgbClr val="000000">
                    <a:lumMod val="75000"/>
                    <a:lumOff val="25000"/>
                  </a:srgbClr>
                </a:solidFill>
                <a:effectLst/>
                <a:uLnTx/>
                <a:uFillTx/>
                <a:latin typeface="Calibri"/>
              </a:rPr>
              <a:t>TemProb</a:t>
            </a:r>
            <a:r>
              <a:rPr kumimoji="0" lang="en-US" sz="3200" b="0" i="0" u="none" strike="noStrike" kern="0" cap="none" spc="0" normalizeH="0" baseline="0" noProof="0" dirty="0">
                <a:ln>
                  <a:noFill/>
                </a:ln>
                <a:solidFill>
                  <a:srgbClr val="000000">
                    <a:lumMod val="75000"/>
                    <a:lumOff val="25000"/>
                  </a:srgbClr>
                </a:solidFill>
                <a:effectLst/>
                <a:uLnTx/>
                <a:uFillTx/>
                <a:latin typeface="Calibri"/>
              </a:rPr>
              <a:t>: Temporal Relation Probabilistic Knowledge Base</a:t>
            </a:r>
            <a:endParaRPr lang="en-US" dirty="0"/>
          </a:p>
        </p:txBody>
      </p:sp>
      <p:sp>
        <p:nvSpPr>
          <p:cNvPr id="3" name="Content Placeholder 2"/>
          <p:cNvSpPr>
            <a:spLocks noGrp="1"/>
          </p:cNvSpPr>
          <p:nvPr>
            <p:ph idx="1"/>
          </p:nvPr>
        </p:nvSpPr>
        <p:spPr/>
        <p:txBody>
          <a:bodyPr/>
          <a:lstStyle/>
          <a:p>
            <a:r>
              <a:rPr lang="en-US" b="1" dirty="0" err="1"/>
              <a:t>TemProb</a:t>
            </a:r>
            <a:r>
              <a:rPr lang="en-US" b="1" dirty="0"/>
              <a:t>: </a:t>
            </a:r>
            <a:r>
              <a:rPr lang="en-US" dirty="0"/>
              <a:t>Temporal Relation Probabilistic Knowledge Base [Ning et al. NAACL’18]</a:t>
            </a:r>
          </a:p>
          <a:p>
            <a:r>
              <a:rPr lang="en-US" dirty="0"/>
              <a:t>Run initial temporal relations system on New York Times 1987-2007, #Articles~1M</a:t>
            </a:r>
          </a:p>
          <a:p>
            <a:r>
              <a:rPr lang="en-US" dirty="0">
                <a:sym typeface="Wingdings" pitchFamily="2" charset="2"/>
              </a:rPr>
              <a:t>Identify events; identify temporal order</a:t>
            </a:r>
          </a:p>
          <a:p>
            <a:r>
              <a:rPr lang="en-US" dirty="0">
                <a:sym typeface="Wingdings" pitchFamily="2" charset="2"/>
              </a:rPr>
              <a:t>80M temporal relations</a:t>
            </a:r>
          </a:p>
          <a:p>
            <a:r>
              <a:rPr lang="en-US" dirty="0"/>
              <a:t>Noisy statistics is sufficient to give good priors. </a:t>
            </a:r>
          </a:p>
          <a:p>
            <a:pPr lvl="2"/>
            <a:endParaRPr lang="en-US" dirty="0"/>
          </a:p>
          <a:p>
            <a:endParaRPr lang="en-US" dirty="0"/>
          </a:p>
        </p:txBody>
      </p:sp>
      <p:sp>
        <p:nvSpPr>
          <p:cNvPr id="5" name="Slide Number Placeholder 4">
            <a:extLst>
              <a:ext uri="{FF2B5EF4-FFF2-40B4-BE49-F238E27FC236}">
                <a16:creationId xmlns:a16="http://schemas.microsoft.com/office/drawing/2014/main" id="{4794FFDB-DB51-4EA3-B6E3-9711768D363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4" name="Table 3">
            <a:extLst>
              <a:ext uri="{FF2B5EF4-FFF2-40B4-BE49-F238E27FC236}">
                <a16:creationId xmlns:a16="http://schemas.microsoft.com/office/drawing/2014/main" id="{3C78FF00-D755-4A8F-936C-5605ADF618FE}"/>
              </a:ext>
            </a:extLst>
          </p:cNvPr>
          <p:cNvGraphicFramePr>
            <a:graphicFrameLocks noGrp="1"/>
          </p:cNvGraphicFramePr>
          <p:nvPr/>
        </p:nvGraphicFramePr>
        <p:xfrm>
          <a:off x="2700336" y="3835400"/>
          <a:ext cx="6791328" cy="2225040"/>
        </p:xfrm>
        <a:graphic>
          <a:graphicData uri="http://schemas.openxmlformats.org/drawingml/2006/table">
            <a:tbl>
              <a:tblPr firstRow="1" bandRow="1">
                <a:tableStyleId>{5940675A-B579-460E-94D1-54222C63F5DA}</a:tableStyleId>
              </a:tblPr>
              <a:tblGrid>
                <a:gridCol w="1697832">
                  <a:extLst>
                    <a:ext uri="{9D8B030D-6E8A-4147-A177-3AD203B41FA5}">
                      <a16:colId xmlns:a16="http://schemas.microsoft.com/office/drawing/2014/main" val="2761333320"/>
                    </a:ext>
                  </a:extLst>
                </a:gridCol>
                <a:gridCol w="1697832">
                  <a:extLst>
                    <a:ext uri="{9D8B030D-6E8A-4147-A177-3AD203B41FA5}">
                      <a16:colId xmlns:a16="http://schemas.microsoft.com/office/drawing/2014/main" val="4032749486"/>
                    </a:ext>
                  </a:extLst>
                </a:gridCol>
                <a:gridCol w="1697832">
                  <a:extLst>
                    <a:ext uri="{9D8B030D-6E8A-4147-A177-3AD203B41FA5}">
                      <a16:colId xmlns:a16="http://schemas.microsoft.com/office/drawing/2014/main" val="1662114478"/>
                    </a:ext>
                  </a:extLst>
                </a:gridCol>
                <a:gridCol w="1697832">
                  <a:extLst>
                    <a:ext uri="{9D8B030D-6E8A-4147-A177-3AD203B41FA5}">
                      <a16:colId xmlns:a16="http://schemas.microsoft.com/office/drawing/2014/main" val="118045171"/>
                    </a:ext>
                  </a:extLst>
                </a:gridCol>
              </a:tblGrid>
              <a:tr h="370840">
                <a:tc gridSpan="2">
                  <a:txBody>
                    <a:bodyPr/>
                    <a:lstStyle/>
                    <a:p>
                      <a:pPr algn="ctr"/>
                      <a:r>
                        <a:rPr lang="en-US" dirty="0">
                          <a:solidFill>
                            <a:schemeClr val="tx1"/>
                          </a:solidFill>
                          <a:latin typeface="+mj-lt"/>
                        </a:rPr>
                        <a:t>Example pairs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hMerge="1">
                  <a:txBody>
                    <a:bodyPr/>
                    <a:lstStyle/>
                    <a:p>
                      <a:endParaRPr lang="en-US" dirty="0"/>
                    </a:p>
                  </a:txBody>
                  <a:tcPr/>
                </a:tc>
                <a:tc rowSpan="2">
                  <a:txBody>
                    <a:bodyPr/>
                    <a:lstStyle/>
                    <a:p>
                      <a:pPr algn="ctr"/>
                      <a:r>
                        <a:rPr lang="en-US" b="1" dirty="0">
                          <a:solidFill>
                            <a:schemeClr val="tx1"/>
                          </a:solidFill>
                          <a:latin typeface="+mj-lt"/>
                        </a:rPr>
                        <a:t>Temporal  Before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rowSpan="2">
                  <a:txBody>
                    <a:bodyPr/>
                    <a:lstStyle/>
                    <a:p>
                      <a:pPr algn="ctr"/>
                      <a:r>
                        <a:rPr lang="en-US" b="1" dirty="0">
                          <a:solidFill>
                            <a:schemeClr val="tx1"/>
                          </a:solidFill>
                          <a:latin typeface="+mj-lt"/>
                        </a:rPr>
                        <a:t>Temporal</a:t>
                      </a:r>
                    </a:p>
                    <a:p>
                      <a:pPr algn="ctr"/>
                      <a:r>
                        <a:rPr lang="en-US" b="1" dirty="0">
                          <a:solidFill>
                            <a:schemeClr val="tx1"/>
                          </a:solidFill>
                          <a:latin typeface="+mj-lt"/>
                        </a:rPr>
                        <a:t> After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extLst>
                  <a:ext uri="{0D108BD9-81ED-4DB2-BD59-A6C34878D82A}">
                    <a16:rowId xmlns:a16="http://schemas.microsoft.com/office/drawing/2014/main" val="3984453807"/>
                  </a:ext>
                </a:extLst>
              </a:tr>
              <a:tr h="370840">
                <a:tc>
                  <a:txBody>
                    <a:bodyPr/>
                    <a:lstStyle/>
                    <a:p>
                      <a:pPr algn="ctr"/>
                      <a:r>
                        <a:rPr lang="en-US" b="1" dirty="0">
                          <a:solidFill>
                            <a:schemeClr val="tx1"/>
                          </a:solidFill>
                          <a:latin typeface="+mj-lt"/>
                        </a:rPr>
                        <a:t>Text Before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a:txBody>
                    <a:bodyPr/>
                    <a:lstStyle/>
                    <a:p>
                      <a:pPr algn="ctr"/>
                      <a:r>
                        <a:rPr lang="en-US" b="1" dirty="0">
                          <a:solidFill>
                            <a:schemeClr val="tx1"/>
                          </a:solidFill>
                          <a:latin typeface="+mj-lt"/>
                        </a:rPr>
                        <a:t>Text After</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1"/>
                  </a:ext>
                </a:extLst>
              </a:tr>
              <a:tr h="370840">
                <a:tc>
                  <a:txBody>
                    <a:bodyPr/>
                    <a:lstStyle/>
                    <a:p>
                      <a:pPr algn="ctr"/>
                      <a:r>
                        <a:rPr lang="en-US" dirty="0">
                          <a:solidFill>
                            <a:schemeClr val="tx1"/>
                          </a:solidFill>
                          <a:latin typeface="+mj-lt"/>
                        </a:rPr>
                        <a:t>Ask</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Help</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86</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9</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49109764"/>
                  </a:ext>
                </a:extLst>
              </a:tr>
              <a:tr h="370840">
                <a:tc>
                  <a:txBody>
                    <a:bodyPr/>
                    <a:lstStyle/>
                    <a:p>
                      <a:pPr algn="ctr"/>
                      <a:r>
                        <a:rPr lang="en-US" dirty="0">
                          <a:solidFill>
                            <a:schemeClr val="tx1"/>
                          </a:solidFill>
                          <a:latin typeface="+mj-lt"/>
                        </a:rPr>
                        <a:t>Attend</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Schedule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82</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22957401"/>
                  </a:ext>
                </a:extLst>
              </a:tr>
              <a:tr h="370840">
                <a:tc>
                  <a:txBody>
                    <a:bodyPr/>
                    <a:lstStyle/>
                    <a:p>
                      <a:pPr algn="ctr"/>
                      <a:r>
                        <a:rPr lang="en-US" dirty="0">
                          <a:solidFill>
                            <a:schemeClr val="tx1"/>
                          </a:solidFill>
                          <a:latin typeface="+mj-lt"/>
                        </a:rPr>
                        <a:t>Accept</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Propose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10</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77</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82377463"/>
                  </a:ext>
                </a:extLst>
              </a:tr>
              <a:tr h="370840">
                <a:tc>
                  <a:txBody>
                    <a:bodyPr/>
                    <a:lstStyle/>
                    <a:p>
                      <a:pPr algn="ctr"/>
                      <a:r>
                        <a:rPr lang="en-US" dirty="0">
                          <a:solidFill>
                            <a:schemeClr val="tx1"/>
                          </a:solidFill>
                          <a:latin typeface="+mj-lt"/>
                        </a:rPr>
                        <a:t>Die </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Explode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14</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83</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28930219"/>
                  </a:ext>
                </a:extLst>
              </a:tr>
            </a:tbl>
          </a:graphicData>
        </a:graphic>
      </p:graphicFrame>
      <p:sp>
        <p:nvSpPr>
          <p:cNvPr id="6" name="Arrow: Right 5">
            <a:extLst>
              <a:ext uri="{FF2B5EF4-FFF2-40B4-BE49-F238E27FC236}">
                <a16:creationId xmlns:a16="http://schemas.microsoft.com/office/drawing/2014/main" id="{00A78284-F62A-4CA0-AE61-474E0FC87957}"/>
              </a:ext>
            </a:extLst>
          </p:cNvPr>
          <p:cNvSpPr/>
          <p:nvPr/>
        </p:nvSpPr>
        <p:spPr>
          <a:xfrm>
            <a:off x="2116183" y="5381896"/>
            <a:ext cx="461554" cy="20683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7" name="TextBox 6">
            <a:extLst>
              <a:ext uri="{FF2B5EF4-FFF2-40B4-BE49-F238E27FC236}">
                <a16:creationId xmlns:a16="http://schemas.microsoft.com/office/drawing/2014/main" id="{23915AD6-0031-423F-BDAC-CE829BBE24EF}"/>
              </a:ext>
            </a:extLst>
          </p:cNvPr>
          <p:cNvSpPr txBox="1"/>
          <p:nvPr/>
        </p:nvSpPr>
        <p:spPr>
          <a:xfrm>
            <a:off x="2700336" y="6154589"/>
            <a:ext cx="67913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a:rPr>
              <a:t>Priors on order are often different than order of occurrence in text</a:t>
            </a:r>
          </a:p>
        </p:txBody>
      </p:sp>
      <p:sp>
        <p:nvSpPr>
          <p:cNvPr id="8" name="Arrow: Right 7">
            <a:extLst>
              <a:ext uri="{FF2B5EF4-FFF2-40B4-BE49-F238E27FC236}">
                <a16:creationId xmlns:a16="http://schemas.microsoft.com/office/drawing/2014/main" id="{53DB4135-F2F2-46FF-9324-5A0818178632}"/>
              </a:ext>
            </a:extLst>
          </p:cNvPr>
          <p:cNvSpPr/>
          <p:nvPr/>
        </p:nvSpPr>
        <p:spPr>
          <a:xfrm>
            <a:off x="2116185" y="5017465"/>
            <a:ext cx="461554" cy="20683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cxnSp>
        <p:nvCxnSpPr>
          <p:cNvPr id="10" name="Straight Connector 9">
            <a:extLst>
              <a:ext uri="{FF2B5EF4-FFF2-40B4-BE49-F238E27FC236}">
                <a16:creationId xmlns:a16="http://schemas.microsoft.com/office/drawing/2014/main" id="{D3F289FC-44A7-4662-AFE1-D74F010608C8}"/>
              </a:ext>
            </a:extLst>
          </p:cNvPr>
          <p:cNvCxnSpPr/>
          <p:nvPr/>
        </p:nvCxnSpPr>
        <p:spPr>
          <a:xfrm>
            <a:off x="6738731" y="5257425"/>
            <a:ext cx="390939"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582192-0099-4E6E-94C4-AF91AE8A3F72}"/>
              </a:ext>
            </a:extLst>
          </p:cNvPr>
          <p:cNvCxnSpPr/>
          <p:nvPr/>
        </p:nvCxnSpPr>
        <p:spPr>
          <a:xfrm>
            <a:off x="8441637" y="5257427"/>
            <a:ext cx="390939"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7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56372E4-154A-426F-984B-E68843429810}"/>
              </a:ext>
            </a:extLst>
          </p:cNvPr>
          <p:cNvGrpSpPr/>
          <p:nvPr/>
        </p:nvGrpSpPr>
        <p:grpSpPr>
          <a:xfrm>
            <a:off x="1455420" y="1538143"/>
            <a:ext cx="4648154" cy="2097089"/>
            <a:chOff x="2990850" y="567266"/>
            <a:chExt cx="6257926" cy="5418667"/>
          </a:xfrm>
        </p:grpSpPr>
        <p:graphicFrame>
          <p:nvGraphicFramePr>
            <p:cNvPr id="35" name="Chart 34">
              <a:extLst>
                <a:ext uri="{FF2B5EF4-FFF2-40B4-BE49-F238E27FC236}">
                  <a16:creationId xmlns:a16="http://schemas.microsoft.com/office/drawing/2014/main" id="{A0AEE44E-D9FC-45DF-A88D-ACDA6468085F}"/>
                </a:ext>
              </a:extLst>
            </p:cNvPr>
            <p:cNvGraphicFramePr/>
            <p:nvPr/>
          </p:nvGraphicFramePr>
          <p:xfrm>
            <a:off x="6143626" y="567266"/>
            <a:ext cx="3105150" cy="53161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Chart 35" title="‰">
              <a:extLst>
                <a:ext uri="{FF2B5EF4-FFF2-40B4-BE49-F238E27FC236}">
                  <a16:creationId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itle 1"/>
          <p:cNvSpPr>
            <a:spLocks noGrp="1"/>
          </p:cNvSpPr>
          <p:nvPr>
            <p:ph type="title"/>
          </p:nvPr>
        </p:nvSpPr>
        <p:spPr/>
        <p:txBody>
          <a:bodyPr>
            <a:normAutofit/>
          </a:bodyPr>
          <a:lstStyle/>
          <a:p>
            <a:r>
              <a:rPr lang="en-US" sz="4000" dirty="0"/>
              <a:t>Event distributions Support Temporal Relations</a:t>
            </a:r>
          </a:p>
        </p:txBody>
      </p:sp>
      <p:grpSp>
        <p:nvGrpSpPr>
          <p:cNvPr id="37" name="Group 36">
            <a:extLst>
              <a:ext uri="{FF2B5EF4-FFF2-40B4-BE49-F238E27FC236}">
                <a16:creationId xmlns:a16="http://schemas.microsoft.com/office/drawing/2014/main" id="{60DBE023-6F6D-4A6A-AD2E-1F4DD648E333}"/>
              </a:ext>
            </a:extLst>
          </p:cNvPr>
          <p:cNvGrpSpPr/>
          <p:nvPr/>
        </p:nvGrpSpPr>
        <p:grpSpPr>
          <a:xfrm>
            <a:off x="5963125" y="1525036"/>
            <a:ext cx="4648154" cy="2123303"/>
            <a:chOff x="2990850" y="567264"/>
            <a:chExt cx="6257926" cy="5486400"/>
          </a:xfrm>
        </p:grpSpPr>
        <p:graphicFrame>
          <p:nvGraphicFramePr>
            <p:cNvPr id="38" name="Chart 37">
              <a:extLst>
                <a:ext uri="{FF2B5EF4-FFF2-40B4-BE49-F238E27FC236}">
                  <a16:creationId xmlns:a16="http://schemas.microsoft.com/office/drawing/2014/main" id="{8E55CE37-515A-4AF3-908E-A9A686DCC65B}"/>
                </a:ext>
              </a:extLst>
            </p:cNvPr>
            <p:cNvGraphicFramePr/>
            <p:nvPr/>
          </p:nvGraphicFramePr>
          <p:xfrm>
            <a:off x="6143626" y="567264"/>
            <a:ext cx="3105150" cy="5486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title="‰">
              <a:extLst>
                <a:ext uri="{FF2B5EF4-FFF2-40B4-BE49-F238E27FC236}">
                  <a16:creationId xmlns:a16="http://schemas.microsoft.com/office/drawing/2014/main" id="{F3F024C7-EFC7-45B1-A25B-4B19640666AF}"/>
                </a:ext>
              </a:extLst>
            </p:cNvPr>
            <p:cNvGraphicFramePr/>
            <p:nvPr/>
          </p:nvGraphicFramePr>
          <p:xfrm>
            <a:off x="2990850" y="567266"/>
            <a:ext cx="3105150" cy="5418668"/>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40" name="Group 39">
            <a:extLst>
              <a:ext uri="{FF2B5EF4-FFF2-40B4-BE49-F238E27FC236}">
                <a16:creationId xmlns:a16="http://schemas.microsoft.com/office/drawing/2014/main" id="{256372E4-154A-426F-984B-E68843429810}"/>
              </a:ext>
            </a:extLst>
          </p:cNvPr>
          <p:cNvGrpSpPr/>
          <p:nvPr/>
        </p:nvGrpSpPr>
        <p:grpSpPr>
          <a:xfrm>
            <a:off x="1440702" y="3592604"/>
            <a:ext cx="4648154" cy="2210336"/>
            <a:chOff x="2990850" y="567266"/>
            <a:chExt cx="6257926" cy="5711284"/>
          </a:xfrm>
        </p:grpSpPr>
        <p:graphicFrame>
          <p:nvGraphicFramePr>
            <p:cNvPr id="41" name="Chart 40">
              <a:extLst>
                <a:ext uri="{FF2B5EF4-FFF2-40B4-BE49-F238E27FC236}">
                  <a16:creationId xmlns:a16="http://schemas.microsoft.com/office/drawing/2014/main" id="{A0AEE44E-D9FC-45DF-A88D-ACDA6468085F}"/>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Chart 41" title="‰">
              <a:extLst>
                <a:ext uri="{FF2B5EF4-FFF2-40B4-BE49-F238E27FC236}">
                  <a16:creationId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43" name="Group 42">
            <a:extLst>
              <a:ext uri="{FF2B5EF4-FFF2-40B4-BE49-F238E27FC236}">
                <a16:creationId xmlns:a16="http://schemas.microsoft.com/office/drawing/2014/main" id="{256372E4-154A-426F-984B-E68843429810}"/>
              </a:ext>
            </a:extLst>
          </p:cNvPr>
          <p:cNvGrpSpPr/>
          <p:nvPr/>
        </p:nvGrpSpPr>
        <p:grpSpPr>
          <a:xfrm>
            <a:off x="5791200" y="3618817"/>
            <a:ext cx="4876800" cy="2210336"/>
            <a:chOff x="2990850" y="567266"/>
            <a:chExt cx="6257926" cy="5711284"/>
          </a:xfrm>
        </p:grpSpPr>
        <p:graphicFrame>
          <p:nvGraphicFramePr>
            <p:cNvPr id="44" name="Chart 43">
              <a:extLst>
                <a:ext uri="{FF2B5EF4-FFF2-40B4-BE49-F238E27FC236}">
                  <a16:creationId xmlns:a16="http://schemas.microsoft.com/office/drawing/2014/main" id="{A0AEE44E-D9FC-45DF-A88D-ACDA6468085F}"/>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5" name="Chart 44" title="‰">
              <a:extLst>
                <a:ext uri="{FF2B5EF4-FFF2-40B4-BE49-F238E27FC236}">
                  <a16:creationId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10"/>
            </a:graphicData>
          </a:graphic>
        </p:graphicFrame>
      </p:grpSp>
      <p:sp>
        <p:nvSpPr>
          <p:cNvPr id="3" name="Slide Number Placeholder 2">
            <a:extLst>
              <a:ext uri="{FF2B5EF4-FFF2-40B4-BE49-F238E27FC236}">
                <a16:creationId xmlns:a16="http://schemas.microsoft.com/office/drawing/2014/main" id="{E3712526-B355-43EA-BF6D-0C79570FCE1B}"/>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25</a:t>
            </a:fld>
            <a:endParaRPr lang="en-US" dirty="0"/>
          </a:p>
        </p:txBody>
      </p:sp>
    </p:spTree>
    <p:extLst>
      <p:ext uri="{BB962C8B-B14F-4D97-AF65-F5344CB8AC3E}">
        <p14:creationId xmlns:p14="http://schemas.microsoft.com/office/powerpoint/2010/main" val="258393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F00F344-24FB-4241-B98A-EA66746672A6}"/>
              </a:ext>
            </a:extLst>
          </p:cNvPr>
          <p:cNvGrpSpPr/>
          <p:nvPr/>
        </p:nvGrpSpPr>
        <p:grpSpPr>
          <a:xfrm>
            <a:off x="1930812" y="2006736"/>
            <a:ext cx="8311325" cy="3952283"/>
            <a:chOff x="2990850" y="567266"/>
            <a:chExt cx="6257926" cy="5711284"/>
          </a:xfrm>
        </p:grpSpPr>
        <p:graphicFrame>
          <p:nvGraphicFramePr>
            <p:cNvPr id="22" name="Chart 21">
              <a:extLst>
                <a:ext uri="{FF2B5EF4-FFF2-40B4-BE49-F238E27FC236}">
                  <a16:creationId xmlns:a16="http://schemas.microsoft.com/office/drawing/2014/main" id="{A7ACD9A5-F34E-7D40-B87A-B72B9A7D1C89}"/>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title="‰">
              <a:extLst>
                <a:ext uri="{FF2B5EF4-FFF2-40B4-BE49-F238E27FC236}">
                  <a16:creationId xmlns:a16="http://schemas.microsoft.com/office/drawing/2014/main" id="{88CE20C0-8B24-6A49-BDED-1B4E844C855D}"/>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Rounded Rectangle 3"/>
          <p:cNvSpPr/>
          <p:nvPr/>
        </p:nvSpPr>
        <p:spPr>
          <a:xfrm rot="18692017">
            <a:off x="2421443" y="5019643"/>
            <a:ext cx="739238" cy="324641"/>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9" name="Rounded Rectangle 18"/>
          <p:cNvSpPr/>
          <p:nvPr/>
        </p:nvSpPr>
        <p:spPr>
          <a:xfrm rot="18692017">
            <a:off x="4061224" y="5107479"/>
            <a:ext cx="869597"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0" name="Rounded Rectangle 19"/>
          <p:cNvSpPr/>
          <p:nvPr/>
        </p:nvSpPr>
        <p:spPr>
          <a:xfrm rot="18692017">
            <a:off x="6562415" y="5160694"/>
            <a:ext cx="860005"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7" name="Rounded Rectangle 16"/>
          <p:cNvSpPr/>
          <p:nvPr/>
        </p:nvSpPr>
        <p:spPr>
          <a:xfrm rot="18692017">
            <a:off x="5118934" y="5058687"/>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3" name="Title 1"/>
          <p:cNvSpPr>
            <a:spLocks noGrp="1"/>
          </p:cNvSpPr>
          <p:nvPr>
            <p:ph type="title"/>
          </p:nvPr>
        </p:nvSpPr>
        <p:spPr/>
        <p:txBody>
          <a:bodyPr/>
          <a:lstStyle/>
          <a:p>
            <a:r>
              <a:rPr lang="en-US"/>
              <a:t>Event distributions from TemProb</a:t>
            </a:r>
            <a:endParaRPr lang="en-US" dirty="0"/>
          </a:p>
        </p:txBody>
      </p:sp>
      <p:sp>
        <p:nvSpPr>
          <p:cNvPr id="5" name="Content Placeholder 4">
            <a:extLst>
              <a:ext uri="{FF2B5EF4-FFF2-40B4-BE49-F238E27FC236}">
                <a16:creationId xmlns:a16="http://schemas.microsoft.com/office/drawing/2014/main" id="{7DACC8FC-323A-4D10-882B-445E85E03247}"/>
              </a:ext>
            </a:extLst>
          </p:cNvPr>
          <p:cNvSpPr>
            <a:spLocks noGrp="1"/>
          </p:cNvSpPr>
          <p:nvPr>
            <p:ph idx="1"/>
          </p:nvPr>
        </p:nvSpPr>
        <p:spPr>
          <a:xfrm>
            <a:off x="609600" y="839478"/>
            <a:ext cx="10972800" cy="4484915"/>
          </a:xfrm>
        </p:spPr>
        <p:txBody>
          <a:bodyPr/>
          <a:lstStyle/>
          <a:p>
            <a:r>
              <a:rPr lang="en-US" dirty="0"/>
              <a:t>Can be implemented within the same framework, and it’s neural counterpart. </a:t>
            </a:r>
          </a:p>
        </p:txBody>
      </p:sp>
      <p:sp>
        <p:nvSpPr>
          <p:cNvPr id="2" name="Slide Number Placeholder 1">
            <a:extLst>
              <a:ext uri="{FF2B5EF4-FFF2-40B4-BE49-F238E27FC236}">
                <a16:creationId xmlns:a16="http://schemas.microsoft.com/office/drawing/2014/main" id="{347DEA8D-7CE2-493A-ACD0-79C02ADFC251}"/>
              </a:ext>
            </a:extLst>
          </p:cNvPr>
          <p:cNvSpPr>
            <a:spLocks noGrp="1"/>
          </p:cNvSpPr>
          <p:nvPr>
            <p:ph type="sldNum" sz="quarter" idx="11"/>
          </p:nvPr>
        </p:nvSpPr>
        <p:spPr/>
        <p:txBody>
          <a:bodyPr/>
          <a:lstStyle/>
          <a:p>
            <a:fld id="{8A758EFE-665F-4341-B5B8-2DAEADA52F6C}" type="slidenum">
              <a:rPr lang="en-US" smtClean="0"/>
              <a:pPr/>
              <a:t>26</a:t>
            </a:fld>
            <a:endParaRPr lang="en-US" dirty="0"/>
          </a:p>
        </p:txBody>
      </p:sp>
      <p:sp>
        <p:nvSpPr>
          <p:cNvPr id="24" name="Rounded Rectangle 23">
            <a:extLst>
              <a:ext uri="{FF2B5EF4-FFF2-40B4-BE49-F238E27FC236}">
                <a16:creationId xmlns:a16="http://schemas.microsoft.com/office/drawing/2014/main" id="{0364FDA4-BA70-BF43-BCAE-43EE56404990}"/>
              </a:ext>
            </a:extLst>
          </p:cNvPr>
          <p:cNvSpPr/>
          <p:nvPr/>
        </p:nvSpPr>
        <p:spPr>
          <a:xfrm rot="18692017">
            <a:off x="9347399" y="5111071"/>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5" name="Rounded Rectangle 24">
            <a:extLst>
              <a:ext uri="{FF2B5EF4-FFF2-40B4-BE49-F238E27FC236}">
                <a16:creationId xmlns:a16="http://schemas.microsoft.com/office/drawing/2014/main" id="{A2F9E6C8-867A-AD49-A732-C447D45E119D}"/>
              </a:ext>
            </a:extLst>
          </p:cNvPr>
          <p:cNvSpPr/>
          <p:nvPr/>
        </p:nvSpPr>
        <p:spPr>
          <a:xfrm rot="18692017">
            <a:off x="7137599" y="5111071"/>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CC149B30-B757-4D9D-8088-CA344FC6421E}"/>
              </a:ext>
            </a:extLst>
          </p:cNvPr>
          <p:cNvPicPr>
            <a:picLocks noChangeAspect="1"/>
          </p:cNvPicPr>
          <p:nvPr/>
        </p:nvPicPr>
        <p:blipFill>
          <a:blip r:embed="rId5"/>
          <a:stretch>
            <a:fillRect/>
          </a:stretch>
        </p:blipFill>
        <p:spPr>
          <a:xfrm>
            <a:off x="4212247" y="1256971"/>
            <a:ext cx="3767506" cy="553900"/>
          </a:xfrm>
          <a:prstGeom prst="rect">
            <a:avLst/>
          </a:prstGeom>
          <a:ln>
            <a:solidFill>
              <a:schemeClr val="accent2"/>
            </a:solidFill>
          </a:ln>
        </p:spPr>
      </p:pic>
    </p:spTree>
    <p:extLst>
      <p:ext uri="{BB962C8B-B14F-4D97-AF65-F5344CB8AC3E}">
        <p14:creationId xmlns:p14="http://schemas.microsoft.com/office/powerpoint/2010/main" val="8010573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t</a:t>
              </a:r>
              <a:r>
                <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rPr>
                <a:t>0  </a:t>
              </a: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 t</a:t>
              </a:r>
              <a:r>
                <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rPr>
                <a:t>1</a:t>
              </a: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  t</a:t>
              </a:r>
              <a:r>
                <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rPr>
                <a:t>2</a:t>
              </a: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                </a:t>
              </a:r>
              <a:r>
                <a:rPr kumimoji="0" lang="en-US" sz="900" b="0" i="0" u="none" strike="noStrike" kern="0" cap="none" spc="0" normalizeH="0" baseline="0" noProof="0" dirty="0" err="1">
                  <a:ln>
                    <a:noFill/>
                  </a:ln>
                  <a:solidFill>
                    <a:prstClr val="black"/>
                  </a:solidFill>
                  <a:effectLst/>
                  <a:uLnTx/>
                  <a:uFillTx/>
                  <a:latin typeface="Courier" charset="0"/>
                  <a:ea typeface="Courier" charset="0"/>
                  <a:cs typeface="Courier" charset="0"/>
                </a:rPr>
                <a:t>t</a:t>
              </a:r>
              <a:r>
                <a:rPr kumimoji="0" lang="en-US" sz="900" b="0" i="0" u="none" strike="noStrike" kern="0" cap="none" spc="0" normalizeH="0" baseline="-25000" noProof="0" dirty="0" err="1">
                  <a:ln>
                    <a:noFill/>
                  </a:ln>
                  <a:solidFill>
                    <a:prstClr val="black"/>
                  </a:solidFill>
                  <a:effectLst/>
                  <a:uLnTx/>
                  <a:uFillTx/>
                  <a:latin typeface="Courier" charset="0"/>
                  <a:ea typeface="Courier" charset="0"/>
                  <a:cs typeface="Courier" charset="0"/>
                </a:rPr>
                <a:t>n</a:t>
              </a:r>
              <a:endPar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endParaRPr>
            </a:p>
          </p:txBody>
        </p:sp>
      </p:grpSp>
      <p:grpSp>
        <p:nvGrpSpPr>
          <p:cNvPr id="26" name="Group 25">
            <a:extLst>
              <a:ext uri="{FF2B5EF4-FFF2-40B4-BE49-F238E27FC236}">
                <a16:creationId xmlns:a16="http://schemas.microsoft.com/office/drawing/2014/main" id="{B2EA2C41-6AF5-3C48-9C9E-8CA8347D0572}"/>
              </a:ext>
            </a:extLst>
          </p:cNvPr>
          <p:cNvGrpSpPr/>
          <p:nvPr/>
        </p:nvGrpSpPr>
        <p:grpSpPr>
          <a:xfrm>
            <a:off x="3581545" y="3610478"/>
            <a:ext cx="5367078" cy="1941686"/>
            <a:chOff x="2057545" y="3610478"/>
            <a:chExt cx="5367078" cy="1941686"/>
          </a:xfrm>
        </p:grpSpPr>
        <p:sp>
          <p:nvSpPr>
            <p:cNvPr id="29" name="TextBox 28">
              <a:extLst>
                <a:ext uri="{FF2B5EF4-FFF2-40B4-BE49-F238E27FC236}">
                  <a16:creationId xmlns:a16="http://schemas.microsoft.com/office/drawing/2014/main" id="{1BEC9E07-A852-BA4B-8E8B-338457D1F3D8}"/>
                </a:ext>
              </a:extLst>
            </p:cNvPr>
            <p:cNvSpPr txBox="1"/>
            <p:nvPr/>
          </p:nvSpPr>
          <p:spPr>
            <a:xfrm>
              <a:off x="6760755" y="4836033"/>
              <a:ext cx="4196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ourier" charset="0"/>
                  <a:ea typeface="Courier" charset="0"/>
                  <a:cs typeface="Courier" charset="0"/>
                </a:rPr>
                <a:t>h</a:t>
              </a:r>
              <a:r>
                <a:rPr kumimoji="0" lang="en-US" sz="1200" b="0" i="0" u="none" strike="noStrike" kern="0" cap="none" spc="0" normalizeH="0" baseline="-25000" noProof="0" dirty="0">
                  <a:ln>
                    <a:noFill/>
                  </a:ln>
                  <a:solidFill>
                    <a:prstClr val="black"/>
                  </a:solidFill>
                  <a:effectLst/>
                  <a:uLnTx/>
                  <a:uFillTx/>
                  <a:latin typeface="Courier" charset="0"/>
                  <a:ea typeface="Courier" charset="0"/>
                  <a:cs typeface="Courier" charset="0"/>
                </a:rPr>
                <a:t>e2</a:t>
              </a:r>
              <a:endParaRPr kumimoji="0" lang="en-US" sz="1200" b="0" i="0" u="none" strike="noStrike" kern="0" cap="none" spc="0" normalizeH="0" baseline="0" noProof="0" dirty="0">
                <a:ln>
                  <a:noFill/>
                </a:ln>
                <a:solidFill>
                  <a:prstClr val="black"/>
                </a:solidFill>
                <a:effectLst/>
                <a:uLnTx/>
                <a:uFillTx/>
                <a:latin typeface="Courier" charset="0"/>
                <a:ea typeface="Courier" charset="0"/>
                <a:cs typeface="Courier" charset="0"/>
              </a:endParaRPr>
            </a:p>
          </p:txBody>
        </p:sp>
        <p:sp>
          <p:nvSpPr>
            <p:cNvPr id="33" name="TextBox 32">
              <a:extLst>
                <a:ext uri="{FF2B5EF4-FFF2-40B4-BE49-F238E27FC236}">
                  <a16:creationId xmlns:a16="http://schemas.microsoft.com/office/drawing/2014/main" id="{DE29157F-628A-FF42-9411-894779B8745A}"/>
                </a:ext>
              </a:extLst>
            </p:cNvPr>
            <p:cNvSpPr txBox="1"/>
            <p:nvPr/>
          </p:nvSpPr>
          <p:spPr>
            <a:xfrm>
              <a:off x="6694541" y="3610478"/>
              <a:ext cx="5046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ourier" charset="0"/>
                  <a:ea typeface="Courier" charset="0"/>
                  <a:cs typeface="Courier" charset="0"/>
                </a:rPr>
                <a:t>h</a:t>
              </a:r>
              <a:r>
                <a:rPr kumimoji="0" lang="en-US" sz="1200" b="0" i="0" u="none" strike="noStrike" kern="0" cap="none" spc="0" normalizeH="0" baseline="-25000" noProof="0" dirty="0">
                  <a:ln>
                    <a:noFill/>
                  </a:ln>
                  <a:solidFill>
                    <a:prstClr val="black"/>
                  </a:solidFill>
                  <a:effectLst/>
                  <a:uLnTx/>
                  <a:uFillTx/>
                  <a:latin typeface="Courier" charset="0"/>
                  <a:ea typeface="Courier" charset="0"/>
                  <a:cs typeface="Courier" charset="0"/>
                </a:rPr>
                <a:t>e1</a:t>
              </a:r>
              <a:endParaRPr kumimoji="0" lang="en-US" sz="1200" b="0" i="0" u="none" strike="noStrike" kern="0" cap="none" spc="0" normalizeH="0" baseline="0" noProof="0" dirty="0">
                <a:ln>
                  <a:noFill/>
                </a:ln>
                <a:solidFill>
                  <a:prstClr val="black"/>
                </a:solidFill>
                <a:effectLst/>
                <a:uLnTx/>
                <a:uFillTx/>
                <a:latin typeface="Courier" charset="0"/>
                <a:ea typeface="Courier" charset="0"/>
                <a:cs typeface="Courier" charset="0"/>
              </a:endParaRPr>
            </a:p>
          </p:txBody>
        </p:sp>
        <p:grpSp>
          <p:nvGrpSpPr>
            <p:cNvPr id="34" name="Group 33">
              <a:extLst>
                <a:ext uri="{FF2B5EF4-FFF2-40B4-BE49-F238E27FC236}">
                  <a16:creationId xmlns:a16="http://schemas.microsoft.com/office/drawing/2014/main" id="{A0302575-CEDA-9349-A079-636F7474C069}"/>
                </a:ext>
              </a:extLst>
            </p:cNvPr>
            <p:cNvGrpSpPr/>
            <p:nvPr/>
          </p:nvGrpSpPr>
          <p:grpSpPr>
            <a:xfrm>
              <a:off x="2057545" y="3849696"/>
              <a:ext cx="5367078" cy="1702468"/>
              <a:chOff x="2057545" y="3849696"/>
              <a:chExt cx="5367078" cy="1702468"/>
            </a:xfrm>
          </p:grpSpPr>
          <p:grpSp>
            <p:nvGrpSpPr>
              <p:cNvPr id="35" name="Group 34">
                <a:extLst>
                  <a:ext uri="{FF2B5EF4-FFF2-40B4-BE49-F238E27FC236}">
                    <a16:creationId xmlns:a16="http://schemas.microsoft.com/office/drawing/2014/main" id="{AB9776E4-A930-2446-A717-466A63D170EF}"/>
                  </a:ext>
                </a:extLst>
              </p:cNvPr>
              <p:cNvGrpSpPr/>
              <p:nvPr/>
            </p:nvGrpSpPr>
            <p:grpSpPr>
              <a:xfrm>
                <a:off x="2057545" y="3898229"/>
                <a:ext cx="5235488" cy="1230841"/>
                <a:chOff x="2057545" y="3898229"/>
                <a:chExt cx="5235488" cy="1230841"/>
              </a:xfrm>
            </p:grpSpPr>
            <p:sp>
              <p:nvSpPr>
                <p:cNvPr id="40" name="Bent-Up Arrow 39">
                  <a:extLst>
                    <a:ext uri="{FF2B5EF4-FFF2-40B4-BE49-F238E27FC236}">
                      <a16:creationId xmlns:a16="http://schemas.microsoft.com/office/drawing/2014/main" id="{749B142F-A334-F24A-BD28-5CDEB0D3E081}"/>
                    </a:ext>
                  </a:extLst>
                </p:cNvPr>
                <p:cNvSpPr/>
                <p:nvPr/>
              </p:nvSpPr>
              <p:spPr>
                <a:xfrm rot="5400000" flipH="1">
                  <a:off x="4552793" y="1402981"/>
                  <a:ext cx="233389" cy="5223885"/>
                </a:xfrm>
                <a:prstGeom prst="bentUpArrow">
                  <a:avLst>
                    <a:gd name="adj1" fmla="val 0"/>
                    <a:gd name="adj2" fmla="val 6756"/>
                    <a:gd name="adj3" fmla="val 20135"/>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grpSp>
              <p:nvGrpSpPr>
                <p:cNvPr id="41" name="Group 40">
                  <a:extLst>
                    <a:ext uri="{FF2B5EF4-FFF2-40B4-BE49-F238E27FC236}">
                      <a16:creationId xmlns:a16="http://schemas.microsoft.com/office/drawing/2014/main" id="{7B085608-A053-AB45-8FF0-99A30FAA0AAC}"/>
                    </a:ext>
                  </a:extLst>
                </p:cNvPr>
                <p:cNvGrpSpPr/>
                <p:nvPr/>
              </p:nvGrpSpPr>
              <p:grpSpPr>
                <a:xfrm>
                  <a:off x="3132702" y="4071242"/>
                  <a:ext cx="4160331" cy="1057828"/>
                  <a:chOff x="4427129" y="4129048"/>
                  <a:chExt cx="2314332" cy="1597344"/>
                </a:xfrm>
              </p:grpSpPr>
              <p:cxnSp>
                <p:nvCxnSpPr>
                  <p:cNvPr id="42" name="Elbow Connector 41">
                    <a:extLst>
                      <a:ext uri="{FF2B5EF4-FFF2-40B4-BE49-F238E27FC236}">
                        <a16:creationId xmlns:a16="http://schemas.microsoft.com/office/drawing/2014/main" id="{C01802C8-6206-BC4C-A5A9-203286F39FE6}"/>
                      </a:ext>
                    </a:extLst>
                  </p:cNvPr>
                  <p:cNvCxnSpPr>
                    <a:endCxn id="36" idx="3"/>
                  </p:cNvCxnSpPr>
                  <p:nvPr/>
                </p:nvCxnSpPr>
                <p:spPr>
                  <a:xfrm>
                    <a:off x="4427134" y="4129048"/>
                    <a:ext cx="2314327" cy="159734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B92FE208-41D5-5D4A-BAB8-40C2E2771D8B}"/>
                      </a:ext>
                    </a:extLst>
                  </p:cNvPr>
                  <p:cNvCxnSpPr/>
                  <p:nvPr/>
                </p:nvCxnSpPr>
                <p:spPr>
                  <a:xfrm flipH="1">
                    <a:off x="4427129" y="4129049"/>
                    <a:ext cx="1" cy="9114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grpSp>
          <p:sp>
            <p:nvSpPr>
              <p:cNvPr id="36" name="Rectangle 35">
                <a:extLst>
                  <a:ext uri="{FF2B5EF4-FFF2-40B4-BE49-F238E27FC236}">
                    <a16:creationId xmlns:a16="http://schemas.microsoft.com/office/drawing/2014/main" id="{0B3BECAF-7BD3-5D4B-9177-97F9B0A52872}"/>
                  </a:ext>
                </a:extLst>
              </p:cNvPr>
              <p:cNvSpPr/>
              <p:nvPr/>
            </p:nvSpPr>
            <p:spPr>
              <a:xfrm flipH="1">
                <a:off x="7293026" y="4705974"/>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37" name="Rectangle 36">
                <a:extLst>
                  <a:ext uri="{FF2B5EF4-FFF2-40B4-BE49-F238E27FC236}">
                    <a16:creationId xmlns:a16="http://schemas.microsoft.com/office/drawing/2014/main" id="{47010FEE-D80A-FA4A-B4BE-9CD20B7A1982}"/>
                  </a:ext>
                </a:extLst>
              </p:cNvPr>
              <p:cNvSpPr/>
              <p:nvPr/>
            </p:nvSpPr>
            <p:spPr>
              <a:xfrm flipH="1">
                <a:off x="7293026" y="3849696"/>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38" name="TextBox 37">
                <a:extLst>
                  <a:ext uri="{FF2B5EF4-FFF2-40B4-BE49-F238E27FC236}">
                    <a16:creationId xmlns:a16="http://schemas.microsoft.com/office/drawing/2014/main" id="{6AD0BF0A-16AB-484F-AD99-790A9004BEC1}"/>
                  </a:ext>
                </a:extLst>
              </p:cNvPr>
              <p:cNvSpPr txBox="1"/>
              <p:nvPr/>
            </p:nvSpPr>
            <p:spPr>
              <a:xfrm>
                <a:off x="6909405" y="4057607"/>
                <a:ext cx="4585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ourier" charset="0"/>
                    <a:ea typeface="Courier" charset="0"/>
                    <a:cs typeface="Courier" charset="0"/>
                  </a:rPr>
                  <a:t>128</a:t>
                </a:r>
                <a:endPar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endParaRPr>
              </a:p>
            </p:txBody>
          </p:sp>
          <p:sp>
            <p:nvSpPr>
              <p:cNvPr id="39" name="TextBox 38">
                <a:extLst>
                  <a:ext uri="{FF2B5EF4-FFF2-40B4-BE49-F238E27FC236}">
                    <a16:creationId xmlns:a16="http://schemas.microsoft.com/office/drawing/2014/main" id="{3314052D-A997-F24F-BF1C-AE0FE3EFBBB6}"/>
                  </a:ext>
                </a:extLst>
              </p:cNvPr>
              <p:cNvSpPr txBox="1"/>
              <p:nvPr/>
            </p:nvSpPr>
            <p:spPr>
              <a:xfrm>
                <a:off x="6870296" y="5186806"/>
                <a:ext cx="5543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ourier" charset="0"/>
                    <a:ea typeface="Courier" charset="0"/>
                    <a:cs typeface="Courier" charset="0"/>
                  </a:rPr>
                  <a:t>128</a:t>
                </a:r>
                <a:endPar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endParaRPr>
              </a:p>
            </p:txBody>
          </p:sp>
        </p:grpSp>
      </p:grpSp>
      <p:grpSp>
        <p:nvGrpSpPr>
          <p:cNvPr id="3" name="Group 2">
            <a:extLst>
              <a:ext uri="{FF2B5EF4-FFF2-40B4-BE49-F238E27FC236}">
                <a16:creationId xmlns:a16="http://schemas.microsoft.com/office/drawing/2014/main" id="{DEC33DAE-30F8-A04B-8EF4-B1D608A85D13}"/>
              </a:ext>
            </a:extLst>
          </p:cNvPr>
          <p:cNvGrpSpPr/>
          <p:nvPr/>
        </p:nvGrpSpPr>
        <p:grpSpPr>
          <a:xfrm>
            <a:off x="8895690" y="4132189"/>
            <a:ext cx="1374279" cy="1321620"/>
            <a:chOff x="7371689" y="4132189"/>
            <a:chExt cx="1374279" cy="1321620"/>
          </a:xfrm>
        </p:grpSpPr>
        <p:sp>
          <p:nvSpPr>
            <p:cNvPr id="44" name="Rectangle 43">
              <a:extLst>
                <a:ext uri="{FF2B5EF4-FFF2-40B4-BE49-F238E27FC236}">
                  <a16:creationId xmlns:a16="http://schemas.microsoft.com/office/drawing/2014/main" id="{4912E571-EF04-BA48-AC5B-4190A38E37DF}"/>
                </a:ext>
              </a:extLst>
            </p:cNvPr>
            <p:cNvSpPr/>
            <p:nvPr/>
          </p:nvSpPr>
          <p:spPr>
            <a:xfrm flipH="1">
              <a:off x="7769699" y="4535844"/>
              <a:ext cx="81145" cy="436932"/>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45" name="Rectangle 44">
              <a:extLst>
                <a:ext uri="{FF2B5EF4-FFF2-40B4-BE49-F238E27FC236}">
                  <a16:creationId xmlns:a16="http://schemas.microsoft.com/office/drawing/2014/main" id="{E711711B-62C7-0542-9FBC-FB81C8C9D01D}"/>
                </a:ext>
              </a:extLst>
            </p:cNvPr>
            <p:cNvSpPr>
              <a:spLocks/>
            </p:cNvSpPr>
            <p:nvPr/>
          </p:nvSpPr>
          <p:spPr>
            <a:xfrm flipH="1">
              <a:off x="8247848" y="4607761"/>
              <a:ext cx="69066" cy="317429"/>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cxnSp>
          <p:nvCxnSpPr>
            <p:cNvPr id="46" name="Straight Arrow Connector 45">
              <a:extLst>
                <a:ext uri="{FF2B5EF4-FFF2-40B4-BE49-F238E27FC236}">
                  <a16:creationId xmlns:a16="http://schemas.microsoft.com/office/drawing/2014/main" id="{AF419D41-88D0-EE4A-AFCB-1027DD05071D}"/>
                </a:ext>
              </a:extLst>
            </p:cNvPr>
            <p:cNvCxnSpPr/>
            <p:nvPr/>
          </p:nvCxnSpPr>
          <p:spPr>
            <a:xfrm>
              <a:off x="7849238" y="4764357"/>
              <a:ext cx="398613"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34504C94-7403-FB40-AD9B-B6EC34AA22FD}"/>
                </a:ext>
              </a:extLst>
            </p:cNvPr>
            <p:cNvCxnSpPr>
              <a:endCxn id="44" idx="3"/>
            </p:cNvCxnSpPr>
            <p:nvPr/>
          </p:nvCxnSpPr>
          <p:spPr>
            <a:xfrm>
              <a:off x="7371689" y="4535844"/>
              <a:ext cx="39801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B689A6C0-9A68-B54B-9BB5-37FF5D0FB441}"/>
                </a:ext>
              </a:extLst>
            </p:cNvPr>
            <p:cNvCxnSpPr>
              <a:endCxn id="44" idx="3"/>
            </p:cNvCxnSpPr>
            <p:nvPr/>
          </p:nvCxnSpPr>
          <p:spPr>
            <a:xfrm>
              <a:off x="7371689" y="4369085"/>
              <a:ext cx="398010" cy="385225"/>
            </a:xfrm>
            <a:prstGeom prst="straightConnector1">
              <a:avLst/>
            </a:prstGeom>
            <a:noFill/>
            <a:ln w="6350" cap="flat" cmpd="sng" algn="ctr">
              <a:solidFill>
                <a:sysClr val="windowText" lastClr="000000"/>
              </a:solidFill>
              <a:prstDash val="solid"/>
              <a:miter lim="800000"/>
              <a:tailEnd type="triangle"/>
            </a:ln>
            <a:effectLst/>
          </p:spPr>
        </p:cxnSp>
        <p:cxnSp>
          <p:nvCxnSpPr>
            <p:cNvPr id="49" name="Straight Arrow Connector 48">
              <a:extLst>
                <a:ext uri="{FF2B5EF4-FFF2-40B4-BE49-F238E27FC236}">
                  <a16:creationId xmlns:a16="http://schemas.microsoft.com/office/drawing/2014/main" id="{7788E35A-8643-4C43-BEDD-ACDFDDD55BFF}"/>
                </a:ext>
              </a:extLst>
            </p:cNvPr>
            <p:cNvCxnSpPr/>
            <p:nvPr/>
          </p:nvCxnSpPr>
          <p:spPr>
            <a:xfrm flipV="1">
              <a:off x="7376805" y="4773072"/>
              <a:ext cx="398011" cy="218466"/>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524B3F39-9250-FB4C-9EB5-6EB5DDD296AF}"/>
                </a:ext>
              </a:extLst>
            </p:cNvPr>
            <p:cNvCxnSpPr/>
            <p:nvPr/>
          </p:nvCxnSpPr>
          <p:spPr>
            <a:xfrm flipV="1">
              <a:off x="7376805" y="4773072"/>
              <a:ext cx="398011" cy="385225"/>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E774F0FD-827D-C64D-BC34-B67E322DD6F4}"/>
                </a:ext>
              </a:extLst>
            </p:cNvPr>
            <p:cNvCxnSpPr/>
            <p:nvPr/>
          </p:nvCxnSpPr>
          <p:spPr>
            <a:xfrm>
              <a:off x="7846861" y="4639383"/>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4C4E45AB-3A8E-3D42-8594-FF4F1633F4F5}"/>
                </a:ext>
              </a:extLst>
            </p:cNvPr>
            <p:cNvCxnSpPr/>
            <p:nvPr/>
          </p:nvCxnSpPr>
          <p:spPr>
            <a:xfrm>
              <a:off x="7846861" y="4549111"/>
              <a:ext cx="398011" cy="208537"/>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42BD8F8E-EB0D-5746-83E4-D3AFCB948505}"/>
                </a:ext>
              </a:extLst>
            </p:cNvPr>
            <p:cNvCxnSpPr/>
            <p:nvPr/>
          </p:nvCxnSpPr>
          <p:spPr>
            <a:xfrm flipV="1">
              <a:off x="7846861" y="4757647"/>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4E614E47-321F-4F4E-97FA-5D83D0C5C2C9}"/>
                </a:ext>
              </a:extLst>
            </p:cNvPr>
            <p:cNvCxnSpPr/>
            <p:nvPr/>
          </p:nvCxnSpPr>
          <p:spPr>
            <a:xfrm flipV="1">
              <a:off x="7846861" y="4757647"/>
              <a:ext cx="398011" cy="208537"/>
            </a:xfrm>
            <a:prstGeom prst="straightConnector1">
              <a:avLst/>
            </a:prstGeom>
            <a:noFill/>
            <a:ln w="6350" cap="flat" cmpd="sng" algn="ctr">
              <a:solidFill>
                <a:sysClr val="windowText" lastClr="000000"/>
              </a:solidFill>
              <a:prstDash val="solid"/>
              <a:miter lim="800000"/>
              <a:tailEnd type="triangle"/>
            </a:ln>
            <a:effectLst/>
          </p:spPr>
        </p:cxnSp>
        <p:sp>
          <p:nvSpPr>
            <p:cNvPr id="55" name="TextBox 54">
              <a:extLst>
                <a:ext uri="{FF2B5EF4-FFF2-40B4-BE49-F238E27FC236}">
                  <a16:creationId xmlns:a16="http://schemas.microsoft.com/office/drawing/2014/main" id="{8D6B5939-95A0-D64B-913C-80EFD529819C}"/>
                </a:ext>
              </a:extLst>
            </p:cNvPr>
            <p:cNvSpPr txBox="1"/>
            <p:nvPr/>
          </p:nvSpPr>
          <p:spPr>
            <a:xfrm>
              <a:off x="8282380" y="4579960"/>
              <a:ext cx="463588" cy="553998"/>
            </a:xfrm>
            <a:prstGeom prst="rect">
              <a:avLst/>
            </a:prstGeom>
            <a:noFill/>
          </p:spPr>
          <p:txBody>
            <a:bodyPr wrap="none" rtlCol="0">
              <a:spAutoFit/>
            </a:bodyPr>
            <a:lstStyle/>
            <a:p>
              <a:pPr marL="0" marR="0" lvl="0" indent="0" algn="l" defTabSz="914400" rtl="0" eaLnBrk="1" fontAlgn="auto" latinLnBrk="0" hangingPunct="1">
                <a:lnSpc>
                  <a:spcPts val="94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a:rPr>
                <a:t>before</a:t>
              </a:r>
            </a:p>
            <a:p>
              <a:pPr marL="0" marR="0" lvl="0" indent="0" algn="l" defTabSz="914400" rtl="0" eaLnBrk="1" fontAlgn="auto" latinLnBrk="0" hangingPunct="1">
                <a:lnSpc>
                  <a:spcPts val="94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a:rPr>
                <a:t>after</a:t>
              </a:r>
            </a:p>
            <a:p>
              <a:pPr marL="0" marR="0" lvl="0" indent="0" algn="l" defTabSz="914400" rtl="0" eaLnBrk="1" fontAlgn="auto" latinLnBrk="0" hangingPunct="1">
                <a:lnSpc>
                  <a:spcPts val="94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a:rPr>
                <a:t>equal</a:t>
              </a:r>
            </a:p>
            <a:p>
              <a:pPr marL="0" marR="0" lvl="0" indent="0" algn="l" defTabSz="914400" rtl="0" eaLnBrk="1" fontAlgn="auto" latinLnBrk="0" hangingPunct="1">
                <a:lnSpc>
                  <a:spcPts val="94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a:rPr>
                <a:t>vague</a:t>
              </a:r>
            </a:p>
          </p:txBody>
        </p:sp>
        <p:cxnSp>
          <p:nvCxnSpPr>
            <p:cNvPr id="56" name="Straight Arrow Connector 55">
              <a:extLst>
                <a:ext uri="{FF2B5EF4-FFF2-40B4-BE49-F238E27FC236}">
                  <a16:creationId xmlns:a16="http://schemas.microsoft.com/office/drawing/2014/main" id="{6A52DD67-121C-EE40-ADA3-E8A5B50BDF99}"/>
                </a:ext>
              </a:extLst>
            </p:cNvPr>
            <p:cNvCxnSpPr>
              <a:endCxn id="44" idx="3"/>
            </p:cNvCxnSpPr>
            <p:nvPr/>
          </p:nvCxnSpPr>
          <p:spPr>
            <a:xfrm>
              <a:off x="7374065" y="4132189"/>
              <a:ext cx="395635" cy="622121"/>
            </a:xfrm>
            <a:prstGeom prst="straightConnector1">
              <a:avLst/>
            </a:prstGeom>
            <a:noFill/>
            <a:ln w="6350" cap="flat" cmpd="sng" algn="ctr">
              <a:solidFill>
                <a:sysClr val="windowText" lastClr="000000"/>
              </a:solidFill>
              <a:prstDash val="solid"/>
              <a:miter lim="800000"/>
              <a:tailEnd type="triangle"/>
            </a:ln>
            <a:effectLst/>
          </p:spPr>
        </p:cxnSp>
        <p:cxnSp>
          <p:nvCxnSpPr>
            <p:cNvPr id="57" name="Straight Arrow Connector 56">
              <a:extLst>
                <a:ext uri="{FF2B5EF4-FFF2-40B4-BE49-F238E27FC236}">
                  <a16:creationId xmlns:a16="http://schemas.microsoft.com/office/drawing/2014/main" id="{DE8AD148-0BF7-B44B-852A-2D59D153519F}"/>
                </a:ext>
              </a:extLst>
            </p:cNvPr>
            <p:cNvCxnSpPr/>
            <p:nvPr/>
          </p:nvCxnSpPr>
          <p:spPr>
            <a:xfrm flipV="1">
              <a:off x="7372025" y="4831688"/>
              <a:ext cx="395635" cy="622121"/>
            </a:xfrm>
            <a:prstGeom prst="straightConnector1">
              <a:avLst/>
            </a:prstGeom>
            <a:noFill/>
            <a:ln w="6350" cap="flat" cmpd="sng" algn="ctr">
              <a:solidFill>
                <a:sysClr val="windowText" lastClr="000000"/>
              </a:solidFill>
              <a:prstDash val="solid"/>
              <a:miter lim="800000"/>
              <a:tailEnd type="triangle"/>
            </a:ln>
            <a:effectLst/>
          </p:spPr>
        </p:cxnSp>
        <p:sp>
          <p:nvSpPr>
            <p:cNvPr id="58" name="TextBox 57">
              <a:extLst>
                <a:ext uri="{FF2B5EF4-FFF2-40B4-BE49-F238E27FC236}">
                  <a16:creationId xmlns:a16="http://schemas.microsoft.com/office/drawing/2014/main" id="{33AD5490-6C98-0C42-9E21-D2A1C1BD134A}"/>
                </a:ext>
              </a:extLst>
            </p:cNvPr>
            <p:cNvSpPr txBox="1"/>
            <p:nvPr/>
          </p:nvSpPr>
          <p:spPr>
            <a:xfrm>
              <a:off x="7957296" y="4386573"/>
              <a:ext cx="63993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output</a:t>
              </a:r>
            </a:p>
          </p:txBody>
        </p:sp>
        <p:sp>
          <p:nvSpPr>
            <p:cNvPr id="59" name="TextBox 58">
              <a:extLst>
                <a:ext uri="{FF2B5EF4-FFF2-40B4-BE49-F238E27FC236}">
                  <a16:creationId xmlns:a16="http://schemas.microsoft.com/office/drawing/2014/main" id="{AE8FF3FD-FF60-2F40-9709-0642924CEB23}"/>
                </a:ext>
              </a:extLst>
            </p:cNvPr>
            <p:cNvSpPr txBox="1"/>
            <p:nvPr/>
          </p:nvSpPr>
          <p:spPr>
            <a:xfrm>
              <a:off x="7607290" y="5024021"/>
              <a:ext cx="40709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ourier" charset="0"/>
                  <a:ea typeface="Courier" charset="0"/>
                  <a:cs typeface="Courier" charset="0"/>
                </a:rPr>
                <a:t>64</a:t>
              </a:r>
              <a:endPar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endParaRPr>
            </a:p>
          </p:txBody>
        </p:sp>
      </p:grpSp>
      <p:sp>
        <p:nvSpPr>
          <p:cNvPr id="60" name="TextBox 59">
            <a:extLst>
              <a:ext uri="{FF2B5EF4-FFF2-40B4-BE49-F238E27FC236}">
                <a16:creationId xmlns:a16="http://schemas.microsoft.com/office/drawing/2014/main" id="{F740E140-21E5-C944-B719-A7A1EB5860BE}"/>
              </a:ext>
            </a:extLst>
          </p:cNvPr>
          <p:cNvSpPr txBox="1"/>
          <p:nvPr/>
        </p:nvSpPr>
        <p:spPr>
          <a:xfrm>
            <a:off x="7609304" y="5585612"/>
            <a:ext cx="23778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ourier" charset="0"/>
                <a:ea typeface="Courier" charset="0"/>
                <a:cs typeface="Courier" charset="0"/>
              </a:rPr>
              <a:t>Output confidence scores</a:t>
            </a:r>
          </a:p>
        </p:txBody>
      </p:sp>
      <p:sp>
        <p:nvSpPr>
          <p:cNvPr id="66" name="Rectangle 65">
            <a:extLst>
              <a:ext uri="{FF2B5EF4-FFF2-40B4-BE49-F238E27FC236}">
                <a16:creationId xmlns:a16="http://schemas.microsoft.com/office/drawing/2014/main" id="{7540B02E-F3CA-7A41-B9F1-90F0B20C34E8}"/>
              </a:ext>
            </a:extLst>
          </p:cNvPr>
          <p:cNvSpPr>
            <a:spLocks noChangeAspect="1"/>
          </p:cNvSpPr>
          <p:nvPr/>
        </p:nvSpPr>
        <p:spPr>
          <a:xfrm flipH="1">
            <a:off x="8813835" y="2857499"/>
            <a:ext cx="203894" cy="81144"/>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85" name="Rectangle 84">
            <a:extLst>
              <a:ext uri="{FF2B5EF4-FFF2-40B4-BE49-F238E27FC236}">
                <a16:creationId xmlns:a16="http://schemas.microsoft.com/office/drawing/2014/main" id="{E1A2BF7F-5EF1-A841-BBFD-CD34B062BD4F}"/>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grpSp>
        <p:nvGrpSpPr>
          <p:cNvPr id="4" name="Group 3">
            <a:extLst>
              <a:ext uri="{FF2B5EF4-FFF2-40B4-BE49-F238E27FC236}">
                <a16:creationId xmlns:a16="http://schemas.microsoft.com/office/drawing/2014/main" id="{D33EED2F-F4EA-A64D-BD20-7ACF261822AE}"/>
              </a:ext>
            </a:extLst>
          </p:cNvPr>
          <p:cNvGrpSpPr/>
          <p:nvPr/>
        </p:nvGrpSpPr>
        <p:grpSpPr>
          <a:xfrm>
            <a:off x="7576335" y="1528709"/>
            <a:ext cx="2630270" cy="1321671"/>
            <a:chOff x="6052335" y="1528708"/>
            <a:chExt cx="2630270" cy="1321671"/>
          </a:xfrm>
        </p:grpSpPr>
        <p:sp>
          <p:nvSpPr>
            <p:cNvPr id="62" name="Rectangle 61">
              <a:extLst>
                <a:ext uri="{FF2B5EF4-FFF2-40B4-BE49-F238E27FC236}">
                  <a16:creationId xmlns:a16="http://schemas.microsoft.com/office/drawing/2014/main" id="{1A09AF94-106D-3645-9CD9-E3AA368D1FF5}"/>
                </a:ext>
              </a:extLst>
            </p:cNvPr>
            <p:cNvSpPr/>
            <p:nvPr/>
          </p:nvSpPr>
          <p:spPr>
            <a:xfrm flipH="1">
              <a:off x="6461826" y="2080485"/>
              <a:ext cx="819604" cy="94493"/>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63" name="Rectangle 62">
              <a:extLst>
                <a:ext uri="{FF2B5EF4-FFF2-40B4-BE49-F238E27FC236}">
                  <a16:creationId xmlns:a16="http://schemas.microsoft.com/office/drawing/2014/main" id="{C6AD86B0-8EAF-C44C-8627-D218DCE32B1D}"/>
                </a:ext>
              </a:extLst>
            </p:cNvPr>
            <p:cNvSpPr/>
            <p:nvPr/>
          </p:nvSpPr>
          <p:spPr>
            <a:xfrm flipH="1">
              <a:off x="7528953" y="2080485"/>
              <a:ext cx="819604" cy="94493"/>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64" name="Rectangle 63">
              <a:extLst>
                <a:ext uri="{FF2B5EF4-FFF2-40B4-BE49-F238E27FC236}">
                  <a16:creationId xmlns:a16="http://schemas.microsoft.com/office/drawing/2014/main" id="{292AE01C-82B8-0040-BD13-A4F2CFDFB70F}"/>
                </a:ext>
              </a:extLst>
            </p:cNvPr>
            <p:cNvSpPr/>
            <p:nvPr/>
          </p:nvSpPr>
          <p:spPr>
            <a:xfrm flipH="1">
              <a:off x="6787849" y="2384271"/>
              <a:ext cx="1248377" cy="94493"/>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65" name="Rectangle 64">
              <a:extLst>
                <a:ext uri="{FF2B5EF4-FFF2-40B4-BE49-F238E27FC236}">
                  <a16:creationId xmlns:a16="http://schemas.microsoft.com/office/drawing/2014/main" id="{C887EF61-D8E1-3740-9DBE-D1D1727FBC9E}"/>
                </a:ext>
              </a:extLst>
            </p:cNvPr>
            <p:cNvSpPr/>
            <p:nvPr/>
          </p:nvSpPr>
          <p:spPr>
            <a:xfrm flipH="1">
              <a:off x="7099943" y="2621167"/>
              <a:ext cx="624188" cy="94493"/>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67" name="TextBox 66">
              <a:extLst>
                <a:ext uri="{FF2B5EF4-FFF2-40B4-BE49-F238E27FC236}">
                  <a16:creationId xmlns:a16="http://schemas.microsoft.com/office/drawing/2014/main" id="{2B65061E-9681-254B-9BCB-98DFD97B0802}"/>
                </a:ext>
              </a:extLst>
            </p:cNvPr>
            <p:cNvSpPr txBox="1"/>
            <p:nvPr/>
          </p:nvSpPr>
          <p:spPr>
            <a:xfrm>
              <a:off x="6303851" y="1874975"/>
              <a:ext cx="11207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v</a:t>
              </a:r>
              <a:r>
                <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rPr>
                <a:t>1</a:t>
              </a:r>
            </a:p>
          </p:txBody>
        </p:sp>
        <p:sp>
          <p:nvSpPr>
            <p:cNvPr id="68" name="TextBox 67">
              <a:extLst>
                <a:ext uri="{FF2B5EF4-FFF2-40B4-BE49-F238E27FC236}">
                  <a16:creationId xmlns:a16="http://schemas.microsoft.com/office/drawing/2014/main" id="{AC79644C-43D0-784C-81C5-4CBE84AE6DE9}"/>
                </a:ext>
              </a:extLst>
            </p:cNvPr>
            <p:cNvSpPr txBox="1"/>
            <p:nvPr/>
          </p:nvSpPr>
          <p:spPr>
            <a:xfrm>
              <a:off x="7369699" y="1874975"/>
              <a:ext cx="11207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v</a:t>
              </a:r>
              <a:r>
                <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rPr>
                <a:t>2</a:t>
              </a:r>
              <a:endPar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endParaRPr>
            </a:p>
          </p:txBody>
        </p:sp>
        <p:cxnSp>
          <p:nvCxnSpPr>
            <p:cNvPr id="69" name="Straight Arrow Connector 68">
              <a:extLst>
                <a:ext uri="{FF2B5EF4-FFF2-40B4-BE49-F238E27FC236}">
                  <a16:creationId xmlns:a16="http://schemas.microsoft.com/office/drawing/2014/main" id="{8992F45C-566E-844D-9E2F-0B5A79E77E60}"/>
                </a:ext>
              </a:extLst>
            </p:cNvPr>
            <p:cNvCxnSpPr/>
            <p:nvPr/>
          </p:nvCxnSpPr>
          <p:spPr>
            <a:xfrm flipH="1">
              <a:off x="7392711" y="2182098"/>
              <a:ext cx="290644" cy="202179"/>
            </a:xfrm>
            <a:prstGeom prst="straightConnector1">
              <a:avLst/>
            </a:prstGeom>
            <a:noFill/>
            <a:ln w="6350" cap="flat" cmpd="sng" algn="ctr">
              <a:solidFill>
                <a:sysClr val="windowText" lastClr="000000"/>
              </a:solidFill>
              <a:prstDash val="solid"/>
              <a:miter lim="800000"/>
              <a:tailEnd type="triangle"/>
            </a:ln>
            <a:effectLst/>
          </p:spPr>
        </p:cxnSp>
        <p:cxnSp>
          <p:nvCxnSpPr>
            <p:cNvPr id="70" name="Straight Arrow Connector 69">
              <a:extLst>
                <a:ext uri="{FF2B5EF4-FFF2-40B4-BE49-F238E27FC236}">
                  <a16:creationId xmlns:a16="http://schemas.microsoft.com/office/drawing/2014/main" id="{D1931E52-799B-F847-BF13-D0D97F1C9C31}"/>
                </a:ext>
              </a:extLst>
            </p:cNvPr>
            <p:cNvCxnSpPr>
              <a:stCxn id="63" idx="2"/>
            </p:cNvCxnSpPr>
            <p:nvPr/>
          </p:nvCxnSpPr>
          <p:spPr>
            <a:xfrm flipH="1">
              <a:off x="7392711" y="2174978"/>
              <a:ext cx="546044" cy="209299"/>
            </a:xfrm>
            <a:prstGeom prst="straightConnector1">
              <a:avLst/>
            </a:prstGeom>
            <a:noFill/>
            <a:ln w="6350" cap="flat" cmpd="sng" algn="ctr">
              <a:solidFill>
                <a:sysClr val="windowText" lastClr="000000"/>
              </a:solidFill>
              <a:prstDash val="solid"/>
              <a:miter lim="800000"/>
              <a:tailEnd type="triangle"/>
            </a:ln>
            <a:effectLst/>
          </p:spPr>
        </p:cxnSp>
        <p:grpSp>
          <p:nvGrpSpPr>
            <p:cNvPr id="71" name="Group 70">
              <a:extLst>
                <a:ext uri="{FF2B5EF4-FFF2-40B4-BE49-F238E27FC236}">
                  <a16:creationId xmlns:a16="http://schemas.microsoft.com/office/drawing/2014/main" id="{A7C3D8DD-6021-5F44-B776-C5566A1AC939}"/>
                </a:ext>
              </a:extLst>
            </p:cNvPr>
            <p:cNvGrpSpPr/>
            <p:nvPr/>
          </p:nvGrpSpPr>
          <p:grpSpPr>
            <a:xfrm rot="5400000" flipV="1">
              <a:off x="7027519" y="2019084"/>
              <a:ext cx="209302" cy="521085"/>
              <a:chOff x="4885023" y="1789674"/>
              <a:chExt cx="803023" cy="763359"/>
            </a:xfrm>
          </p:grpSpPr>
          <p:cxnSp>
            <p:nvCxnSpPr>
              <p:cNvPr id="91" name="Straight Arrow Connector 90">
                <a:extLst>
                  <a:ext uri="{FF2B5EF4-FFF2-40B4-BE49-F238E27FC236}">
                    <a16:creationId xmlns:a16="http://schemas.microsoft.com/office/drawing/2014/main" id="{253FDEF4-3636-8443-A5FC-1868FD26D728}"/>
                  </a:ext>
                </a:extLst>
              </p:cNvPr>
              <p:cNvCxnSpPr/>
              <p:nvPr/>
            </p:nvCxnSpPr>
            <p:spPr>
              <a:xfrm rot="5400000" flipV="1">
                <a:off x="5073605" y="1938591"/>
                <a:ext cx="435490" cy="793393"/>
              </a:xfrm>
              <a:prstGeom prst="straightConnector1">
                <a:avLst/>
              </a:prstGeom>
              <a:noFill/>
              <a:ln w="6350" cap="flat" cmpd="sng" algn="ctr">
                <a:solidFill>
                  <a:sysClr val="windowText" lastClr="000000"/>
                </a:solidFill>
                <a:prstDash val="solid"/>
                <a:miter lim="800000"/>
                <a:tailEnd type="triangle"/>
              </a:ln>
              <a:effectLst/>
            </p:spPr>
          </p:cxnSp>
          <p:cxnSp>
            <p:nvCxnSpPr>
              <p:cNvPr id="92" name="Straight Arrow Connector 91">
                <a:extLst>
                  <a:ext uri="{FF2B5EF4-FFF2-40B4-BE49-F238E27FC236}">
                    <a16:creationId xmlns:a16="http://schemas.microsoft.com/office/drawing/2014/main" id="{AE28A4C5-9018-4D48-9F13-89E1C597D870}"/>
                  </a:ext>
                </a:extLst>
              </p:cNvPr>
              <p:cNvCxnSpPr>
                <a:stCxn id="62" idx="2"/>
              </p:cNvCxnSpPr>
              <p:nvPr/>
            </p:nvCxnSpPr>
            <p:spPr>
              <a:xfrm rot="5400000" flipV="1">
                <a:off x="4904855" y="1769842"/>
                <a:ext cx="763357" cy="803021"/>
              </a:xfrm>
              <a:prstGeom prst="straightConnector1">
                <a:avLst/>
              </a:prstGeom>
              <a:noFill/>
              <a:ln w="6350" cap="flat" cmpd="sng" algn="ctr">
                <a:solidFill>
                  <a:sysClr val="windowText" lastClr="000000"/>
                </a:solidFill>
                <a:prstDash val="solid"/>
                <a:miter lim="800000"/>
                <a:tailEnd type="triangle"/>
              </a:ln>
              <a:effectLst/>
            </p:spPr>
          </p:cxnSp>
        </p:grpSp>
        <p:cxnSp>
          <p:nvCxnSpPr>
            <p:cNvPr id="72" name="Straight Arrow Connector 71">
              <a:extLst>
                <a:ext uri="{FF2B5EF4-FFF2-40B4-BE49-F238E27FC236}">
                  <a16:creationId xmlns:a16="http://schemas.microsoft.com/office/drawing/2014/main" id="{E38EE8DD-9DC6-054E-B51B-7B144FAC75BC}"/>
                </a:ext>
              </a:extLst>
            </p:cNvPr>
            <p:cNvCxnSpPr/>
            <p:nvPr/>
          </p:nvCxnSpPr>
          <p:spPr>
            <a:xfrm rot="5400000">
              <a:off x="7309774" y="2554749"/>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3" name="Straight Arrow Connector 72">
              <a:extLst>
                <a:ext uri="{FF2B5EF4-FFF2-40B4-BE49-F238E27FC236}">
                  <a16:creationId xmlns:a16="http://schemas.microsoft.com/office/drawing/2014/main" id="{1CA23853-3FA5-AE4D-9FAC-9D46059F5686}"/>
                </a:ext>
              </a:extLst>
            </p:cNvPr>
            <p:cNvCxnSpPr/>
            <p:nvPr/>
          </p:nvCxnSpPr>
          <p:spPr>
            <a:xfrm rot="5400000">
              <a:off x="7419007" y="2445516"/>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4" name="Straight Arrow Connector 73">
              <a:extLst>
                <a:ext uri="{FF2B5EF4-FFF2-40B4-BE49-F238E27FC236}">
                  <a16:creationId xmlns:a16="http://schemas.microsoft.com/office/drawing/2014/main" id="{750BB14E-018A-9E44-8FE6-5394B72F7038}"/>
                </a:ext>
              </a:extLst>
            </p:cNvPr>
            <p:cNvCxnSpPr/>
            <p:nvPr/>
          </p:nvCxnSpPr>
          <p:spPr>
            <a:xfrm rot="5400000">
              <a:off x="7502386" y="2362136"/>
              <a:ext cx="151970" cy="385225"/>
            </a:xfrm>
            <a:prstGeom prst="straightConnector1">
              <a:avLst/>
            </a:prstGeom>
            <a:noFill/>
            <a:ln w="6350" cap="flat" cmpd="sng" algn="ctr">
              <a:solidFill>
                <a:sysClr val="windowText" lastClr="000000"/>
              </a:solidFill>
              <a:prstDash val="solid"/>
              <a:miter lim="800000"/>
              <a:tailEnd type="triangle"/>
            </a:ln>
            <a:effectLst/>
          </p:spPr>
        </p:cxnSp>
        <p:grpSp>
          <p:nvGrpSpPr>
            <p:cNvPr id="75" name="Group 74">
              <a:extLst>
                <a:ext uri="{FF2B5EF4-FFF2-40B4-BE49-F238E27FC236}">
                  <a16:creationId xmlns:a16="http://schemas.microsoft.com/office/drawing/2014/main" id="{A76988D8-AD9D-A847-99C0-A44F52D7B0AB}"/>
                </a:ext>
              </a:extLst>
            </p:cNvPr>
            <p:cNvGrpSpPr/>
            <p:nvPr/>
          </p:nvGrpSpPr>
          <p:grpSpPr>
            <a:xfrm rot="5400000" flipV="1">
              <a:off x="7117162" y="2362136"/>
              <a:ext cx="151970" cy="385225"/>
              <a:chOff x="5104983" y="1988699"/>
              <a:chExt cx="583063" cy="564332"/>
            </a:xfrm>
          </p:grpSpPr>
          <p:cxnSp>
            <p:nvCxnSpPr>
              <p:cNvPr id="89" name="Straight Arrow Connector 88">
                <a:extLst>
                  <a:ext uri="{FF2B5EF4-FFF2-40B4-BE49-F238E27FC236}">
                    <a16:creationId xmlns:a16="http://schemas.microsoft.com/office/drawing/2014/main" id="{1B7F84BD-39B2-F441-8D4C-6FEECE6DE29D}"/>
                  </a:ext>
                </a:extLst>
              </p:cNvPr>
              <p:cNvCxnSpPr/>
              <p:nvPr/>
            </p:nvCxnSpPr>
            <p:spPr>
              <a:xfrm>
                <a:off x="5104983" y="2232991"/>
                <a:ext cx="583063" cy="320040"/>
              </a:xfrm>
              <a:prstGeom prst="straightConnector1">
                <a:avLst/>
              </a:prstGeom>
              <a:noFill/>
              <a:ln w="6350" cap="flat" cmpd="sng" algn="ctr">
                <a:solidFill>
                  <a:sysClr val="windowText" lastClr="000000"/>
                </a:solidFill>
                <a:prstDash val="solid"/>
                <a:miter lim="800000"/>
                <a:tailEnd type="triangle"/>
              </a:ln>
              <a:effectLst/>
            </p:spPr>
          </p:cxnSp>
          <p:cxnSp>
            <p:nvCxnSpPr>
              <p:cNvPr id="90" name="Straight Arrow Connector 89">
                <a:extLst>
                  <a:ext uri="{FF2B5EF4-FFF2-40B4-BE49-F238E27FC236}">
                    <a16:creationId xmlns:a16="http://schemas.microsoft.com/office/drawing/2014/main" id="{8E5E5DB8-E4C8-1F4D-B23A-B67BC3A0F43B}"/>
                  </a:ext>
                </a:extLst>
              </p:cNvPr>
              <p:cNvCxnSpPr/>
              <p:nvPr/>
            </p:nvCxnSpPr>
            <p:spPr>
              <a:xfrm>
                <a:off x="5104983" y="1988699"/>
                <a:ext cx="583063" cy="564332"/>
              </a:xfrm>
              <a:prstGeom prst="straightConnector1">
                <a:avLst/>
              </a:prstGeom>
              <a:noFill/>
              <a:ln w="6350" cap="flat" cmpd="sng" algn="ctr">
                <a:solidFill>
                  <a:sysClr val="windowText" lastClr="000000"/>
                </a:solidFill>
                <a:prstDash val="solid"/>
                <a:miter lim="800000"/>
                <a:tailEnd type="triangle"/>
              </a:ln>
              <a:effectLst/>
            </p:spPr>
          </p:cxnSp>
        </p:grpSp>
        <p:cxnSp>
          <p:nvCxnSpPr>
            <p:cNvPr id="76" name="Straight Arrow Connector 75">
              <a:extLst>
                <a:ext uri="{FF2B5EF4-FFF2-40B4-BE49-F238E27FC236}">
                  <a16:creationId xmlns:a16="http://schemas.microsoft.com/office/drawing/2014/main" id="{5DEF899B-626E-874D-BB5F-C612E83AFD69}"/>
                </a:ext>
              </a:extLst>
            </p:cNvPr>
            <p:cNvCxnSpPr/>
            <p:nvPr/>
          </p:nvCxnSpPr>
          <p:spPr>
            <a:xfrm rot="5400000">
              <a:off x="7309774" y="2774394"/>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7" name="Straight Arrow Connector 76">
              <a:extLst>
                <a:ext uri="{FF2B5EF4-FFF2-40B4-BE49-F238E27FC236}">
                  <a16:creationId xmlns:a16="http://schemas.microsoft.com/office/drawing/2014/main" id="{F5A8D19C-FC95-744F-A270-35563EB30860}"/>
                </a:ext>
              </a:extLst>
            </p:cNvPr>
            <p:cNvCxnSpPr/>
            <p:nvPr/>
          </p:nvCxnSpPr>
          <p:spPr>
            <a:xfrm rot="5400000">
              <a:off x="7419007"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8" name="Straight Arrow Connector 77">
              <a:extLst>
                <a:ext uri="{FF2B5EF4-FFF2-40B4-BE49-F238E27FC236}">
                  <a16:creationId xmlns:a16="http://schemas.microsoft.com/office/drawing/2014/main" id="{B92E2B80-5FBB-674D-83D0-E3EA266865AC}"/>
                </a:ext>
              </a:extLst>
            </p:cNvPr>
            <p:cNvCxnSpPr/>
            <p:nvPr/>
          </p:nvCxnSpPr>
          <p:spPr>
            <a:xfrm rot="5400000" flipV="1">
              <a:off x="7200541"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9" name="Straight Arrow Connector 78">
              <a:extLst>
                <a:ext uri="{FF2B5EF4-FFF2-40B4-BE49-F238E27FC236}">
                  <a16:creationId xmlns:a16="http://schemas.microsoft.com/office/drawing/2014/main" id="{4D31B2A3-9CD3-924A-843A-468472D79C23}"/>
                </a:ext>
              </a:extLst>
            </p:cNvPr>
            <p:cNvCxnSpPr/>
            <p:nvPr/>
          </p:nvCxnSpPr>
          <p:spPr>
            <a:xfrm flipH="1">
              <a:off x="7406586" y="2184856"/>
              <a:ext cx="780427" cy="196323"/>
            </a:xfrm>
            <a:prstGeom prst="straightConnector1">
              <a:avLst/>
            </a:prstGeom>
            <a:noFill/>
            <a:ln w="6350" cap="flat" cmpd="sng" algn="ctr">
              <a:solidFill>
                <a:sysClr val="windowText" lastClr="000000"/>
              </a:solidFill>
              <a:prstDash val="solid"/>
              <a:miter lim="800000"/>
              <a:tailEnd type="triangle"/>
            </a:ln>
            <a:effectLst/>
          </p:spPr>
        </p:cxnSp>
        <p:sp>
          <p:nvSpPr>
            <p:cNvPr id="80" name="TextBox 79">
              <a:extLst>
                <a:ext uri="{FF2B5EF4-FFF2-40B4-BE49-F238E27FC236}">
                  <a16:creationId xmlns:a16="http://schemas.microsoft.com/office/drawing/2014/main" id="{95CF6EF2-0C49-DF4C-8BE9-65A4876943F8}"/>
                </a:ext>
              </a:extLst>
            </p:cNvPr>
            <p:cNvSpPr txBox="1"/>
            <p:nvPr/>
          </p:nvSpPr>
          <p:spPr>
            <a:xfrm>
              <a:off x="6052335" y="1996059"/>
              <a:ext cx="41738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500</a:t>
              </a:r>
              <a:endPar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endParaRPr>
            </a:p>
          </p:txBody>
        </p:sp>
        <p:sp>
          <p:nvSpPr>
            <p:cNvPr id="81" name="TextBox 80">
              <a:extLst>
                <a:ext uri="{FF2B5EF4-FFF2-40B4-BE49-F238E27FC236}">
                  <a16:creationId xmlns:a16="http://schemas.microsoft.com/office/drawing/2014/main" id="{E63D9937-0727-A84B-AF8A-8E321AF0CA6A}"/>
                </a:ext>
              </a:extLst>
            </p:cNvPr>
            <p:cNvSpPr txBox="1"/>
            <p:nvPr/>
          </p:nvSpPr>
          <p:spPr>
            <a:xfrm>
              <a:off x="6236397" y="2323492"/>
              <a:ext cx="79443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150</a:t>
              </a:r>
              <a:endPar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endParaRPr>
            </a:p>
          </p:txBody>
        </p:sp>
        <p:sp>
          <p:nvSpPr>
            <p:cNvPr id="82" name="TextBox 81">
              <a:extLst>
                <a:ext uri="{FF2B5EF4-FFF2-40B4-BE49-F238E27FC236}">
                  <a16:creationId xmlns:a16="http://schemas.microsoft.com/office/drawing/2014/main" id="{87B045AE-4DDB-3148-8C46-360466075ADF}"/>
                </a:ext>
              </a:extLst>
            </p:cNvPr>
            <p:cNvSpPr txBox="1"/>
            <p:nvPr/>
          </p:nvSpPr>
          <p:spPr>
            <a:xfrm>
              <a:off x="8265838" y="1994270"/>
              <a:ext cx="41676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500</a:t>
              </a:r>
              <a:endPar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endParaRPr>
            </a:p>
          </p:txBody>
        </p:sp>
        <p:sp>
          <p:nvSpPr>
            <p:cNvPr id="83" name="TextBox 82">
              <a:extLst>
                <a:ext uri="{FF2B5EF4-FFF2-40B4-BE49-F238E27FC236}">
                  <a16:creationId xmlns:a16="http://schemas.microsoft.com/office/drawing/2014/main" id="{E51141DA-68BD-CC41-88C3-E8337AB63830}"/>
                </a:ext>
              </a:extLst>
            </p:cNvPr>
            <p:cNvSpPr txBox="1"/>
            <p:nvPr/>
          </p:nvSpPr>
          <p:spPr>
            <a:xfrm>
              <a:off x="6535802" y="2562365"/>
              <a:ext cx="79443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ourier" charset="0"/>
                  <a:ea typeface="Courier" charset="0"/>
                  <a:cs typeface="Courier" charset="0"/>
                </a:rPr>
                <a:t>45</a:t>
              </a:r>
              <a:endParaRPr kumimoji="0" lang="en-US" sz="900" b="0" i="0" u="none" strike="noStrike" kern="0" cap="none" spc="0" normalizeH="0" baseline="-25000" noProof="0" dirty="0">
                <a:ln>
                  <a:noFill/>
                </a:ln>
                <a:solidFill>
                  <a:prstClr val="black"/>
                </a:solidFill>
                <a:effectLst/>
                <a:uLnTx/>
                <a:uFillTx/>
                <a:latin typeface="Courier" charset="0"/>
                <a:ea typeface="Courier" charset="0"/>
                <a:cs typeface="Courier" charset="0"/>
              </a:endParaRPr>
            </a:p>
          </p:txBody>
        </p:sp>
        <p:sp>
          <p:nvSpPr>
            <p:cNvPr id="84" name="TextBox 83">
              <a:extLst>
                <a:ext uri="{FF2B5EF4-FFF2-40B4-BE49-F238E27FC236}">
                  <a16:creationId xmlns:a16="http://schemas.microsoft.com/office/drawing/2014/main" id="{C9EFB4BC-8C4E-A24E-835E-F6516B2468E9}"/>
                </a:ext>
              </a:extLst>
            </p:cNvPr>
            <p:cNvSpPr txBox="1"/>
            <p:nvPr/>
          </p:nvSpPr>
          <p:spPr>
            <a:xfrm>
              <a:off x="6447163" y="1528708"/>
              <a:ext cx="19549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Courier" charset="0"/>
                  <a:ea typeface="Courier" charset="0"/>
                  <a:cs typeface="Courier" charset="0"/>
                </a:rPr>
                <a:t>Siamese network trained on </a:t>
              </a:r>
              <a:r>
                <a:rPr kumimoji="0" lang="en-US" sz="1050" b="1" i="0" u="none" strike="noStrike" kern="0" cap="none" spc="0" normalizeH="0" baseline="0" noProof="0" dirty="0" err="1">
                  <a:ln>
                    <a:noFill/>
                  </a:ln>
                  <a:solidFill>
                    <a:prstClr val="black"/>
                  </a:solidFill>
                  <a:effectLst/>
                  <a:uLnTx/>
                  <a:uFillTx/>
                  <a:latin typeface="Courier" charset="0"/>
                  <a:ea typeface="Courier" charset="0"/>
                  <a:cs typeface="Courier" charset="0"/>
                </a:rPr>
                <a:t>TemProb</a:t>
              </a:r>
              <a:endParaRPr kumimoji="0" lang="en-US" sz="1050" b="1" i="0" u="none" strike="noStrike" kern="0" cap="none" spc="0" normalizeH="0" baseline="0" noProof="0" dirty="0">
                <a:ln>
                  <a:noFill/>
                </a:ln>
                <a:solidFill>
                  <a:prstClr val="black"/>
                </a:solidFill>
                <a:effectLst/>
                <a:uLnTx/>
                <a:uFillTx/>
                <a:latin typeface="Courier" charset="0"/>
                <a:ea typeface="Courier" charset="0"/>
                <a:cs typeface="Courier" charset="0"/>
              </a:endParaRPr>
            </a:p>
          </p:txBody>
        </p:sp>
        <p:sp>
          <p:nvSpPr>
            <p:cNvPr id="86" name="TextBox 85">
              <a:extLst>
                <a:ext uri="{FF2B5EF4-FFF2-40B4-BE49-F238E27FC236}">
                  <a16:creationId xmlns:a16="http://schemas.microsoft.com/office/drawing/2014/main" id="{D384117C-7C05-E84C-990C-039044BE48DB}"/>
                </a:ext>
              </a:extLst>
            </p:cNvPr>
            <p:cNvSpPr txBox="1"/>
            <p:nvPr/>
          </p:nvSpPr>
          <p:spPr>
            <a:xfrm>
              <a:off x="7694098" y="2210184"/>
              <a:ext cx="94288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dropout 0.3</a:t>
              </a:r>
            </a:p>
          </p:txBody>
        </p:sp>
        <p:sp>
          <p:nvSpPr>
            <p:cNvPr id="87" name="TextBox 86">
              <a:extLst>
                <a:ext uri="{FF2B5EF4-FFF2-40B4-BE49-F238E27FC236}">
                  <a16:creationId xmlns:a16="http://schemas.microsoft.com/office/drawing/2014/main" id="{ADE0FB66-27C1-1941-B7A5-821FE19BB2C4}"/>
                </a:ext>
              </a:extLst>
            </p:cNvPr>
            <p:cNvSpPr txBox="1"/>
            <p:nvPr/>
          </p:nvSpPr>
          <p:spPr>
            <a:xfrm>
              <a:off x="7582284" y="2454827"/>
              <a:ext cx="94288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dropout 0.3</a:t>
              </a:r>
            </a:p>
          </p:txBody>
        </p:sp>
        <p:cxnSp>
          <p:nvCxnSpPr>
            <p:cNvPr id="88" name="Straight Arrow Connector 87">
              <a:extLst>
                <a:ext uri="{FF2B5EF4-FFF2-40B4-BE49-F238E27FC236}">
                  <a16:creationId xmlns:a16="http://schemas.microsoft.com/office/drawing/2014/main" id="{6D7772DF-2D47-2944-826A-669549E2F806}"/>
                </a:ext>
              </a:extLst>
            </p:cNvPr>
            <p:cNvCxnSpPr/>
            <p:nvPr/>
          </p:nvCxnSpPr>
          <p:spPr>
            <a:xfrm>
              <a:off x="6539013" y="2173346"/>
              <a:ext cx="835052" cy="210064"/>
            </a:xfrm>
            <a:prstGeom prst="straightConnector1">
              <a:avLst/>
            </a:prstGeom>
            <a:noFill/>
            <a:ln w="6350" cap="flat" cmpd="sng" algn="ctr">
              <a:solidFill>
                <a:sysClr val="windowText" lastClr="000000"/>
              </a:solidFill>
              <a:prstDash val="solid"/>
              <a:miter lim="800000"/>
              <a:tailEnd type="triangle"/>
            </a:ln>
            <a:effectLst/>
          </p:spPr>
        </p:cxnSp>
      </p:grpSp>
      <p:grpSp>
        <p:nvGrpSpPr>
          <p:cNvPr id="93" name="Group 92">
            <a:extLst>
              <a:ext uri="{FF2B5EF4-FFF2-40B4-BE49-F238E27FC236}">
                <a16:creationId xmlns:a16="http://schemas.microsoft.com/office/drawing/2014/main" id="{797B45D5-D351-674E-96A2-6E1F3B01E0D0}"/>
              </a:ext>
            </a:extLst>
          </p:cNvPr>
          <p:cNvGrpSpPr/>
          <p:nvPr/>
        </p:nvGrpSpPr>
        <p:grpSpPr>
          <a:xfrm>
            <a:off x="8814881" y="2938643"/>
            <a:ext cx="557925" cy="1597202"/>
            <a:chOff x="7290880" y="2938643"/>
            <a:chExt cx="557925" cy="1597202"/>
          </a:xfrm>
        </p:grpSpPr>
        <p:cxnSp>
          <p:nvCxnSpPr>
            <p:cNvPr id="94" name="Straight Arrow Connector 93">
              <a:extLst>
                <a:ext uri="{FF2B5EF4-FFF2-40B4-BE49-F238E27FC236}">
                  <a16:creationId xmlns:a16="http://schemas.microsoft.com/office/drawing/2014/main" id="{712BA1C8-54D6-E641-8013-3ADECBE0C9C1}"/>
                </a:ext>
              </a:extLst>
            </p:cNvPr>
            <p:cNvCxnSpPr>
              <a:cxnSpLocks/>
              <a:endCxn id="97" idx="1"/>
            </p:cNvCxnSpPr>
            <p:nvPr/>
          </p:nvCxnSpPr>
          <p:spPr>
            <a:xfrm flipH="1">
              <a:off x="7331454" y="2938643"/>
              <a:ext cx="60328" cy="711919"/>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grpSp>
          <p:nvGrpSpPr>
            <p:cNvPr id="95" name="Group 94">
              <a:extLst>
                <a:ext uri="{FF2B5EF4-FFF2-40B4-BE49-F238E27FC236}">
                  <a16:creationId xmlns:a16="http://schemas.microsoft.com/office/drawing/2014/main" id="{5005506E-7316-2C49-ADBF-EF612C849652}"/>
                </a:ext>
              </a:extLst>
            </p:cNvPr>
            <p:cNvGrpSpPr/>
            <p:nvPr/>
          </p:nvGrpSpPr>
          <p:grpSpPr>
            <a:xfrm>
              <a:off x="7290880" y="2938643"/>
              <a:ext cx="557925" cy="1597202"/>
              <a:chOff x="7290880" y="2938643"/>
              <a:chExt cx="557925" cy="1597202"/>
            </a:xfrm>
          </p:grpSpPr>
          <p:sp>
            <p:nvSpPr>
              <p:cNvPr id="97" name="Rectangle 96">
                <a:extLst>
                  <a:ext uri="{FF2B5EF4-FFF2-40B4-BE49-F238E27FC236}">
                    <a16:creationId xmlns:a16="http://schemas.microsoft.com/office/drawing/2014/main" id="{5875A255-6C91-E04C-94C3-2A11797934E3}"/>
                  </a:ext>
                </a:extLst>
              </p:cNvPr>
              <p:cNvSpPr>
                <a:spLocks noChangeAspect="1"/>
              </p:cNvSpPr>
              <p:nvPr/>
            </p:nvSpPr>
            <p:spPr>
              <a:xfrm rot="16200000" flipH="1">
                <a:off x="7229506" y="3711936"/>
                <a:ext cx="203894" cy="81145"/>
              </a:xfrm>
              <a:prstGeom prst="rect">
                <a:avLst/>
              </a:prstGeom>
              <a:solidFill>
                <a:srgbClr val="7030A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sp>
            <p:nvSpPr>
              <p:cNvPr id="98" name="Rectangle 97">
                <a:extLst>
                  <a:ext uri="{FF2B5EF4-FFF2-40B4-BE49-F238E27FC236}">
                    <a16:creationId xmlns:a16="http://schemas.microsoft.com/office/drawing/2014/main" id="{3C135CF0-5311-384D-9292-298CC78DB682}"/>
                  </a:ext>
                </a:extLst>
              </p:cNvPr>
              <p:cNvSpPr>
                <a:spLocks noChangeAspect="1"/>
              </p:cNvSpPr>
              <p:nvPr/>
            </p:nvSpPr>
            <p:spPr>
              <a:xfrm rot="16200000" flipH="1">
                <a:off x="7706286" y="4393325"/>
                <a:ext cx="203894" cy="81145"/>
              </a:xfrm>
              <a:prstGeom prst="rect">
                <a:avLst/>
              </a:prstGeom>
              <a:solidFill>
                <a:srgbClr val="7030A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Arial"/>
                </a:endParaRPr>
              </a:p>
            </p:txBody>
          </p:sp>
          <p:cxnSp>
            <p:nvCxnSpPr>
              <p:cNvPr id="99" name="Straight Arrow Connector 98">
                <a:extLst>
                  <a:ext uri="{FF2B5EF4-FFF2-40B4-BE49-F238E27FC236}">
                    <a16:creationId xmlns:a16="http://schemas.microsoft.com/office/drawing/2014/main" id="{1EE79A6D-37D9-9E40-BD94-897DD400809E}"/>
                  </a:ext>
                </a:extLst>
              </p:cNvPr>
              <p:cNvCxnSpPr>
                <a:endCxn id="98" idx="1"/>
              </p:cNvCxnSpPr>
              <p:nvPr/>
            </p:nvCxnSpPr>
            <p:spPr>
              <a:xfrm>
                <a:off x="7391781" y="2938643"/>
                <a:ext cx="416452" cy="1393308"/>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grpSp>
      </p:grpSp>
      <p:sp>
        <p:nvSpPr>
          <p:cNvPr id="96" name="TextBox 95">
            <a:extLst>
              <a:ext uri="{FF2B5EF4-FFF2-40B4-BE49-F238E27FC236}">
                <a16:creationId xmlns:a16="http://schemas.microsoft.com/office/drawing/2014/main" id="{24BCA9D2-4E4C-074E-8449-AFDB37D2FA2F}"/>
              </a:ext>
            </a:extLst>
          </p:cNvPr>
          <p:cNvSpPr txBox="1"/>
          <p:nvPr/>
        </p:nvSpPr>
        <p:spPr>
          <a:xfrm>
            <a:off x="2032498" y="4756068"/>
            <a:ext cx="11207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rPr>
              <a:t>word </a:t>
            </a:r>
            <a:r>
              <a:rPr kumimoji="0" lang="en-US" sz="900" b="0" i="0" u="none" strike="noStrike" kern="0" cap="none" spc="0" normalizeH="0" baseline="0" noProof="0" dirty="0" err="1">
                <a:ln>
                  <a:noFill/>
                </a:ln>
                <a:solidFill>
                  <a:prstClr val="black"/>
                </a:solidFill>
                <a:effectLst/>
                <a:uLnTx/>
                <a:uFillTx/>
                <a:latin typeface="Courier" charset="0"/>
                <a:ea typeface="Courier" charset="0"/>
                <a:cs typeface="Courier" charset="0"/>
              </a:rPr>
              <a:t>embeddings</a:t>
            </a:r>
            <a:endParaRPr kumimoji="0" lang="en-US" sz="900" b="0" i="0" u="none" strike="noStrike" kern="0" cap="none" spc="0" normalizeH="0" baseline="0" noProof="0" dirty="0">
              <a:ln>
                <a:noFill/>
              </a:ln>
              <a:solidFill>
                <a:prstClr val="black"/>
              </a:solidFill>
              <a:effectLst/>
              <a:uLnTx/>
              <a:uFillTx/>
              <a:latin typeface="Courier" charset="0"/>
              <a:ea typeface="Courier" charset="0"/>
              <a:cs typeface="Courier" charset="0"/>
            </a:endParaRPr>
          </a:p>
        </p:txBody>
      </p:sp>
      <p:sp>
        <p:nvSpPr>
          <p:cNvPr id="103" name="TextBox 102">
            <a:extLst>
              <a:ext uri="{FF2B5EF4-FFF2-40B4-BE49-F238E27FC236}">
                <a16:creationId xmlns:a16="http://schemas.microsoft.com/office/drawing/2014/main" id="{8D7FCFBF-E833-2741-BAF4-EF926B2F034F}"/>
              </a:ext>
            </a:extLst>
          </p:cNvPr>
          <p:cNvSpPr txBox="1"/>
          <p:nvPr/>
        </p:nvSpPr>
        <p:spPr>
          <a:xfrm>
            <a:off x="1790701" y="1338702"/>
            <a:ext cx="5412377"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65000"/>
              <a:buFont typeface="Wingdings" pitchFamily="2" charset="2"/>
              <a:buChar char="q"/>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[Ning et al. EMNLP’19]</a:t>
            </a:r>
          </a:p>
          <a:p>
            <a:pPr marL="342900" marR="0" lvl="0" indent="-342900" algn="l" defTabSz="914400" rtl="0" eaLnBrk="1" fontAlgn="auto" latinLnBrk="0" hangingPunct="1">
              <a:lnSpc>
                <a:spcPct val="100000"/>
              </a:lnSpc>
              <a:spcBef>
                <a:spcPts val="0"/>
              </a:spcBef>
              <a:spcAft>
                <a:spcPts val="0"/>
              </a:spcAft>
              <a:buClrTx/>
              <a:buSzPct val="65000"/>
              <a:buFont typeface="Wingdings" pitchFamily="2" charset="2"/>
              <a:buChar char="q"/>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LSTM takes word embeddings as input</a:t>
            </a:r>
          </a:p>
          <a:p>
            <a:pPr marL="342900" marR="0" lvl="0" indent="-342900" algn="l" defTabSz="914400" rtl="0" eaLnBrk="1" fontAlgn="auto" latinLnBrk="0" hangingPunct="1">
              <a:lnSpc>
                <a:spcPct val="100000"/>
              </a:lnSpc>
              <a:spcBef>
                <a:spcPts val="0"/>
              </a:spcBef>
              <a:spcAft>
                <a:spcPts val="0"/>
              </a:spcAft>
              <a:buClrTx/>
              <a:buSzPct val="65000"/>
              <a:buFont typeface="Wingdings" pitchFamily="2" charset="2"/>
              <a:buChar char="q"/>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Hidden vectors represent events</a:t>
            </a:r>
          </a:p>
          <a:p>
            <a:pPr marL="342900" marR="0" lvl="0" indent="-342900" algn="l" defTabSz="914400" rtl="0" eaLnBrk="1" fontAlgn="auto" latinLnBrk="0" hangingPunct="1">
              <a:lnSpc>
                <a:spcPct val="100000"/>
              </a:lnSpc>
              <a:spcBef>
                <a:spcPts val="0"/>
              </a:spcBef>
              <a:spcAft>
                <a:spcPts val="0"/>
              </a:spcAft>
              <a:buClrTx/>
              <a:buSzPct val="65000"/>
              <a:buFont typeface="Wingdings" pitchFamily="2" charset="2"/>
              <a:buChar char="q"/>
              <a:tabLst/>
              <a:defRPr/>
            </a:pPr>
            <a:r>
              <a:rPr kumimoji="0" lang="en-US" sz="2000" b="1" i="0" u="none" strike="noStrike" kern="1200" cap="none" spc="0" normalizeH="0" baseline="0" noProof="0" dirty="0">
                <a:ln>
                  <a:noFill/>
                </a:ln>
                <a:solidFill>
                  <a:srgbClr val="000000"/>
                </a:solidFill>
                <a:effectLst/>
                <a:uLnTx/>
                <a:uFillTx/>
                <a:latin typeface="Calibri"/>
                <a:ea typeface="+mn-ea"/>
                <a:cs typeface="Arial"/>
              </a:rPr>
              <a:t>Siamese network is a generalized </a:t>
            </a:r>
            <a:r>
              <a:rPr kumimoji="0" lang="en-US" sz="2000" b="1" i="0" u="none" strike="noStrike" kern="1200" cap="none" spc="0" normalizeH="0" baseline="0" noProof="0" dirty="0" err="1">
                <a:ln>
                  <a:noFill/>
                </a:ln>
                <a:solidFill>
                  <a:srgbClr val="000000"/>
                </a:solidFill>
                <a:effectLst/>
                <a:uLnTx/>
                <a:uFillTx/>
                <a:latin typeface="Calibri"/>
                <a:ea typeface="+mn-ea"/>
                <a:cs typeface="Arial"/>
              </a:rPr>
              <a:t>TemProb</a:t>
            </a:r>
            <a:endParaRPr kumimoji="0" lang="en-US" sz="2000" b="1" i="0" u="none" strike="noStrike" kern="1200" cap="none" spc="0" normalizeH="0" baseline="0" noProof="0" dirty="0">
              <a:ln>
                <a:noFill/>
              </a:ln>
              <a:solidFill>
                <a:srgbClr val="000000"/>
              </a:solidFill>
              <a:effectLst/>
              <a:uLnTx/>
              <a:uFillTx/>
              <a:latin typeface="Calibri"/>
              <a:ea typeface="+mn-ea"/>
              <a:cs typeface="Arial"/>
            </a:endParaRPr>
          </a:p>
          <a:p>
            <a:pPr marL="342900" marR="0" lvl="0" indent="-342900" algn="l" defTabSz="914400" rtl="0" eaLnBrk="1" fontAlgn="auto" latinLnBrk="0" hangingPunct="1">
              <a:lnSpc>
                <a:spcPct val="100000"/>
              </a:lnSpc>
              <a:spcBef>
                <a:spcPts val="0"/>
              </a:spcBef>
              <a:spcAft>
                <a:spcPts val="0"/>
              </a:spcAft>
              <a:buClrTx/>
              <a:buSzPct val="65000"/>
              <a:buFont typeface="Wingdings" pitchFamily="2" charset="2"/>
              <a:buChar char="q"/>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FFNN predicts the labels of temporal relations (followed by </a:t>
            </a:r>
            <a:r>
              <a:rPr kumimoji="0" lang="en-US" sz="2000" b="1" i="0" u="none" strike="noStrike" kern="1200" cap="none" spc="0" normalizeH="0" baseline="0" noProof="0" dirty="0">
                <a:ln>
                  <a:noFill/>
                </a:ln>
                <a:solidFill>
                  <a:srgbClr val="000000"/>
                </a:solidFill>
                <a:effectLst/>
                <a:uLnTx/>
                <a:uFillTx/>
                <a:latin typeface="Calibri"/>
                <a:ea typeface="+mn-ea"/>
                <a:cs typeface="Arial"/>
              </a:rPr>
              <a:t>ILP inference</a:t>
            </a:r>
            <a:r>
              <a:rPr kumimoji="0" lang="en-US" sz="2000" b="0" i="0" u="none" strike="noStrike" kern="1200" cap="none" spc="0" normalizeH="0" baseline="0" noProof="0" dirty="0">
                <a:ln>
                  <a:noFill/>
                </a:ln>
                <a:solidFill>
                  <a:srgbClr val="000000"/>
                </a:solidFill>
                <a:effectLst/>
                <a:uLnTx/>
                <a:uFillTx/>
                <a:latin typeface="Calibri"/>
                <a:ea typeface="+mn-ea"/>
                <a:cs typeface="Arial"/>
              </a:rPr>
              <a:t>)</a:t>
            </a:r>
          </a:p>
        </p:txBody>
      </p:sp>
      <p:sp>
        <p:nvSpPr>
          <p:cNvPr id="8" name="Title 7">
            <a:extLst>
              <a:ext uri="{FF2B5EF4-FFF2-40B4-BE49-F238E27FC236}">
                <a16:creationId xmlns:a16="http://schemas.microsoft.com/office/drawing/2014/main" id="{3112B6E4-75B7-462D-A10E-C7DD10F7656E}"/>
              </a:ext>
            </a:extLst>
          </p:cNvPr>
          <p:cNvSpPr>
            <a:spLocks noGrp="1"/>
          </p:cNvSpPr>
          <p:nvPr>
            <p:ph type="title"/>
          </p:nvPr>
        </p:nvSpPr>
        <p:spPr/>
        <p:txBody>
          <a:bodyPr>
            <a:normAutofit/>
          </a:bodyPr>
          <a:lstStyle/>
          <a:p>
            <a:r>
              <a:rPr lang="en-US" sz="3600" dirty="0">
                <a:solidFill>
                  <a:schemeClr val="tx1"/>
                </a:solidFill>
              </a:rPr>
              <a:t>A Neural Architecture for Temporal Relations</a:t>
            </a:r>
            <a:endParaRPr lang="en-US" sz="3600" dirty="0"/>
          </a:p>
        </p:txBody>
      </p:sp>
      <p:sp>
        <p:nvSpPr>
          <p:cNvPr id="5" name="Rectangle 4">
            <a:extLst>
              <a:ext uri="{FF2B5EF4-FFF2-40B4-BE49-F238E27FC236}">
                <a16:creationId xmlns:a16="http://schemas.microsoft.com/office/drawing/2014/main" id="{2602D80E-FD87-41B2-AC2C-7F6F9B5573D8}"/>
              </a:ext>
            </a:extLst>
          </p:cNvPr>
          <p:cNvSpPr/>
          <p:nvPr/>
        </p:nvSpPr>
        <p:spPr>
          <a:xfrm>
            <a:off x="7609304" y="1473961"/>
            <a:ext cx="2597302" cy="1495957"/>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00" name="Rectangle 99">
            <a:extLst>
              <a:ext uri="{FF2B5EF4-FFF2-40B4-BE49-F238E27FC236}">
                <a16:creationId xmlns:a16="http://schemas.microsoft.com/office/drawing/2014/main" id="{B8B02FE1-3052-42C5-9A4E-189412B79FE8}"/>
              </a:ext>
            </a:extLst>
          </p:cNvPr>
          <p:cNvSpPr/>
          <p:nvPr/>
        </p:nvSpPr>
        <p:spPr>
          <a:xfrm>
            <a:off x="2543900" y="6119604"/>
            <a:ext cx="7104200" cy="491234"/>
          </a:xfrm>
          <a:prstGeom prst="rect">
            <a:avLst/>
          </a:prstGeom>
          <a:solidFill>
            <a:srgbClr val="FFFFCC"/>
          </a:solidFill>
          <a:ln>
            <a:solidFill>
              <a:schemeClr val="accent2"/>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should address additional aspects of temporal commonsense…</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665242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2"/>
          <p:cNvSpPr txBox="1">
            <a:spLocks noGrp="1"/>
          </p:cNvSpPr>
          <p:nvPr>
            <p:ph type="title"/>
          </p:nvPr>
        </p:nvSpPr>
        <p:spPr>
          <a:xfrm>
            <a:off x="455357" y="28723"/>
            <a:ext cx="11360700" cy="763500"/>
          </a:xfrm>
        </p:spPr>
        <p:txBody>
          <a:bodyPr/>
          <a:lstStyle/>
          <a:p>
            <a:pPr lvl="0"/>
            <a:r>
              <a:rPr lang="en-US" dirty="0">
                <a:sym typeface="Helvetica Neue"/>
              </a:rPr>
              <a:t>More Reasoning: Event Complexes </a:t>
            </a:r>
            <a:r>
              <a:rPr lang="en-US" sz="2000" dirty="0">
                <a:solidFill>
                  <a:srgbClr val="0070C0"/>
                </a:solidFill>
                <a:sym typeface="Helvetica Neue"/>
              </a:rPr>
              <a:t>[Wang et al. EMNLP’20]</a:t>
            </a:r>
            <a:endParaRPr lang="en-US" dirty="0">
              <a:solidFill>
                <a:srgbClr val="0070C0"/>
              </a:solidFill>
              <a:sym typeface="Helvetica Neue"/>
            </a:endParaRPr>
          </a:p>
        </p:txBody>
      </p:sp>
      <p:sp>
        <p:nvSpPr>
          <p:cNvPr id="106" name="Google Shape;106;p12"/>
          <p:cNvSpPr txBox="1">
            <a:spLocks noGrp="1"/>
          </p:cNvSpPr>
          <p:nvPr>
            <p:ph type="body" idx="1"/>
          </p:nvPr>
        </p:nvSpPr>
        <p:spPr>
          <a:xfrm>
            <a:off x="375843" y="1023749"/>
            <a:ext cx="11360700" cy="4555200"/>
          </a:xfrm>
        </p:spPr>
        <p:txBody>
          <a:bodyPr/>
          <a:lstStyle/>
          <a:p>
            <a:pPr lvl="0">
              <a:buClrTx/>
              <a:buFont typeface="Wingdings" panose="05000000000000000000" pitchFamily="2" charset="2"/>
              <a:buChar char="q"/>
            </a:pPr>
            <a:r>
              <a:rPr lang="en-US" dirty="0"/>
              <a:t>Temporal Relations</a:t>
            </a:r>
          </a:p>
          <a:p>
            <a:pPr>
              <a:buClrTx/>
              <a:buFont typeface="Wingdings" panose="05000000000000000000" pitchFamily="2" charset="2"/>
              <a:buChar char="q"/>
            </a:pPr>
            <a:r>
              <a:rPr lang="en-US" dirty="0"/>
              <a:t>Subevent Relations</a:t>
            </a:r>
          </a:p>
          <a:p>
            <a:pPr lvl="0">
              <a:buClrTx/>
              <a:buFont typeface="Wingdings" panose="05000000000000000000" pitchFamily="2" charset="2"/>
              <a:buChar char="q"/>
            </a:pPr>
            <a:r>
              <a:rPr lang="en-US" dirty="0"/>
              <a:t>Event Coreference</a:t>
            </a:r>
          </a:p>
        </p:txBody>
      </p:sp>
      <p:pic>
        <p:nvPicPr>
          <p:cNvPr id="107" name="Google Shape;107;p12"/>
          <p:cNvPicPr preferRelativeResize="0"/>
          <p:nvPr/>
        </p:nvPicPr>
        <p:blipFill rotWithShape="1">
          <a:blip r:embed="rId3">
            <a:alphaModFix/>
          </a:blip>
          <a:srcRect/>
          <a:stretch/>
        </p:blipFill>
        <p:spPr>
          <a:xfrm>
            <a:off x="1334100" y="2654867"/>
            <a:ext cx="9523800" cy="3934299"/>
          </a:xfrm>
          <a:prstGeom prst="rect">
            <a:avLst/>
          </a:prstGeom>
          <a:noFill/>
          <a:ln>
            <a:noFill/>
          </a:ln>
        </p:spPr>
      </p:pic>
      <p:pic>
        <p:nvPicPr>
          <p:cNvPr id="108" name="Google Shape;108;p12"/>
          <p:cNvPicPr preferRelativeResize="0"/>
          <p:nvPr/>
        </p:nvPicPr>
        <p:blipFill rotWithShape="1">
          <a:blip r:embed="rId4">
            <a:alphaModFix/>
          </a:blip>
          <a:srcRect/>
          <a:stretch/>
        </p:blipFill>
        <p:spPr>
          <a:xfrm>
            <a:off x="6202192" y="1133125"/>
            <a:ext cx="5764966" cy="2960090"/>
          </a:xfrm>
          <a:prstGeom prst="rect">
            <a:avLst/>
          </a:prstGeom>
          <a:noFill/>
          <a:ln>
            <a:noFill/>
          </a:ln>
        </p:spPr>
      </p:pic>
      <p:pic>
        <p:nvPicPr>
          <p:cNvPr id="109" name="Google Shape;109;p12"/>
          <p:cNvPicPr preferRelativeResize="0"/>
          <p:nvPr/>
        </p:nvPicPr>
        <p:blipFill rotWithShape="1">
          <a:blip r:embed="rId5">
            <a:alphaModFix/>
          </a:blip>
          <a:srcRect/>
          <a:stretch/>
        </p:blipFill>
        <p:spPr>
          <a:xfrm>
            <a:off x="964900" y="3141975"/>
            <a:ext cx="5396785" cy="2960100"/>
          </a:xfrm>
          <a:prstGeom prst="rect">
            <a:avLst/>
          </a:prstGeom>
          <a:noFill/>
          <a:ln>
            <a:noFill/>
          </a:ln>
        </p:spPr>
      </p:pic>
      <p:sp>
        <p:nvSpPr>
          <p:cNvPr id="111" name="Google Shape;111;p12"/>
          <p:cNvSpPr/>
          <p:nvPr/>
        </p:nvSpPr>
        <p:spPr>
          <a:xfrm rot="-2273275">
            <a:off x="8133327" y="2914035"/>
            <a:ext cx="466034" cy="272984"/>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12"/>
          <p:cNvSpPr/>
          <p:nvPr/>
        </p:nvSpPr>
        <p:spPr>
          <a:xfrm rot="-2273275">
            <a:off x="10213027" y="2914035"/>
            <a:ext cx="466034" cy="272984"/>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12"/>
          <p:cNvSpPr/>
          <p:nvPr/>
        </p:nvSpPr>
        <p:spPr>
          <a:xfrm rot="-2273275">
            <a:off x="10285127" y="4062985"/>
            <a:ext cx="466034" cy="272984"/>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a:off x="584700" y="6120325"/>
            <a:ext cx="465900" cy="23400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a:off x="584700" y="5501800"/>
            <a:ext cx="465900" cy="23400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2"/>
          <p:cNvSpPr/>
          <p:nvPr/>
        </p:nvSpPr>
        <p:spPr>
          <a:xfrm>
            <a:off x="584700" y="4802975"/>
            <a:ext cx="465900" cy="23400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2"/>
          <p:cNvSpPr/>
          <p:nvPr/>
        </p:nvSpPr>
        <p:spPr>
          <a:xfrm>
            <a:off x="584700" y="3782925"/>
            <a:ext cx="465900" cy="23400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2"/>
          <p:cNvSpPr/>
          <p:nvPr/>
        </p:nvSpPr>
        <p:spPr>
          <a:xfrm>
            <a:off x="584700" y="2933525"/>
            <a:ext cx="465900" cy="23400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9" name="Google Shape;119;p12"/>
          <p:cNvPicPr preferRelativeResize="0"/>
          <p:nvPr/>
        </p:nvPicPr>
        <p:blipFill>
          <a:blip r:embed="rId6">
            <a:alphaModFix/>
          </a:blip>
          <a:stretch>
            <a:fillRect/>
          </a:stretch>
        </p:blipFill>
        <p:spPr>
          <a:xfrm>
            <a:off x="4965424" y="1845586"/>
            <a:ext cx="1992740" cy="243200"/>
          </a:xfrm>
          <a:prstGeom prst="rect">
            <a:avLst/>
          </a:prstGeom>
          <a:noFill/>
          <a:ln>
            <a:noFill/>
          </a:ln>
        </p:spPr>
      </p:pic>
      <p:pic>
        <p:nvPicPr>
          <p:cNvPr id="120" name="Google Shape;120;p12"/>
          <p:cNvPicPr preferRelativeResize="0"/>
          <p:nvPr/>
        </p:nvPicPr>
        <p:blipFill>
          <a:blip r:embed="rId7">
            <a:alphaModFix/>
          </a:blip>
          <a:stretch>
            <a:fillRect/>
          </a:stretch>
        </p:blipFill>
        <p:spPr>
          <a:xfrm>
            <a:off x="4965425" y="2132255"/>
            <a:ext cx="3506551" cy="243207"/>
          </a:xfrm>
          <a:prstGeom prst="rect">
            <a:avLst/>
          </a:prstGeom>
          <a:noFill/>
          <a:ln>
            <a:noFill/>
          </a:ln>
        </p:spPr>
      </p:pic>
      <p:pic>
        <p:nvPicPr>
          <p:cNvPr id="121" name="Google Shape;121;p12"/>
          <p:cNvPicPr preferRelativeResize="0"/>
          <p:nvPr/>
        </p:nvPicPr>
        <p:blipFill>
          <a:blip r:embed="rId8">
            <a:alphaModFix/>
          </a:blip>
          <a:stretch>
            <a:fillRect/>
          </a:stretch>
        </p:blipFill>
        <p:spPr>
          <a:xfrm>
            <a:off x="4965425" y="2418938"/>
            <a:ext cx="4354150" cy="243200"/>
          </a:xfrm>
          <a:prstGeom prst="rect">
            <a:avLst/>
          </a:prstGeom>
          <a:noFill/>
          <a:ln>
            <a:noFill/>
          </a:ln>
        </p:spPr>
      </p:pic>
      <p:sp>
        <p:nvSpPr>
          <p:cNvPr id="7" name="Speech Bubble: Rectangle 6">
            <a:extLst>
              <a:ext uri="{FF2B5EF4-FFF2-40B4-BE49-F238E27FC236}">
                <a16:creationId xmlns:a16="http://schemas.microsoft.com/office/drawing/2014/main" id="{FEA9F9F5-8FAC-4B28-875E-FD9EF891BE16}"/>
              </a:ext>
            </a:extLst>
          </p:cNvPr>
          <p:cNvSpPr/>
          <p:nvPr/>
        </p:nvSpPr>
        <p:spPr>
          <a:xfrm>
            <a:off x="3663292" y="925629"/>
            <a:ext cx="4318553" cy="642048"/>
          </a:xfrm>
          <a:prstGeom prst="wedgeRectCallout">
            <a:avLst>
              <a:gd name="adj1" fmla="val 14265"/>
              <a:gd name="adj2" fmla="val 95009"/>
            </a:avLst>
          </a:prstGeom>
          <a:solidFill>
            <a:srgbClr val="FFFFCC"/>
          </a:solidFill>
          <a:ln w="12700">
            <a:solidFill>
              <a:srgbClr val="F8837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Pts val="1067"/>
              <a:buFont typeface="Arial"/>
              <a:buNone/>
              <a:tabLst/>
              <a:defRPr/>
            </a:pP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Enforcing more logical</a:t>
            </a:r>
            <a:r>
              <a:rPr kumimoji="0" lang="en-US" sz="1400" b="0" i="0" u="none" strike="noStrike" kern="0" cap="none" spc="0" normalizeH="0" baseline="0" noProof="0" dirty="0">
                <a:ln>
                  <a:noFill/>
                </a:ln>
                <a:solidFill>
                  <a:srgbClr val="000000"/>
                </a:solidFill>
                <a:effectLst/>
                <a:uLnTx/>
                <a:uFillTx/>
                <a:latin typeface="+mj-lt"/>
                <a:cs typeface="Arial"/>
                <a:sym typeface="Arial"/>
              </a:rPr>
              <a:t> </a:t>
            </a:r>
            <a:r>
              <a:rPr lang="en-US" sz="1400" kern="0" dirty="0">
                <a:solidFill>
                  <a:srgbClr val="000000"/>
                </a:solidFill>
                <a:latin typeface="+mj-lt"/>
                <a:cs typeface="Arial"/>
                <a:sym typeface="Arial"/>
              </a:rPr>
              <a:t>constraints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lang="en-US" sz="1400" kern="0" dirty="0">
                <a:solidFill>
                  <a:srgbClr val="000000"/>
                </a:solidFill>
                <a:latin typeface="+mj-lt"/>
                <a:ea typeface="Arial"/>
                <a:cs typeface="Arial"/>
                <a:sym typeface="Arial"/>
              </a:rPr>
              <a:t>Temporal</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mj-lt"/>
                <a:cs typeface="Arial"/>
                <a:sym typeface="Arial"/>
              </a:rPr>
              <a: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ymm</a:t>
            </a:r>
            <a:r>
              <a:rPr kumimoji="0" lang="en-US" sz="1400" b="0" i="0" u="none" strike="noStrike" kern="0" cap="none" spc="0" normalizeH="0" baseline="0" noProof="0" dirty="0">
                <a:ln>
                  <a:noFill/>
                </a:ln>
                <a:solidFill>
                  <a:srgbClr val="000000"/>
                </a:solidFill>
                <a:effectLst/>
                <a:uLnTx/>
                <a:uFillTx/>
                <a:latin typeface="+mj-lt"/>
                <a:cs typeface="Arial"/>
                <a:sym typeface="Arial"/>
              </a:rPr>
              <a:t>etry, and Conjunctive by converting these constraints into differentiable learning objectives  [Li &amp; Srikumar ACL’19]</a:t>
            </a:r>
            <a:endParaRPr kumimoji="0" lang="en-US" sz="1400" b="0" i="0" u="none" strike="noStrike" kern="0" cap="none" spc="0" normalizeH="0" baseline="0" noProof="0" dirty="0">
              <a:ln>
                <a:noFill/>
              </a:ln>
              <a:solidFill>
                <a:srgbClr val="000000"/>
              </a:solidFill>
              <a:effectLst/>
              <a:uLnTx/>
              <a:uFillTx/>
              <a:latin typeface="+mj-lt"/>
              <a:ea typeface="Arial"/>
              <a:cs typeface="Arial"/>
              <a:sym typeface="Arial"/>
            </a:endParaRPr>
          </a:p>
        </p:txBody>
      </p:sp>
      <p:sp>
        <p:nvSpPr>
          <p:cNvPr id="21" name="Rectangle 20">
            <a:extLst>
              <a:ext uri="{FF2B5EF4-FFF2-40B4-BE49-F238E27FC236}">
                <a16:creationId xmlns:a16="http://schemas.microsoft.com/office/drawing/2014/main" id="{367B4C06-97CB-442C-9ECC-677B92234C29}"/>
              </a:ext>
            </a:extLst>
          </p:cNvPr>
          <p:cNvSpPr/>
          <p:nvPr/>
        </p:nvSpPr>
        <p:spPr>
          <a:xfrm>
            <a:off x="8366344" y="5210310"/>
            <a:ext cx="2987863" cy="1200329"/>
          </a:xfrm>
          <a:prstGeom prst="rect">
            <a:avLst/>
          </a:prstGeom>
          <a:solidFill>
            <a:srgbClr val="FFFFCC"/>
          </a:solidFill>
          <a:ln w="19050">
            <a:solidFill>
              <a:srgbClr val="A7001B"/>
            </a:solidFill>
          </a:ln>
        </p:spPr>
        <p:txBody>
          <a:bodyPr wrap="square">
            <a:spAutoFit/>
          </a:bodyPr>
          <a:lstStyle/>
          <a:p>
            <a:r>
              <a:rPr lang="en-US" b="1" dirty="0">
                <a:latin typeface="Calibri" panose="020F0502020204030204" pitchFamily="34" charset="0"/>
                <a:cs typeface="Calibri" panose="020F0502020204030204" pitchFamily="34" charset="0"/>
              </a:rPr>
              <a:t>A second challenge </a:t>
            </a:r>
            <a:r>
              <a:rPr lang="en-US" dirty="0">
                <a:latin typeface="Calibri" panose="020F0502020204030204" pitchFamily="34" charset="0"/>
                <a:cs typeface="Calibri" panose="020F0502020204030204" pitchFamily="34" charset="0"/>
              </a:rPr>
              <a:t>is that there is no dataset that annotates </a:t>
            </a:r>
            <a:r>
              <a:rPr lang="en-US" i="1" dirty="0">
                <a:latin typeface="Calibri" panose="020F0502020204030204" pitchFamily="34" charset="0"/>
                <a:cs typeface="Calibri" panose="020F0502020204030204" pitchFamily="34" charset="0"/>
              </a:rPr>
              <a:t>all</a:t>
            </a:r>
            <a:r>
              <a:rPr lang="en-US" dirty="0">
                <a:latin typeface="Calibri" panose="020F0502020204030204" pitchFamily="34" charset="0"/>
                <a:cs typeface="Calibri" panose="020F0502020204030204" pitchFamily="34" charset="0"/>
              </a:rPr>
              <a:t> the phenomena we care about</a:t>
            </a:r>
          </a:p>
        </p:txBody>
      </p:sp>
      <p:sp>
        <p:nvSpPr>
          <p:cNvPr id="3" name="Slide Number Placeholder 2">
            <a:extLst>
              <a:ext uri="{FF2B5EF4-FFF2-40B4-BE49-F238E27FC236}">
                <a16:creationId xmlns:a16="http://schemas.microsoft.com/office/drawing/2014/main" id="{5D5A8E87-FCFF-48E6-A534-1B26F5EB3F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extLst>
      <p:ext uri="{BB962C8B-B14F-4D97-AF65-F5344CB8AC3E}">
        <p14:creationId xmlns:p14="http://schemas.microsoft.com/office/powerpoint/2010/main" val="366999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childTnLst>
                                </p:cTn>
                              </p:par>
                              <p:par>
                                <p:cTn id="13" presetID="10" presetClass="exit" presetSubtype="0" fill="hold" nodeType="withEffect">
                                  <p:stCondLst>
                                    <p:cond delay="0"/>
                                  </p:stCondLst>
                                  <p:childTnLst>
                                    <p:animEffect transition="out" filter="fade">
                                      <p:cBhvr>
                                        <p:cTn id="14" dur="1000"/>
                                        <p:tgtEl>
                                          <p:spTgt spid="111"/>
                                        </p:tgtEl>
                                      </p:cBhvr>
                                    </p:animEffect>
                                    <p:set>
                                      <p:cBhvr>
                                        <p:cTn id="15" dur="1" fill="hold">
                                          <p:stCondLst>
                                            <p:cond delay="1000"/>
                                          </p:stCondLst>
                                        </p:cTn>
                                        <p:tgtEl>
                                          <p:spTgt spid="1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1000"/>
                                        <p:tgtEl>
                                          <p:spTgt spid="1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12"/>
                                        </p:tgtEl>
                                      </p:cBhvr>
                                    </p:animEffect>
                                    <p:set>
                                      <p:cBhvr>
                                        <p:cTn id="25" dur="1" fill="hold">
                                          <p:stCondLst>
                                            <p:cond delay="1000"/>
                                          </p:stCondLst>
                                        </p:cTn>
                                        <p:tgtEl>
                                          <p:spTgt spid="11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fade">
                                      <p:cBhvr>
                                        <p:cTn id="28" dur="10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113"/>
                                        </p:tgtEl>
                                      </p:cBhvr>
                                    </p:animEffect>
                                    <p:set>
                                      <p:cBhvr>
                                        <p:cTn id="38" dur="1" fill="hold">
                                          <p:stCondLst>
                                            <p:cond delay="1000"/>
                                          </p:stCondLst>
                                        </p:cTn>
                                        <p:tgtEl>
                                          <p:spTgt spid="11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111"/>
                                        </p:tgtEl>
                                      </p:cBhvr>
                                    </p:animEffect>
                                    <p:set>
                                      <p:cBhvr>
                                        <p:cTn id="41" dur="1" fill="hold">
                                          <p:stCondLst>
                                            <p:cond delay="1000"/>
                                          </p:stCondLst>
                                        </p:cTn>
                                        <p:tgtEl>
                                          <p:spTgt spid="1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2" fill="hold" nodeType="clickEffect">
                                  <p:stCondLst>
                                    <p:cond delay="0"/>
                                  </p:stCondLst>
                                  <p:childTnLst>
                                    <p:anim calcmode="lin" valueType="num">
                                      <p:cBhvr additive="base">
                                        <p:cTn id="45" dur="1000"/>
                                        <p:tgtEl>
                                          <p:spTgt spid="108"/>
                                        </p:tgtEl>
                                        <p:attrNameLst>
                                          <p:attrName>ppt_x</p:attrName>
                                        </p:attrNameLst>
                                      </p:cBhvr>
                                      <p:tavLst>
                                        <p:tav tm="0">
                                          <p:val>
                                            <p:strVal val="#ppt_x"/>
                                          </p:val>
                                        </p:tav>
                                        <p:tav tm="100000">
                                          <p:val>
                                            <p:strVal val="#ppt_x+1"/>
                                          </p:val>
                                        </p:tav>
                                      </p:tavLst>
                                    </p:anim>
                                    <p:set>
                                      <p:cBhvr>
                                        <p:cTn id="46" dur="1" fill="hold">
                                          <p:stCondLst>
                                            <p:cond delay="1000"/>
                                          </p:stCondLst>
                                        </p:cTn>
                                        <p:tgtEl>
                                          <p:spTgt spid="108"/>
                                        </p:tgtEl>
                                        <p:attrNameLst>
                                          <p:attrName>style.visibility</p:attrName>
                                        </p:attrNameLst>
                                      </p:cBhvr>
                                      <p:to>
                                        <p:strVal val="hidden"/>
                                      </p:to>
                                    </p:set>
                                  </p:childTnLst>
                                </p:cTn>
                              </p:par>
                              <p:par>
                                <p:cTn id="47" presetID="2" presetClass="exit" presetSubtype="8" fill="hold" nodeType="withEffect">
                                  <p:stCondLst>
                                    <p:cond delay="0"/>
                                  </p:stCondLst>
                                  <p:childTnLst>
                                    <p:anim calcmode="lin" valueType="num">
                                      <p:cBhvr additive="base">
                                        <p:cTn id="48" dur="1000"/>
                                        <p:tgtEl>
                                          <p:spTgt spid="109"/>
                                        </p:tgtEl>
                                        <p:attrNameLst>
                                          <p:attrName>ppt_x</p:attrName>
                                        </p:attrNameLst>
                                      </p:cBhvr>
                                      <p:tavLst>
                                        <p:tav tm="0">
                                          <p:val>
                                            <p:strVal val="#ppt_x"/>
                                          </p:val>
                                        </p:tav>
                                        <p:tav tm="100000">
                                          <p:val>
                                            <p:strVal val="#ppt_x-1"/>
                                          </p:val>
                                        </p:tav>
                                      </p:tavLst>
                                    </p:anim>
                                    <p:set>
                                      <p:cBhvr>
                                        <p:cTn id="49" dur="1" fill="hold">
                                          <p:stCondLst>
                                            <p:cond delay="1000"/>
                                          </p:stCondLst>
                                        </p:cTn>
                                        <p:tgtEl>
                                          <p:spTgt spid="10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7"/>
                                        </p:tgtEl>
                                        <p:attrNameLst>
                                          <p:attrName>style.visibility</p:attrName>
                                        </p:attrNameLst>
                                      </p:cBhvr>
                                      <p:to>
                                        <p:strVal val="visible"/>
                                      </p:to>
                                    </p:set>
                                    <p:animEffect transition="in" filter="fade">
                                      <p:cBhvr>
                                        <p:cTn id="52" dur="1000"/>
                                        <p:tgtEl>
                                          <p:spTgt spid="107"/>
                                        </p:tgtEl>
                                      </p:cBhvr>
                                    </p:animEffect>
                                  </p:childTnLst>
                                </p:cTn>
                              </p:par>
                              <p:par>
                                <p:cTn id="53" presetID="1" presetClass="entr" presetSubtype="0" fill="hold" grpId="0" nodeType="withEffect">
                                  <p:stCondLst>
                                    <p:cond delay="0"/>
                                  </p:stCondLst>
                                  <p:childTnLst>
                                    <p:set>
                                      <p:cBhvr>
                                        <p:cTn id="54" dur="1" fill="hold">
                                          <p:stCondLst>
                                            <p:cond delay="999"/>
                                          </p:stCondLst>
                                        </p:cTn>
                                        <p:tgtEl>
                                          <p:spTgt spid="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119"/>
                                        </p:tgtEl>
                                        <p:attrNameLst>
                                          <p:attrName>style.visibility</p:attrName>
                                        </p:attrNameLst>
                                      </p:cBhvr>
                                      <p:to>
                                        <p:strVal val="visible"/>
                                      </p:to>
                                    </p:set>
                                    <p:animEffect transition="in" filter="fade">
                                      <p:cBhvr>
                                        <p:cTn id="57" dur="1000"/>
                                        <p:tgtEl>
                                          <p:spTgt spid="119"/>
                                        </p:tgtEl>
                                      </p:cBhvr>
                                    </p:animEffect>
                                  </p:childTnLst>
                                </p:cTn>
                              </p:par>
                              <p:par>
                                <p:cTn id="58" presetID="10" presetClass="entr" presetSubtype="0" fill="hold" nodeType="withEffect">
                                  <p:stCondLst>
                                    <p:cond delay="0"/>
                                  </p:stCondLst>
                                  <p:childTnLst>
                                    <p:set>
                                      <p:cBhvr>
                                        <p:cTn id="59" dur="1" fill="hold">
                                          <p:stCondLst>
                                            <p:cond delay="0"/>
                                          </p:stCondLst>
                                        </p:cTn>
                                        <p:tgtEl>
                                          <p:spTgt spid="121"/>
                                        </p:tgtEl>
                                        <p:attrNameLst>
                                          <p:attrName>style.visibility</p:attrName>
                                        </p:attrNameLst>
                                      </p:cBhvr>
                                      <p:to>
                                        <p:strVal val="visible"/>
                                      </p:to>
                                    </p:set>
                                    <p:animEffect transition="in" filter="fade">
                                      <p:cBhvr>
                                        <p:cTn id="60" dur="1000"/>
                                        <p:tgtEl>
                                          <p:spTgt spid="121"/>
                                        </p:tgtEl>
                                      </p:cBhvr>
                                    </p:animEffect>
                                  </p:childTnLst>
                                </p:cTn>
                              </p:par>
                              <p:par>
                                <p:cTn id="61" presetID="10" presetClass="entr" presetSubtype="0" fill="hold" nodeType="withEffect">
                                  <p:stCondLst>
                                    <p:cond delay="0"/>
                                  </p:stCondLst>
                                  <p:childTnLst>
                                    <p:set>
                                      <p:cBhvr>
                                        <p:cTn id="62" dur="1" fill="hold">
                                          <p:stCondLst>
                                            <p:cond delay="0"/>
                                          </p:stCondLst>
                                        </p:cTn>
                                        <p:tgtEl>
                                          <p:spTgt spid="120"/>
                                        </p:tgtEl>
                                        <p:attrNameLst>
                                          <p:attrName>style.visibility</p:attrName>
                                        </p:attrNameLst>
                                      </p:cBhvr>
                                      <p:to>
                                        <p:strVal val="visible"/>
                                      </p:to>
                                    </p:set>
                                    <p:animEffect transition="in" filter="fade">
                                      <p:cBhvr>
                                        <p:cTn id="63" dur="1000"/>
                                        <p:tgtEl>
                                          <p:spTgt spid="1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fade">
                                      <p:cBhvr>
                                        <p:cTn id="68" dur="1000"/>
                                        <p:tgtEl>
                                          <p:spTgt spid="11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fade">
                                      <p:cBhvr>
                                        <p:cTn id="73" dur="1000"/>
                                        <p:tgtEl>
                                          <p:spTgt spid="115"/>
                                        </p:tgtEl>
                                      </p:cBhvr>
                                    </p:animEffect>
                                  </p:childTnLst>
                                </p:cTn>
                              </p:par>
                              <p:par>
                                <p:cTn id="74" presetID="10" presetClass="exit" presetSubtype="0" fill="hold" nodeType="withEffect">
                                  <p:stCondLst>
                                    <p:cond delay="0"/>
                                  </p:stCondLst>
                                  <p:childTnLst>
                                    <p:animEffect transition="out" filter="fade">
                                      <p:cBhvr>
                                        <p:cTn id="75" dur="1000"/>
                                        <p:tgtEl>
                                          <p:spTgt spid="114"/>
                                        </p:tgtEl>
                                      </p:cBhvr>
                                    </p:animEffect>
                                    <p:set>
                                      <p:cBhvr>
                                        <p:cTn id="76" dur="1" fill="hold">
                                          <p:stCondLst>
                                            <p:cond delay="1000"/>
                                          </p:stCondLst>
                                        </p:cTn>
                                        <p:tgtEl>
                                          <p:spTgt spid="11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16"/>
                                        </p:tgtEl>
                                        <p:attrNameLst>
                                          <p:attrName>style.visibility</p:attrName>
                                        </p:attrNameLst>
                                      </p:cBhvr>
                                      <p:to>
                                        <p:strVal val="visible"/>
                                      </p:to>
                                    </p:set>
                                    <p:animEffect transition="in" filter="fade">
                                      <p:cBhvr>
                                        <p:cTn id="81" dur="1000"/>
                                        <p:tgtEl>
                                          <p:spTgt spid="116"/>
                                        </p:tgtEl>
                                      </p:cBhvr>
                                    </p:animEffect>
                                  </p:childTnLst>
                                </p:cTn>
                              </p:par>
                              <p:par>
                                <p:cTn id="82" presetID="10" presetClass="exit" presetSubtype="0" fill="hold" nodeType="withEffect">
                                  <p:stCondLst>
                                    <p:cond delay="0"/>
                                  </p:stCondLst>
                                  <p:childTnLst>
                                    <p:animEffect transition="out" filter="fade">
                                      <p:cBhvr>
                                        <p:cTn id="83" dur="1000"/>
                                        <p:tgtEl>
                                          <p:spTgt spid="115"/>
                                        </p:tgtEl>
                                      </p:cBhvr>
                                    </p:animEffect>
                                    <p:set>
                                      <p:cBhvr>
                                        <p:cTn id="84" dur="1" fill="hold">
                                          <p:stCondLst>
                                            <p:cond delay="1000"/>
                                          </p:stCondLst>
                                        </p:cTn>
                                        <p:tgtEl>
                                          <p:spTgt spid="11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17"/>
                                        </p:tgtEl>
                                        <p:attrNameLst>
                                          <p:attrName>style.visibility</p:attrName>
                                        </p:attrNameLst>
                                      </p:cBhvr>
                                      <p:to>
                                        <p:strVal val="visible"/>
                                      </p:to>
                                    </p:set>
                                    <p:animEffect transition="in" filter="fade">
                                      <p:cBhvr>
                                        <p:cTn id="89" dur="1000"/>
                                        <p:tgtEl>
                                          <p:spTgt spid="117"/>
                                        </p:tgtEl>
                                      </p:cBhvr>
                                    </p:animEffect>
                                  </p:childTnLst>
                                </p:cTn>
                              </p:par>
                              <p:par>
                                <p:cTn id="90" presetID="10" presetClass="exit" presetSubtype="0" fill="hold" nodeType="withEffect">
                                  <p:stCondLst>
                                    <p:cond delay="0"/>
                                  </p:stCondLst>
                                  <p:childTnLst>
                                    <p:animEffect transition="out" filter="fade">
                                      <p:cBhvr>
                                        <p:cTn id="91" dur="1000"/>
                                        <p:tgtEl>
                                          <p:spTgt spid="116"/>
                                        </p:tgtEl>
                                      </p:cBhvr>
                                    </p:animEffect>
                                    <p:set>
                                      <p:cBhvr>
                                        <p:cTn id="92" dur="1" fill="hold">
                                          <p:stCondLst>
                                            <p:cond delay="1000"/>
                                          </p:stCondLst>
                                        </p:cTn>
                                        <p:tgtEl>
                                          <p:spTgt spid="11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18"/>
                                        </p:tgtEl>
                                        <p:attrNameLst>
                                          <p:attrName>style.visibility</p:attrName>
                                        </p:attrNameLst>
                                      </p:cBhvr>
                                      <p:to>
                                        <p:strVal val="visible"/>
                                      </p:to>
                                    </p:set>
                                    <p:animEffect transition="in" filter="fade">
                                      <p:cBhvr>
                                        <p:cTn id="97" dur="1000"/>
                                        <p:tgtEl>
                                          <p:spTgt spid="118"/>
                                        </p:tgtEl>
                                      </p:cBhvr>
                                    </p:animEffect>
                                  </p:childTnLst>
                                </p:cTn>
                              </p:par>
                              <p:par>
                                <p:cTn id="98" presetID="10" presetClass="exit" presetSubtype="0" fill="hold" nodeType="withEffect">
                                  <p:stCondLst>
                                    <p:cond delay="0"/>
                                  </p:stCondLst>
                                  <p:childTnLst>
                                    <p:animEffect transition="out" filter="fade">
                                      <p:cBhvr>
                                        <p:cTn id="99" dur="1000"/>
                                        <p:tgtEl>
                                          <p:spTgt spid="117"/>
                                        </p:tgtEl>
                                      </p:cBhvr>
                                    </p:animEffect>
                                    <p:set>
                                      <p:cBhvr>
                                        <p:cTn id="100" dur="1" fill="hold">
                                          <p:stCondLst>
                                            <p:cond delay="100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0" name="Google Shape;130;p13"/>
          <p:cNvSpPr txBox="1">
            <a:spLocks noGrp="1"/>
          </p:cNvSpPr>
          <p:nvPr>
            <p:ph type="title"/>
          </p:nvPr>
        </p:nvSpPr>
        <p:spPr/>
        <p:txBody>
          <a:bodyPr/>
          <a:lstStyle/>
          <a:p>
            <a:pPr lvl="0"/>
            <a:r>
              <a:rPr lang="en-US" dirty="0">
                <a:sym typeface="Helvetica Neue"/>
              </a:rPr>
              <a:t>Event </a:t>
            </a:r>
            <a:r>
              <a:rPr lang="en-US" dirty="0" err="1">
                <a:sym typeface="Helvetica Neue"/>
              </a:rPr>
              <a:t>Complexs</a:t>
            </a:r>
            <a:endParaRPr lang="en-US" dirty="0">
              <a:sym typeface="Helvetica Neue"/>
            </a:endParaRPr>
          </a:p>
        </p:txBody>
      </p:sp>
      <p:sp>
        <p:nvSpPr>
          <p:cNvPr id="126" name="Google Shape;126;p13"/>
          <p:cNvSpPr txBox="1">
            <a:spLocks noGrp="1"/>
          </p:cNvSpPr>
          <p:nvPr>
            <p:ph type="body" idx="4294967295"/>
          </p:nvPr>
        </p:nvSpPr>
        <p:spPr>
          <a:xfrm>
            <a:off x="0" y="1150938"/>
            <a:ext cx="11360150" cy="4556125"/>
          </a:xfrm>
          <a:prstGeom prst="rect">
            <a:avLst/>
          </a:prstGeom>
          <a:noFill/>
          <a:ln>
            <a:noFill/>
          </a:ln>
        </p:spPr>
        <p:txBody>
          <a:bodyPr spcFirstLastPara="1" wrap="square" lIns="121900" tIns="121900" rIns="121900" bIns="121900" anchor="t" anchorCtr="0">
            <a:noAutofit/>
          </a:bodyPr>
          <a:lstStyle/>
          <a:p>
            <a:pPr marL="609584" lvl="0" indent="-495287" algn="l" rtl="0">
              <a:lnSpc>
                <a:spcPct val="100000"/>
              </a:lnSpc>
              <a:spcBef>
                <a:spcPts val="0"/>
              </a:spcBef>
              <a:spcAft>
                <a:spcPts val="0"/>
              </a:spcAft>
              <a:buSzPts val="2400"/>
              <a:buChar char="●"/>
            </a:pPr>
            <a:r>
              <a:rPr lang="en-US" sz="2400"/>
              <a:t>Results on MATRES</a:t>
            </a:r>
            <a:endParaRPr sz="2400"/>
          </a:p>
          <a:p>
            <a:pPr marL="609584" lvl="0" indent="-342887" algn="l" rtl="0">
              <a:lnSpc>
                <a:spcPct val="100000"/>
              </a:lnSpc>
              <a:spcBef>
                <a:spcPts val="0"/>
              </a:spcBef>
              <a:spcAft>
                <a:spcPts val="0"/>
              </a:spcAft>
              <a:buSzPts val="1800"/>
              <a:buNone/>
            </a:pPr>
            <a:endParaRPr/>
          </a:p>
          <a:p>
            <a:pPr marL="609584" lvl="0" indent="-342887" algn="l" rtl="0">
              <a:lnSpc>
                <a:spcPct val="100000"/>
              </a:lnSpc>
              <a:spcBef>
                <a:spcPts val="0"/>
              </a:spcBef>
              <a:spcAft>
                <a:spcPts val="0"/>
              </a:spcAft>
              <a:buSzPts val="1800"/>
              <a:buNone/>
            </a:pPr>
            <a:endParaRPr/>
          </a:p>
          <a:p>
            <a:pPr marL="609584" lvl="0" indent="-342887" algn="l" rtl="0">
              <a:lnSpc>
                <a:spcPct val="100000"/>
              </a:lnSpc>
              <a:spcBef>
                <a:spcPts val="0"/>
              </a:spcBef>
              <a:spcAft>
                <a:spcPts val="0"/>
              </a:spcAft>
              <a:buSzPts val="1800"/>
              <a:buNone/>
            </a:pPr>
            <a:endParaRPr/>
          </a:p>
          <a:p>
            <a:pPr marL="609584" lvl="0" indent="-342887" algn="l" rtl="0">
              <a:lnSpc>
                <a:spcPct val="100000"/>
              </a:lnSpc>
              <a:spcBef>
                <a:spcPts val="0"/>
              </a:spcBef>
              <a:spcAft>
                <a:spcPts val="0"/>
              </a:spcAft>
              <a:buSzPts val="1800"/>
              <a:buNone/>
            </a:pPr>
            <a:endParaRPr/>
          </a:p>
          <a:p>
            <a:pPr marL="609584" lvl="0" indent="-342887" algn="l" rtl="0">
              <a:lnSpc>
                <a:spcPct val="100000"/>
              </a:lnSpc>
              <a:spcBef>
                <a:spcPts val="0"/>
              </a:spcBef>
              <a:spcAft>
                <a:spcPts val="0"/>
              </a:spcAft>
              <a:buSzPts val="1800"/>
              <a:buNone/>
            </a:pPr>
            <a:endParaRPr/>
          </a:p>
          <a:p>
            <a:pPr marL="457200" lvl="0" indent="0" algn="l" rtl="0">
              <a:lnSpc>
                <a:spcPct val="100000"/>
              </a:lnSpc>
              <a:spcBef>
                <a:spcPts val="0"/>
              </a:spcBef>
              <a:spcAft>
                <a:spcPts val="0"/>
              </a:spcAft>
              <a:buSzPts val="1800"/>
              <a:buNone/>
            </a:pPr>
            <a:endParaRPr/>
          </a:p>
          <a:p>
            <a:pPr marL="457200" lvl="0" indent="-342900" algn="l" rtl="0">
              <a:spcBef>
                <a:spcPts val="0"/>
              </a:spcBef>
              <a:spcAft>
                <a:spcPts val="0"/>
              </a:spcAft>
              <a:buSzPts val="1800"/>
              <a:buChar char="●"/>
            </a:pPr>
            <a:r>
              <a:rPr lang="en-US"/>
              <a:t>Results on MATRES</a:t>
            </a:r>
            <a:endParaRPr/>
          </a:p>
          <a:p>
            <a:pPr marL="457200" lvl="0" indent="0" algn="l" rtl="0">
              <a:lnSpc>
                <a:spcPct val="100000"/>
              </a:lnSpc>
              <a:spcBef>
                <a:spcPts val="0"/>
              </a:spcBef>
              <a:spcAft>
                <a:spcPts val="0"/>
              </a:spcAft>
              <a:buNone/>
            </a:pPr>
            <a:endParaRPr/>
          </a:p>
          <a:p>
            <a:pPr marL="609584" lvl="0" indent="-495287" algn="l" rtl="0">
              <a:lnSpc>
                <a:spcPct val="100000"/>
              </a:lnSpc>
              <a:spcBef>
                <a:spcPts val="0"/>
              </a:spcBef>
              <a:spcAft>
                <a:spcPts val="0"/>
              </a:spcAft>
              <a:buSzPts val="2400"/>
              <a:buChar char="●"/>
            </a:pPr>
            <a:r>
              <a:rPr lang="en-US" sz="2400"/>
              <a:t>Results on HiEve</a:t>
            </a:r>
            <a:endParaRPr sz="2400"/>
          </a:p>
        </p:txBody>
      </p:sp>
      <p:pic>
        <p:nvPicPr>
          <p:cNvPr id="127" name="Google Shape;127;p13"/>
          <p:cNvPicPr preferRelativeResize="0"/>
          <p:nvPr/>
        </p:nvPicPr>
        <p:blipFill rotWithShape="1">
          <a:blip r:embed="rId3">
            <a:alphaModFix/>
          </a:blip>
          <a:srcRect/>
          <a:stretch/>
        </p:blipFill>
        <p:spPr>
          <a:xfrm>
            <a:off x="415550" y="1814735"/>
            <a:ext cx="5364667" cy="1710900"/>
          </a:xfrm>
          <a:prstGeom prst="rect">
            <a:avLst/>
          </a:prstGeom>
          <a:noFill/>
          <a:ln>
            <a:noFill/>
          </a:ln>
        </p:spPr>
      </p:pic>
      <p:pic>
        <p:nvPicPr>
          <p:cNvPr id="128" name="Google Shape;128;p13"/>
          <p:cNvPicPr preferRelativeResize="0"/>
          <p:nvPr/>
        </p:nvPicPr>
        <p:blipFill rotWithShape="1">
          <a:blip r:embed="rId4">
            <a:alphaModFix/>
          </a:blip>
          <a:srcRect/>
          <a:stretch/>
        </p:blipFill>
        <p:spPr>
          <a:xfrm>
            <a:off x="415550" y="4315650"/>
            <a:ext cx="5532336" cy="1455200"/>
          </a:xfrm>
          <a:prstGeom prst="rect">
            <a:avLst/>
          </a:prstGeom>
          <a:noFill/>
          <a:ln>
            <a:noFill/>
          </a:ln>
        </p:spPr>
      </p:pic>
      <p:sp>
        <p:nvSpPr>
          <p:cNvPr id="129" name="Google Shape;129;p13"/>
          <p:cNvSpPr txBox="1"/>
          <p:nvPr/>
        </p:nvSpPr>
        <p:spPr>
          <a:xfrm>
            <a:off x="6058700" y="2412442"/>
            <a:ext cx="5532300" cy="2033100"/>
          </a:xfrm>
          <a:prstGeom prst="rect">
            <a:avLst/>
          </a:prstGeom>
          <a:noFill/>
          <a:ln>
            <a:noFill/>
          </a:ln>
        </p:spPr>
        <p:txBody>
          <a:bodyPr spcFirstLastPara="1" wrap="square" lIns="121900" tIns="121900" rIns="121900" bIns="121900" anchor="ctr" anchorCtr="0">
            <a:noAutofit/>
          </a:bodyPr>
          <a:lstStyle/>
          <a:p>
            <a:pPr marL="609584" marR="0" lvl="0" indent="-457187"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Observation</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219169" marR="0" lvl="1" indent="-457187"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Constraints within and across two classes of relations contribute a lot to the improvements on both tasks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219169" marR="0" lvl="1" indent="-457187"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Adding constraints while training is sufficient to enforce logical consistency of outputs, surpassing adding constraints at inference time by 2.6-12.3%</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7164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SHRDLU (Terry </a:t>
            </a:r>
            <a:r>
              <a:rPr lang="en-US" dirty="0" err="1"/>
              <a:t>Winograd</a:t>
            </a:r>
            <a:r>
              <a:rPr lang="en-US" dirty="0"/>
              <a:t>, 1968)</a:t>
            </a:r>
          </a:p>
        </p:txBody>
      </p:sp>
      <p:sp>
        <p:nvSpPr>
          <p:cNvPr id="3" name="Content Placeholder 2"/>
          <p:cNvSpPr>
            <a:spLocks noGrp="1"/>
          </p:cNvSpPr>
          <p:nvPr>
            <p:ph idx="1"/>
          </p:nvPr>
        </p:nvSpPr>
        <p:spPr/>
        <p:txBody>
          <a:bodyPr/>
          <a:lstStyle/>
          <a:p>
            <a:r>
              <a:rPr lang="en-US" sz="1800" b="1" dirty="0">
                <a:solidFill>
                  <a:srgbClr val="FF0000"/>
                </a:solidFill>
              </a:rPr>
              <a:t>Person:</a:t>
            </a:r>
            <a:r>
              <a:rPr lang="en-US" sz="1800" dirty="0"/>
              <a:t> Pick up a big red block.</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Grasp the pyramid.</a:t>
            </a:r>
          </a:p>
          <a:p>
            <a:r>
              <a:rPr lang="en-US" sz="1800" b="1" dirty="0">
                <a:solidFill>
                  <a:srgbClr val="00B050"/>
                </a:solidFill>
              </a:rPr>
              <a:t>Computer:</a:t>
            </a:r>
            <a:r>
              <a:rPr lang="en-US" sz="1800" dirty="0"/>
              <a:t> I DON'T UNDERSTAND WHICH PYRAMID YOU MEAN.</a:t>
            </a:r>
          </a:p>
          <a:p>
            <a:r>
              <a:rPr lang="en-US" sz="1800" b="1" dirty="0">
                <a:solidFill>
                  <a:srgbClr val="FF0000"/>
                </a:solidFill>
              </a:rPr>
              <a:t>Person:</a:t>
            </a:r>
            <a:r>
              <a:rPr lang="en-US" sz="1800" dirty="0"/>
              <a:t>  Find a taller block than the one you are holding and put it into the box.</a:t>
            </a:r>
          </a:p>
          <a:p>
            <a:r>
              <a:rPr lang="en-US" sz="1800" b="1" dirty="0">
                <a:solidFill>
                  <a:srgbClr val="00B050"/>
                </a:solidFill>
              </a:rPr>
              <a:t>Computer:</a:t>
            </a:r>
            <a:r>
              <a:rPr lang="en-US" sz="1800" dirty="0"/>
              <a:t> BY "IT", I ASSUME YOU MEAN…..</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What does the box contain?</a:t>
            </a:r>
          </a:p>
          <a:p>
            <a:r>
              <a:rPr lang="en-US" sz="1800" b="1" dirty="0">
                <a:solidFill>
                  <a:srgbClr val="00B050"/>
                </a:solidFill>
              </a:rPr>
              <a:t>Computer:</a:t>
            </a:r>
            <a:r>
              <a:rPr lang="en-US" sz="1800" dirty="0"/>
              <a:t> THE BLUE PYRAMID AND THE BLUE BLOCK.</a:t>
            </a:r>
          </a:p>
          <a:p>
            <a:r>
              <a:rPr lang="en-US" sz="1800" b="1" dirty="0">
                <a:solidFill>
                  <a:srgbClr val="FF0000"/>
                </a:solidFill>
              </a:rPr>
              <a:t>Person:</a:t>
            </a:r>
            <a:r>
              <a:rPr lang="en-US" sz="1800" dirty="0"/>
              <a:t> What is the pyramid supported by?</a:t>
            </a:r>
          </a:p>
          <a:p>
            <a:r>
              <a:rPr lang="en-US" sz="1800" b="1" dirty="0">
                <a:solidFill>
                  <a:srgbClr val="00B050"/>
                </a:solidFill>
              </a:rPr>
              <a:t>Computer:</a:t>
            </a:r>
            <a:r>
              <a:rPr lang="en-US" sz="1800" dirty="0"/>
              <a:t> </a:t>
            </a:r>
            <a:r>
              <a:rPr lang="en-US" sz="1800" dirty="0">
                <a:solidFill>
                  <a:srgbClr val="FF0000"/>
                </a:solidFill>
              </a:rPr>
              <a:t>**</a:t>
            </a:r>
            <a:r>
              <a:rPr lang="en-US" sz="1800" cap="all" dirty="0"/>
              <a:t>What do you mean by “supported”?</a:t>
            </a:r>
          </a:p>
          <a:p>
            <a:r>
              <a:rPr lang="en-US" sz="1800" cap="all" dirty="0"/>
              <a:t>……….</a:t>
            </a:r>
          </a:p>
          <a:p>
            <a:r>
              <a:rPr lang="en-US" sz="1800" b="1" dirty="0">
                <a:solidFill>
                  <a:srgbClr val="FF0000"/>
                </a:solidFill>
              </a:rPr>
              <a:t>Person:</a:t>
            </a:r>
            <a:r>
              <a:rPr lang="en-US" sz="1800" dirty="0"/>
              <a:t> How many blocks are not in the box?</a:t>
            </a:r>
          </a:p>
          <a:p>
            <a:r>
              <a:rPr lang="en-US" sz="1800" b="1" dirty="0">
                <a:solidFill>
                  <a:srgbClr val="00B050"/>
                </a:solidFill>
              </a:rPr>
              <a:t>Computer:</a:t>
            </a:r>
            <a:r>
              <a:rPr lang="en-US" sz="1800" dirty="0"/>
              <a:t> FOUR OF THEM.</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152401"/>
            <a:ext cx="1665195" cy="214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http://science.slc.edu/~jmarshall/courses/cs30/Lectures/week10/BlocksWorl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756" y="3048000"/>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1475" y="5874602"/>
            <a:ext cx="11069056" cy="830997"/>
          </a:xfrm>
          <a:prstGeom prst="rect">
            <a:avLst/>
          </a:prstGeom>
          <a:solidFill>
            <a:srgbClr val="FFFFCC"/>
          </a:solidFill>
          <a:ln w="28575">
            <a:solidFill>
              <a:srgbClr val="FF0000"/>
            </a:solidFill>
          </a:ln>
        </p:spPr>
        <p:txBody>
          <a:bodyPr wrap="none" rtlCol="0">
            <a:spAutoFit/>
          </a:bodyPr>
          <a:lstStyle/>
          <a:p>
            <a:pPr algn="ctr"/>
            <a:r>
              <a:rPr lang="en-US" sz="2400" dirty="0"/>
              <a:t>Understanding, executing and interacting requires language understanding &amp; reasoning </a:t>
            </a:r>
          </a:p>
          <a:p>
            <a:pPr algn="ctr"/>
            <a:r>
              <a:rPr lang="en-US" sz="2400" dirty="0"/>
              <a:t>to recognize and understand the domain, the goals and to advance the task</a:t>
            </a:r>
          </a:p>
        </p:txBody>
      </p:sp>
      <p:sp>
        <p:nvSpPr>
          <p:cNvPr id="4" name="Slide Number Placeholder 3">
            <a:extLst>
              <a:ext uri="{FF2B5EF4-FFF2-40B4-BE49-F238E27FC236}">
                <a16:creationId xmlns:a16="http://schemas.microsoft.com/office/drawing/2014/main" id="{27E31281-9AE2-4B0D-995B-C2A9C11C3BB2}"/>
              </a:ext>
            </a:extLst>
          </p:cNvPr>
          <p:cNvSpPr>
            <a:spLocks noGrp="1"/>
          </p:cNvSpPr>
          <p:nvPr>
            <p:ph type="sldNum" sz="quarter" idx="11"/>
          </p:nvPr>
        </p:nvSpPr>
        <p:spPr/>
        <p:txBody>
          <a:bodyPr/>
          <a:lstStyle/>
          <a:p>
            <a:fld id="{BDF588C3-71D6-5D45-B118-1C664482E1C2}" type="slidenum">
              <a:rPr lang="en-US" smtClean="0"/>
              <a:t>3</a:t>
            </a:fld>
            <a:endParaRPr lang="en-US"/>
          </a:p>
        </p:txBody>
      </p:sp>
    </p:spTree>
    <p:extLst>
      <p:ext uri="{BB962C8B-B14F-4D97-AF65-F5344CB8AC3E}">
        <p14:creationId xmlns:p14="http://schemas.microsoft.com/office/powerpoint/2010/main" val="1511776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dirty="0"/>
              <a:t>Addressing “sparse” challenges that one </a:t>
            </a:r>
            <a:r>
              <a:rPr lang="en-US" b="1" dirty="0"/>
              <a:t>cannot train for directly</a:t>
            </a:r>
          </a:p>
          <a:p>
            <a:pPr lvl="1"/>
            <a:r>
              <a:rPr lang="en-US" b="1" dirty="0"/>
              <a:t>Decomposition and Composition (and some more)</a:t>
            </a:r>
          </a:p>
          <a:p>
            <a:r>
              <a:rPr lang="en-US" dirty="0"/>
              <a:t>Assigning values to multiple interrelated variables</a:t>
            </a:r>
          </a:p>
          <a:p>
            <a:pPr lvl="1"/>
            <a:r>
              <a:rPr lang="en-US" dirty="0"/>
              <a:t>Given observations and knowledge</a:t>
            </a:r>
          </a:p>
          <a:p>
            <a:pPr lvl="1"/>
            <a:r>
              <a:rPr lang="en-US" dirty="0"/>
              <a:t>Most likely assignment: Abduction</a:t>
            </a:r>
          </a:p>
          <a:p>
            <a:endParaRPr lang="en-US" dirty="0"/>
          </a:p>
          <a:p>
            <a:r>
              <a:rPr lang="en-US" dirty="0"/>
              <a:t>Computing functions over multiple interrelated inferred variables</a:t>
            </a:r>
          </a:p>
          <a:p>
            <a:pPr lvl="1"/>
            <a:r>
              <a:rPr lang="en-US" dirty="0"/>
              <a:t>Last; longest, most frequent, etc.</a:t>
            </a:r>
          </a:p>
          <a:p>
            <a:endParaRPr lang="en-US" dirty="0"/>
          </a:p>
          <a:p>
            <a:r>
              <a:rPr lang="en-US" dirty="0"/>
              <a:t>Decisions over a dynamic set of interrelated variables </a:t>
            </a:r>
          </a:p>
          <a:p>
            <a:pPr lvl="1"/>
            <a:r>
              <a:rPr lang="en-US" dirty="0"/>
              <a:t>The Aristotle example </a:t>
            </a:r>
          </a:p>
          <a:p>
            <a:pPr lvl="2"/>
            <a:r>
              <a:rPr lang="en-US" dirty="0"/>
              <a:t>Need a strategy to decide what the variables are &amp; a function computed over it </a:t>
            </a:r>
          </a:p>
          <a:p>
            <a:pPr lvl="1"/>
            <a:r>
              <a:rPr lang="en-US" dirty="0"/>
              <a:t>Temporal Commonsense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fld id="{BDF588C3-71D6-5D45-B118-1C664482E1C2}" type="slidenum">
              <a:rPr lang="en-US" smtClean="0"/>
              <a:t>30</a:t>
            </a:fld>
            <a:endParaRPr lang="en-US"/>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7523347" y="3835064"/>
            <a:ext cx="4526562" cy="646331"/>
          </a:xfrm>
          <a:prstGeom prst="rect">
            <a:avLst/>
          </a:prstGeom>
          <a:solidFill>
            <a:srgbClr val="FFFFCC"/>
          </a:solidFill>
          <a:ln>
            <a:solidFill>
              <a:schemeClr val="accent2"/>
            </a:solidFill>
          </a:ln>
        </p:spPr>
        <p:txBody>
          <a:bodyPr wrap="square">
            <a:spAutoFit/>
          </a:bodyPr>
          <a:lstStyle/>
          <a:p>
            <a:r>
              <a:rPr lang="en-US" dirty="0"/>
              <a:t>Who scored the last field goal for the Eagles?</a:t>
            </a:r>
          </a:p>
          <a:p>
            <a:r>
              <a:rPr lang="en-US" dirty="0"/>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5591096"/>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55746"/>
            <a:ext cx="2710701" cy="1211038"/>
          </a:xfrm>
          <a:prstGeom prst="rect">
            <a:avLst/>
          </a:prstGeom>
          <a:ln>
            <a:solidFill>
              <a:schemeClr val="accent2"/>
            </a:solidFill>
          </a:ln>
        </p:spPr>
      </p:pic>
      <p:pic>
        <p:nvPicPr>
          <p:cNvPr id="27" name="Picture 26">
            <a:extLst>
              <a:ext uri="{FF2B5EF4-FFF2-40B4-BE49-F238E27FC236}">
                <a16:creationId xmlns:a16="http://schemas.microsoft.com/office/drawing/2014/main" id="{0CDADACE-264C-4BCC-A248-6050BEF49C22}"/>
              </a:ext>
            </a:extLst>
          </p:cNvPr>
          <p:cNvPicPr>
            <a:picLocks noChangeAspect="1"/>
          </p:cNvPicPr>
          <p:nvPr/>
        </p:nvPicPr>
        <p:blipFill>
          <a:blip r:embed="rId5"/>
          <a:stretch>
            <a:fillRect/>
          </a:stretch>
        </p:blipFill>
        <p:spPr>
          <a:xfrm>
            <a:off x="4163586" y="5940598"/>
            <a:ext cx="3716975" cy="513092"/>
          </a:xfrm>
          <a:prstGeom prst="rect">
            <a:avLst/>
          </a:prstGeom>
          <a:ln>
            <a:solidFill>
              <a:schemeClr val="accent2"/>
            </a:solidFill>
          </a:ln>
        </p:spPr>
      </p:pic>
      <p:sp>
        <p:nvSpPr>
          <p:cNvPr id="10" name="Rectangle 9">
            <a:extLst>
              <a:ext uri="{FF2B5EF4-FFF2-40B4-BE49-F238E27FC236}">
                <a16:creationId xmlns:a16="http://schemas.microsoft.com/office/drawing/2014/main" id="{C35ACE2F-5E97-4EE7-B56A-7C06F78F012B}"/>
              </a:ext>
            </a:extLst>
          </p:cNvPr>
          <p:cNvSpPr/>
          <p:nvPr/>
        </p:nvSpPr>
        <p:spPr>
          <a:xfrm>
            <a:off x="7961344" y="5807359"/>
            <a:ext cx="2570126" cy="646331"/>
          </a:xfrm>
          <a:prstGeom prst="rect">
            <a:avLst/>
          </a:prstGeom>
          <a:solidFill>
            <a:srgbClr val="FFFFCC"/>
          </a:solidFill>
          <a:ln>
            <a:solidFill>
              <a:schemeClr val="accent2"/>
            </a:solidFill>
          </a:ln>
        </p:spPr>
        <p:txBody>
          <a:bodyPr wrap="square">
            <a:spAutoFit/>
          </a:bodyPr>
          <a:lstStyle/>
          <a:p>
            <a:r>
              <a:rPr lang="en-US" dirty="0"/>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r>
              <a:rPr lang="en-US" sz="4000" b="1" kern="0" dirty="0">
                <a:solidFill>
                  <a:srgbClr val="000000">
                    <a:lumMod val="75000"/>
                    <a:lumOff val="25000"/>
                  </a:srgbClr>
                </a:solidFill>
              </a:rPr>
              <a:t>Outline</a:t>
            </a:r>
            <a:endParaRPr lang="en-US" b="1" dirty="0"/>
          </a:p>
        </p:txBody>
      </p:sp>
      <p:sp>
        <p:nvSpPr>
          <p:cNvPr id="8" name="TextBox 7">
            <a:extLst>
              <a:ext uri="{FF2B5EF4-FFF2-40B4-BE49-F238E27FC236}">
                <a16:creationId xmlns:a16="http://schemas.microsoft.com/office/drawing/2014/main" id="{00FB082C-A403-40F4-A7E0-89FA824F804A}"/>
              </a:ext>
            </a:extLst>
          </p:cNvPr>
          <p:cNvSpPr txBox="1"/>
          <p:nvPr/>
        </p:nvSpPr>
        <p:spPr>
          <a:xfrm>
            <a:off x="173266" y="1819275"/>
            <a:ext cx="552450" cy="369332"/>
          </a:xfrm>
          <a:prstGeom prst="rect">
            <a:avLst/>
          </a:prstGeom>
          <a:noFill/>
        </p:spPr>
        <p:txBody>
          <a:bodyPr wrap="square" rtlCol="0">
            <a:spAutoFit/>
          </a:bodyPr>
          <a:lstStyle/>
          <a:p>
            <a:pPr algn="ctr"/>
            <a:r>
              <a:rPr lang="en-US" dirty="0">
                <a:solidFill>
                  <a:srgbClr val="FF0000"/>
                </a:solidFill>
              </a:rPr>
              <a:t>(1)</a:t>
            </a:r>
          </a:p>
        </p:txBody>
      </p:sp>
      <p:sp>
        <p:nvSpPr>
          <p:cNvPr id="13" name="TextBox 12">
            <a:extLst>
              <a:ext uri="{FF2B5EF4-FFF2-40B4-BE49-F238E27FC236}">
                <a16:creationId xmlns:a16="http://schemas.microsoft.com/office/drawing/2014/main" id="{5A175EF5-5CA8-4C95-8B8E-5EE8D8A2279F}"/>
              </a:ext>
            </a:extLst>
          </p:cNvPr>
          <p:cNvSpPr txBox="1"/>
          <p:nvPr/>
        </p:nvSpPr>
        <p:spPr>
          <a:xfrm>
            <a:off x="173266" y="3429000"/>
            <a:ext cx="552450" cy="369332"/>
          </a:xfrm>
          <a:prstGeom prst="rect">
            <a:avLst/>
          </a:prstGeom>
          <a:noFill/>
        </p:spPr>
        <p:txBody>
          <a:bodyPr wrap="square" rtlCol="0">
            <a:spAutoFit/>
          </a:bodyPr>
          <a:lstStyle/>
          <a:p>
            <a:pPr algn="ctr"/>
            <a:r>
              <a:rPr lang="en-US" dirty="0">
                <a:solidFill>
                  <a:srgbClr val="FF0000"/>
                </a:solidFill>
              </a:rPr>
              <a:t>(3)</a:t>
            </a:r>
          </a:p>
        </p:txBody>
      </p:sp>
      <p:sp>
        <p:nvSpPr>
          <p:cNvPr id="14" name="TextBox 13">
            <a:extLst>
              <a:ext uri="{FF2B5EF4-FFF2-40B4-BE49-F238E27FC236}">
                <a16:creationId xmlns:a16="http://schemas.microsoft.com/office/drawing/2014/main" id="{F2ABB6C8-5A62-4870-B8A8-6155A17F776D}"/>
              </a:ext>
            </a:extLst>
          </p:cNvPr>
          <p:cNvSpPr txBox="1"/>
          <p:nvPr/>
        </p:nvSpPr>
        <p:spPr>
          <a:xfrm>
            <a:off x="173266" y="4686300"/>
            <a:ext cx="552450" cy="369332"/>
          </a:xfrm>
          <a:prstGeom prst="rect">
            <a:avLst/>
          </a:prstGeom>
          <a:noFill/>
        </p:spPr>
        <p:txBody>
          <a:bodyPr wrap="square" rtlCol="0">
            <a:spAutoFit/>
          </a:bodyPr>
          <a:lstStyle/>
          <a:p>
            <a:pPr algn="ctr"/>
            <a:r>
              <a:rPr lang="en-US" dirty="0">
                <a:solidFill>
                  <a:srgbClr val="FF0000"/>
                </a:solidFill>
              </a:rPr>
              <a:t>(2)</a:t>
            </a:r>
          </a:p>
        </p:txBody>
      </p:sp>
    </p:spTree>
    <p:extLst>
      <p:ext uri="{BB962C8B-B14F-4D97-AF65-F5344CB8AC3E}">
        <p14:creationId xmlns:p14="http://schemas.microsoft.com/office/powerpoint/2010/main" val="3930438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A4FAC3-123D-874C-B501-8CB7ACEABEFA}"/>
              </a:ext>
            </a:extLst>
          </p:cNvPr>
          <p:cNvPicPr>
            <a:picLocks noChangeAspect="1"/>
          </p:cNvPicPr>
          <p:nvPr/>
        </p:nvPicPr>
        <p:blipFill>
          <a:blip r:embed="rId3"/>
          <a:stretch>
            <a:fillRect/>
          </a:stretch>
        </p:blipFill>
        <p:spPr>
          <a:xfrm>
            <a:off x="6526140" y="1821954"/>
            <a:ext cx="3430142" cy="2982732"/>
          </a:xfrm>
          <a:prstGeom prst="rect">
            <a:avLst/>
          </a:prstGeom>
        </p:spPr>
      </p:pic>
      <p:sp>
        <p:nvSpPr>
          <p:cNvPr id="2" name="Title 1">
            <a:extLst>
              <a:ext uri="{FF2B5EF4-FFF2-40B4-BE49-F238E27FC236}">
                <a16:creationId xmlns:a16="http://schemas.microsoft.com/office/drawing/2014/main" id="{E5259A10-9446-294D-A387-3F9BCDFA1BCD}"/>
              </a:ext>
            </a:extLst>
          </p:cNvPr>
          <p:cNvSpPr>
            <a:spLocks noGrp="1"/>
          </p:cNvSpPr>
          <p:nvPr>
            <p:ph type="title"/>
          </p:nvPr>
        </p:nvSpPr>
        <p:spPr/>
        <p:txBody>
          <a:bodyPr/>
          <a:lstStyle/>
          <a:p>
            <a:r>
              <a:rPr lang="en-US" dirty="0"/>
              <a:t>Temporal Commonsense</a:t>
            </a:r>
          </a:p>
        </p:txBody>
      </p:sp>
      <p:sp>
        <p:nvSpPr>
          <p:cNvPr id="3" name="Content Placeholder 2">
            <a:extLst>
              <a:ext uri="{FF2B5EF4-FFF2-40B4-BE49-F238E27FC236}">
                <a16:creationId xmlns:a16="http://schemas.microsoft.com/office/drawing/2014/main" id="{C735C524-F5D2-2B49-B04C-5748391C1D67}"/>
              </a:ext>
            </a:extLst>
          </p:cNvPr>
          <p:cNvSpPr>
            <a:spLocks noGrp="1"/>
          </p:cNvSpPr>
          <p:nvPr>
            <p:ph idx="1"/>
          </p:nvPr>
        </p:nvSpPr>
        <p:spPr/>
        <p:txBody>
          <a:bodyPr/>
          <a:lstStyle/>
          <a:p>
            <a:r>
              <a:rPr lang="en-US" dirty="0"/>
              <a:t>“</a:t>
            </a:r>
            <a:r>
              <a:rPr lang="en-US" i="1" dirty="0"/>
              <a:t>will</a:t>
            </a:r>
            <a:r>
              <a:rPr lang="en-US" dirty="0"/>
              <a:t>” or “</a:t>
            </a:r>
            <a:r>
              <a:rPr lang="en-US" i="1" dirty="0"/>
              <a:t>will not</a:t>
            </a:r>
            <a:r>
              <a:rPr lang="en-US" dirty="0"/>
              <a:t>”?</a:t>
            </a:r>
          </a:p>
          <a:p>
            <a:endParaRPr lang="en-US" dirty="0"/>
          </a:p>
        </p:txBody>
      </p:sp>
      <p:sp>
        <p:nvSpPr>
          <p:cNvPr id="4" name="Slide Number Placeholder 3">
            <a:extLst>
              <a:ext uri="{FF2B5EF4-FFF2-40B4-BE49-F238E27FC236}">
                <a16:creationId xmlns:a16="http://schemas.microsoft.com/office/drawing/2014/main" id="{7725D454-74E6-A748-A6E4-594ED3A8312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pic>
        <p:nvPicPr>
          <p:cNvPr id="8" name="Picture 7">
            <a:extLst>
              <a:ext uri="{FF2B5EF4-FFF2-40B4-BE49-F238E27FC236}">
                <a16:creationId xmlns:a16="http://schemas.microsoft.com/office/drawing/2014/main" id="{47FD624B-EF53-DC4B-AC08-49BF7BB37DC5}"/>
              </a:ext>
            </a:extLst>
          </p:cNvPr>
          <p:cNvPicPr>
            <a:picLocks noChangeAspect="1"/>
          </p:cNvPicPr>
          <p:nvPr/>
        </p:nvPicPr>
        <p:blipFill>
          <a:blip r:embed="rId4"/>
          <a:stretch>
            <a:fillRect/>
          </a:stretch>
        </p:blipFill>
        <p:spPr>
          <a:xfrm>
            <a:off x="1648823" y="1803400"/>
            <a:ext cx="3251200" cy="3251200"/>
          </a:xfrm>
          <a:prstGeom prst="rect">
            <a:avLst/>
          </a:prstGeom>
        </p:spPr>
      </p:pic>
      <p:sp>
        <p:nvSpPr>
          <p:cNvPr id="10" name="TextBox 9">
            <a:extLst>
              <a:ext uri="{FF2B5EF4-FFF2-40B4-BE49-F238E27FC236}">
                <a16:creationId xmlns:a16="http://schemas.microsoft.com/office/drawing/2014/main" id="{6D01EBB4-4107-E548-A8F4-2ADACCFDD95C}"/>
              </a:ext>
            </a:extLst>
          </p:cNvPr>
          <p:cNvSpPr txBox="1"/>
          <p:nvPr/>
        </p:nvSpPr>
        <p:spPr>
          <a:xfrm>
            <a:off x="1034143" y="4775147"/>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vacation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 not</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1" name="TextBox 10">
            <a:extLst>
              <a:ext uri="{FF2B5EF4-FFF2-40B4-BE49-F238E27FC236}">
                <a16:creationId xmlns:a16="http://schemas.microsoft.com/office/drawing/2014/main" id="{89CB94FF-8F18-AA4C-AD2A-1838B105BF44}"/>
              </a:ext>
            </a:extLst>
          </p:cNvPr>
          <p:cNvSpPr txBox="1"/>
          <p:nvPr/>
        </p:nvSpPr>
        <p:spPr>
          <a:xfrm>
            <a:off x="6424749" y="4804686"/>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walk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4" name="Rectangle 13">
            <a:extLst>
              <a:ext uri="{FF2B5EF4-FFF2-40B4-BE49-F238E27FC236}">
                <a16:creationId xmlns:a16="http://schemas.microsoft.com/office/drawing/2014/main" id="{099C9189-94AD-4A2A-A685-3E0873852874}"/>
              </a:ext>
            </a:extLst>
          </p:cNvPr>
          <p:cNvSpPr/>
          <p:nvPr/>
        </p:nvSpPr>
        <p:spPr>
          <a:xfrm>
            <a:off x="4524359" y="3124612"/>
            <a:ext cx="683004" cy="491234"/>
          </a:xfrm>
          <a:prstGeom prst="rect">
            <a:avLst/>
          </a:prstGeom>
          <a:solidFill>
            <a:srgbClr val="FFFFCC"/>
          </a:solidFill>
          <a:ln>
            <a:solidFill>
              <a:schemeClr val="accent2"/>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Days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A6B4F154-A43F-4DFA-9C3F-CD8BAF781F2B}"/>
              </a:ext>
            </a:extLst>
          </p:cNvPr>
          <p:cNvSpPr/>
          <p:nvPr/>
        </p:nvSpPr>
        <p:spPr>
          <a:xfrm>
            <a:off x="9222261" y="3117988"/>
            <a:ext cx="1041547" cy="491234"/>
          </a:xfrm>
          <a:prstGeom prst="rect">
            <a:avLst/>
          </a:prstGeom>
          <a:solidFill>
            <a:srgbClr val="FFFFCC"/>
          </a:solidFill>
          <a:ln>
            <a:solidFill>
              <a:schemeClr val="accent2"/>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Minutes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8F279642-23F4-4945-9B61-621F891B1B73}"/>
              </a:ext>
            </a:extLst>
          </p:cNvPr>
          <p:cNvSpPr/>
          <p:nvPr/>
        </p:nvSpPr>
        <p:spPr>
          <a:xfrm>
            <a:off x="1123408" y="5232710"/>
            <a:ext cx="91440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CC703967-51EA-4E85-8613-8737AA009F36}"/>
              </a:ext>
            </a:extLst>
          </p:cNvPr>
          <p:cNvSpPr/>
          <p:nvPr/>
        </p:nvSpPr>
        <p:spPr>
          <a:xfrm>
            <a:off x="6305003" y="5254483"/>
            <a:ext cx="64008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05130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Defining the Temporal Commonsense Challenge</a:t>
            </a:r>
          </a:p>
        </p:txBody>
      </p:sp>
      <p:sp>
        <p:nvSpPr>
          <p:cNvPr id="33" name="Content Placeholder 2">
            <a:extLst>
              <a:ext uri="{FF2B5EF4-FFF2-40B4-BE49-F238E27FC236}">
                <a16:creationId xmlns:a16="http://schemas.microsoft.com/office/drawing/2014/main" id="{929F6756-E9DC-1040-AE31-6CE131F7E667}"/>
              </a:ext>
            </a:extLst>
          </p:cNvPr>
          <p:cNvSpPr>
            <a:spLocks noGrp="1"/>
          </p:cNvSpPr>
          <p:nvPr>
            <p:ph idx="1"/>
          </p:nvPr>
        </p:nvSpPr>
        <p:spPr>
          <a:xfrm>
            <a:off x="609600" y="1251856"/>
            <a:ext cx="6248400" cy="4484915"/>
          </a:xfrm>
        </p:spPr>
        <p:txBody>
          <a:bodyPr/>
          <a:lstStyle/>
          <a:p>
            <a:r>
              <a:rPr lang="en-US" b="1" dirty="0"/>
              <a:t>Events</a:t>
            </a:r>
            <a:r>
              <a:rPr lang="en-US" dirty="0"/>
              <a:t> are associated with time</a:t>
            </a:r>
          </a:p>
          <a:p>
            <a:pPr lvl="1"/>
            <a:r>
              <a:rPr lang="en-US" dirty="0"/>
              <a:t>Beyond order – </a:t>
            </a:r>
            <a:r>
              <a:rPr lang="en-US" b="1" dirty="0">
                <a:solidFill>
                  <a:srgbClr val="0070C0"/>
                </a:solidFill>
              </a:rPr>
              <a:t>Typical Time, Duration, Frequency</a:t>
            </a:r>
          </a:p>
          <a:p>
            <a:r>
              <a:rPr lang="en-US" dirty="0"/>
              <a:t>Most </a:t>
            </a:r>
            <a:r>
              <a:rPr lang="en-US" b="1" dirty="0"/>
              <a:t>attributes</a:t>
            </a:r>
            <a:r>
              <a:rPr lang="en-US" dirty="0"/>
              <a:t> and </a:t>
            </a:r>
            <a:r>
              <a:rPr lang="en-US" b="1" dirty="0"/>
              <a:t>relations</a:t>
            </a:r>
            <a:r>
              <a:rPr lang="en-US" dirty="0"/>
              <a:t> change over time</a:t>
            </a:r>
          </a:p>
          <a:p>
            <a:pPr lvl="1"/>
            <a:r>
              <a:rPr lang="en-US" dirty="0"/>
              <a:t>Employment, schooling, location, nationality, headquarters, president, event participation , etc.</a:t>
            </a:r>
          </a:p>
          <a:p>
            <a:r>
              <a:rPr lang="en-US" b="1" dirty="0"/>
              <a:t>Knowledge Bases </a:t>
            </a:r>
            <a:r>
              <a:rPr lang="en-US" dirty="0"/>
              <a:t>(knowledge Graphs) need to be qualified temporally </a:t>
            </a:r>
          </a:p>
          <a:p>
            <a:endParaRPr lang="en-US" dirty="0"/>
          </a:p>
          <a:p>
            <a:r>
              <a:rPr lang="en-US" dirty="0"/>
              <a:t>Goal: </a:t>
            </a:r>
            <a:r>
              <a:rPr lang="en-US" dirty="0">
                <a:solidFill>
                  <a:srgbClr val="3366CC"/>
                </a:solidFill>
              </a:rPr>
              <a:t>Represent </a:t>
            </a:r>
            <a:r>
              <a:rPr lang="en-US" dirty="0"/>
              <a:t>a range of temporal aspects of </a:t>
            </a:r>
            <a:r>
              <a:rPr lang="en-US" dirty="0">
                <a:solidFill>
                  <a:srgbClr val="3366CC"/>
                </a:solidFill>
              </a:rPr>
              <a:t>conditions that change over time, </a:t>
            </a:r>
            <a:r>
              <a:rPr lang="en-US" dirty="0"/>
              <a:t>and reason about it.</a:t>
            </a:r>
          </a:p>
          <a:p>
            <a:endParaRPr lang="en-US" dirty="0"/>
          </a:p>
        </p:txBody>
      </p:sp>
      <p:sp>
        <p:nvSpPr>
          <p:cNvPr id="4" name="Rectangle 3">
            <a:extLst>
              <a:ext uri="{FF2B5EF4-FFF2-40B4-BE49-F238E27FC236}">
                <a16:creationId xmlns:a16="http://schemas.microsoft.com/office/drawing/2014/main" id="{8D5CC76C-71DD-437B-8297-476EBA1B1BBC}"/>
              </a:ext>
            </a:extLst>
          </p:cNvPr>
          <p:cNvSpPr/>
          <p:nvPr/>
        </p:nvSpPr>
        <p:spPr>
          <a:xfrm>
            <a:off x="7056782" y="1242330"/>
            <a:ext cx="4910447" cy="491234"/>
          </a:xfrm>
          <a:prstGeom prst="rect">
            <a:avLst/>
          </a:prstGeom>
          <a:noFill/>
          <a:ln w="28575">
            <a:solidFill>
              <a:schemeClr val="accent2"/>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Temporal information is often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implicit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text</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CD322076-EE92-4F72-BC89-96F2E7B6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821" y="2175326"/>
            <a:ext cx="13716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DBC1995-D829-43D8-8079-DF5BEA5F1EED}"/>
              </a:ext>
            </a:extLst>
          </p:cNvPr>
          <p:cNvSpPr/>
          <p:nvPr/>
        </p:nvSpPr>
        <p:spPr>
          <a:xfrm>
            <a:off x="8881282" y="2732498"/>
            <a:ext cx="2336447" cy="696501"/>
          </a:xfrm>
          <a:prstGeom prst="rect">
            <a:avLst/>
          </a:prstGeom>
          <a:solidFill>
            <a:srgbClr val="FFFFCC"/>
          </a:solidFill>
          <a:ln>
            <a:solidFill>
              <a:schemeClr val="accent2"/>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Senator Obama &amp; President Obama</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pic>
        <p:nvPicPr>
          <p:cNvPr id="1028" name="Picture 4" descr="Tom Cruise: Three">
            <a:extLst>
              <a:ext uri="{FF2B5EF4-FFF2-40B4-BE49-F238E27FC236}">
                <a16:creationId xmlns:a16="http://schemas.microsoft.com/office/drawing/2014/main" id="{E43DC1EA-D559-4BFE-842E-034512A80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4952" y="4314346"/>
            <a:ext cx="121073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8162950-7624-4D94-9856-3A7D86B30E69}"/>
              </a:ext>
            </a:extLst>
          </p:cNvPr>
          <p:cNvSpPr/>
          <p:nvPr/>
        </p:nvSpPr>
        <p:spPr>
          <a:xfrm>
            <a:off x="7279822" y="4880495"/>
            <a:ext cx="1782535" cy="696501"/>
          </a:xfrm>
          <a:prstGeom prst="rect">
            <a:avLst/>
          </a:prstGeom>
          <a:solidFill>
            <a:srgbClr val="FFFFCC"/>
          </a:solidFill>
          <a:ln>
            <a:solidFill>
              <a:schemeClr val="accent2"/>
            </a:solid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Tom Cruise has three spouses </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258D56C2-A948-40AD-9FE3-9A34B4A49E6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6940210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went to Duke University in North Carolina. With a degree in CS, he joined Google MTV as a software engineer. As a huge basketball fan, he has attended all 3 NBA finals since then. He also plans to visit Duke regularly as an alumnus to attend their home games.</a:t>
            </a:r>
          </a:p>
        </p:txBody>
      </p:sp>
      <p:sp>
        <p:nvSpPr>
          <p:cNvPr id="4" name="Slide Number Placeholder 3">
            <a:extLst>
              <a:ext uri="{FF2B5EF4-FFF2-40B4-BE49-F238E27FC236}">
                <a16:creationId xmlns:a16="http://schemas.microsoft.com/office/drawing/2014/main" id="{D3A87E33-E4F2-2C44-9B01-48BD06AE2E1E}"/>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46479472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a:t>
            </a:r>
            <a:r>
              <a:rPr lang="en-US" dirty="0">
                <a:solidFill>
                  <a:srgbClr val="C00000"/>
                </a:solidFill>
              </a:rPr>
              <a:t>went</a:t>
            </a:r>
            <a:r>
              <a:rPr lang="en-US" dirty="0"/>
              <a:t> to Duke University </a:t>
            </a:r>
            <a:r>
              <a:rPr lang="en-US" dirty="0">
                <a:solidFill>
                  <a:srgbClr val="00B050"/>
                </a:solidFill>
              </a:rPr>
              <a:t>in North Carolina</a:t>
            </a:r>
            <a:r>
              <a:rPr lang="en-US" dirty="0"/>
              <a:t>. </a:t>
            </a:r>
            <a:r>
              <a:rPr lang="en-US" dirty="0">
                <a:solidFill>
                  <a:schemeClr val="bg1">
                    <a:lumMod val="85000"/>
                  </a:schemeClr>
                </a:solidFill>
              </a:rPr>
              <a:t>With a degree in CS, he joined Google MTV as a software engineer. 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7" y="1193845"/>
            <a:ext cx="4973283"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3608759"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always</a:t>
            </a:r>
          </a:p>
        </p:txBody>
      </p:sp>
      <p:cxnSp>
        <p:nvCxnSpPr>
          <p:cNvPr id="36" name="Straight Arrow Connector 35">
            <a:extLst>
              <a:ext uri="{FF2B5EF4-FFF2-40B4-BE49-F238E27FC236}">
                <a16:creationId xmlns:a16="http://schemas.microsoft.com/office/drawing/2014/main" id="{8AA8D7BA-3BCD-BE4E-8BC5-C52DFE6B5733}"/>
              </a:ext>
            </a:extLst>
          </p:cNvPr>
          <p:cNvCxnSpPr>
            <a:cxnSpLocks/>
            <a:endCxn id="14" idx="1"/>
          </p:cNvCxnSpPr>
          <p:nvPr/>
        </p:nvCxnSpPr>
        <p:spPr>
          <a:xfrm flipV="1">
            <a:off x="3107386" y="1471431"/>
            <a:ext cx="2932951" cy="19910"/>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880F4B0B-3F5A-2B47-A012-C88728D691DC}"/>
              </a:ext>
            </a:extLst>
          </p:cNvPr>
          <p:cNvCxnSpPr>
            <a:cxnSpLocks/>
            <a:endCxn id="29" idx="1"/>
          </p:cNvCxnSpPr>
          <p:nvPr/>
        </p:nvCxnSpPr>
        <p:spPr>
          <a:xfrm>
            <a:off x="4134434" y="1858780"/>
            <a:ext cx="1905904" cy="394056"/>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247BC394-B23C-8848-A8E0-D54851EBB091}"/>
              </a:ext>
            </a:extLst>
          </p:cNvPr>
          <p:cNvCxnSpPr>
            <a:cxnSpLocks/>
            <a:endCxn id="30" idx="1"/>
          </p:cNvCxnSpPr>
          <p:nvPr/>
        </p:nvCxnSpPr>
        <p:spPr>
          <a:xfrm>
            <a:off x="4134434" y="1858780"/>
            <a:ext cx="1905904" cy="1206929"/>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7190772"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15" name="Slide Number Placeholder 3">
            <a:extLst>
              <a:ext uri="{FF2B5EF4-FFF2-40B4-BE49-F238E27FC236}">
                <a16:creationId xmlns:a16="http://schemas.microsoft.com/office/drawing/2014/main" id="{7CA65458-011A-0245-B78F-F9C709B1D553}"/>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654154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8" grpId="0" animBg="1"/>
      <p:bldP spid="69" grpId="0" animBg="1"/>
      <p:bldP spid="7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a:t>
            </a:r>
            <a:r>
              <a:rPr lang="en-US" dirty="0"/>
              <a:t> With a degree in CS, he </a:t>
            </a:r>
            <a:r>
              <a:rPr lang="en-US" dirty="0">
                <a:solidFill>
                  <a:srgbClr val="C00000"/>
                </a:solidFill>
              </a:rPr>
              <a:t>joined</a:t>
            </a:r>
            <a:r>
              <a:rPr lang="en-US" dirty="0"/>
              <a:t> Google MTV as a software engineer. </a:t>
            </a:r>
            <a:r>
              <a:rPr lang="en-US" dirty="0">
                <a:solidFill>
                  <a:schemeClr val="bg1">
                    <a:lumMod val="85000"/>
                  </a:schemeClr>
                </a:solidFill>
              </a:rPr>
              <a:t>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98144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Ordering</a:t>
            </a:r>
          </a:p>
        </p:txBody>
      </p:sp>
      <p:cxnSp>
        <p:nvCxnSpPr>
          <p:cNvPr id="79" name="Straight Arrow Connector 78">
            <a:extLst>
              <a:ext uri="{FF2B5EF4-FFF2-40B4-BE49-F238E27FC236}">
                <a16:creationId xmlns:a16="http://schemas.microsoft.com/office/drawing/2014/main" id="{0867D59B-BBE0-B44B-89C1-83C522B5586C}"/>
              </a:ext>
            </a:extLst>
          </p:cNvPr>
          <p:cNvCxnSpPr>
            <a:cxnSpLocks/>
            <a:endCxn id="77" idx="1"/>
          </p:cNvCxnSpPr>
          <p:nvPr/>
        </p:nvCxnSpPr>
        <p:spPr>
          <a:xfrm>
            <a:off x="3566269" y="2232730"/>
            <a:ext cx="2474069" cy="1639568"/>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Slide Number Placeholder 3">
            <a:extLst>
              <a:ext uri="{FF2B5EF4-FFF2-40B4-BE49-F238E27FC236}">
                <a16:creationId xmlns:a16="http://schemas.microsoft.com/office/drawing/2014/main" id="{E0EFA56F-86D8-3D47-9C7E-5B1391DBD5F2}"/>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4118450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t>
            </a:r>
            <a:r>
              <a:rPr lang="en-US" dirty="0"/>
              <a:t>As a huge basketball fan, he has attended all </a:t>
            </a:r>
            <a:r>
              <a:rPr lang="en-US" dirty="0">
                <a:solidFill>
                  <a:srgbClr val="C00000"/>
                </a:solidFill>
              </a:rPr>
              <a:t>3 NBA finals</a:t>
            </a:r>
            <a:r>
              <a:rPr lang="en-US" dirty="0"/>
              <a:t> since then. </a:t>
            </a:r>
            <a:r>
              <a:rPr lang="en-US" dirty="0">
                <a:solidFill>
                  <a:schemeClr val="bg1">
                    <a:lumMod val="85000"/>
                  </a:schemeClr>
                </a:solidFill>
              </a:rPr>
              <a:t>He also plans to visit Duke regularly as an alumnus to attend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18" name="Straight Arrow Connector 17">
            <a:extLst>
              <a:ext uri="{FF2B5EF4-FFF2-40B4-BE49-F238E27FC236}">
                <a16:creationId xmlns:a16="http://schemas.microsoft.com/office/drawing/2014/main" id="{DE9E89A9-D263-954B-BEEB-DA5A164676CE}"/>
              </a:ext>
            </a:extLst>
          </p:cNvPr>
          <p:cNvCxnSpPr>
            <a:cxnSpLocks/>
            <a:endCxn id="11" idx="1"/>
          </p:cNvCxnSpPr>
          <p:nvPr/>
        </p:nvCxnSpPr>
        <p:spPr>
          <a:xfrm>
            <a:off x="1980265" y="3303970"/>
            <a:ext cx="4060073" cy="138095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613542"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17" name="Slide Number Placeholder 3">
            <a:extLst>
              <a:ext uri="{FF2B5EF4-FFF2-40B4-BE49-F238E27FC236}">
                <a16:creationId xmlns:a16="http://schemas.microsoft.com/office/drawing/2014/main" id="{22166CDB-9589-AC4E-ABAC-6ADCAF94E5B8}"/>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2184550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As a huge basketball fan, he has attended all 3 NBA finals since then. </a:t>
            </a:r>
            <a:r>
              <a:rPr lang="en-US" dirty="0"/>
              <a:t>He also plans to </a:t>
            </a:r>
            <a:r>
              <a:rPr lang="en-US" dirty="0">
                <a:solidFill>
                  <a:srgbClr val="C00000"/>
                </a:solidFill>
              </a:rPr>
              <a:t>visit </a:t>
            </a:r>
            <a:r>
              <a:rPr lang="en-US" dirty="0"/>
              <a:t>Duke regularly as an alumnus to </a:t>
            </a:r>
            <a:r>
              <a:rPr lang="en-US" dirty="0">
                <a:solidFill>
                  <a:srgbClr val="00B050"/>
                </a:solidFill>
              </a:rPr>
              <a:t>attend</a:t>
            </a:r>
            <a:r>
              <a:rPr lang="en-US" dirty="0"/>
              <a:t>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7" name="Rounded Rectangle 26">
            <a:extLst>
              <a:ext uri="{FF2B5EF4-FFF2-40B4-BE49-F238E27FC236}">
                <a16:creationId xmlns:a16="http://schemas.microsoft.com/office/drawing/2014/main" id="{D698180F-4B70-D346-88E7-89C33197DF4B}"/>
              </a:ext>
            </a:extLst>
          </p:cNvPr>
          <p:cNvSpPr/>
          <p:nvPr/>
        </p:nvSpPr>
        <p:spPr>
          <a:xfrm>
            <a:off x="6030036" y="5206822"/>
            <a:ext cx="615166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Visit Alma Mater</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times a year, 1-2 days each time</a:t>
            </a:r>
          </a:p>
        </p:txBody>
      </p:sp>
      <p:sp>
        <p:nvSpPr>
          <p:cNvPr id="28" name="Rounded Rectangle 27">
            <a:extLst>
              <a:ext uri="{FF2B5EF4-FFF2-40B4-BE49-F238E27FC236}">
                <a16:creationId xmlns:a16="http://schemas.microsoft.com/office/drawing/2014/main" id="{FC2AB8DE-2C80-BD4F-B6D1-29443503E9F3}"/>
              </a:ext>
            </a:extLst>
          </p:cNvPr>
          <p:cNvSpPr/>
          <p:nvPr/>
        </p:nvSpPr>
        <p:spPr>
          <a:xfrm>
            <a:off x="6030036" y="6014888"/>
            <a:ext cx="437692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Attend basketball games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hours</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38" name="Straight Arrow Connector 37">
            <a:extLst>
              <a:ext uri="{FF2B5EF4-FFF2-40B4-BE49-F238E27FC236}">
                <a16:creationId xmlns:a16="http://schemas.microsoft.com/office/drawing/2014/main" id="{160836DD-BB7F-D34E-B04C-AC847C917F70}"/>
              </a:ext>
            </a:extLst>
          </p:cNvPr>
          <p:cNvCxnSpPr>
            <a:cxnSpLocks/>
            <a:endCxn id="27" idx="1"/>
          </p:cNvCxnSpPr>
          <p:nvPr/>
        </p:nvCxnSpPr>
        <p:spPr>
          <a:xfrm>
            <a:off x="1565139" y="3673693"/>
            <a:ext cx="4464897" cy="1810715"/>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6C95F769-F40A-BE45-81BF-7D3FAFB24A54}"/>
              </a:ext>
            </a:extLst>
          </p:cNvPr>
          <p:cNvCxnSpPr>
            <a:cxnSpLocks/>
            <a:endCxn id="28" idx="1"/>
          </p:cNvCxnSpPr>
          <p:nvPr/>
        </p:nvCxnSpPr>
        <p:spPr>
          <a:xfrm>
            <a:off x="1872062" y="4034651"/>
            <a:ext cx="4157974" cy="225782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a:t>
            </a: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 </a:t>
            </a: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515571"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Frequency</a:t>
            </a:r>
          </a:p>
        </p:txBody>
      </p:sp>
      <p:sp>
        <p:nvSpPr>
          <p:cNvPr id="66" name="Snip Diagonal Corner Rectangle 65">
            <a:extLst>
              <a:ext uri="{FF2B5EF4-FFF2-40B4-BE49-F238E27FC236}">
                <a16:creationId xmlns:a16="http://schemas.microsoft.com/office/drawing/2014/main" id="{5C514E29-9A76-D041-81CE-2273B5E25F62}"/>
              </a:ext>
            </a:extLst>
          </p:cNvPr>
          <p:cNvSpPr/>
          <p:nvPr/>
        </p:nvSpPr>
        <p:spPr>
          <a:xfrm>
            <a:off x="8646810" y="5636651"/>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7" name="Snip Diagonal Corner Rectangle 66">
            <a:extLst>
              <a:ext uri="{FF2B5EF4-FFF2-40B4-BE49-F238E27FC236}">
                <a16:creationId xmlns:a16="http://schemas.microsoft.com/office/drawing/2014/main" id="{703D2D66-E654-F44C-9029-C41FCE64841D}"/>
              </a:ext>
            </a:extLst>
          </p:cNvPr>
          <p:cNvSpPr/>
          <p:nvPr/>
        </p:nvSpPr>
        <p:spPr>
          <a:xfrm>
            <a:off x="9276644" y="6440792"/>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91" name="Snip Diagonal Corner Rectangle 90">
            <a:extLst>
              <a:ext uri="{FF2B5EF4-FFF2-40B4-BE49-F238E27FC236}">
                <a16:creationId xmlns:a16="http://schemas.microsoft.com/office/drawing/2014/main" id="{747C1309-AAA4-F140-9FA2-D826F0C2614E}"/>
              </a:ext>
            </a:extLst>
          </p:cNvPr>
          <p:cNvSpPr/>
          <p:nvPr/>
        </p:nvSpPr>
        <p:spPr>
          <a:xfrm>
            <a:off x="10611834" y="5645881"/>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23" name="Slide Number Placeholder 3">
            <a:extLst>
              <a:ext uri="{FF2B5EF4-FFF2-40B4-BE49-F238E27FC236}">
                <a16:creationId xmlns:a16="http://schemas.microsoft.com/office/drawing/2014/main" id="{96559777-8F32-E741-B06E-46DB3DC4FF6B}"/>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62734257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7CBD-FFFC-44C6-8A7E-9C10AE24CB9E}"/>
              </a:ext>
            </a:extLst>
          </p:cNvPr>
          <p:cNvSpPr>
            <a:spLocks noGrp="1"/>
          </p:cNvSpPr>
          <p:nvPr>
            <p:ph type="title"/>
          </p:nvPr>
        </p:nvSpPr>
        <p:spPr/>
        <p:txBody>
          <a:bodyPr/>
          <a:lstStyle/>
          <a:p>
            <a:r>
              <a:rPr lang="en-US" dirty="0"/>
              <a:t>Temporal Common Sense</a:t>
            </a:r>
          </a:p>
        </p:txBody>
      </p:sp>
      <p:sp>
        <p:nvSpPr>
          <p:cNvPr id="3" name="Content Placeholder 2">
            <a:extLst>
              <a:ext uri="{FF2B5EF4-FFF2-40B4-BE49-F238E27FC236}">
                <a16:creationId xmlns:a16="http://schemas.microsoft.com/office/drawing/2014/main" id="{0F7B52DE-FB7D-4CBF-868B-FD0C020EC3A6}"/>
              </a:ext>
            </a:extLst>
          </p:cNvPr>
          <p:cNvSpPr>
            <a:spLocks noGrp="1"/>
          </p:cNvSpPr>
          <p:nvPr>
            <p:ph idx="1"/>
          </p:nvPr>
        </p:nvSpPr>
        <p:spPr>
          <a:xfrm>
            <a:off x="573316" y="967756"/>
            <a:ext cx="10972800" cy="4484915"/>
          </a:xfrm>
        </p:spPr>
        <p:txBody>
          <a:bodyPr/>
          <a:lstStyle/>
          <a:p>
            <a:r>
              <a:rPr lang="en-US" dirty="0"/>
              <a:t>Two efforts: </a:t>
            </a:r>
          </a:p>
          <a:p>
            <a:pPr lvl="1"/>
            <a:r>
              <a:rPr lang="en-US" dirty="0"/>
              <a:t>A dataset MC-TACO [Zhou et al. EMNLP’19] </a:t>
            </a:r>
          </a:p>
          <a:p>
            <a:pPr lvl="1"/>
            <a:r>
              <a:rPr lang="en-US" dirty="0"/>
              <a:t>Acquisition + Representation [Zhou et al. ACL’20]: </a:t>
            </a:r>
            <a:r>
              <a:rPr lang="en-US" dirty="0">
                <a:solidFill>
                  <a:srgbClr val="0070C0"/>
                </a:solidFill>
              </a:rPr>
              <a:t>Duration, typical time, frequency</a:t>
            </a:r>
            <a:r>
              <a:rPr lang="en-US" dirty="0"/>
              <a:t>. </a:t>
            </a:r>
          </a:p>
          <a:p>
            <a:pPr marL="3200400" lvl="7" indent="0">
              <a:buNone/>
            </a:pPr>
            <a:endParaRPr lang="en-US" dirty="0"/>
          </a:p>
        </p:txBody>
      </p:sp>
      <p:sp>
        <p:nvSpPr>
          <p:cNvPr id="4" name="Slide Number Placeholder 3">
            <a:extLst>
              <a:ext uri="{FF2B5EF4-FFF2-40B4-BE49-F238E27FC236}">
                <a16:creationId xmlns:a16="http://schemas.microsoft.com/office/drawing/2014/main" id="{3D06963F-A013-4D1D-AD5F-A6149046884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8" name="Group 7">
            <a:extLst>
              <a:ext uri="{FF2B5EF4-FFF2-40B4-BE49-F238E27FC236}">
                <a16:creationId xmlns:a16="http://schemas.microsoft.com/office/drawing/2014/main" id="{4CC81E92-B88C-4023-A42D-53E318C5F00B}"/>
              </a:ext>
            </a:extLst>
          </p:cNvPr>
          <p:cNvGrpSpPr/>
          <p:nvPr/>
        </p:nvGrpSpPr>
        <p:grpSpPr>
          <a:xfrm>
            <a:off x="7822738" y="3429000"/>
            <a:ext cx="3881101" cy="1657752"/>
            <a:chOff x="3304404" y="567266"/>
            <a:chExt cx="5944372" cy="5711284"/>
          </a:xfrm>
          <a:solidFill>
            <a:srgbClr val="FF0000"/>
          </a:solidFill>
        </p:grpSpPr>
        <p:graphicFrame>
          <p:nvGraphicFramePr>
            <p:cNvPr id="9" name="Chart 8">
              <a:extLst>
                <a:ext uri="{FF2B5EF4-FFF2-40B4-BE49-F238E27FC236}">
                  <a16:creationId xmlns:a16="http://schemas.microsoft.com/office/drawing/2014/main" id="{6F74BB6D-D149-4D58-BCF0-8548B4B3B7FB}"/>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title="‰">
              <a:extLst>
                <a:ext uri="{FF2B5EF4-FFF2-40B4-BE49-F238E27FC236}">
                  <a16:creationId xmlns:a16="http://schemas.microsoft.com/office/drawing/2014/main" id="{5FFFC612-40CA-4CC6-94AB-B974760BF663}"/>
                </a:ext>
              </a:extLst>
            </p:cNvPr>
            <p:cNvGraphicFramePr/>
            <p:nvPr/>
          </p:nvGraphicFramePr>
          <p:xfrm>
            <a:off x="3304404" y="567266"/>
            <a:ext cx="3105148" cy="541866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1" name="Picture 10">
            <a:extLst>
              <a:ext uri="{FF2B5EF4-FFF2-40B4-BE49-F238E27FC236}">
                <a16:creationId xmlns:a16="http://schemas.microsoft.com/office/drawing/2014/main" id="{9EA2DEF5-52F7-431F-8F2C-2DEE697056CB}"/>
              </a:ext>
            </a:extLst>
          </p:cNvPr>
          <p:cNvPicPr>
            <a:picLocks noChangeAspect="1"/>
          </p:cNvPicPr>
          <p:nvPr/>
        </p:nvPicPr>
        <p:blipFill rotWithShape="1">
          <a:blip r:embed="rId4"/>
          <a:srcRect l="4458" t="5842" r="7150" b="2125"/>
          <a:stretch/>
        </p:blipFill>
        <p:spPr>
          <a:xfrm>
            <a:off x="3959687" y="2590230"/>
            <a:ext cx="3520635" cy="3431128"/>
          </a:xfrm>
          <a:prstGeom prst="rect">
            <a:avLst/>
          </a:prstGeom>
          <a:ln>
            <a:solidFill>
              <a:srgbClr val="FF0000"/>
            </a:solidFill>
          </a:ln>
        </p:spPr>
      </p:pic>
      <p:pic>
        <p:nvPicPr>
          <p:cNvPr id="12" name="Picture 11">
            <a:extLst>
              <a:ext uri="{FF2B5EF4-FFF2-40B4-BE49-F238E27FC236}">
                <a16:creationId xmlns:a16="http://schemas.microsoft.com/office/drawing/2014/main" id="{1A049644-446F-427E-BC8E-9318211046A4}"/>
              </a:ext>
            </a:extLst>
          </p:cNvPr>
          <p:cNvPicPr>
            <a:picLocks noChangeAspect="1"/>
          </p:cNvPicPr>
          <p:nvPr/>
        </p:nvPicPr>
        <p:blipFill>
          <a:blip r:embed="rId5"/>
          <a:stretch>
            <a:fillRect/>
          </a:stretch>
        </p:blipFill>
        <p:spPr>
          <a:xfrm>
            <a:off x="488161" y="2465449"/>
            <a:ext cx="2743200" cy="1992574"/>
          </a:xfrm>
          <a:prstGeom prst="rect">
            <a:avLst/>
          </a:prstGeom>
        </p:spPr>
      </p:pic>
      <p:pic>
        <p:nvPicPr>
          <p:cNvPr id="13" name="Picture 12">
            <a:extLst>
              <a:ext uri="{FF2B5EF4-FFF2-40B4-BE49-F238E27FC236}">
                <a16:creationId xmlns:a16="http://schemas.microsoft.com/office/drawing/2014/main" id="{48BCD102-FFEB-41F4-A517-E9D8E7DA925A}"/>
              </a:ext>
            </a:extLst>
          </p:cNvPr>
          <p:cNvPicPr>
            <a:picLocks noChangeAspect="1"/>
          </p:cNvPicPr>
          <p:nvPr/>
        </p:nvPicPr>
        <p:blipFill>
          <a:blip r:embed="rId6"/>
          <a:stretch>
            <a:fillRect/>
          </a:stretch>
        </p:blipFill>
        <p:spPr>
          <a:xfrm>
            <a:off x="488161" y="4673634"/>
            <a:ext cx="2743200" cy="1846150"/>
          </a:xfrm>
          <a:prstGeom prst="rect">
            <a:avLst/>
          </a:prstGeom>
        </p:spPr>
      </p:pic>
      <p:sp>
        <p:nvSpPr>
          <p:cNvPr id="14" name="Rectangle 18">
            <a:extLst>
              <a:ext uri="{FF2B5EF4-FFF2-40B4-BE49-F238E27FC236}">
                <a16:creationId xmlns:a16="http://schemas.microsoft.com/office/drawing/2014/main" id="{C38A9CD3-8F80-48E3-80B6-B2D9EAB701E9}"/>
              </a:ext>
            </a:extLst>
          </p:cNvPr>
          <p:cNvSpPr>
            <a:spLocks noChangeArrowheads="1"/>
          </p:cNvSpPr>
          <p:nvPr/>
        </p:nvSpPr>
        <p:spPr bwMode="auto">
          <a:xfrm>
            <a:off x="1299932" y="4300266"/>
            <a:ext cx="1119658" cy="30008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Time</a:t>
            </a:r>
          </a:p>
        </p:txBody>
      </p:sp>
      <p:sp>
        <p:nvSpPr>
          <p:cNvPr id="15" name="Rectangle 18">
            <a:extLst>
              <a:ext uri="{FF2B5EF4-FFF2-40B4-BE49-F238E27FC236}">
                <a16:creationId xmlns:a16="http://schemas.microsoft.com/office/drawing/2014/main" id="{026DFDE6-3652-45EF-BBB3-FEED896DC6F8}"/>
              </a:ext>
            </a:extLst>
          </p:cNvPr>
          <p:cNvSpPr>
            <a:spLocks noChangeArrowheads="1"/>
          </p:cNvSpPr>
          <p:nvPr/>
        </p:nvSpPr>
        <p:spPr bwMode="auto">
          <a:xfrm>
            <a:off x="1461975" y="6395287"/>
            <a:ext cx="795572" cy="30008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Duration</a:t>
            </a:r>
          </a:p>
        </p:txBody>
      </p:sp>
      <p:sp>
        <p:nvSpPr>
          <p:cNvPr id="17" name="Rectangle 16">
            <a:extLst>
              <a:ext uri="{FF2B5EF4-FFF2-40B4-BE49-F238E27FC236}">
                <a16:creationId xmlns:a16="http://schemas.microsoft.com/office/drawing/2014/main" id="{B0A445ED-BFCA-4C9A-B38B-A5A5261C443D}"/>
              </a:ext>
            </a:extLst>
          </p:cNvPr>
          <p:cNvSpPr/>
          <p:nvPr/>
        </p:nvSpPr>
        <p:spPr>
          <a:xfrm>
            <a:off x="7887454" y="3037113"/>
            <a:ext cx="3912662" cy="2139186"/>
          </a:xfrm>
          <a:prstGeom prst="rect">
            <a:avLst/>
          </a:prstGeom>
          <a:noFill/>
          <a:ln w="12700">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8">
            <a:extLst>
              <a:ext uri="{FF2B5EF4-FFF2-40B4-BE49-F238E27FC236}">
                <a16:creationId xmlns:a16="http://schemas.microsoft.com/office/drawing/2014/main" id="{E2985173-38BC-46E3-B47A-E8DBB8D405AF}"/>
              </a:ext>
            </a:extLst>
          </p:cNvPr>
          <p:cNvSpPr>
            <a:spLocks noChangeArrowheads="1"/>
          </p:cNvSpPr>
          <p:nvPr/>
        </p:nvSpPr>
        <p:spPr bwMode="auto">
          <a:xfrm>
            <a:off x="9210694" y="5121323"/>
            <a:ext cx="1505556" cy="507831"/>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Temporal Relations</a:t>
            </a:r>
          </a:p>
        </p:txBody>
      </p:sp>
      <p:sp>
        <p:nvSpPr>
          <p:cNvPr id="5" name="Rectangle 4">
            <a:extLst>
              <a:ext uri="{FF2B5EF4-FFF2-40B4-BE49-F238E27FC236}">
                <a16:creationId xmlns:a16="http://schemas.microsoft.com/office/drawing/2014/main" id="{9F2EA1FF-1FC9-4427-B73F-63AF98E733D2}"/>
              </a:ext>
            </a:extLst>
          </p:cNvPr>
          <p:cNvSpPr/>
          <p:nvPr/>
        </p:nvSpPr>
        <p:spPr>
          <a:xfrm>
            <a:off x="3325438" y="6281839"/>
            <a:ext cx="21314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[Elazar et al. ACL’19] </a:t>
            </a:r>
          </a:p>
        </p:txBody>
      </p:sp>
      <p:sp>
        <p:nvSpPr>
          <p:cNvPr id="19" name="Rectangle 18">
            <a:extLst>
              <a:ext uri="{FF2B5EF4-FFF2-40B4-BE49-F238E27FC236}">
                <a16:creationId xmlns:a16="http://schemas.microsoft.com/office/drawing/2014/main" id="{FE8E9E04-2E4F-4815-A336-C7ACD09E525C}"/>
              </a:ext>
            </a:extLst>
          </p:cNvPr>
          <p:cNvSpPr/>
          <p:nvPr/>
        </p:nvSpPr>
        <p:spPr>
          <a:xfrm>
            <a:off x="5616884" y="6099506"/>
            <a:ext cx="20503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[Zhou et al. ACL’20] </a:t>
            </a:r>
          </a:p>
        </p:txBody>
      </p:sp>
      <p:sp>
        <p:nvSpPr>
          <p:cNvPr id="20" name="Rectangle 19">
            <a:extLst>
              <a:ext uri="{FF2B5EF4-FFF2-40B4-BE49-F238E27FC236}">
                <a16:creationId xmlns:a16="http://schemas.microsoft.com/office/drawing/2014/main" id="{69106E38-4881-4DFA-AA3B-46ACDC8D4296}"/>
              </a:ext>
            </a:extLst>
          </p:cNvPr>
          <p:cNvSpPr/>
          <p:nvPr/>
        </p:nvSpPr>
        <p:spPr>
          <a:xfrm>
            <a:off x="9715361" y="5715785"/>
            <a:ext cx="20984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Ning et al. NAACL’18</a:t>
            </a:r>
          </a:p>
        </p:txBody>
      </p:sp>
    </p:spTree>
    <p:extLst>
      <p:ext uri="{BB962C8B-B14F-4D97-AF65-F5344CB8AC3E}">
        <p14:creationId xmlns:p14="http://schemas.microsoft.com/office/powerpoint/2010/main" val="16190104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14CFDD-FDA3-DA49-91BA-E9879730B797}"/>
              </a:ext>
            </a:extLst>
          </p:cNvPr>
          <p:cNvSpPr>
            <a:spLocks noGrp="1"/>
          </p:cNvSpPr>
          <p:nvPr>
            <p:ph idx="1"/>
          </p:nvPr>
        </p:nvSpPr>
        <p:spPr>
          <a:xfrm>
            <a:off x="609599" y="1251856"/>
            <a:ext cx="6232071" cy="4484915"/>
          </a:xfrm>
        </p:spPr>
        <p:txBody>
          <a:bodyPr/>
          <a:lstStyle/>
          <a:p>
            <a:r>
              <a:rPr lang="en-US" dirty="0"/>
              <a:t>MC-TACO [Zhou et al. EMNLP 2019]</a:t>
            </a:r>
          </a:p>
          <a:p>
            <a:pPr lvl="1"/>
            <a:r>
              <a:rPr lang="en-US" b="1" dirty="0"/>
              <a:t>M</a:t>
            </a:r>
            <a:r>
              <a:rPr lang="en-US" dirty="0"/>
              <a:t>ultiple </a:t>
            </a:r>
            <a:r>
              <a:rPr lang="en-US" b="1" dirty="0"/>
              <a:t>C</a:t>
            </a:r>
            <a:r>
              <a:rPr lang="en-US" dirty="0"/>
              <a:t>hoice </a:t>
            </a:r>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endParaRPr lang="en-US" dirty="0"/>
          </a:p>
          <a:p>
            <a:pPr lvl="1"/>
            <a:r>
              <a:rPr lang="en-US" dirty="0"/>
              <a:t>1,893 questions; 13,225 question-answer pairs</a:t>
            </a:r>
          </a:p>
          <a:p>
            <a:pPr lvl="1"/>
            <a:r>
              <a:rPr lang="en-US" dirty="0"/>
              <a:t>Querying at least one of the five dimensions:</a:t>
            </a:r>
          </a:p>
          <a:p>
            <a:pPr lvl="2"/>
            <a:r>
              <a:rPr lang="en-US" sz="1351" dirty="0"/>
              <a:t>Duration</a:t>
            </a:r>
          </a:p>
          <a:p>
            <a:pPr lvl="2"/>
            <a:r>
              <a:rPr lang="en-US" sz="1351" dirty="0"/>
              <a:t>Frequency</a:t>
            </a:r>
          </a:p>
          <a:p>
            <a:pPr lvl="2"/>
            <a:r>
              <a:rPr lang="en-US" sz="1351" dirty="0"/>
              <a:t>Typical Occurring Time</a:t>
            </a:r>
          </a:p>
          <a:p>
            <a:pPr lvl="2"/>
            <a:r>
              <a:rPr lang="en-US" sz="1351" dirty="0"/>
              <a:t>Stationarity</a:t>
            </a:r>
          </a:p>
          <a:p>
            <a:pPr lvl="2"/>
            <a:r>
              <a:rPr lang="en-US" sz="1351" dirty="0"/>
              <a:t>Ordering</a:t>
            </a:r>
          </a:p>
          <a:p>
            <a:pPr lvl="2"/>
            <a:endParaRPr lang="en-US" sz="1351" dirty="0"/>
          </a:p>
          <a:p>
            <a:pPr lvl="2"/>
            <a:endParaRPr lang="en-US" sz="1351" dirty="0"/>
          </a:p>
          <a:p>
            <a:pPr marL="685783" lvl="2" indent="0">
              <a:buNone/>
            </a:pPr>
            <a:endParaRPr lang="en-US" sz="1351" dirty="0"/>
          </a:p>
          <a:p>
            <a:pPr lvl="1"/>
            <a:endParaRPr lang="en-US" sz="1551" dirty="0">
              <a:solidFill>
                <a:srgbClr val="FF0000"/>
              </a:solidFill>
            </a:endParaRPr>
          </a:p>
          <a:p>
            <a:pPr lvl="1"/>
            <a:r>
              <a:rPr lang="en-US" dirty="0">
                <a:solidFill>
                  <a:srgbClr val="FF0000"/>
                </a:solidFill>
              </a:rPr>
              <a:t>Exact Match: </a:t>
            </a:r>
            <a:r>
              <a:rPr lang="en-US" dirty="0"/>
              <a:t>the percentage of questions of which </a:t>
            </a:r>
            <a:r>
              <a:rPr lang="en-US" b="1" dirty="0"/>
              <a:t>all</a:t>
            </a:r>
            <a:r>
              <a:rPr lang="en-US" dirty="0"/>
              <a:t> candidates are predicted correctly (here: 0.0) </a:t>
            </a:r>
          </a:p>
          <a:p>
            <a:pPr lvl="1"/>
            <a:r>
              <a:rPr lang="en-US" dirty="0"/>
              <a:t>F1: Gives partial credit (credits “accidental” correct perditions (here: 66.7%)</a:t>
            </a:r>
          </a:p>
          <a:p>
            <a:pPr lvl="1"/>
            <a:endParaRPr lang="en-US" sz="1500" dirty="0"/>
          </a:p>
          <a:p>
            <a:pPr lvl="1"/>
            <a:endParaRPr lang="en-US" sz="1500" dirty="0"/>
          </a:p>
          <a:p>
            <a:endParaRPr lang="en-US" dirty="0"/>
          </a:p>
          <a:p>
            <a:pPr lvl="1"/>
            <a:endParaRPr lang="en-US" sz="1500"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Defining the Temporal Commonsense Challenge</a:t>
            </a:r>
          </a:p>
        </p:txBody>
      </p:sp>
      <p:sp>
        <p:nvSpPr>
          <p:cNvPr id="9" name="Rounded Rectangle 8">
            <a:extLst>
              <a:ext uri="{FF2B5EF4-FFF2-40B4-BE49-F238E27FC236}">
                <a16:creationId xmlns:a16="http://schemas.microsoft.com/office/drawing/2014/main" id="{84BB0999-16CB-8541-8582-FF42D891FD15}"/>
              </a:ext>
            </a:extLst>
          </p:cNvPr>
          <p:cNvSpPr/>
          <p:nvPr/>
        </p:nvSpPr>
        <p:spPr>
          <a:xfrm>
            <a:off x="2602079" y="4036268"/>
            <a:ext cx="20345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He went to Duke University.</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0" name="Rounded Rectangle 9">
            <a:extLst>
              <a:ext uri="{FF2B5EF4-FFF2-40B4-BE49-F238E27FC236}">
                <a16:creationId xmlns:a16="http://schemas.microsoft.com/office/drawing/2014/main" id="{98F1BCC2-A8D7-8047-BEF3-A62470180AFC}"/>
              </a:ext>
            </a:extLst>
          </p:cNvPr>
          <p:cNvSpPr/>
          <p:nvPr/>
        </p:nvSpPr>
        <p:spPr>
          <a:xfrm>
            <a:off x="4741775" y="4036268"/>
            <a:ext cx="26060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How long did it take him to graduate?</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1" name="Rounded Rectangle 10">
            <a:extLst>
              <a:ext uri="{FF2B5EF4-FFF2-40B4-BE49-F238E27FC236}">
                <a16:creationId xmlns:a16="http://schemas.microsoft.com/office/drawing/2014/main" id="{7FE94924-4DF2-894F-BD6C-51B61C28824F}"/>
              </a:ext>
            </a:extLst>
          </p:cNvPr>
          <p:cNvSpPr/>
          <p:nvPr/>
        </p:nvSpPr>
        <p:spPr>
          <a:xfrm>
            <a:off x="7452971" y="403626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4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4" name="Rounded Rectangle 13">
            <a:extLst>
              <a:ext uri="{FF2B5EF4-FFF2-40B4-BE49-F238E27FC236}">
                <a16:creationId xmlns:a16="http://schemas.microsoft.com/office/drawing/2014/main" id="{77A9DCA7-B792-5544-9E5A-1D2E4A0242AB}"/>
              </a:ext>
            </a:extLst>
          </p:cNvPr>
          <p:cNvSpPr/>
          <p:nvPr/>
        </p:nvSpPr>
        <p:spPr>
          <a:xfrm>
            <a:off x="7452971" y="441998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10 days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5" name="Rectangle 14">
            <a:extLst>
              <a:ext uri="{FF2B5EF4-FFF2-40B4-BE49-F238E27FC236}">
                <a16:creationId xmlns:a16="http://schemas.microsoft.com/office/drawing/2014/main" id="{2B6E73DC-46E2-F74F-BEF6-6FB2AE069A98}"/>
              </a:ext>
            </a:extLst>
          </p:cNvPr>
          <p:cNvSpPr/>
          <p:nvPr/>
        </p:nvSpPr>
        <p:spPr>
          <a:xfrm>
            <a:off x="8943445"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FDDA552E-1831-6348-A088-275AB127D4CD}"/>
              </a:ext>
            </a:extLst>
          </p:cNvPr>
          <p:cNvSpPr/>
          <p:nvPr/>
        </p:nvSpPr>
        <p:spPr>
          <a:xfrm>
            <a:off x="894344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7" name="Rounded Rectangle 16">
            <a:extLst>
              <a:ext uri="{FF2B5EF4-FFF2-40B4-BE49-F238E27FC236}">
                <a16:creationId xmlns:a16="http://schemas.microsoft.com/office/drawing/2014/main" id="{71CCB85F-8DB4-9041-8A31-B5EBEE6A0061}"/>
              </a:ext>
            </a:extLst>
          </p:cNvPr>
          <p:cNvSpPr/>
          <p:nvPr/>
        </p:nvSpPr>
        <p:spPr>
          <a:xfrm>
            <a:off x="7452971" y="4815795"/>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3.5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8" name="Rounded Rectangle 17">
            <a:extLst>
              <a:ext uri="{FF2B5EF4-FFF2-40B4-BE49-F238E27FC236}">
                <a16:creationId xmlns:a16="http://schemas.microsoft.com/office/drawing/2014/main" id="{B5A829E2-F5DF-9349-9E6C-C8F31C50B09F}"/>
              </a:ext>
            </a:extLst>
          </p:cNvPr>
          <p:cNvSpPr/>
          <p:nvPr/>
        </p:nvSpPr>
        <p:spPr>
          <a:xfrm>
            <a:off x="7452971" y="5211600"/>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16 hours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7D7F5302-99EC-7D4C-AA87-31219167D509}"/>
              </a:ext>
            </a:extLst>
          </p:cNvPr>
          <p:cNvSpPr/>
          <p:nvPr/>
        </p:nvSpPr>
        <p:spPr>
          <a:xfrm>
            <a:off x="8943445" y="488894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34FBD7BF-630D-6F43-A50B-C5892AC622B9}"/>
              </a:ext>
            </a:extLst>
          </p:cNvPr>
          <p:cNvSpPr/>
          <p:nvPr/>
        </p:nvSpPr>
        <p:spPr>
          <a:xfrm>
            <a:off x="894344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TextBox 20">
            <a:extLst>
              <a:ext uri="{FF2B5EF4-FFF2-40B4-BE49-F238E27FC236}">
                <a16:creationId xmlns:a16="http://schemas.microsoft.com/office/drawing/2014/main" id="{473E5745-88E1-BE46-A4D8-47B168BD2E29}"/>
              </a:ext>
            </a:extLst>
          </p:cNvPr>
          <p:cNvSpPr txBox="1"/>
          <p:nvPr/>
        </p:nvSpPr>
        <p:spPr>
          <a:xfrm>
            <a:off x="9322157" y="3703194"/>
            <a:ext cx="1012668"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Prediction</a:t>
            </a:r>
          </a:p>
        </p:txBody>
      </p:sp>
      <p:sp>
        <p:nvSpPr>
          <p:cNvPr id="22" name="Rectangle 21">
            <a:extLst>
              <a:ext uri="{FF2B5EF4-FFF2-40B4-BE49-F238E27FC236}">
                <a16:creationId xmlns:a16="http://schemas.microsoft.com/office/drawing/2014/main" id="{F08776E4-BF39-5B47-9F04-B76E5B27ECF0}"/>
              </a:ext>
            </a:extLst>
          </p:cNvPr>
          <p:cNvSpPr/>
          <p:nvPr/>
        </p:nvSpPr>
        <p:spPr>
          <a:xfrm>
            <a:off x="9645644"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6C49E4E-1A16-EB43-B09A-E3A4E5ADDB4A}"/>
              </a:ext>
            </a:extLst>
          </p:cNvPr>
          <p:cNvSpPr/>
          <p:nvPr/>
        </p:nvSpPr>
        <p:spPr>
          <a:xfrm>
            <a:off x="964328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4" name="Rectangle 23">
            <a:extLst>
              <a:ext uri="{FF2B5EF4-FFF2-40B4-BE49-F238E27FC236}">
                <a16:creationId xmlns:a16="http://schemas.microsoft.com/office/drawing/2014/main" id="{162FA13E-9821-2043-BC35-E1D9BBBDCB6C}"/>
              </a:ext>
            </a:extLst>
          </p:cNvPr>
          <p:cNvSpPr/>
          <p:nvPr/>
        </p:nvSpPr>
        <p:spPr>
          <a:xfrm>
            <a:off x="9643285" y="4900790"/>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8C69A042-4314-3242-8888-5F0A56664B49}"/>
              </a:ext>
            </a:extLst>
          </p:cNvPr>
          <p:cNvSpPr/>
          <p:nvPr/>
        </p:nvSpPr>
        <p:spPr>
          <a:xfrm>
            <a:off x="964328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TextBox 25">
            <a:extLst>
              <a:ext uri="{FF2B5EF4-FFF2-40B4-BE49-F238E27FC236}">
                <a16:creationId xmlns:a16="http://schemas.microsoft.com/office/drawing/2014/main" id="{F11656DC-0456-8848-A1F6-4662E5B8E5F4}"/>
              </a:ext>
            </a:extLst>
          </p:cNvPr>
          <p:cNvSpPr txBox="1"/>
          <p:nvPr/>
        </p:nvSpPr>
        <p:spPr>
          <a:xfrm>
            <a:off x="8809221" y="3703194"/>
            <a:ext cx="459559"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Gold</a:t>
            </a:r>
          </a:p>
        </p:txBody>
      </p:sp>
      <p:sp>
        <p:nvSpPr>
          <p:cNvPr id="27" name="TextBox 26">
            <a:extLst>
              <a:ext uri="{FF2B5EF4-FFF2-40B4-BE49-F238E27FC236}">
                <a16:creationId xmlns:a16="http://schemas.microsoft.com/office/drawing/2014/main" id="{4334DF9B-6F9A-4541-BF6D-65EBA3D62544}"/>
              </a:ext>
            </a:extLst>
          </p:cNvPr>
          <p:cNvSpPr txBox="1"/>
          <p:nvPr/>
        </p:nvSpPr>
        <p:spPr>
          <a:xfrm>
            <a:off x="10039938" y="4077976"/>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8" name="TextBox 27">
            <a:extLst>
              <a:ext uri="{FF2B5EF4-FFF2-40B4-BE49-F238E27FC236}">
                <a16:creationId xmlns:a16="http://schemas.microsoft.com/office/drawing/2014/main" id="{B49A1F4D-FED1-4B48-BB54-4376D979D8A3}"/>
              </a:ext>
            </a:extLst>
          </p:cNvPr>
          <p:cNvSpPr txBox="1"/>
          <p:nvPr/>
        </p:nvSpPr>
        <p:spPr>
          <a:xfrm>
            <a:off x="10049758" y="5228548"/>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9" name="TextBox 28">
            <a:extLst>
              <a:ext uri="{FF2B5EF4-FFF2-40B4-BE49-F238E27FC236}">
                <a16:creationId xmlns:a16="http://schemas.microsoft.com/office/drawing/2014/main" id="{EF0515F0-DBEC-9B4E-B285-F1E0E9E16CCC}"/>
              </a:ext>
            </a:extLst>
          </p:cNvPr>
          <p:cNvSpPr txBox="1"/>
          <p:nvPr/>
        </p:nvSpPr>
        <p:spPr>
          <a:xfrm>
            <a:off x="10068610" y="484503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srgbClr val="000000"/>
                </a:solidFill>
                <a:effectLst/>
                <a:uLnTx/>
                <a:uFillTx/>
                <a:latin typeface="Calibri"/>
                <a:ea typeface="+mn-ea"/>
                <a:cs typeface="Arial"/>
              </a:rPr>
              <a:t>✗</a:t>
            </a:r>
          </a:p>
        </p:txBody>
      </p:sp>
      <p:sp>
        <p:nvSpPr>
          <p:cNvPr id="30" name="TextBox 29">
            <a:extLst>
              <a:ext uri="{FF2B5EF4-FFF2-40B4-BE49-F238E27FC236}">
                <a16:creationId xmlns:a16="http://schemas.microsoft.com/office/drawing/2014/main" id="{75568C6E-DB43-A040-9697-B4647F21750C}"/>
              </a:ext>
            </a:extLst>
          </p:cNvPr>
          <p:cNvSpPr txBox="1"/>
          <p:nvPr/>
        </p:nvSpPr>
        <p:spPr>
          <a:xfrm>
            <a:off x="10047334" y="446152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3" name="Slide Number Placeholder 2">
            <a:extLst>
              <a:ext uri="{FF2B5EF4-FFF2-40B4-BE49-F238E27FC236}">
                <a16:creationId xmlns:a16="http://schemas.microsoft.com/office/drawing/2014/main" id="{63412D91-7617-46DD-8F6E-5B24ECE0B5B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330745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p:bldP spid="22" grpId="0" animBg="1"/>
      <p:bldP spid="23" grpId="0" animBg="1"/>
      <p:bldP spid="24" grpId="0" animBg="1"/>
      <p:bldP spid="25" grpId="0" animBg="1"/>
      <p:bldP spid="26" grpId="0"/>
      <p:bldP spid="27" grpId="0"/>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 name="Group 1">
            <a:extLst>
              <a:ext uri="{FF2B5EF4-FFF2-40B4-BE49-F238E27FC236}">
                <a16:creationId xmlns:a16="http://schemas.microsoft.com/office/drawing/2014/main" id="{50700732-6C6B-F04E-9F18-10E02FB7F223}"/>
              </a:ext>
            </a:extLst>
          </p:cNvPr>
          <p:cNvGrpSpPr/>
          <p:nvPr/>
        </p:nvGrpSpPr>
        <p:grpSpPr>
          <a:xfrm>
            <a:off x="1600286" y="3612317"/>
            <a:ext cx="4395000" cy="2658000"/>
            <a:chOff x="76286" y="3612317"/>
            <a:chExt cx="4395000" cy="2658000"/>
          </a:xfrm>
        </p:grpSpPr>
        <p:sp>
          <p:nvSpPr>
            <p:cNvPr id="217" name="Google Shape;217;p36"/>
            <p:cNvSpPr/>
            <p:nvPr/>
          </p:nvSpPr>
          <p:spPr>
            <a:xfrm>
              <a:off x="76286" y="3612317"/>
              <a:ext cx="4395000" cy="2658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BUILDER</a:t>
              </a:r>
              <a:endParaRPr sz="1400" b="1">
                <a:solidFill>
                  <a:schemeClr val="dk1"/>
                </a:solidFill>
                <a:latin typeface="Cambria"/>
                <a:ea typeface="Cambria"/>
                <a:cs typeface="Cambria"/>
                <a:sym typeface="Cambria"/>
              </a:endParaRPr>
            </a:p>
          </p:txBody>
        </p:sp>
        <p:pic>
          <p:nvPicPr>
            <p:cNvPr id="219" name="Google Shape;219;p36" descr="223246-Builder-chat.png"/>
            <p:cNvPicPr preferRelativeResize="0"/>
            <p:nvPr/>
          </p:nvPicPr>
          <p:blipFill rotWithShape="1">
            <a:blip r:embed="rId3">
              <a:alphaModFix/>
            </a:blip>
            <a:srcRect t="7968" r="10127"/>
            <a:stretch/>
          </p:blipFill>
          <p:spPr>
            <a:xfrm>
              <a:off x="216887" y="3921901"/>
              <a:ext cx="4113747" cy="2261550"/>
            </a:xfrm>
            <a:prstGeom prst="rect">
              <a:avLst/>
            </a:prstGeom>
            <a:noFill/>
            <a:ln>
              <a:noFill/>
            </a:ln>
            <a:effectLst>
              <a:outerShdw blurRad="50800" dist="38100" dir="2700000" algn="tl" rotWithShape="0">
                <a:srgbClr val="000000">
                  <a:alpha val="40000"/>
                </a:srgbClr>
              </a:outerShdw>
            </a:effectLst>
          </p:spPr>
        </p:pic>
      </p:grpSp>
      <p:grpSp>
        <p:nvGrpSpPr>
          <p:cNvPr id="8" name="Group 7">
            <a:extLst>
              <a:ext uri="{FF2B5EF4-FFF2-40B4-BE49-F238E27FC236}">
                <a16:creationId xmlns:a16="http://schemas.microsoft.com/office/drawing/2014/main" id="{3BF5BFC5-D4C9-B045-B45B-273C8A00DA3A}"/>
              </a:ext>
            </a:extLst>
          </p:cNvPr>
          <p:cNvGrpSpPr/>
          <p:nvPr/>
        </p:nvGrpSpPr>
        <p:grpSpPr>
          <a:xfrm>
            <a:off x="1600286" y="1251132"/>
            <a:ext cx="4395000" cy="2292600"/>
            <a:chOff x="76286" y="1251132"/>
            <a:chExt cx="4395000" cy="2292600"/>
          </a:xfrm>
        </p:grpSpPr>
        <p:grpSp>
          <p:nvGrpSpPr>
            <p:cNvPr id="6" name="Group 5">
              <a:extLst>
                <a:ext uri="{FF2B5EF4-FFF2-40B4-BE49-F238E27FC236}">
                  <a16:creationId xmlns:a16="http://schemas.microsoft.com/office/drawing/2014/main" id="{0707A479-70E5-3344-8765-BEB6480184B9}"/>
                </a:ext>
              </a:extLst>
            </p:cNvPr>
            <p:cNvGrpSpPr/>
            <p:nvPr/>
          </p:nvGrpSpPr>
          <p:grpSpPr>
            <a:xfrm>
              <a:off x="76286" y="1251132"/>
              <a:ext cx="4395000" cy="2292600"/>
              <a:chOff x="76286" y="1251132"/>
              <a:chExt cx="4395000" cy="2292600"/>
            </a:xfrm>
          </p:grpSpPr>
          <p:sp>
            <p:nvSpPr>
              <p:cNvPr id="221" name="Google Shape;221;p36"/>
              <p:cNvSpPr/>
              <p:nvPr/>
            </p:nvSpPr>
            <p:spPr>
              <a:xfrm>
                <a:off x="76286" y="1251132"/>
                <a:ext cx="4395000" cy="22926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dirty="0">
                    <a:solidFill>
                      <a:schemeClr val="dk1"/>
                    </a:solidFill>
                    <a:latin typeface="Cambria"/>
                    <a:ea typeface="Cambria"/>
                    <a:cs typeface="Cambria"/>
                    <a:sym typeface="Cambria"/>
                  </a:rPr>
                  <a:t>ARCHITECT</a:t>
                </a:r>
                <a:endParaRPr sz="1400" b="1" dirty="0">
                  <a:solidFill>
                    <a:schemeClr val="dk1"/>
                  </a:solidFill>
                  <a:latin typeface="Cambria"/>
                  <a:ea typeface="Cambria"/>
                  <a:cs typeface="Cambria"/>
                  <a:sym typeface="Cambria"/>
                </a:endParaRPr>
              </a:p>
            </p:txBody>
          </p:sp>
          <p:sp>
            <p:nvSpPr>
              <p:cNvPr id="222" name="Google Shape;222;p36"/>
              <p:cNvSpPr txBox="1"/>
              <p:nvPr/>
            </p:nvSpPr>
            <p:spPr>
              <a:xfrm>
                <a:off x="338769" y="3244061"/>
                <a:ext cx="1297200" cy="259800"/>
              </a:xfrm>
              <a:prstGeom prst="rect">
                <a:avLst/>
              </a:prstGeom>
              <a:noFill/>
              <a:ln>
                <a:noFill/>
              </a:ln>
            </p:spPr>
            <p:txBody>
              <a:bodyPr spcFirstLastPara="1" wrap="square" lIns="64975" tIns="32475" rIns="64975" bIns="32475" anchor="t" anchorCtr="0">
                <a:noAutofit/>
              </a:bodyPr>
              <a:lstStyle/>
              <a:p>
                <a:r>
                  <a:rPr lang="en" sz="1300" dirty="0">
                    <a:solidFill>
                      <a:schemeClr val="dk1"/>
                    </a:solidFill>
                    <a:latin typeface="Cambria"/>
                    <a:ea typeface="Cambria"/>
                    <a:cs typeface="Cambria"/>
                    <a:sym typeface="Cambria"/>
                  </a:rPr>
                  <a:t>Target Structure</a:t>
                </a:r>
                <a:endParaRPr sz="1300" dirty="0">
                  <a:solidFill>
                    <a:schemeClr val="dk1"/>
                  </a:solidFill>
                  <a:latin typeface="Cambria"/>
                  <a:ea typeface="Cambria"/>
                  <a:cs typeface="Cambria"/>
                  <a:sym typeface="Cambria"/>
                </a:endParaRPr>
              </a:p>
            </p:txBody>
          </p:sp>
          <p:sp>
            <p:nvSpPr>
              <p:cNvPr id="226" name="Google Shape;226;p36"/>
              <p:cNvSpPr txBox="1"/>
              <p:nvPr/>
            </p:nvSpPr>
            <p:spPr>
              <a:xfrm>
                <a:off x="2622359" y="3244061"/>
                <a:ext cx="1048800" cy="259800"/>
              </a:xfrm>
              <a:prstGeom prst="rect">
                <a:avLst/>
              </a:prstGeom>
              <a:noFill/>
              <a:ln>
                <a:noFill/>
              </a:ln>
            </p:spPr>
            <p:txBody>
              <a:bodyPr spcFirstLastPara="1" wrap="square" lIns="64975" tIns="32475" rIns="64975" bIns="32475" anchor="t" anchorCtr="0">
                <a:noAutofit/>
              </a:bodyPr>
              <a:lstStyle/>
              <a:p>
                <a:r>
                  <a:rPr lang="en" sz="1300">
                    <a:solidFill>
                      <a:schemeClr val="dk1"/>
                    </a:solidFill>
                    <a:latin typeface="Cambria"/>
                    <a:ea typeface="Cambria"/>
                    <a:cs typeface="Cambria"/>
                    <a:sym typeface="Cambria"/>
                  </a:rPr>
                  <a:t>Build Region</a:t>
                </a:r>
                <a:endParaRPr sz="1300">
                  <a:solidFill>
                    <a:schemeClr val="dk1"/>
                  </a:solidFill>
                  <a:latin typeface="Cambria"/>
                  <a:ea typeface="Cambria"/>
                  <a:cs typeface="Cambria"/>
                  <a:sym typeface="Cambria"/>
                </a:endParaRPr>
              </a:p>
            </p:txBody>
          </p:sp>
        </p:grpSp>
        <p:grpSp>
          <p:nvGrpSpPr>
            <p:cNvPr id="7" name="Group 6">
              <a:extLst>
                <a:ext uri="{FF2B5EF4-FFF2-40B4-BE49-F238E27FC236}">
                  <a16:creationId xmlns:a16="http://schemas.microsoft.com/office/drawing/2014/main" id="{DA424FE3-0F32-1944-95FE-422E2B4F68F1}"/>
                </a:ext>
              </a:extLst>
            </p:cNvPr>
            <p:cNvGrpSpPr/>
            <p:nvPr/>
          </p:nvGrpSpPr>
          <p:grpSpPr>
            <a:xfrm>
              <a:off x="170257" y="1574121"/>
              <a:ext cx="4207094" cy="1673034"/>
              <a:chOff x="170257" y="1574121"/>
              <a:chExt cx="4207094" cy="1673034"/>
            </a:xfrm>
          </p:grpSpPr>
          <p:pic>
            <p:nvPicPr>
              <p:cNvPr id="224" name="Google Shape;224;p36" descr="target-1-cropped.png"/>
              <p:cNvPicPr preferRelativeResize="0"/>
              <p:nvPr/>
            </p:nvPicPr>
            <p:blipFill rotWithShape="1">
              <a:blip r:embed="rId4">
                <a:alphaModFix/>
              </a:blip>
              <a:srcRect l="13042" t="2715" r="10615" b="19094"/>
              <a:stretch/>
            </p:blipFill>
            <p:spPr>
              <a:xfrm>
                <a:off x="170257" y="1574121"/>
                <a:ext cx="1659452" cy="1673033"/>
              </a:xfrm>
              <a:prstGeom prst="rect">
                <a:avLst/>
              </a:prstGeom>
              <a:noFill/>
              <a:ln>
                <a:noFill/>
              </a:ln>
              <a:effectLst>
                <a:outerShdw blurRad="50800" dist="38100" dir="2700000" algn="tl" rotWithShape="0">
                  <a:srgbClr val="000000">
                    <a:alpha val="40000"/>
                  </a:srgbClr>
                </a:outerShdw>
              </a:effectLst>
            </p:spPr>
          </p:pic>
          <p:pic>
            <p:nvPicPr>
              <p:cNvPr id="225" name="Google Shape;225;p36" descr="223234-Architect-chat.png"/>
              <p:cNvPicPr preferRelativeResize="0"/>
              <p:nvPr/>
            </p:nvPicPr>
            <p:blipFill rotWithShape="1">
              <a:blip r:embed="rId5">
                <a:alphaModFix/>
              </a:blip>
              <a:srcRect l="1" r="23788" b="14306"/>
              <a:stretch/>
            </p:blipFill>
            <p:spPr>
              <a:xfrm>
                <a:off x="1889331" y="1574122"/>
                <a:ext cx="2488020" cy="1673033"/>
              </a:xfrm>
              <a:prstGeom prst="rect">
                <a:avLst/>
              </a:prstGeom>
              <a:noFill/>
              <a:ln>
                <a:noFill/>
              </a:ln>
              <a:effectLst>
                <a:outerShdw blurRad="50800" dist="38100" dir="2700000" algn="tl" rotWithShape="0">
                  <a:srgbClr val="000000">
                    <a:alpha val="40000"/>
                  </a:srgbClr>
                </a:outerShdw>
              </a:effectLst>
            </p:spPr>
          </p:pic>
        </p:grpSp>
      </p:grpSp>
      <p:grpSp>
        <p:nvGrpSpPr>
          <p:cNvPr id="4" name="Group 3">
            <a:extLst>
              <a:ext uri="{FF2B5EF4-FFF2-40B4-BE49-F238E27FC236}">
                <a16:creationId xmlns:a16="http://schemas.microsoft.com/office/drawing/2014/main" id="{ECBC70F9-59F2-8D42-BF3B-353F7EEEC442}"/>
              </a:ext>
            </a:extLst>
          </p:cNvPr>
          <p:cNvGrpSpPr/>
          <p:nvPr/>
        </p:nvGrpSpPr>
        <p:grpSpPr>
          <a:xfrm>
            <a:off x="5805714" y="1251132"/>
            <a:ext cx="4721886" cy="5019000"/>
            <a:chOff x="4281714" y="1251132"/>
            <a:chExt cx="4721886" cy="5019000"/>
          </a:xfrm>
        </p:grpSpPr>
        <p:grpSp>
          <p:nvGrpSpPr>
            <p:cNvPr id="3" name="Group 2">
              <a:extLst>
                <a:ext uri="{FF2B5EF4-FFF2-40B4-BE49-F238E27FC236}">
                  <a16:creationId xmlns:a16="http://schemas.microsoft.com/office/drawing/2014/main" id="{698EB40E-451C-A042-B24F-3707B80160AC}"/>
                </a:ext>
              </a:extLst>
            </p:cNvPr>
            <p:cNvGrpSpPr/>
            <p:nvPr/>
          </p:nvGrpSpPr>
          <p:grpSpPr>
            <a:xfrm>
              <a:off x="4561500" y="1251132"/>
              <a:ext cx="4442100" cy="5019000"/>
              <a:chOff x="4561500" y="1251132"/>
              <a:chExt cx="4442100" cy="5019000"/>
            </a:xfrm>
          </p:grpSpPr>
          <p:sp>
            <p:nvSpPr>
              <p:cNvPr id="218" name="Google Shape;218;p36"/>
              <p:cNvSpPr/>
              <p:nvPr/>
            </p:nvSpPr>
            <p:spPr>
              <a:xfrm>
                <a:off x="4561500" y="1251132"/>
                <a:ext cx="4442100" cy="5019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CHAT INTERFACE</a:t>
                </a:r>
                <a:endParaRPr sz="1400" b="1">
                  <a:solidFill>
                    <a:schemeClr val="dk1"/>
                  </a:solidFill>
                  <a:latin typeface="Cambria"/>
                  <a:ea typeface="Cambria"/>
                  <a:cs typeface="Cambria"/>
                  <a:sym typeface="Cambria"/>
                </a:endParaRPr>
              </a:p>
            </p:txBody>
          </p:sp>
          <p:graphicFrame>
            <p:nvGraphicFramePr>
              <p:cNvPr id="220" name="Google Shape;220;p36"/>
              <p:cNvGraphicFramePr/>
              <p:nvPr/>
            </p:nvGraphicFramePr>
            <p:xfrm>
              <a:off x="4571999" y="1574124"/>
              <a:ext cx="4395000" cy="4574800"/>
            </p:xfrm>
            <a:graphic>
              <a:graphicData uri="http://schemas.openxmlformats.org/drawingml/2006/table">
                <a:tbl>
                  <a:tblPr>
                    <a:noFill/>
                  </a:tblPr>
                  <a:tblGrid>
                    <a:gridCol w="970600">
                      <a:extLst>
                        <a:ext uri="{9D8B030D-6E8A-4147-A177-3AD203B41FA5}">
                          <a16:colId xmlns:a16="http://schemas.microsoft.com/office/drawing/2014/main" val="20000"/>
                        </a:ext>
                      </a:extLst>
                    </a:gridCol>
                    <a:gridCol w="3424400">
                      <a:extLst>
                        <a:ext uri="{9D8B030D-6E8A-4147-A177-3AD203B41FA5}">
                          <a16:colId xmlns:a16="http://schemas.microsoft.com/office/drawing/2014/main" val="20001"/>
                        </a:ext>
                      </a:extLst>
                    </a:gridCol>
                  </a:tblGrid>
                  <a:tr h="296725">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in about the middle build a column five tall</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0525">
                    <a:tc gridSpan="2">
                      <a:txBody>
                        <a:bodyPr/>
                        <a:lstStyle/>
                        <a:p>
                          <a:pPr marL="0" marR="0" lvl="0" indent="0" algn="ctr" rtl="0">
                            <a:spcBef>
                              <a:spcPts val="0"/>
                            </a:spcBef>
                            <a:spcAft>
                              <a:spcPts val="0"/>
                            </a:spcAft>
                            <a:buNone/>
                          </a:pPr>
                          <a:r>
                            <a:rPr lang="en" sz="1300" b="0" i="1" u="none" strike="noStrike" cap="none" dirty="0">
                              <a:solidFill>
                                <a:schemeClr val="accent4"/>
                              </a:solidFill>
                              <a:latin typeface="Cambria"/>
                              <a:ea typeface="Cambria"/>
                              <a:cs typeface="Cambria"/>
                              <a:sym typeface="Cambria"/>
                            </a:rPr>
                            <a:t>(Builder puts down five orange blocks)</a:t>
                          </a:r>
                          <a:endParaRPr sz="1300" b="0" i="1" u="none" strike="noStrike" cap="none" dirty="0">
                            <a:solidFill>
                              <a:schemeClr val="accent4"/>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dirty="0">
                              <a:latin typeface="Cambria"/>
                              <a:ea typeface="Cambria"/>
                              <a:cs typeface="Cambria"/>
                              <a:sym typeface="Cambria"/>
                            </a:rPr>
                            <a:t>then two more to the left of the top to make a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two orange blocks)</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now a yellow 6</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the long edge of the 6 aligns with the stem of the 7 and faces right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Where does the 6 start?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behind the 7 from your perspective</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Is it directly adjacent?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yes directly behind it. touches it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twelve yellow blocks, in the shape of a 6)</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0"/>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too much overlap unfortunately</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5377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b="1" u="none" strike="noStrike" cap="none" dirty="0">
                              <a:latin typeface="Cambria"/>
                              <a:ea typeface="Cambria"/>
                              <a:cs typeface="Cambria"/>
                              <a:sym typeface="Cambria"/>
                            </a:rPr>
                            <a:t>the </a:t>
                          </a:r>
                          <a:r>
                            <a:rPr lang="en" sz="1400" b="1" u="none" strike="noStrike" cap="none" dirty="0" err="1">
                              <a:latin typeface="Cambria"/>
                              <a:ea typeface="Cambria"/>
                              <a:cs typeface="Cambria"/>
                              <a:sym typeface="Cambria"/>
                            </a:rPr>
                            <a:t>colummn</a:t>
                          </a:r>
                          <a:r>
                            <a:rPr lang="en" sz="1400" b="1" u="none" strike="noStrike" cap="none" dirty="0">
                              <a:latin typeface="Cambria"/>
                              <a:ea typeface="Cambria"/>
                              <a:cs typeface="Cambria"/>
                              <a:sym typeface="Cambria"/>
                            </a:rPr>
                            <a:t> of the 6 is right behind the column of </a:t>
                          </a:r>
                          <a:r>
                            <a:rPr lang="en" sz="1400" b="1" u="none" strike="noStrike" cap="none" dirty="0" err="1">
                              <a:latin typeface="Cambria"/>
                              <a:ea typeface="Cambria"/>
                              <a:cs typeface="Cambria"/>
                              <a:sym typeface="Cambria"/>
                            </a:rPr>
                            <a:t>hte</a:t>
                          </a:r>
                          <a:r>
                            <a:rPr lang="en" sz="1400" b="1" u="none" strike="noStrike" cap="none" dirty="0">
                              <a:latin typeface="Cambria"/>
                              <a:ea typeface="Cambria"/>
                              <a:cs typeface="Cambria"/>
                              <a:sym typeface="Cambria"/>
                            </a:rPr>
                            <a:t>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sp>
          <p:nvSpPr>
            <p:cNvPr id="227" name="Google Shape;227;p36"/>
            <p:cNvSpPr/>
            <p:nvPr/>
          </p:nvSpPr>
          <p:spPr>
            <a:xfrm>
              <a:off x="4281714" y="2577021"/>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sp>
          <p:nvSpPr>
            <p:cNvPr id="228" name="Google Shape;228;p36"/>
            <p:cNvSpPr/>
            <p:nvPr/>
          </p:nvSpPr>
          <p:spPr>
            <a:xfrm>
              <a:off x="4281714" y="5069127"/>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grpSp>
      <p:sp>
        <p:nvSpPr>
          <p:cNvPr id="5" name="Title 4">
            <a:extLst>
              <a:ext uri="{FF2B5EF4-FFF2-40B4-BE49-F238E27FC236}">
                <a16:creationId xmlns:a16="http://schemas.microsoft.com/office/drawing/2014/main" id="{06A582DE-8611-43D0-9F62-74DA63CD906C}"/>
              </a:ext>
            </a:extLst>
          </p:cNvPr>
          <p:cNvSpPr>
            <a:spLocks noGrp="1"/>
          </p:cNvSpPr>
          <p:nvPr>
            <p:ph type="title"/>
          </p:nvPr>
        </p:nvSpPr>
        <p:spPr>
          <a:xfrm>
            <a:off x="865599" y="20647"/>
            <a:ext cx="10972800" cy="924806"/>
          </a:xfrm>
        </p:spPr>
        <p:txBody>
          <a:bodyPr/>
          <a:lstStyle/>
          <a:p>
            <a:r>
              <a:rPr lang="en-US" dirty="0"/>
              <a:t>Communication (</a:t>
            </a:r>
            <a:r>
              <a:rPr lang="en-US" dirty="0" err="1"/>
              <a:t>CwC</a:t>
            </a:r>
            <a:r>
              <a:rPr lang="en-US" dirty="0"/>
              <a:t> Project, 2017-2020)</a:t>
            </a:r>
          </a:p>
        </p:txBody>
      </p:sp>
      <p:sp>
        <p:nvSpPr>
          <p:cNvPr id="9" name="Rectangle 8">
            <a:extLst>
              <a:ext uri="{FF2B5EF4-FFF2-40B4-BE49-F238E27FC236}">
                <a16:creationId xmlns:a16="http://schemas.microsoft.com/office/drawing/2014/main" id="{9DEAB837-3862-4CB2-8A44-133F129C0806}"/>
              </a:ext>
            </a:extLst>
          </p:cNvPr>
          <p:cNvSpPr/>
          <p:nvPr/>
        </p:nvSpPr>
        <p:spPr>
          <a:xfrm>
            <a:off x="543099" y="6308369"/>
            <a:ext cx="4353243" cy="369332"/>
          </a:xfrm>
          <a:prstGeom prst="rect">
            <a:avLst/>
          </a:prstGeom>
          <a:ln>
            <a:solidFill>
              <a:schemeClr val="accent1"/>
            </a:solidFill>
          </a:ln>
        </p:spPr>
        <p:txBody>
          <a:bodyPr wrap="none">
            <a:spAutoFit/>
          </a:bodyPr>
          <a:lstStyle/>
          <a:p>
            <a:r>
              <a:rPr lang="en-US" dirty="0"/>
              <a:t>[Minecraft example from Julia Hockenmaier]</a:t>
            </a:r>
          </a:p>
        </p:txBody>
      </p:sp>
    </p:spTree>
    <p:extLst>
      <p:ext uri="{BB962C8B-B14F-4D97-AF65-F5344CB8AC3E}">
        <p14:creationId xmlns:p14="http://schemas.microsoft.com/office/powerpoint/2010/main" val="1742764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F9BF9FA-3F97-8C48-A4BB-397D84C03F97}"/>
              </a:ext>
            </a:extLst>
          </p:cNvPr>
          <p:cNvSpPr>
            <a:spLocks noGrp="1"/>
          </p:cNvSpPr>
          <p:nvPr>
            <p:ph idx="1"/>
          </p:nvPr>
        </p:nvSpPr>
        <p:spPr/>
        <p:txBody>
          <a:bodyPr/>
          <a:lstStyle/>
          <a:p>
            <a:r>
              <a:rPr lang="en-US" dirty="0"/>
              <a:t>MC-TACO (Zhou et al. EMNLP 2019)</a:t>
            </a:r>
          </a:p>
          <a:p>
            <a:pPr lvl="1"/>
            <a:r>
              <a:rPr lang="en-US" dirty="0" err="1"/>
              <a:t>RoBERTa</a:t>
            </a:r>
            <a:r>
              <a:rPr lang="en-US" dirty="0"/>
              <a:t> is 30% behind human performance on Exact Match</a:t>
            </a:r>
          </a:p>
          <a:p>
            <a:pPr lvl="1"/>
            <a:endParaRPr lang="en-US" sz="1500" dirty="0"/>
          </a:p>
          <a:p>
            <a:endParaRPr lang="en-US" dirty="0"/>
          </a:p>
          <a:p>
            <a:pPr lvl="1"/>
            <a:endParaRPr lang="en-US" sz="1500"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Defining the Temporal Commonsense Challenge</a:t>
            </a:r>
          </a:p>
        </p:txBody>
      </p:sp>
      <p:pic>
        <p:nvPicPr>
          <p:cNvPr id="26" name="Picture 25" descr="A screenshot of a cell phone&#10;&#10;Description automatically generated">
            <a:extLst>
              <a:ext uri="{FF2B5EF4-FFF2-40B4-BE49-F238E27FC236}">
                <a16:creationId xmlns:a16="http://schemas.microsoft.com/office/drawing/2014/main" id="{F81F9894-8E2D-2547-9CAE-9B9AB69D2FBD}"/>
              </a:ext>
            </a:extLst>
          </p:cNvPr>
          <p:cNvPicPr>
            <a:picLocks noChangeAspect="1"/>
          </p:cNvPicPr>
          <p:nvPr/>
        </p:nvPicPr>
        <p:blipFill>
          <a:blip r:embed="rId3"/>
          <a:stretch>
            <a:fillRect/>
          </a:stretch>
        </p:blipFill>
        <p:spPr>
          <a:xfrm>
            <a:off x="861281" y="2102511"/>
            <a:ext cx="7472556" cy="3299016"/>
          </a:xfrm>
          <a:prstGeom prst="rect">
            <a:avLst/>
          </a:prstGeom>
        </p:spPr>
      </p:pic>
      <p:sp>
        <p:nvSpPr>
          <p:cNvPr id="3" name="Slide Number Placeholder 2">
            <a:extLst>
              <a:ext uri="{FF2B5EF4-FFF2-40B4-BE49-F238E27FC236}">
                <a16:creationId xmlns:a16="http://schemas.microsoft.com/office/drawing/2014/main" id="{93A7DC17-88CB-4EBD-809F-EEEB520C034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86185920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0262F6-C119-554E-AA19-8C34ED969B06}"/>
              </a:ext>
            </a:extLst>
          </p:cNvPr>
          <p:cNvSpPr txBox="1"/>
          <p:nvPr/>
        </p:nvSpPr>
        <p:spPr>
          <a:xfrm>
            <a:off x="475287" y="5863803"/>
            <a:ext cx="69642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ESIM: Enhanced LSTM for Natural Language Inference (Chen et al.,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GloVe</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Global Vectors for Word Representation (Pennington et al.,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ELMo</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Deep contextualized word representations (Peters et al.,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BERT: BERT: Pre-training of Deep Bidirectional Transformers for Language Understanding (Devlin et al.,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RoBERTa</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A Robustly Optimized BERT Pretraining Approach (Liu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endParaRPr>
          </a:p>
        </p:txBody>
      </p:sp>
      <p:sp>
        <p:nvSpPr>
          <p:cNvPr id="2" name="Title 1">
            <a:extLst>
              <a:ext uri="{FF2B5EF4-FFF2-40B4-BE49-F238E27FC236}">
                <a16:creationId xmlns:a16="http://schemas.microsoft.com/office/drawing/2014/main" id="{491BC6E1-0288-4647-9C9E-217B74A64323}"/>
              </a:ext>
            </a:extLst>
          </p:cNvPr>
          <p:cNvSpPr>
            <a:spLocks noGrp="1"/>
          </p:cNvSpPr>
          <p:nvPr>
            <p:ph type="title"/>
          </p:nvPr>
        </p:nvSpPr>
        <p:spPr/>
        <p:txBody>
          <a:bodyPr/>
          <a:lstStyle/>
          <a:p>
            <a:r>
              <a:rPr lang="en-US" sz="3600" dirty="0"/>
              <a:t>Results: We are Far (from where we want to be)</a:t>
            </a:r>
          </a:p>
        </p:txBody>
      </p:sp>
      <p:graphicFrame>
        <p:nvGraphicFramePr>
          <p:cNvPr id="5" name="Content Placeholder 4">
            <a:extLst>
              <a:ext uri="{FF2B5EF4-FFF2-40B4-BE49-F238E27FC236}">
                <a16:creationId xmlns:a16="http://schemas.microsoft.com/office/drawing/2014/main" id="{6D5086A9-09E0-1541-BA1C-4BAC0E862ABE}"/>
              </a:ext>
            </a:extLst>
          </p:cNvPr>
          <p:cNvGraphicFramePr>
            <a:graphicFrameLocks noGrp="1"/>
          </p:cNvGraphicFramePr>
          <p:nvPr>
            <p:ph idx="1"/>
          </p:nvPr>
        </p:nvGraphicFramePr>
        <p:xfrm>
          <a:off x="573316" y="1045709"/>
          <a:ext cx="10972800" cy="486345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1A4F3B6-AD2C-5148-970C-BF8E28185920}"/>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
        <p:nvSpPr>
          <p:cNvPr id="18" name="Rounded Rectangular Callout 17">
            <a:extLst>
              <a:ext uri="{FF2B5EF4-FFF2-40B4-BE49-F238E27FC236}">
                <a16:creationId xmlns:a16="http://schemas.microsoft.com/office/drawing/2014/main" id="{877BB98F-6D02-E04A-9F00-2BB2E2A2CB65}"/>
              </a:ext>
            </a:extLst>
          </p:cNvPr>
          <p:cNvSpPr/>
          <p:nvPr/>
        </p:nvSpPr>
        <p:spPr>
          <a:xfrm>
            <a:off x="10643512" y="2909712"/>
            <a:ext cx="902604" cy="389731"/>
          </a:xfrm>
          <a:prstGeom prst="wedgeRoundRectCallout">
            <a:avLst>
              <a:gd name="adj1" fmla="val -25740"/>
              <a:gd name="adj2" fmla="val 8116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40% difference</a:t>
            </a:r>
          </a:p>
        </p:txBody>
      </p:sp>
      <p:sp>
        <p:nvSpPr>
          <p:cNvPr id="19" name="Rounded Rectangular Callout 18">
            <a:extLst>
              <a:ext uri="{FF2B5EF4-FFF2-40B4-BE49-F238E27FC236}">
                <a16:creationId xmlns:a16="http://schemas.microsoft.com/office/drawing/2014/main" id="{2D82E369-0B53-A347-A97B-E36DF3C3BF54}"/>
              </a:ext>
            </a:extLst>
          </p:cNvPr>
          <p:cNvSpPr/>
          <p:nvPr/>
        </p:nvSpPr>
        <p:spPr>
          <a:xfrm>
            <a:off x="11185979" y="1981198"/>
            <a:ext cx="902604" cy="389731"/>
          </a:xfrm>
          <a:prstGeom prst="wedgeRoundRectCallout">
            <a:avLst>
              <a:gd name="adj1" fmla="val -66444"/>
              <a:gd name="adj2" fmla="val 784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13% difference</a:t>
            </a:r>
          </a:p>
        </p:txBody>
      </p:sp>
      <p:pic>
        <p:nvPicPr>
          <p:cNvPr id="22" name="Picture 21">
            <a:extLst>
              <a:ext uri="{FF2B5EF4-FFF2-40B4-BE49-F238E27FC236}">
                <a16:creationId xmlns:a16="http://schemas.microsoft.com/office/drawing/2014/main" id="{534AA06E-7EBD-FE4E-80C2-19B5D23AE6B0}"/>
              </a:ext>
            </a:extLst>
          </p:cNvPr>
          <p:cNvPicPr>
            <a:picLocks noChangeAspect="1"/>
          </p:cNvPicPr>
          <p:nvPr/>
        </p:nvPicPr>
        <p:blipFill rotWithShape="1">
          <a:blip r:embed="rId4"/>
          <a:srcRect l="10090" t="19197" r="7046" b="69132"/>
          <a:stretch/>
        </p:blipFill>
        <p:spPr>
          <a:xfrm>
            <a:off x="1397825" y="1912959"/>
            <a:ext cx="9681853" cy="523220"/>
          </a:xfrm>
          <a:prstGeom prst="rect">
            <a:avLst/>
          </a:prstGeom>
        </p:spPr>
      </p:pic>
      <p:sp>
        <p:nvSpPr>
          <p:cNvPr id="24" name="Rectangle 23">
            <a:extLst>
              <a:ext uri="{FF2B5EF4-FFF2-40B4-BE49-F238E27FC236}">
                <a16:creationId xmlns:a16="http://schemas.microsoft.com/office/drawing/2014/main" id="{93259612-5F32-114D-AEBB-79F51CE4FFE2}"/>
              </a:ext>
            </a:extLst>
          </p:cNvPr>
          <p:cNvSpPr/>
          <p:nvPr/>
        </p:nvSpPr>
        <p:spPr>
          <a:xfrm>
            <a:off x="5181600" y="977073"/>
            <a:ext cx="1828800" cy="49084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pic>
        <p:nvPicPr>
          <p:cNvPr id="15" name="Picture 14">
            <a:extLst>
              <a:ext uri="{FF2B5EF4-FFF2-40B4-BE49-F238E27FC236}">
                <a16:creationId xmlns:a16="http://schemas.microsoft.com/office/drawing/2014/main" id="{1A891525-F018-324C-B756-191F9A4834AB}"/>
              </a:ext>
            </a:extLst>
          </p:cNvPr>
          <p:cNvPicPr>
            <a:picLocks noChangeAspect="1"/>
          </p:cNvPicPr>
          <p:nvPr/>
        </p:nvPicPr>
        <p:blipFill rotWithShape="1">
          <a:blip r:embed="rId5"/>
          <a:srcRect b="92418"/>
          <a:stretch/>
        </p:blipFill>
        <p:spPr>
          <a:xfrm>
            <a:off x="609600" y="1187450"/>
            <a:ext cx="10972800" cy="339929"/>
          </a:xfrm>
          <a:prstGeom prst="rect">
            <a:avLst/>
          </a:prstGeom>
        </p:spPr>
      </p:pic>
      <p:sp>
        <p:nvSpPr>
          <p:cNvPr id="7" name="Rectangle 6">
            <a:extLst>
              <a:ext uri="{FF2B5EF4-FFF2-40B4-BE49-F238E27FC236}">
                <a16:creationId xmlns:a16="http://schemas.microsoft.com/office/drawing/2014/main" id="{324DCEB0-3029-4291-807A-D4971404762D}"/>
              </a:ext>
            </a:extLst>
          </p:cNvPr>
          <p:cNvSpPr/>
          <p:nvPr/>
        </p:nvSpPr>
        <p:spPr>
          <a:xfrm>
            <a:off x="9945189"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03F6B63A-ED63-4658-BDEC-63B89E611A01}"/>
              </a:ext>
            </a:extLst>
          </p:cNvPr>
          <p:cNvSpPr/>
          <p:nvPr/>
        </p:nvSpPr>
        <p:spPr>
          <a:xfrm>
            <a:off x="8173785"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Rectangle 20">
            <a:extLst>
              <a:ext uri="{FF2B5EF4-FFF2-40B4-BE49-F238E27FC236}">
                <a16:creationId xmlns:a16="http://schemas.microsoft.com/office/drawing/2014/main" id="{75C67B81-8F70-4EED-842F-DE7E9526FEB9}"/>
              </a:ext>
            </a:extLst>
          </p:cNvPr>
          <p:cNvSpPr/>
          <p:nvPr/>
        </p:nvSpPr>
        <p:spPr>
          <a:xfrm>
            <a:off x="646374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872D960-25D0-42C7-BEAC-7BE87B5D8C60}"/>
              </a:ext>
            </a:extLst>
          </p:cNvPr>
          <p:cNvSpPr/>
          <p:nvPr/>
        </p:nvSpPr>
        <p:spPr>
          <a:xfrm>
            <a:off x="481307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9C158ECC-6377-4CE9-8C4A-4812BCD604E6}"/>
              </a:ext>
            </a:extLst>
          </p:cNvPr>
          <p:cNvSpPr/>
          <p:nvPr/>
        </p:nvSpPr>
        <p:spPr>
          <a:xfrm>
            <a:off x="3019908"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Rectangle 25">
            <a:extLst>
              <a:ext uri="{FF2B5EF4-FFF2-40B4-BE49-F238E27FC236}">
                <a16:creationId xmlns:a16="http://schemas.microsoft.com/office/drawing/2014/main" id="{AE1800D7-7168-4721-938D-AEBAB13B3567}"/>
              </a:ext>
            </a:extLst>
          </p:cNvPr>
          <p:cNvSpPr/>
          <p:nvPr/>
        </p:nvSpPr>
        <p:spPr>
          <a:xfrm>
            <a:off x="1274241"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8" name="Rectangle 7">
            <a:extLst>
              <a:ext uri="{FF2B5EF4-FFF2-40B4-BE49-F238E27FC236}">
                <a16:creationId xmlns:a16="http://schemas.microsoft.com/office/drawing/2014/main" id="{B969A9CA-0FE0-4EB9-B5C9-EA456435E951}"/>
              </a:ext>
            </a:extLst>
          </p:cNvPr>
          <p:cNvSpPr/>
          <p:nvPr/>
        </p:nvSpPr>
        <p:spPr>
          <a:xfrm>
            <a:off x="5564314" y="1305393"/>
            <a:ext cx="1289331" cy="187618"/>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B2E132D-BE48-4E6C-8335-1D622EE9CD40}"/>
              </a:ext>
            </a:extLst>
          </p:cNvPr>
          <p:cNvSpPr/>
          <p:nvPr/>
        </p:nvSpPr>
        <p:spPr>
          <a:xfrm>
            <a:off x="2046514" y="1252161"/>
            <a:ext cx="1915886" cy="343854"/>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9" name="Rectangle 28">
            <a:extLst>
              <a:ext uri="{FF2B5EF4-FFF2-40B4-BE49-F238E27FC236}">
                <a16:creationId xmlns:a16="http://schemas.microsoft.com/office/drawing/2014/main" id="{A7013359-479C-4343-B98E-9689ABD340A6}"/>
              </a:ext>
            </a:extLst>
          </p:cNvPr>
          <p:cNvSpPr/>
          <p:nvPr/>
        </p:nvSpPr>
        <p:spPr>
          <a:xfrm>
            <a:off x="1153887" y="1953406"/>
            <a:ext cx="10049510" cy="16077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7" name="Content Placeholder 2">
            <a:extLst>
              <a:ext uri="{FF2B5EF4-FFF2-40B4-BE49-F238E27FC236}">
                <a16:creationId xmlns:a16="http://schemas.microsoft.com/office/drawing/2014/main" id="{9935BBAA-6815-479F-B245-10B2F114B5F8}"/>
              </a:ext>
            </a:extLst>
          </p:cNvPr>
          <p:cNvSpPr txBox="1">
            <a:spLocks/>
          </p:cNvSpPr>
          <p:nvPr/>
        </p:nvSpPr>
        <p:spPr bwMode="auto">
          <a:xfrm>
            <a:off x="1397824" y="1574887"/>
            <a:ext cx="3783776" cy="1633678"/>
          </a:xfrm>
          <a:prstGeom prst="rect">
            <a:avLst/>
          </a:prstGeom>
          <a:solidFill>
            <a:srgbClr val="FFFFCC"/>
          </a:solidFill>
          <a:ln>
            <a:solidFill>
              <a:schemeClr val="accent2"/>
            </a:solidFill>
          </a:ln>
          <a:effec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It’s important to be careful when evaluating LM-based results.</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We have multiple plausible answers for each question. You only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understand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 phenomenon if you tag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all the options  correctly. </a:t>
            </a:r>
          </a:p>
        </p:txBody>
      </p:sp>
    </p:spTree>
    <p:extLst>
      <p:ext uri="{BB962C8B-B14F-4D97-AF65-F5344CB8AC3E}">
        <p14:creationId xmlns:p14="http://schemas.microsoft.com/office/powerpoint/2010/main" val="851703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0" grpId="0" animBg="1"/>
      <p:bldP spid="21" grpId="0" animBg="1"/>
      <p:bldP spid="23" grpId="0" animBg="1"/>
      <p:bldP spid="25" grpId="0" animBg="1"/>
      <p:bldP spid="26" grpId="0" animBg="1"/>
      <p:bldP spid="8" grpId="0" animBg="1"/>
      <p:bldP spid="28" grpId="0" animBg="1"/>
      <p:bldP spid="29" grpId="0"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50EB-924D-40F2-AB7F-840831AE4CEC}"/>
              </a:ext>
            </a:extLst>
          </p:cNvPr>
          <p:cNvSpPr>
            <a:spLocks noGrp="1"/>
          </p:cNvSpPr>
          <p:nvPr>
            <p:ph type="title"/>
          </p:nvPr>
        </p:nvSpPr>
        <p:spPr/>
        <p:txBody>
          <a:bodyPr>
            <a:normAutofit/>
          </a:bodyPr>
          <a:lstStyle/>
          <a:p>
            <a:r>
              <a:rPr lang="en-US" sz="2600" dirty="0"/>
              <a:t>MC-TACO</a:t>
            </a:r>
            <a:r>
              <a:rPr lang="en-US" sz="2600" b="1" dirty="0"/>
              <a:t>🌮: </a:t>
            </a:r>
            <a:r>
              <a:rPr lang="en-US" sz="2600" dirty="0"/>
              <a:t>A Temporal Commonsense Dataset</a:t>
            </a:r>
            <a:r>
              <a:rPr lang="en-US" dirty="0"/>
              <a:t> </a:t>
            </a:r>
            <a:r>
              <a:rPr lang="en-US" sz="1400" dirty="0">
                <a:solidFill>
                  <a:srgbClr val="3366CC"/>
                </a:solidFill>
              </a:rPr>
              <a:t>[Zhou et al. EMNLP’19]</a:t>
            </a:r>
            <a:endParaRPr lang="en-US" sz="3200" dirty="0">
              <a:solidFill>
                <a:srgbClr val="3366CC"/>
              </a:solidFill>
            </a:endParaRPr>
          </a:p>
        </p:txBody>
      </p:sp>
      <p:sp>
        <p:nvSpPr>
          <p:cNvPr id="3" name="Content Placeholder 2">
            <a:extLst>
              <a:ext uri="{FF2B5EF4-FFF2-40B4-BE49-F238E27FC236}">
                <a16:creationId xmlns:a16="http://schemas.microsoft.com/office/drawing/2014/main" id="{81D9A304-90FE-4779-83AC-56E4550BC0FC}"/>
              </a:ext>
            </a:extLst>
          </p:cNvPr>
          <p:cNvSpPr>
            <a:spLocks noGrp="1"/>
          </p:cNvSpPr>
          <p:nvPr>
            <p:ph idx="4294967295"/>
          </p:nvPr>
        </p:nvSpPr>
        <p:spPr>
          <a:xfrm>
            <a:off x="0" y="1635123"/>
            <a:ext cx="2649538" cy="1508125"/>
          </a:xfrm>
        </p:spPr>
        <p:txBody>
          <a:bodyPr>
            <a:noAutofit/>
          </a:bodyPr>
          <a:lstStyle/>
          <a:p>
            <a:pPr marL="285750" indent="-285750">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Stationarity:</a:t>
            </a:r>
          </a:p>
          <a:p>
            <a:pPr marL="636587" lvl="1" indent="-285750">
              <a:buFont typeface="Wingdings" panose="05000000000000000000" pitchFamily="2" charset="2"/>
              <a:buChar char="§"/>
            </a:pPr>
            <a:r>
              <a:rPr lang="en-US" sz="1600" dirty="0">
                <a:latin typeface="Calibri" panose="020F0502020204030204" pitchFamily="34" charset="0"/>
                <a:cs typeface="Calibri" panose="020F0502020204030204" pitchFamily="34" charset="0"/>
              </a:rPr>
              <a:t>Paul Simon is in NYC. Let’s go see him. </a:t>
            </a:r>
          </a:p>
          <a:p>
            <a:pPr marL="636587" lvl="1" indent="-285750">
              <a:buFont typeface="Wingdings" panose="05000000000000000000" pitchFamily="2" charset="2"/>
              <a:buChar char="§"/>
            </a:pPr>
            <a:r>
              <a:rPr lang="en-US" sz="1600" dirty="0">
                <a:latin typeface="Calibri" panose="020F0502020204030204" pitchFamily="34" charset="0"/>
                <a:cs typeface="Calibri" panose="020F0502020204030204" pitchFamily="34" charset="0"/>
              </a:rPr>
              <a:t>The Empire State Building is in NYC.</a:t>
            </a:r>
          </a:p>
        </p:txBody>
      </p:sp>
      <p:pic>
        <p:nvPicPr>
          <p:cNvPr id="5" name="Picture 4">
            <a:extLst>
              <a:ext uri="{FF2B5EF4-FFF2-40B4-BE49-F238E27FC236}">
                <a16:creationId xmlns:a16="http://schemas.microsoft.com/office/drawing/2014/main" id="{084BF2E9-3213-406E-A269-D8D4E57ECF14}"/>
              </a:ext>
            </a:extLst>
          </p:cNvPr>
          <p:cNvPicPr>
            <a:picLocks noChangeAspect="1"/>
          </p:cNvPicPr>
          <p:nvPr/>
        </p:nvPicPr>
        <p:blipFill>
          <a:blip r:embed="rId3"/>
          <a:stretch>
            <a:fillRect/>
          </a:stretch>
        </p:blipFill>
        <p:spPr>
          <a:xfrm>
            <a:off x="4173682" y="1255595"/>
            <a:ext cx="3923653" cy="5125250"/>
          </a:xfrm>
          <a:prstGeom prst="rect">
            <a:avLst/>
          </a:prstGeom>
        </p:spPr>
      </p:pic>
      <p:sp>
        <p:nvSpPr>
          <p:cNvPr id="6" name="Arrow: Right 5">
            <a:extLst>
              <a:ext uri="{FF2B5EF4-FFF2-40B4-BE49-F238E27FC236}">
                <a16:creationId xmlns:a16="http://schemas.microsoft.com/office/drawing/2014/main" id="{FD9DB9F0-1A28-4708-B679-33D6621B66B3}"/>
              </a:ext>
            </a:extLst>
          </p:cNvPr>
          <p:cNvSpPr/>
          <p:nvPr/>
        </p:nvSpPr>
        <p:spPr>
          <a:xfrm>
            <a:off x="2378754" y="5568478"/>
            <a:ext cx="1725420" cy="463634"/>
          </a:xfrm>
          <a:prstGeom prst="rightArrow">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Event Frequency</a:t>
            </a:r>
          </a:p>
        </p:txBody>
      </p:sp>
      <p:sp>
        <p:nvSpPr>
          <p:cNvPr id="7" name="Arrow: Right 6">
            <a:extLst>
              <a:ext uri="{FF2B5EF4-FFF2-40B4-BE49-F238E27FC236}">
                <a16:creationId xmlns:a16="http://schemas.microsoft.com/office/drawing/2014/main" id="{55F56510-B4A3-4D5B-B834-ABD32E817149}"/>
              </a:ext>
            </a:extLst>
          </p:cNvPr>
          <p:cNvSpPr/>
          <p:nvPr/>
        </p:nvSpPr>
        <p:spPr>
          <a:xfrm>
            <a:off x="2378754" y="2516898"/>
            <a:ext cx="1725420" cy="463634"/>
          </a:xfrm>
          <a:prstGeom prst="rightArrow">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Typical Time</a:t>
            </a:r>
          </a:p>
        </p:txBody>
      </p:sp>
      <p:sp>
        <p:nvSpPr>
          <p:cNvPr id="10" name="Rectangle 9">
            <a:extLst>
              <a:ext uri="{FF2B5EF4-FFF2-40B4-BE49-F238E27FC236}">
                <a16:creationId xmlns:a16="http://schemas.microsoft.com/office/drawing/2014/main" id="{29E3DFF0-9277-44B1-AE1B-D248E7F216C6}"/>
              </a:ext>
            </a:extLst>
          </p:cNvPr>
          <p:cNvSpPr/>
          <p:nvPr/>
        </p:nvSpPr>
        <p:spPr>
          <a:xfrm>
            <a:off x="8080427" y="1314597"/>
            <a:ext cx="3917846" cy="2045808"/>
          </a:xfrm>
          <a:prstGeom prst="rect">
            <a:avLst/>
          </a:prstGeom>
          <a:solidFill>
            <a:srgbClr val="FFFFCC"/>
          </a:solidFill>
          <a:ln>
            <a:solidFill>
              <a:schemeClr val="accent2"/>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The results of a </a:t>
            </a: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RoBERTa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-based models are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very low</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Not surprising given the need to have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commonsense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address these challenges.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Perhaps more importantly, it illustrates the need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decompose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and know how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incorporate knowledge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p:txBody>
      </p:sp>
      <p:sp>
        <p:nvSpPr>
          <p:cNvPr id="11" name="Rectangle 10">
            <a:extLst>
              <a:ext uri="{FF2B5EF4-FFF2-40B4-BE49-F238E27FC236}">
                <a16:creationId xmlns:a16="http://schemas.microsoft.com/office/drawing/2014/main" id="{623151DD-54F1-4E64-81FA-A2F046B2D050}"/>
              </a:ext>
            </a:extLst>
          </p:cNvPr>
          <p:cNvSpPr/>
          <p:nvPr/>
        </p:nvSpPr>
        <p:spPr>
          <a:xfrm>
            <a:off x="8318898" y="4371114"/>
            <a:ext cx="1661319" cy="924806"/>
          </a:xfrm>
          <a:prstGeom prst="rect">
            <a:avLst/>
          </a:prstGeom>
          <a:solidFill>
            <a:srgbClr val="FFFFCC"/>
          </a:solidFill>
          <a:ln>
            <a:solidFill>
              <a:schemeClr val="accent2"/>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Will we make it to dinner before the movie? </a:t>
            </a:r>
          </a:p>
        </p:txBody>
      </p:sp>
      <p:sp>
        <p:nvSpPr>
          <p:cNvPr id="13" name="Arrow: Right 12">
            <a:extLst>
              <a:ext uri="{FF2B5EF4-FFF2-40B4-BE49-F238E27FC236}">
                <a16:creationId xmlns:a16="http://schemas.microsoft.com/office/drawing/2014/main" id="{B0C25DF6-16E2-4104-84C3-04D40CE03FF3}"/>
              </a:ext>
            </a:extLst>
          </p:cNvPr>
          <p:cNvSpPr/>
          <p:nvPr/>
        </p:nvSpPr>
        <p:spPr>
          <a:xfrm>
            <a:off x="2378754" y="1499704"/>
            <a:ext cx="1725420" cy="463634"/>
          </a:xfrm>
          <a:prstGeom prst="rightArrow">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Stationarity</a:t>
            </a:r>
          </a:p>
        </p:txBody>
      </p:sp>
      <p:sp>
        <p:nvSpPr>
          <p:cNvPr id="14" name="Arrow: Right 13">
            <a:extLst>
              <a:ext uri="{FF2B5EF4-FFF2-40B4-BE49-F238E27FC236}">
                <a16:creationId xmlns:a16="http://schemas.microsoft.com/office/drawing/2014/main" id="{852EAF04-419E-4212-A6E9-EDFB676E82BA}"/>
              </a:ext>
            </a:extLst>
          </p:cNvPr>
          <p:cNvSpPr/>
          <p:nvPr/>
        </p:nvSpPr>
        <p:spPr>
          <a:xfrm>
            <a:off x="2378754" y="3534091"/>
            <a:ext cx="1725420" cy="463634"/>
          </a:xfrm>
          <a:prstGeom prst="rightArrow">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Duration</a:t>
            </a:r>
          </a:p>
        </p:txBody>
      </p:sp>
      <p:sp>
        <p:nvSpPr>
          <p:cNvPr id="15" name="Arrow: Right 14">
            <a:extLst>
              <a:ext uri="{FF2B5EF4-FFF2-40B4-BE49-F238E27FC236}">
                <a16:creationId xmlns:a16="http://schemas.microsoft.com/office/drawing/2014/main" id="{241065DF-D2AF-4180-83E7-471AE4FC5BEF}"/>
              </a:ext>
            </a:extLst>
          </p:cNvPr>
          <p:cNvSpPr/>
          <p:nvPr/>
        </p:nvSpPr>
        <p:spPr>
          <a:xfrm>
            <a:off x="2378754" y="4551285"/>
            <a:ext cx="1725420" cy="463634"/>
          </a:xfrm>
          <a:prstGeom prst="rightArrow">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Temporal Ordering</a:t>
            </a:r>
          </a:p>
        </p:txBody>
      </p:sp>
      <p:pic>
        <p:nvPicPr>
          <p:cNvPr id="2050" name="Picture 2" descr="DinnerSushi - Picture of Dinner Sushi, Frederiksberg - Tripadvisor">
            <a:extLst>
              <a:ext uri="{FF2B5EF4-FFF2-40B4-BE49-F238E27FC236}">
                <a16:creationId xmlns:a16="http://schemas.microsoft.com/office/drawing/2014/main" id="{04FD85B9-C624-4270-80C3-D13482312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0913" y="3553572"/>
            <a:ext cx="1737360" cy="1190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ue Movie Logo On A Black Background Royalty Free Cliparts ...">
            <a:extLst>
              <a:ext uri="{FF2B5EF4-FFF2-40B4-BE49-F238E27FC236}">
                <a16:creationId xmlns:a16="http://schemas.microsoft.com/office/drawing/2014/main" id="{09172D61-2B1F-490F-9B0C-76773E121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0913" y="4931615"/>
            <a:ext cx="1737360" cy="173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9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1"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EEBA-38BC-ED46-9A3F-1D9F8703AC3B}"/>
              </a:ext>
            </a:extLst>
          </p:cNvPr>
          <p:cNvSpPr>
            <a:spLocks noGrp="1"/>
          </p:cNvSpPr>
          <p:nvPr>
            <p:ph type="title"/>
          </p:nvPr>
        </p:nvSpPr>
        <p:spPr/>
        <p:txBody>
          <a:bodyPr/>
          <a:lstStyle/>
          <a:p>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r>
              <a:rPr lang="en-US" dirty="0"/>
              <a:t> </a:t>
            </a:r>
            <a:r>
              <a:rPr lang="en-US" b="1" dirty="0"/>
              <a:t>LM</a:t>
            </a:r>
          </a:p>
        </p:txBody>
      </p:sp>
      <p:sp>
        <p:nvSpPr>
          <p:cNvPr id="3" name="Content Placeholder 2">
            <a:extLst>
              <a:ext uri="{FF2B5EF4-FFF2-40B4-BE49-F238E27FC236}">
                <a16:creationId xmlns:a16="http://schemas.microsoft.com/office/drawing/2014/main" id="{9E60A402-DB63-A045-B409-B2D4C8317C77}"/>
              </a:ext>
            </a:extLst>
          </p:cNvPr>
          <p:cNvSpPr>
            <a:spLocks noGrp="1"/>
          </p:cNvSpPr>
          <p:nvPr>
            <p:ph idx="1"/>
          </p:nvPr>
        </p:nvSpPr>
        <p:spPr>
          <a:xfrm>
            <a:off x="609600" y="1251856"/>
            <a:ext cx="10972800" cy="4484915"/>
          </a:xfrm>
        </p:spPr>
        <p:txBody>
          <a:bodyPr/>
          <a:lstStyle/>
          <a:p>
            <a:r>
              <a:rPr lang="en-US" dirty="0" err="1"/>
              <a:t>TacoLM</a:t>
            </a:r>
            <a:r>
              <a:rPr lang="en-US" dirty="0"/>
              <a:t> – A general LM that is aware of time and temporal common sense</a:t>
            </a:r>
          </a:p>
          <a:p>
            <a:pPr lvl="1"/>
            <a:r>
              <a:rPr lang="en-US" dirty="0"/>
              <a:t>Minimal Supervision</a:t>
            </a:r>
          </a:p>
          <a:p>
            <a:r>
              <a:rPr lang="en-US" dirty="0"/>
              <a:t>Used to develop contextual estimation for Duration, </a:t>
            </a:r>
            <a:r>
              <a:rPr lang="en-US"/>
              <a:t>Typical Time, and Frequency</a:t>
            </a:r>
            <a:endParaRPr lang="en-US" dirty="0"/>
          </a:p>
          <a:p>
            <a:pPr lvl="1"/>
            <a:r>
              <a:rPr lang="en-US" dirty="0"/>
              <a:t>Time is represented as a distribution over time units</a:t>
            </a:r>
          </a:p>
          <a:p>
            <a:pPr marL="0" indent="0">
              <a:buNone/>
            </a:pPr>
            <a:endParaRPr lang="en-US" dirty="0"/>
          </a:p>
          <a:p>
            <a:pPr lvl="2"/>
            <a:endParaRPr lang="en-US" dirty="0"/>
          </a:p>
        </p:txBody>
      </p:sp>
      <p:sp>
        <p:nvSpPr>
          <p:cNvPr id="4" name="Slide Number Placeholder 3">
            <a:extLst>
              <a:ext uri="{FF2B5EF4-FFF2-40B4-BE49-F238E27FC236}">
                <a16:creationId xmlns:a16="http://schemas.microsoft.com/office/drawing/2014/main" id="{327413B2-6157-2545-B68D-5523F35408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7" name="Chart 6">
            <a:extLst>
              <a:ext uri="{FF2B5EF4-FFF2-40B4-BE49-F238E27FC236}">
                <a16:creationId xmlns:a16="http://schemas.microsoft.com/office/drawing/2014/main" id="{DEFC4B40-4024-434D-B45F-69AF75329AA6}"/>
              </a:ext>
            </a:extLst>
          </p:cNvPr>
          <p:cNvGraphicFramePr/>
          <p:nvPr/>
        </p:nvGraphicFramePr>
        <p:xfrm>
          <a:off x="1148149" y="3429000"/>
          <a:ext cx="8128000" cy="270134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DF7FAF1-698D-6E4D-9FC9-63223E7B76E6}"/>
              </a:ext>
            </a:extLst>
          </p:cNvPr>
          <p:cNvSpPr txBox="1"/>
          <p:nvPr/>
        </p:nvSpPr>
        <p:spPr>
          <a:xfrm>
            <a:off x="764326" y="4097866"/>
            <a:ext cx="7676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Arial"/>
              </a:rPr>
              <a:t>confidence</a:t>
            </a:r>
          </a:p>
        </p:txBody>
      </p:sp>
      <p:pic>
        <p:nvPicPr>
          <p:cNvPr id="8" name="Picture 7">
            <a:extLst>
              <a:ext uri="{FF2B5EF4-FFF2-40B4-BE49-F238E27FC236}">
                <a16:creationId xmlns:a16="http://schemas.microsoft.com/office/drawing/2014/main" id="{BB87D7F4-854E-48D3-B379-DDBB0CA5DD41}"/>
              </a:ext>
            </a:extLst>
          </p:cNvPr>
          <p:cNvPicPr>
            <a:picLocks noChangeAspect="1"/>
          </p:cNvPicPr>
          <p:nvPr/>
        </p:nvPicPr>
        <p:blipFill>
          <a:blip r:embed="rId4"/>
          <a:stretch>
            <a:fillRect/>
          </a:stretch>
        </p:blipFill>
        <p:spPr>
          <a:xfrm>
            <a:off x="9999766" y="2587118"/>
            <a:ext cx="1737360" cy="1510748"/>
          </a:xfrm>
          <a:prstGeom prst="rect">
            <a:avLst/>
          </a:prstGeom>
          <a:ln w="28575">
            <a:solidFill>
              <a:srgbClr val="0070C0"/>
            </a:solidFill>
          </a:ln>
        </p:spPr>
      </p:pic>
      <p:pic>
        <p:nvPicPr>
          <p:cNvPr id="9" name="Picture 8">
            <a:extLst>
              <a:ext uri="{FF2B5EF4-FFF2-40B4-BE49-F238E27FC236}">
                <a16:creationId xmlns:a16="http://schemas.microsoft.com/office/drawing/2014/main" id="{A266C932-3E0C-4C45-86E6-9C94569B9C36}"/>
              </a:ext>
            </a:extLst>
          </p:cNvPr>
          <p:cNvPicPr>
            <a:picLocks noChangeAspect="1"/>
          </p:cNvPicPr>
          <p:nvPr/>
        </p:nvPicPr>
        <p:blipFill>
          <a:blip r:embed="rId5"/>
          <a:stretch>
            <a:fillRect/>
          </a:stretch>
        </p:blipFill>
        <p:spPr>
          <a:xfrm>
            <a:off x="9999766" y="4220976"/>
            <a:ext cx="1737360" cy="1737360"/>
          </a:xfrm>
          <a:prstGeom prst="rect">
            <a:avLst/>
          </a:prstGeom>
          <a:ln w="28575">
            <a:solidFill>
              <a:schemeClr val="accent2"/>
            </a:solidFill>
          </a:ln>
        </p:spPr>
      </p:pic>
    </p:spTree>
    <p:extLst>
      <p:ext uri="{BB962C8B-B14F-4D97-AF65-F5344CB8AC3E}">
        <p14:creationId xmlns:p14="http://schemas.microsoft.com/office/powerpoint/2010/main" val="1912796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F48B-D298-C644-8F3E-11CD12B15D9F}"/>
              </a:ext>
            </a:extLst>
          </p:cNvPr>
          <p:cNvSpPr>
            <a:spLocks noGrp="1"/>
          </p:cNvSpPr>
          <p:nvPr>
            <p:ph type="title"/>
          </p:nvPr>
        </p:nvSpPr>
        <p:spPr/>
        <p:txBody>
          <a:bodyPr/>
          <a:lstStyle/>
          <a:p>
            <a:r>
              <a:rPr lang="en-US" dirty="0"/>
              <a:t>Modeling Temporal Common Sense</a:t>
            </a:r>
          </a:p>
        </p:txBody>
      </p:sp>
      <p:sp>
        <p:nvSpPr>
          <p:cNvPr id="3" name="Content Placeholder 2">
            <a:extLst>
              <a:ext uri="{FF2B5EF4-FFF2-40B4-BE49-F238E27FC236}">
                <a16:creationId xmlns:a16="http://schemas.microsoft.com/office/drawing/2014/main" id="{61CFEE04-C0A3-BE4E-B940-0354E2EFD92A}"/>
              </a:ext>
            </a:extLst>
          </p:cNvPr>
          <p:cNvSpPr>
            <a:spLocks noGrp="1"/>
          </p:cNvSpPr>
          <p:nvPr>
            <p:ph idx="1"/>
          </p:nvPr>
        </p:nvSpPr>
        <p:spPr>
          <a:xfrm>
            <a:off x="609600" y="1075256"/>
            <a:ext cx="5879977" cy="5392127"/>
          </a:xfrm>
        </p:spPr>
        <p:txBody>
          <a:bodyPr/>
          <a:lstStyle/>
          <a:p>
            <a:r>
              <a:rPr lang="en-US" dirty="0"/>
              <a:t>Context</a:t>
            </a:r>
          </a:p>
          <a:p>
            <a:pPr lvl="1"/>
            <a:r>
              <a:rPr lang="en-US" dirty="0"/>
              <a:t>How long does “move” take? </a:t>
            </a:r>
          </a:p>
          <a:p>
            <a:pPr lvl="2"/>
            <a:r>
              <a:rPr lang="en-US" dirty="0"/>
              <a:t>Highly contextual: Move a chair? Move a piano? </a:t>
            </a:r>
          </a:p>
          <a:p>
            <a:pPr lvl="2"/>
            <a:r>
              <a:rPr lang="en-US" dirty="0"/>
              <a:t>Needs more than direct event arguments</a:t>
            </a:r>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914400" lvl="2" indent="0">
              <a:buNone/>
            </a:pPr>
            <a:endParaRPr lang="en-US" dirty="0"/>
          </a:p>
        </p:txBody>
      </p:sp>
      <p:sp>
        <p:nvSpPr>
          <p:cNvPr id="6" name="Content Placeholder 2">
            <a:extLst>
              <a:ext uri="{FF2B5EF4-FFF2-40B4-BE49-F238E27FC236}">
                <a16:creationId xmlns:a16="http://schemas.microsoft.com/office/drawing/2014/main" id="{039D206C-1551-4BCE-B7FD-B7BFEAAC6841}"/>
              </a:ext>
            </a:extLst>
          </p:cNvPr>
          <p:cNvSpPr txBox="1">
            <a:spLocks/>
          </p:cNvSpPr>
          <p:nvPr/>
        </p:nvSpPr>
        <p:spPr bwMode="auto">
          <a:xfrm>
            <a:off x="6782540" y="1075256"/>
            <a:ext cx="5409460" cy="5392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sz="2400" b="0" i="0">
                <a:solidFill>
                  <a:schemeClr val="tx1"/>
                </a:solidFill>
                <a:latin typeface="+mn-lt"/>
                <a:ea typeface="Helvetica Light" charset="0"/>
                <a:cs typeface="Helvetica Light" charset="0"/>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sz="2000" b="0" i="0">
                <a:solidFill>
                  <a:schemeClr val="tx1"/>
                </a:solidFill>
                <a:latin typeface="+mn-lt"/>
                <a:ea typeface="Helvetica Light" charset="0"/>
                <a:cs typeface="Helvetica Light" charset="0"/>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b="0" i="0">
                <a:solidFill>
                  <a:schemeClr val="tx1"/>
                </a:solidFill>
                <a:latin typeface="+mn-lt"/>
                <a:ea typeface="Helvetica Light" charset="0"/>
                <a:cs typeface="Helvetica Light" charset="0"/>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sz="1600" b="0" i="0">
                <a:solidFill>
                  <a:schemeClr val="tx1"/>
                </a:solidFill>
                <a:latin typeface="+mn-lt"/>
                <a:ea typeface="Helvetica Light" charset="0"/>
                <a:cs typeface="Helvetica Light" charset="0"/>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sz="2400" b="0" i="0" u="none" strike="noStrike" kern="0" cap="none" spc="0" normalizeH="0" baseline="0" noProof="0" dirty="0">
                <a:ln>
                  <a:noFill/>
                </a:ln>
                <a:solidFill>
                  <a:srgbClr val="000000"/>
                </a:solidFill>
                <a:effectLst/>
                <a:uLnTx/>
                <a:uFillTx/>
                <a:latin typeface="Calibri"/>
              </a:rPr>
              <a:t>Joint Modeling</a:t>
            </a:r>
          </a:p>
          <a:p>
            <a:pPr marL="742950" marR="0" lvl="1"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Calibri"/>
              </a:rPr>
              <a:t>Do people often write how long they brushed their teeth in text?</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sz="1800" b="0" i="0" u="none" strike="noStrike" kern="0" cap="none" spc="0" normalizeH="0" baseline="0" noProof="0" dirty="0">
                <a:ln>
                  <a:noFill/>
                </a:ln>
                <a:solidFill>
                  <a:srgbClr val="000000"/>
                </a:solidFill>
                <a:effectLst/>
                <a:uLnTx/>
                <a:uFillTx/>
                <a:latin typeface="Calibri"/>
              </a:rPr>
              <a:t>But they’ll say: I brushed my teeth in the morning; I brushed it in the shower</a:t>
            </a:r>
          </a:p>
          <a:p>
            <a:pPr marL="742950" marR="0" lvl="1"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Calibri"/>
              </a:rPr>
              <a:t>(Partly) addresses reporting bias</a:t>
            </a: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Calibri"/>
            </a:endParaRPr>
          </a:p>
          <a:p>
            <a:pPr marL="0" marR="0" lvl="0" indent="0" algn="l" defTabSz="914400" rtl="0" eaLnBrk="1" fontAlgn="base" latinLnBrk="0" hangingPunct="1">
              <a:lnSpc>
                <a:spcPct val="100000"/>
              </a:lnSpc>
              <a:spcBef>
                <a:spcPct val="20000"/>
              </a:spcBef>
              <a:spcAft>
                <a:spcPct val="0"/>
              </a:spcAft>
              <a:buClrTx/>
              <a:buSzPct val="75000"/>
              <a:buFont typeface="Wingdings" charset="2"/>
              <a:buNone/>
              <a:tabLst/>
              <a:defRPr/>
            </a:pPr>
            <a:endParaRPr kumimoji="0" lang="en-US" sz="2400" b="0" i="0" u="none" strike="noStrike" kern="0" cap="none" spc="0" normalizeH="0" baseline="0" noProof="0" dirty="0">
              <a:ln>
                <a:noFill/>
              </a:ln>
              <a:solidFill>
                <a:srgbClr val="000000"/>
              </a:solidFill>
              <a:effectLst/>
              <a:uLnTx/>
              <a:uFillTx/>
              <a:latin typeface="Calibri"/>
            </a:endParaRPr>
          </a:p>
          <a:p>
            <a:pPr marL="914400" marR="0" lvl="2" indent="0" algn="l" defTabSz="914400" rtl="0" eaLnBrk="1" fontAlgn="base" latinLnBrk="0" hangingPunct="1">
              <a:lnSpc>
                <a:spcPct val="100000"/>
              </a:lnSpc>
              <a:spcBef>
                <a:spcPct val="20000"/>
              </a:spcBef>
              <a:spcAft>
                <a:spcPct val="0"/>
              </a:spcAft>
              <a:buClrTx/>
              <a:buSzPct val="65000"/>
              <a:buFont typeface="Wingdings" charset="2"/>
              <a:buNone/>
              <a:tabLst/>
              <a:defRPr/>
            </a:pPr>
            <a:endParaRPr kumimoji="0" lang="en-US" sz="1800" b="0" i="0" u="none" strike="noStrike" kern="0" cap="none" spc="0" normalizeH="0" baseline="0" noProof="0" dirty="0">
              <a:ln>
                <a:noFill/>
              </a:ln>
              <a:solidFill>
                <a:srgbClr val="000000"/>
              </a:solidFill>
              <a:effectLst/>
              <a:uLnTx/>
              <a:uFillTx/>
              <a:latin typeface="Calibri"/>
            </a:endParaRPr>
          </a:p>
        </p:txBody>
      </p:sp>
      <p:pic>
        <p:nvPicPr>
          <p:cNvPr id="3074" name="Picture 2" descr="Brushing your toddler's teeth: 5 helpful hints - Dr Steven McIff">
            <a:extLst>
              <a:ext uri="{FF2B5EF4-FFF2-40B4-BE49-F238E27FC236}">
                <a16:creationId xmlns:a16="http://schemas.microsoft.com/office/drawing/2014/main" id="{4D91132B-C558-494E-AE2A-B004E8171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509" y="3235148"/>
            <a:ext cx="2286000" cy="1515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to Move a Piano – The Easy and Safe Way">
            <a:extLst>
              <a:ext uri="{FF2B5EF4-FFF2-40B4-BE49-F238E27FC236}">
                <a16:creationId xmlns:a16="http://schemas.microsoft.com/office/drawing/2014/main" id="{0D9465B5-8531-4D61-B68B-7A954E7BD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02" y="3205976"/>
            <a:ext cx="2286000" cy="154488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5">
            <a:extLst>
              <a:ext uri="{FF2B5EF4-FFF2-40B4-BE49-F238E27FC236}">
                <a16:creationId xmlns:a16="http://schemas.microsoft.com/office/drawing/2014/main" id="{F9B37868-F4AA-4703-9443-1D7D51067E45}"/>
              </a:ext>
            </a:extLst>
          </p:cNvPr>
          <p:cNvPicPr>
            <a:picLocks noChangeAspect="1"/>
          </p:cNvPicPr>
          <p:nvPr/>
        </p:nvPicPr>
        <p:blipFill>
          <a:blip r:embed="rId5"/>
          <a:stretch>
            <a:fillRect/>
          </a:stretch>
        </p:blipFill>
        <p:spPr bwMode="auto">
          <a:xfrm>
            <a:off x="2484120" y="3291229"/>
            <a:ext cx="7223760" cy="336373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24A89BA3-DBCD-4561-B9A7-807084C078B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345221908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2ED2-364E-DA49-BA07-7BDA057C7DD4}"/>
              </a:ext>
            </a:extLst>
          </p:cNvPr>
          <p:cNvSpPr>
            <a:spLocks noGrp="1"/>
          </p:cNvSpPr>
          <p:nvPr>
            <p:ph type="title"/>
          </p:nvPr>
        </p:nvSpPr>
        <p:spPr/>
        <p:txBody>
          <a:bodyPr/>
          <a:lstStyle/>
          <a:p>
            <a:r>
              <a:rPr lang="en-US" dirty="0"/>
              <a:t>Technical Highlights </a:t>
            </a:r>
          </a:p>
        </p:txBody>
      </p:sp>
      <p:sp>
        <p:nvSpPr>
          <p:cNvPr id="3" name="Content Placeholder 2">
            <a:extLst>
              <a:ext uri="{FF2B5EF4-FFF2-40B4-BE49-F238E27FC236}">
                <a16:creationId xmlns:a16="http://schemas.microsoft.com/office/drawing/2014/main" id="{279D0F82-FA25-3346-9AAB-5AF21621A166}"/>
              </a:ext>
            </a:extLst>
          </p:cNvPr>
          <p:cNvSpPr>
            <a:spLocks noGrp="1"/>
          </p:cNvSpPr>
          <p:nvPr>
            <p:ph idx="1"/>
          </p:nvPr>
        </p:nvSpPr>
        <p:spPr>
          <a:xfrm>
            <a:off x="609600" y="1251856"/>
            <a:ext cx="5302928" cy="4484915"/>
          </a:xfrm>
        </p:spPr>
        <p:txBody>
          <a:bodyPr/>
          <a:lstStyle/>
          <a:p>
            <a:r>
              <a:rPr lang="en-US" dirty="0"/>
              <a:t>Unsupervised collection of auxiliary signals </a:t>
            </a:r>
          </a:p>
          <a:p>
            <a:pPr lvl="1"/>
            <a:r>
              <a:rPr lang="en-US" dirty="0"/>
              <a:t>Using patterns from free text</a:t>
            </a:r>
          </a:p>
          <a:p>
            <a:pPr lvl="1"/>
            <a:r>
              <a:rPr lang="en-US" dirty="0"/>
              <a:t>Extract complete events – predicate and arguments</a:t>
            </a:r>
          </a:p>
          <a:p>
            <a:pPr marL="457200" lvl="1" indent="0">
              <a:buNone/>
            </a:pPr>
            <a:endParaRPr lang="en-US" dirty="0"/>
          </a:p>
        </p:txBody>
      </p:sp>
      <p:sp>
        <p:nvSpPr>
          <p:cNvPr id="4" name="Slide Number Placeholder 3">
            <a:extLst>
              <a:ext uri="{FF2B5EF4-FFF2-40B4-BE49-F238E27FC236}">
                <a16:creationId xmlns:a16="http://schemas.microsoft.com/office/drawing/2014/main" id="{729C655E-23B7-964D-8695-FE719FD6A09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5" name="Picture 4">
            <a:extLst>
              <a:ext uri="{FF2B5EF4-FFF2-40B4-BE49-F238E27FC236}">
                <a16:creationId xmlns:a16="http://schemas.microsoft.com/office/drawing/2014/main" id="{0C92480A-8D7F-BA47-BE8F-3187AAA53750}"/>
              </a:ext>
            </a:extLst>
          </p:cNvPr>
          <p:cNvPicPr>
            <a:picLocks noChangeAspect="1"/>
          </p:cNvPicPr>
          <p:nvPr/>
        </p:nvPicPr>
        <p:blipFill>
          <a:blip r:embed="rId2"/>
          <a:stretch>
            <a:fillRect/>
          </a:stretch>
        </p:blipFill>
        <p:spPr>
          <a:xfrm>
            <a:off x="1945623" y="3310511"/>
            <a:ext cx="4970082" cy="3416057"/>
          </a:xfrm>
          <a:prstGeom prst="rect">
            <a:avLst/>
          </a:prstGeom>
          <a:ln w="25400">
            <a:solidFill>
              <a:schemeClr val="tx1"/>
            </a:solidFill>
          </a:ln>
        </p:spPr>
      </p:pic>
      <p:sp>
        <p:nvSpPr>
          <p:cNvPr id="6" name="Content Placeholder 2">
            <a:extLst>
              <a:ext uri="{FF2B5EF4-FFF2-40B4-BE49-F238E27FC236}">
                <a16:creationId xmlns:a16="http://schemas.microsoft.com/office/drawing/2014/main" id="{5C204586-58DD-45E0-AE05-C62861A450D0}"/>
              </a:ext>
            </a:extLst>
          </p:cNvPr>
          <p:cNvSpPr txBox="1">
            <a:spLocks/>
          </p:cNvSpPr>
          <p:nvPr/>
        </p:nvSpPr>
        <p:spPr bwMode="auto">
          <a:xfrm>
            <a:off x="6816586" y="1235580"/>
            <a:ext cx="5302928"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sz="2400" b="0" i="0">
                <a:solidFill>
                  <a:schemeClr val="tx1"/>
                </a:solidFill>
                <a:latin typeface="+mn-lt"/>
                <a:ea typeface="Helvetica Light" charset="0"/>
                <a:cs typeface="Helvetica Light" charset="0"/>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sz="2000" b="0" i="0">
                <a:solidFill>
                  <a:schemeClr val="tx1"/>
                </a:solidFill>
                <a:latin typeface="+mn-lt"/>
                <a:ea typeface="Helvetica Light" charset="0"/>
                <a:cs typeface="Helvetica Light" charset="0"/>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b="0" i="0">
                <a:solidFill>
                  <a:schemeClr val="tx1"/>
                </a:solidFill>
                <a:latin typeface="+mn-lt"/>
                <a:ea typeface="Helvetica Light" charset="0"/>
                <a:cs typeface="Helvetica Light" charset="0"/>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sz="1600" b="0" i="0">
                <a:solidFill>
                  <a:schemeClr val="tx1"/>
                </a:solidFill>
                <a:latin typeface="+mn-lt"/>
                <a:ea typeface="Helvetica Light" charset="0"/>
                <a:cs typeface="Helvetica Light" charset="0"/>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sz="2400" b="0" i="0" u="none" strike="noStrike" kern="0" cap="none" spc="0" normalizeH="0" baseline="0" noProof="0" dirty="0">
                <a:ln>
                  <a:noFill/>
                </a:ln>
                <a:solidFill>
                  <a:srgbClr val="000000"/>
                </a:solidFill>
                <a:effectLst/>
                <a:uLnTx/>
                <a:uFillTx/>
                <a:latin typeface="Calibri"/>
              </a:rPr>
              <a:t>Joint model across interrelated dimensions</a:t>
            </a:r>
          </a:p>
          <a:p>
            <a:pPr marL="742950" marR="0" lvl="1"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Calibri"/>
              </a:rPr>
              <a:t>Assume no signal on the duration of “brushing teeth”, we can still get upper bounds from “</a:t>
            </a:r>
            <a:r>
              <a:rPr kumimoji="0" lang="en-US" sz="2000" b="0" i="0" u="none" strike="noStrike" kern="0" cap="none" spc="0" normalizeH="0" baseline="0" noProof="0" dirty="0">
                <a:ln>
                  <a:noFill/>
                </a:ln>
                <a:solidFill>
                  <a:srgbClr val="5B9BD5">
                    <a:lumMod val="75000"/>
                  </a:srgbClr>
                </a:solidFill>
                <a:effectLst/>
                <a:uLnTx/>
                <a:uFillTx/>
                <a:latin typeface="Calibri"/>
              </a:rPr>
              <a:t>brush teeth in the morning</a:t>
            </a:r>
            <a:r>
              <a:rPr kumimoji="0" lang="en-US" sz="2000" b="0" i="0" u="none" strike="noStrike" kern="0" cap="none" spc="0" normalizeH="0" baseline="0" noProof="0" dirty="0">
                <a:ln>
                  <a:noFill/>
                </a:ln>
                <a:solidFill>
                  <a:srgbClr val="000000"/>
                </a:solidFill>
                <a:effectLst/>
                <a:uLnTx/>
                <a:uFillTx/>
                <a:latin typeface="Calibri"/>
              </a:rPr>
              <a:t>” or “</a:t>
            </a:r>
            <a:r>
              <a:rPr kumimoji="0" lang="en-US" sz="2000" b="0" i="0" u="none" strike="noStrike" kern="0" cap="none" spc="0" normalizeH="0" baseline="0" noProof="0" dirty="0">
                <a:ln>
                  <a:noFill/>
                </a:ln>
                <a:solidFill>
                  <a:srgbClr val="5B9BD5">
                    <a:lumMod val="75000"/>
                  </a:srgbClr>
                </a:solidFill>
                <a:effectLst/>
                <a:uLnTx/>
                <a:uFillTx/>
                <a:latin typeface="Calibri"/>
              </a:rPr>
              <a:t>brush teeth every day</a:t>
            </a:r>
            <a:r>
              <a:rPr kumimoji="0" lang="en-US" sz="2000" b="0" i="0" u="none" strike="noStrike" kern="0" cap="none" spc="0" normalizeH="0" baseline="0" noProof="0" dirty="0">
                <a:ln>
                  <a:noFill/>
                </a:ln>
                <a:solidFill>
                  <a:srgbClr val="000000"/>
                </a:solidFill>
                <a:effectLst/>
                <a:uLnTx/>
                <a:uFillTx/>
                <a:latin typeface="Calibri"/>
              </a:rPr>
              <a:t>” or “</a:t>
            </a:r>
            <a:r>
              <a:rPr kumimoji="0" lang="en-US" sz="2000" b="0" i="0" u="none" strike="noStrike" kern="0" cap="none" spc="0" normalizeH="0" baseline="0" noProof="0" dirty="0">
                <a:ln>
                  <a:noFill/>
                </a:ln>
                <a:solidFill>
                  <a:srgbClr val="5B9BD5">
                    <a:lumMod val="75000"/>
                  </a:srgbClr>
                </a:solidFill>
                <a:effectLst/>
                <a:uLnTx/>
                <a:uFillTx/>
                <a:latin typeface="Calibri"/>
              </a:rPr>
              <a:t>brush teeth during shower</a:t>
            </a:r>
            <a:r>
              <a:rPr kumimoji="0" lang="en-US" sz="2000" b="0" i="0" u="none" strike="noStrike" kern="0" cap="none" spc="0" normalizeH="0" baseline="0" noProof="0" dirty="0">
                <a:ln>
                  <a:noFill/>
                </a:ln>
                <a:solidFill>
                  <a:srgbClr val="000000"/>
                </a:solidFill>
                <a:effectLst/>
                <a:uLnTx/>
                <a:uFillTx/>
                <a:latin typeface="Calibri"/>
              </a:rPr>
              <a:t>”</a:t>
            </a:r>
          </a:p>
          <a:p>
            <a:pPr marL="742950" marR="0" lvl="1"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Calibri"/>
              </a:rPr>
              <a:t>Natural constraints: </a:t>
            </a:r>
            <a:r>
              <a:rPr kumimoji="0" lang="en-US" sz="2000" b="0" i="0" u="none" strike="noStrike" kern="0" cap="none" spc="0" normalizeH="0" baseline="0" noProof="0" dirty="0">
                <a:ln>
                  <a:noFill/>
                </a:ln>
                <a:solidFill>
                  <a:srgbClr val="C00000"/>
                </a:solidFill>
                <a:effectLst/>
                <a:uLnTx/>
                <a:uFillTx/>
                <a:latin typeface="Calibri"/>
              </a:rPr>
              <a:t>duration</a:t>
            </a:r>
            <a:r>
              <a:rPr kumimoji="0" lang="en-US" sz="2000" b="0" i="0" u="none" strike="noStrike" kern="0" cap="none" spc="0" normalizeH="0" baseline="0" noProof="0" dirty="0">
                <a:ln>
                  <a:noFill/>
                </a:ln>
                <a:solidFill>
                  <a:srgbClr val="000000"/>
                </a:solidFill>
                <a:effectLst/>
                <a:uLnTx/>
                <a:uFillTx/>
                <a:latin typeface="Calibri"/>
              </a:rPr>
              <a:t> &lt;= 1/</a:t>
            </a:r>
            <a:r>
              <a:rPr kumimoji="0" lang="en-US" sz="2000" b="0" i="0" u="none" strike="noStrike" kern="0" cap="none" spc="0" normalizeH="0" baseline="0" noProof="0" dirty="0">
                <a:ln>
                  <a:noFill/>
                </a:ln>
                <a:solidFill>
                  <a:srgbClr val="70AD47">
                    <a:lumMod val="75000"/>
                  </a:srgbClr>
                </a:solidFill>
                <a:effectLst/>
                <a:uLnTx/>
                <a:uFillTx/>
                <a:latin typeface="Calibri"/>
              </a:rPr>
              <a:t>frequency</a:t>
            </a:r>
          </a:p>
          <a:p>
            <a:pPr marL="457200" marR="0" lvl="1" indent="0" algn="l" defTabSz="914400" rtl="0" eaLnBrk="1" fontAlgn="base" latinLnBrk="0" hangingPunct="1">
              <a:lnSpc>
                <a:spcPct val="100000"/>
              </a:lnSpc>
              <a:spcBef>
                <a:spcPct val="20000"/>
              </a:spcBef>
              <a:spcAft>
                <a:spcPct val="0"/>
              </a:spcAft>
              <a:buClr>
                <a:srgbClr val="ED7D31"/>
              </a:buClr>
              <a:buSzPct val="80000"/>
              <a:buFont typeface="Wingdings" charset="2"/>
              <a:buNone/>
              <a:tabLst/>
              <a:defRPr/>
            </a:pPr>
            <a:endParaRPr kumimoji="0" lang="en-US" sz="2000" b="0" i="0" u="none" strike="noStrike" kern="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312205213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80DC-D456-6041-9424-4ECBA842B853}"/>
              </a:ext>
            </a:extLst>
          </p:cNvPr>
          <p:cNvSpPr>
            <a:spLocks noGrp="1"/>
          </p:cNvSpPr>
          <p:nvPr>
            <p:ph type="title"/>
          </p:nvPr>
        </p:nvSpPr>
        <p:spPr/>
        <p:txBody>
          <a:bodyPr/>
          <a:lstStyle/>
          <a:p>
            <a:r>
              <a:rPr lang="en-US" dirty="0" err="1"/>
              <a:t>TacoLM</a:t>
            </a:r>
            <a:r>
              <a:rPr lang="en-US" dirty="0"/>
              <a:t> – the </a:t>
            </a:r>
            <a:r>
              <a:rPr lang="en-US"/>
              <a:t>Big Picture</a:t>
            </a:r>
            <a:endParaRPr lang="en-US" dirty="0"/>
          </a:p>
        </p:txBody>
      </p:sp>
      <p:sp>
        <p:nvSpPr>
          <p:cNvPr id="3" name="Content Placeholder 2">
            <a:extLst>
              <a:ext uri="{FF2B5EF4-FFF2-40B4-BE49-F238E27FC236}">
                <a16:creationId xmlns:a16="http://schemas.microsoft.com/office/drawing/2014/main" id="{3255F677-8892-9C46-88A2-83E3CAEA1469}"/>
              </a:ext>
            </a:extLst>
          </p:cNvPr>
          <p:cNvSpPr>
            <a:spLocks noGrp="1"/>
          </p:cNvSpPr>
          <p:nvPr>
            <p:ph idx="1"/>
          </p:nvPr>
        </p:nvSpPr>
        <p:spPr>
          <a:xfrm>
            <a:off x="609600" y="1251856"/>
            <a:ext cx="10972800" cy="5399315"/>
          </a:xfrm>
        </p:spPr>
        <p:txBody>
          <a:bodyPr/>
          <a:lstStyle/>
          <a:p>
            <a:pPr lvl="1"/>
            <a:endParaRPr lang="en-US" dirty="0"/>
          </a:p>
          <a:p>
            <a:pPr lvl="1"/>
            <a:endParaRPr lang="en-US" dirty="0"/>
          </a:p>
          <a:p>
            <a:pPr lvl="1"/>
            <a:r>
              <a:rPr lang="en-US" dirty="0"/>
              <a:t>Using high-precision patterns to acquire temporal information</a:t>
            </a:r>
          </a:p>
          <a:p>
            <a:pPr lvl="2"/>
            <a:r>
              <a:rPr lang="en-US" dirty="0"/>
              <a:t>Unsupervised automatic extraction</a:t>
            </a:r>
          </a:p>
          <a:p>
            <a:pPr lvl="1"/>
            <a:r>
              <a:rPr lang="en-US" dirty="0"/>
              <a:t>Overcomes reporting biases with a large amount of natural text</a:t>
            </a:r>
          </a:p>
          <a:p>
            <a:pPr lvl="1"/>
            <a:endParaRPr lang="en-US" dirty="0"/>
          </a:p>
          <a:p>
            <a:pPr lvl="1"/>
            <a:endParaRPr lang="en-US" dirty="0"/>
          </a:p>
          <a:p>
            <a:pPr lvl="1"/>
            <a:r>
              <a:rPr lang="en-US" dirty="0"/>
              <a:t>Multiple temporal dimensions</a:t>
            </a:r>
          </a:p>
          <a:p>
            <a:pPr lvl="2"/>
            <a:r>
              <a:rPr lang="en-US" dirty="0"/>
              <a:t>Duration ~ 1 / Frequency </a:t>
            </a:r>
          </a:p>
          <a:p>
            <a:pPr lvl="2"/>
            <a:endParaRPr lang="en-US" dirty="0"/>
          </a:p>
          <a:p>
            <a:pPr lvl="2"/>
            <a:endParaRPr lang="en-US" dirty="0"/>
          </a:p>
          <a:p>
            <a:pPr lvl="2"/>
            <a:r>
              <a:rPr lang="en-US" dirty="0"/>
              <a:t>Further generalization to combat reporting biases</a:t>
            </a:r>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D56BC91-7D8E-E948-99DC-DD2C79ACAB5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Pentagon 5">
            <a:extLst>
              <a:ext uri="{FF2B5EF4-FFF2-40B4-BE49-F238E27FC236}">
                <a16:creationId xmlns:a16="http://schemas.microsoft.com/office/drawing/2014/main" id="{8D7D6EE5-E070-8F40-8503-47B421F8CC79}"/>
              </a:ext>
            </a:extLst>
          </p:cNvPr>
          <p:cNvSpPr/>
          <p:nvPr/>
        </p:nvSpPr>
        <p:spPr>
          <a:xfrm>
            <a:off x="1802709" y="4586111"/>
            <a:ext cx="1930400" cy="508000"/>
          </a:xfrm>
          <a:prstGeom prst="homePlate">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brush my teeth every morning”</a:t>
            </a:r>
          </a:p>
        </p:txBody>
      </p:sp>
      <p:sp>
        <p:nvSpPr>
          <p:cNvPr id="9" name="Process 8">
            <a:extLst>
              <a:ext uri="{FF2B5EF4-FFF2-40B4-BE49-F238E27FC236}">
                <a16:creationId xmlns:a16="http://schemas.microsoft.com/office/drawing/2014/main" id="{C1AAAB95-E8D6-9A4E-8FD0-C3AA20F916CA}"/>
              </a:ext>
            </a:extLst>
          </p:cNvPr>
          <p:cNvSpPr/>
          <p:nvPr/>
        </p:nvSpPr>
        <p:spPr>
          <a:xfrm>
            <a:off x="3887955" y="4586111"/>
            <a:ext cx="2054578" cy="508000"/>
          </a:xfrm>
          <a:prstGeom prst="flowChartProcess">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Duration of “brushing teeth” &lt; morning</a:t>
            </a:r>
          </a:p>
        </p:txBody>
      </p:sp>
      <p:sp>
        <p:nvSpPr>
          <p:cNvPr id="5" name="Rounded Rectangle 4">
            <a:extLst>
              <a:ext uri="{FF2B5EF4-FFF2-40B4-BE49-F238E27FC236}">
                <a16:creationId xmlns:a16="http://schemas.microsoft.com/office/drawing/2014/main" id="{EA10BF6B-ED89-3948-88CA-A56227BFC038}"/>
              </a:ext>
            </a:extLst>
          </p:cNvPr>
          <p:cNvSpPr/>
          <p:nvPr/>
        </p:nvSpPr>
        <p:spPr>
          <a:xfrm>
            <a:off x="609599" y="1329669"/>
            <a:ext cx="4007555"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1: </a:t>
            </a:r>
            <a:r>
              <a:rPr kumimoji="0" lang="en-US" sz="2400" b="0" i="0" u="none" strike="noStrike" kern="1200" cap="none" spc="0" normalizeH="0" baseline="0" noProof="0" dirty="0">
                <a:ln>
                  <a:noFill/>
                </a:ln>
                <a:solidFill>
                  <a:srgbClr val="000000"/>
                </a:solidFill>
                <a:effectLst/>
                <a:uLnTx/>
                <a:uFillTx/>
                <a:latin typeface="Calibri"/>
                <a:ea typeface="+mn-ea"/>
                <a:cs typeface="Arial"/>
              </a:rPr>
              <a:t>Information Extraction</a:t>
            </a:r>
          </a:p>
        </p:txBody>
      </p:sp>
      <p:sp>
        <p:nvSpPr>
          <p:cNvPr id="8" name="Rounded Rectangle 7">
            <a:extLst>
              <a:ext uri="{FF2B5EF4-FFF2-40B4-BE49-F238E27FC236}">
                <a16:creationId xmlns:a16="http://schemas.microsoft.com/office/drawing/2014/main" id="{8953D201-17D8-3442-AFE3-5A3C003190EF}"/>
              </a:ext>
            </a:extLst>
          </p:cNvPr>
          <p:cNvSpPr/>
          <p:nvPr/>
        </p:nvSpPr>
        <p:spPr>
          <a:xfrm>
            <a:off x="609598" y="3127022"/>
            <a:ext cx="5486402"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2: </a:t>
            </a:r>
            <a:r>
              <a:rPr kumimoji="0" lang="en-US" sz="2400" b="0" i="0" u="none" strike="noStrike" kern="1200" cap="none" spc="0" normalizeH="0" baseline="0" noProof="0" dirty="0">
                <a:ln>
                  <a:noFill/>
                </a:ln>
                <a:solidFill>
                  <a:srgbClr val="000000"/>
                </a:solidFill>
                <a:effectLst/>
                <a:uLnTx/>
                <a:uFillTx/>
                <a:latin typeface="Calibri"/>
                <a:ea typeface="+mn-ea"/>
                <a:cs typeface="Arial"/>
              </a:rPr>
              <a:t>Joint Masked Language Model </a:t>
            </a:r>
          </a:p>
        </p:txBody>
      </p:sp>
      <p:sp>
        <p:nvSpPr>
          <p:cNvPr id="10" name="Rounded Rectangle 9">
            <a:extLst>
              <a:ext uri="{FF2B5EF4-FFF2-40B4-BE49-F238E27FC236}">
                <a16:creationId xmlns:a16="http://schemas.microsoft.com/office/drawing/2014/main" id="{E7AD91EC-1A38-A947-B4A9-BC981AC4F5AB}"/>
              </a:ext>
            </a:extLst>
          </p:cNvPr>
          <p:cNvSpPr/>
          <p:nvPr/>
        </p:nvSpPr>
        <p:spPr>
          <a:xfrm>
            <a:off x="609597" y="5844341"/>
            <a:ext cx="5837501"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Output: </a:t>
            </a:r>
            <a:r>
              <a:rPr kumimoji="0" lang="en-US" sz="2400" b="0" i="0" u="sng" strike="noStrike" kern="1200" cap="none" spc="0" normalizeH="0" baseline="0" noProof="0" dirty="0" err="1">
                <a:ln>
                  <a:noFill/>
                </a:ln>
                <a:solidFill>
                  <a:srgbClr val="000000"/>
                </a:solidFill>
                <a:effectLst/>
                <a:uLnTx/>
                <a:uFillTx/>
                <a:latin typeface="Calibri"/>
                <a:ea typeface="+mn-ea"/>
                <a:cs typeface="Arial"/>
              </a:rPr>
              <a:t>TacoLM</a:t>
            </a:r>
            <a:r>
              <a:rPr kumimoji="0" lang="en-US" sz="2400" b="0" i="0" u="none" strike="noStrike" kern="1200" cap="none" spc="0" normalizeH="0" baseline="0" noProof="0" dirty="0">
                <a:ln>
                  <a:noFill/>
                </a:ln>
                <a:solidFill>
                  <a:srgbClr val="000000"/>
                </a:solidFill>
                <a:effectLst/>
                <a:uLnTx/>
                <a:uFillTx/>
                <a:latin typeface="Calibri"/>
                <a:ea typeface="+mn-ea"/>
                <a:cs typeface="Arial"/>
              </a:rPr>
              <a:t>-</a:t>
            </a:r>
            <a:r>
              <a:rPr kumimoji="0" lang="en-US" sz="2400" b="1" i="0" u="none" strike="noStrike" kern="1200" cap="none" spc="0" normalizeH="0" baseline="0" noProof="0" dirty="0">
                <a:ln>
                  <a:noFill/>
                </a:ln>
                <a:solidFill>
                  <a:srgbClr val="000000"/>
                </a:solidFill>
                <a:effectLst/>
                <a:uLnTx/>
                <a:uFillTx/>
                <a:latin typeface="Calibri"/>
                <a:ea typeface="+mn-ea"/>
                <a:cs typeface="Arial"/>
              </a:rPr>
              <a:t> </a:t>
            </a:r>
            <a:r>
              <a:rPr kumimoji="0" lang="en-US" sz="2400" b="0" i="0" u="none" strike="noStrike" kern="1200" cap="none" spc="0" normalizeH="0" baseline="0" noProof="0" dirty="0">
                <a:ln>
                  <a:noFill/>
                </a:ln>
                <a:solidFill>
                  <a:srgbClr val="000000"/>
                </a:solidFill>
                <a:effectLst/>
                <a:uLnTx/>
                <a:uFillTx/>
                <a:latin typeface="Calibri"/>
                <a:ea typeface="+mn-ea"/>
                <a:cs typeface="Arial"/>
              </a:rPr>
              <a:t>a time-aware general BERT</a:t>
            </a:r>
          </a:p>
        </p:txBody>
      </p:sp>
      <p:sp>
        <p:nvSpPr>
          <p:cNvPr id="7" name="Down Arrow 6">
            <a:extLst>
              <a:ext uri="{FF2B5EF4-FFF2-40B4-BE49-F238E27FC236}">
                <a16:creationId xmlns:a16="http://schemas.microsoft.com/office/drawing/2014/main" id="{E23FFA70-A355-3F4F-B87A-1CD8C13A6947}"/>
              </a:ext>
            </a:extLst>
          </p:cNvPr>
          <p:cNvSpPr/>
          <p:nvPr/>
        </p:nvSpPr>
        <p:spPr>
          <a:xfrm>
            <a:off x="609599" y="2136422"/>
            <a:ext cx="381001" cy="80554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1" name="Down Arrow 10">
            <a:extLst>
              <a:ext uri="{FF2B5EF4-FFF2-40B4-BE49-F238E27FC236}">
                <a16:creationId xmlns:a16="http://schemas.microsoft.com/office/drawing/2014/main" id="{D1437645-A00B-EB47-BFE1-5A6AD67E4ADB}"/>
              </a:ext>
            </a:extLst>
          </p:cNvPr>
          <p:cNvSpPr/>
          <p:nvPr/>
        </p:nvSpPr>
        <p:spPr>
          <a:xfrm>
            <a:off x="609598" y="3929185"/>
            <a:ext cx="381001" cy="1840244"/>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2" name="Rounded Rectangle 11">
            <a:extLst>
              <a:ext uri="{FF2B5EF4-FFF2-40B4-BE49-F238E27FC236}">
                <a16:creationId xmlns:a16="http://schemas.microsoft.com/office/drawing/2014/main" id="{5028ADE2-DC3D-8B49-8AFA-FE6BD29A8A50}"/>
              </a:ext>
            </a:extLst>
          </p:cNvPr>
          <p:cNvSpPr/>
          <p:nvPr/>
        </p:nvSpPr>
        <p:spPr>
          <a:xfrm>
            <a:off x="8426370" y="1029053"/>
            <a:ext cx="2726850" cy="1205187"/>
          </a:xfrm>
          <a:prstGeom prst="roundRect">
            <a:avLst/>
          </a:prstGeom>
          <a:solidFill>
            <a:schemeClr val="accent4">
              <a:lumMod val="20000"/>
              <a:lumOff val="8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Goal: </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build a general time-aware LM with minimal supervision</a:t>
            </a:r>
          </a:p>
        </p:txBody>
      </p:sp>
    </p:spTree>
    <p:extLst>
      <p:ext uri="{BB962C8B-B14F-4D97-AF65-F5344CB8AC3E}">
        <p14:creationId xmlns:p14="http://schemas.microsoft.com/office/powerpoint/2010/main" val="37925309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8" presetClass="entr" presetSubtype="12"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strips(downLeft)">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8" presetClass="entr" presetSubtype="1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Left)">
                                      <p:cBhvr>
                                        <p:cTn id="40" dur="500"/>
                                        <p:tgtEl>
                                          <p:spTgt spid="11"/>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down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P spid="8" grpId="0" animBg="1"/>
      <p:bldP spid="10" grpId="0" animBg="1"/>
      <p:bldP spid="7"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48BD-92FD-2243-ADCA-565B90767EB2}"/>
              </a:ext>
            </a:extLst>
          </p:cNvPr>
          <p:cNvSpPr>
            <a:spLocks noGrp="1"/>
          </p:cNvSpPr>
          <p:nvPr>
            <p:ph type="title"/>
          </p:nvPr>
        </p:nvSpPr>
        <p:spPr/>
        <p:txBody>
          <a:bodyPr/>
          <a:lstStyle/>
          <a:p>
            <a:r>
              <a:rPr lang="en-US" dirty="0"/>
              <a:t>Information Extraction</a:t>
            </a:r>
          </a:p>
        </p:txBody>
      </p:sp>
      <p:sp>
        <p:nvSpPr>
          <p:cNvPr id="3" name="Content Placeholder 2">
            <a:extLst>
              <a:ext uri="{FF2B5EF4-FFF2-40B4-BE49-F238E27FC236}">
                <a16:creationId xmlns:a16="http://schemas.microsoft.com/office/drawing/2014/main" id="{2A838155-5A82-8F40-B852-1FE1E738C24F}"/>
              </a:ext>
            </a:extLst>
          </p:cNvPr>
          <p:cNvSpPr>
            <a:spLocks noGrp="1"/>
          </p:cNvSpPr>
          <p:nvPr>
            <p:ph idx="1"/>
          </p:nvPr>
        </p:nvSpPr>
        <p:spPr>
          <a:xfrm>
            <a:off x="609600" y="1251856"/>
            <a:ext cx="6151418" cy="5500665"/>
          </a:xfrm>
        </p:spPr>
        <p:txBody>
          <a:bodyPr/>
          <a:lstStyle/>
          <a:p>
            <a:r>
              <a:rPr lang="en-US" dirty="0"/>
              <a:t>Use high-precision patterns based on SRL</a:t>
            </a:r>
          </a:p>
          <a:p>
            <a:pPr lvl="1"/>
            <a:r>
              <a:rPr lang="en-US" dirty="0"/>
              <a:t>Duration </a:t>
            </a:r>
          </a:p>
          <a:p>
            <a:pPr lvl="1"/>
            <a:r>
              <a:rPr lang="en-US" dirty="0"/>
              <a:t>Frequency </a:t>
            </a:r>
          </a:p>
          <a:p>
            <a:pPr lvl="1"/>
            <a:r>
              <a:rPr lang="en-US" dirty="0"/>
              <a:t>Typical Time</a:t>
            </a:r>
            <a:endParaRPr lang="en-US" i="1" dirty="0"/>
          </a:p>
          <a:p>
            <a:pPr lvl="1"/>
            <a:r>
              <a:rPr lang="en-US" dirty="0"/>
              <a:t>Duration Upper bound</a:t>
            </a:r>
            <a:endParaRPr lang="en-US" i="1" dirty="0"/>
          </a:p>
          <a:p>
            <a:pPr lvl="1"/>
            <a:r>
              <a:rPr lang="en-US" dirty="0"/>
              <a:t>Hierarchy</a:t>
            </a:r>
          </a:p>
          <a:p>
            <a:r>
              <a:rPr lang="en-US" dirty="0"/>
              <a:t>Labels</a:t>
            </a:r>
          </a:p>
          <a:p>
            <a:pPr lvl="1"/>
            <a:r>
              <a:rPr lang="en-US" dirty="0"/>
              <a:t>Units (seconds, … centuries) </a:t>
            </a:r>
          </a:p>
          <a:p>
            <a:pPr lvl="1"/>
            <a:r>
              <a:rPr lang="en-US" dirty="0"/>
              <a:t>Temporal keywords (Monday, January, …)</a:t>
            </a:r>
          </a:p>
          <a:p>
            <a:r>
              <a:rPr lang="en-US" dirty="0"/>
              <a:t>Output</a:t>
            </a:r>
          </a:p>
          <a:p>
            <a:pPr lvl="1"/>
            <a:r>
              <a:rPr lang="en-US" dirty="0"/>
              <a:t>4.3M instances of </a:t>
            </a:r>
          </a:p>
          <a:p>
            <a:pPr marL="457200" lvl="1" indent="0">
              <a:buNone/>
            </a:pPr>
            <a:r>
              <a:rPr lang="en-US" dirty="0"/>
              <a:t>     (event, dimension, value) tuple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0043DF5E-E216-754D-A03B-38DBCAF741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7" name="Rounded Rectangle 6">
            <a:extLst>
              <a:ext uri="{FF2B5EF4-FFF2-40B4-BE49-F238E27FC236}">
                <a16:creationId xmlns:a16="http://schemas.microsoft.com/office/drawing/2014/main" id="{7E07F904-FD9E-0347-828D-8C138AB3629A}"/>
              </a:ext>
            </a:extLst>
          </p:cNvPr>
          <p:cNvSpPr/>
          <p:nvPr/>
        </p:nvSpPr>
        <p:spPr>
          <a:xfrm>
            <a:off x="6671055" y="1336849"/>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8" name="TextBox 7">
            <a:extLst>
              <a:ext uri="{FF2B5EF4-FFF2-40B4-BE49-F238E27FC236}">
                <a16:creationId xmlns:a16="http://schemas.microsoft.com/office/drawing/2014/main" id="{7B71FFFF-87B8-8543-B708-962985F2415F}"/>
              </a:ext>
            </a:extLst>
          </p:cNvPr>
          <p:cNvSpPr txBox="1"/>
          <p:nvPr/>
        </p:nvSpPr>
        <p:spPr>
          <a:xfrm>
            <a:off x="10675259" y="1389283"/>
            <a:ext cx="87085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Original sentence</a:t>
            </a:r>
          </a:p>
        </p:txBody>
      </p:sp>
      <p:sp>
        <p:nvSpPr>
          <p:cNvPr id="9" name="Rounded Rectangle 8">
            <a:extLst>
              <a:ext uri="{FF2B5EF4-FFF2-40B4-BE49-F238E27FC236}">
                <a16:creationId xmlns:a16="http://schemas.microsoft.com/office/drawing/2014/main" id="{ADF552B2-AC0A-B142-9EA4-DFBC494C919B}"/>
              </a:ext>
            </a:extLst>
          </p:cNvPr>
          <p:cNvSpPr/>
          <p:nvPr/>
        </p:nvSpPr>
        <p:spPr>
          <a:xfrm>
            <a:off x="6671055" y="2802926"/>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t>
            </a:r>
          </a:p>
        </p:txBody>
      </p:sp>
      <p:sp>
        <p:nvSpPr>
          <p:cNvPr id="10" name="Rounded Rectangle 9">
            <a:extLst>
              <a:ext uri="{FF2B5EF4-FFF2-40B4-BE49-F238E27FC236}">
                <a16:creationId xmlns:a16="http://schemas.microsoft.com/office/drawing/2014/main" id="{6AE5E6C1-C63C-8D41-89E6-A8690DA9FA81}"/>
              </a:ext>
            </a:extLst>
          </p:cNvPr>
          <p:cNvSpPr/>
          <p:nvPr/>
        </p:nvSpPr>
        <p:spPr>
          <a:xfrm>
            <a:off x="7086599" y="3300063"/>
            <a:ext cx="609600" cy="304800"/>
          </a:xfrm>
          <a:prstGeom prst="roundRect">
            <a:avLst/>
          </a:prstGeom>
          <a:solidFill>
            <a:schemeClr val="accent2">
              <a:lumMod val="60000"/>
              <a:lumOff val="4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Verb</a:t>
            </a:r>
          </a:p>
        </p:txBody>
      </p:sp>
      <p:sp>
        <p:nvSpPr>
          <p:cNvPr id="11" name="Rounded Rectangle 10">
            <a:extLst>
              <a:ext uri="{FF2B5EF4-FFF2-40B4-BE49-F238E27FC236}">
                <a16:creationId xmlns:a16="http://schemas.microsoft.com/office/drawing/2014/main" id="{67F57372-030B-1B49-B2FF-2CB030578607}"/>
              </a:ext>
            </a:extLst>
          </p:cNvPr>
          <p:cNvSpPr/>
          <p:nvPr/>
        </p:nvSpPr>
        <p:spPr>
          <a:xfrm>
            <a:off x="6380017" y="2594295"/>
            <a:ext cx="762001"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Arg-0</a:t>
            </a:r>
          </a:p>
        </p:txBody>
      </p:sp>
      <p:sp>
        <p:nvSpPr>
          <p:cNvPr id="12" name="Rounded Rectangle 11">
            <a:extLst>
              <a:ext uri="{FF2B5EF4-FFF2-40B4-BE49-F238E27FC236}">
                <a16:creationId xmlns:a16="http://schemas.microsoft.com/office/drawing/2014/main" id="{6A13B91F-0C51-2542-BD8E-DDA9E2BB8B0A}"/>
              </a:ext>
            </a:extLst>
          </p:cNvPr>
          <p:cNvSpPr/>
          <p:nvPr/>
        </p:nvSpPr>
        <p:spPr>
          <a:xfrm>
            <a:off x="7851522" y="2594295"/>
            <a:ext cx="975097"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Arg-1</a:t>
            </a:r>
          </a:p>
        </p:txBody>
      </p:sp>
      <p:sp>
        <p:nvSpPr>
          <p:cNvPr id="13" name="Rounded Rectangle 12">
            <a:extLst>
              <a:ext uri="{FF2B5EF4-FFF2-40B4-BE49-F238E27FC236}">
                <a16:creationId xmlns:a16="http://schemas.microsoft.com/office/drawing/2014/main" id="{90CCD030-2ABB-4A43-B5F3-3BAE73716FE4}"/>
              </a:ext>
            </a:extLst>
          </p:cNvPr>
          <p:cNvSpPr/>
          <p:nvPr/>
        </p:nvSpPr>
        <p:spPr>
          <a:xfrm>
            <a:off x="9035144" y="3300063"/>
            <a:ext cx="1302656" cy="304800"/>
          </a:xfrm>
          <a:prstGeom prst="roundRect">
            <a:avLst/>
          </a:prstGeom>
          <a:solidFill>
            <a:schemeClr val="accent5">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Arg-Tmp</a:t>
            </a:r>
          </a:p>
        </p:txBody>
      </p:sp>
      <p:sp>
        <p:nvSpPr>
          <p:cNvPr id="14" name="Down Arrow 13">
            <a:extLst>
              <a:ext uri="{FF2B5EF4-FFF2-40B4-BE49-F238E27FC236}">
                <a16:creationId xmlns:a16="http://schemas.microsoft.com/office/drawing/2014/main" id="{0F9ACB18-7244-FC4F-8178-F2F4C1B6C6B8}"/>
              </a:ext>
            </a:extLst>
          </p:cNvPr>
          <p:cNvSpPr/>
          <p:nvPr/>
        </p:nvSpPr>
        <p:spPr>
          <a:xfrm>
            <a:off x="9560438" y="2088564"/>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5" name="TextBox 14">
            <a:extLst>
              <a:ext uri="{FF2B5EF4-FFF2-40B4-BE49-F238E27FC236}">
                <a16:creationId xmlns:a16="http://schemas.microsoft.com/office/drawing/2014/main" id="{DED69387-FA49-D24B-89C4-546DCAB71623}"/>
              </a:ext>
            </a:extLst>
          </p:cNvPr>
          <p:cNvSpPr txBox="1"/>
          <p:nvPr/>
        </p:nvSpPr>
        <p:spPr>
          <a:xfrm>
            <a:off x="9812506" y="2056549"/>
            <a:ext cx="8708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SRL Parse</a:t>
            </a:r>
          </a:p>
        </p:txBody>
      </p:sp>
      <p:sp>
        <p:nvSpPr>
          <p:cNvPr id="17" name="Rounded Rectangle 16">
            <a:extLst>
              <a:ext uri="{FF2B5EF4-FFF2-40B4-BE49-F238E27FC236}">
                <a16:creationId xmlns:a16="http://schemas.microsoft.com/office/drawing/2014/main" id="{5D1EC29F-79B7-5941-A1C8-43F8DCA281C5}"/>
              </a:ext>
            </a:extLst>
          </p:cNvPr>
          <p:cNvSpPr/>
          <p:nvPr/>
        </p:nvSpPr>
        <p:spPr>
          <a:xfrm>
            <a:off x="6037918" y="4269003"/>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matches Duration pattern </a:t>
            </a:r>
          </a:p>
        </p:txBody>
      </p:sp>
      <p:sp>
        <p:nvSpPr>
          <p:cNvPr id="18" name="Down Arrow 17">
            <a:extLst>
              <a:ext uri="{FF2B5EF4-FFF2-40B4-BE49-F238E27FC236}">
                <a16:creationId xmlns:a16="http://schemas.microsoft.com/office/drawing/2014/main" id="{1C142562-DAB2-2745-989E-380024BFD051}"/>
              </a:ext>
            </a:extLst>
          </p:cNvPr>
          <p:cNvSpPr/>
          <p:nvPr/>
        </p:nvSpPr>
        <p:spPr>
          <a:xfrm>
            <a:off x="9560438" y="3706841"/>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9" name="TextBox 18">
            <a:extLst>
              <a:ext uri="{FF2B5EF4-FFF2-40B4-BE49-F238E27FC236}">
                <a16:creationId xmlns:a16="http://schemas.microsoft.com/office/drawing/2014/main" id="{3738101F-E6A0-8C44-842B-42A28A97F3DB}"/>
              </a:ext>
            </a:extLst>
          </p:cNvPr>
          <p:cNvSpPr txBox="1"/>
          <p:nvPr/>
        </p:nvSpPr>
        <p:spPr>
          <a:xfrm>
            <a:off x="9812506" y="3674826"/>
            <a:ext cx="100789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Pattern Matching</a:t>
            </a:r>
          </a:p>
        </p:txBody>
      </p:sp>
      <p:sp>
        <p:nvSpPr>
          <p:cNvPr id="21" name="Rounded Rectangle 20">
            <a:extLst>
              <a:ext uri="{FF2B5EF4-FFF2-40B4-BE49-F238E27FC236}">
                <a16:creationId xmlns:a16="http://schemas.microsoft.com/office/drawing/2014/main" id="{9CCCDCB9-5710-AD4A-9F32-91F25636FDC7}"/>
              </a:ext>
            </a:extLst>
          </p:cNvPr>
          <p:cNvSpPr/>
          <p:nvPr/>
        </p:nvSpPr>
        <p:spPr>
          <a:xfrm>
            <a:off x="6090226" y="5573486"/>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I played basketball</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Duration</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Hours</a:t>
            </a:r>
          </a:p>
        </p:txBody>
      </p:sp>
      <p:sp>
        <p:nvSpPr>
          <p:cNvPr id="22" name="Rounded Rectangle 21">
            <a:extLst>
              <a:ext uri="{FF2B5EF4-FFF2-40B4-BE49-F238E27FC236}">
                <a16:creationId xmlns:a16="http://schemas.microsoft.com/office/drawing/2014/main" id="{10F35D6F-E1A0-0F47-9E60-78AEDA5737D9}"/>
              </a:ext>
            </a:extLst>
          </p:cNvPr>
          <p:cNvSpPr/>
          <p:nvPr/>
        </p:nvSpPr>
        <p:spPr>
          <a:xfrm>
            <a:off x="6380017" y="5378055"/>
            <a:ext cx="1947554" cy="304800"/>
          </a:xfrm>
          <a:prstGeom prst="roundRect">
            <a:avLst/>
          </a:prstGeom>
          <a:solidFill>
            <a:schemeClr val="accent4">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Event</a:t>
            </a:r>
          </a:p>
        </p:txBody>
      </p:sp>
      <p:sp>
        <p:nvSpPr>
          <p:cNvPr id="23" name="Rounded Rectangle 22">
            <a:extLst>
              <a:ext uri="{FF2B5EF4-FFF2-40B4-BE49-F238E27FC236}">
                <a16:creationId xmlns:a16="http://schemas.microsoft.com/office/drawing/2014/main" id="{F103224E-7420-1749-8B5D-D31E199BF679}"/>
              </a:ext>
            </a:extLst>
          </p:cNvPr>
          <p:cNvSpPr/>
          <p:nvPr/>
        </p:nvSpPr>
        <p:spPr>
          <a:xfrm>
            <a:off x="8512324" y="6083823"/>
            <a:ext cx="1166043" cy="304800"/>
          </a:xfrm>
          <a:prstGeom prst="roundRect">
            <a:avLst/>
          </a:prstGeom>
          <a:solidFill>
            <a:schemeClr val="accent6">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Dimension</a:t>
            </a:r>
          </a:p>
        </p:txBody>
      </p:sp>
      <p:sp>
        <p:nvSpPr>
          <p:cNvPr id="24" name="Rounded Rectangle 23">
            <a:extLst>
              <a:ext uri="{FF2B5EF4-FFF2-40B4-BE49-F238E27FC236}">
                <a16:creationId xmlns:a16="http://schemas.microsoft.com/office/drawing/2014/main" id="{841ADDCE-0CB2-2342-9B55-6CF64F3C2692}"/>
              </a:ext>
            </a:extLst>
          </p:cNvPr>
          <p:cNvSpPr/>
          <p:nvPr/>
        </p:nvSpPr>
        <p:spPr>
          <a:xfrm>
            <a:off x="9560438" y="5355661"/>
            <a:ext cx="912895" cy="304800"/>
          </a:xfrm>
          <a:prstGeom prst="roundRect">
            <a:avLst/>
          </a:prstGeom>
          <a:solidFill>
            <a:srgbClr val="FF9E87"/>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Value</a:t>
            </a:r>
          </a:p>
        </p:txBody>
      </p:sp>
      <p:sp>
        <p:nvSpPr>
          <p:cNvPr id="27" name="Down Arrow 26">
            <a:extLst>
              <a:ext uri="{FF2B5EF4-FFF2-40B4-BE49-F238E27FC236}">
                <a16:creationId xmlns:a16="http://schemas.microsoft.com/office/drawing/2014/main" id="{1B3A1EF5-7E10-7348-84FA-80FB6E26A0DF}"/>
              </a:ext>
            </a:extLst>
          </p:cNvPr>
          <p:cNvSpPr/>
          <p:nvPr/>
        </p:nvSpPr>
        <p:spPr>
          <a:xfrm>
            <a:off x="9560438" y="4949526"/>
            <a:ext cx="252068" cy="340152"/>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TextBox 27">
            <a:extLst>
              <a:ext uri="{FF2B5EF4-FFF2-40B4-BE49-F238E27FC236}">
                <a16:creationId xmlns:a16="http://schemas.microsoft.com/office/drawing/2014/main" id="{9FA74D71-F748-D641-BADA-6F8F8E0D4917}"/>
              </a:ext>
            </a:extLst>
          </p:cNvPr>
          <p:cNvSpPr txBox="1"/>
          <p:nvPr/>
        </p:nvSpPr>
        <p:spPr>
          <a:xfrm>
            <a:off x="10729690" y="5543726"/>
            <a:ext cx="1007894"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Formatted Output Instance</a:t>
            </a:r>
          </a:p>
        </p:txBody>
      </p:sp>
    </p:spTree>
    <p:extLst>
      <p:ext uri="{BB962C8B-B14F-4D97-AF65-F5344CB8AC3E}">
        <p14:creationId xmlns:p14="http://schemas.microsoft.com/office/powerpoint/2010/main" val="28205051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Left)">
                                      <p:cBhvr>
                                        <p:cTn id="26" dur="500"/>
                                        <p:tgtEl>
                                          <p:spTgt spid="14"/>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trips(downLeft)">
                                      <p:cBhvr>
                                        <p:cTn id="29" dur="500"/>
                                        <p:tgtEl>
                                          <p:spTgt spid="12"/>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trips(downLeft)">
                                      <p:cBhvr>
                                        <p:cTn id="35" dur="500"/>
                                        <p:tgtEl>
                                          <p:spTgt spid="9"/>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Left)">
                                      <p:cBhvr>
                                        <p:cTn id="38" dur="500"/>
                                        <p:tgtEl>
                                          <p:spTgt spid="10"/>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strips(down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downLeft)">
                                      <p:cBhvr>
                                        <p:cTn id="46" dur="500"/>
                                        <p:tgtEl>
                                          <p:spTgt spid="19"/>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trips(downLeft)">
                                      <p:cBhvr>
                                        <p:cTn id="49" dur="500"/>
                                        <p:tgtEl>
                                          <p:spTgt spid="18"/>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strips(down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Left)">
                                      <p:cBhvr>
                                        <p:cTn id="57" dur="500"/>
                                        <p:tgtEl>
                                          <p:spTgt spid="27"/>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strips(downLeft)">
                                      <p:cBhvr>
                                        <p:cTn id="60" dur="500"/>
                                        <p:tgtEl>
                                          <p:spTgt spid="24"/>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strips(downLeft)">
                                      <p:cBhvr>
                                        <p:cTn id="63" dur="500"/>
                                        <p:tgtEl>
                                          <p:spTgt spid="22"/>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strips(downLeft)">
                                      <p:cBhvr>
                                        <p:cTn id="66" dur="500"/>
                                        <p:tgtEl>
                                          <p:spTgt spid="21"/>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strips(downLeft)">
                                      <p:cBhvr>
                                        <p:cTn id="69" dur="500"/>
                                        <p:tgtEl>
                                          <p:spTgt spid="23"/>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strips(down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xEl>
                                              <p:pRg st="9" end="9"/>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P spid="13" grpId="0" animBg="1"/>
      <p:bldP spid="14" grpId="0" animBg="1"/>
      <p:bldP spid="15" grpId="0"/>
      <p:bldP spid="17" grpId="0" animBg="1"/>
      <p:bldP spid="18" grpId="0" animBg="1"/>
      <p:bldP spid="19" grpId="0"/>
      <p:bldP spid="21" grpId="0" animBg="1"/>
      <p:bldP spid="22" grpId="0" animBg="1"/>
      <p:bldP spid="23" grpId="0" animBg="1"/>
      <p:bldP spid="24" grpId="0" animBg="1"/>
      <p:bldP spid="27" grpId="0" animBg="1"/>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Sequence Formatting</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a:xfrm>
            <a:off x="609600" y="1251856"/>
            <a:ext cx="10972800" cy="5399315"/>
          </a:xfrm>
        </p:spPr>
        <p:txBody>
          <a:bodyPr/>
          <a:lstStyle/>
          <a:p>
            <a:r>
              <a:rPr lang="en-US" dirty="0"/>
              <a:t>Consider [Event] [Dimension] [Value] tuples in each instance</a:t>
            </a:r>
          </a:p>
          <a:p>
            <a:r>
              <a:rPr lang="en-US" dirty="0"/>
              <a:t>[E1, E2, … </a:t>
            </a:r>
            <a:r>
              <a:rPr lang="en-US" dirty="0">
                <a:solidFill>
                  <a:schemeClr val="accent1">
                    <a:lumMod val="75000"/>
                  </a:schemeClr>
                </a:solidFill>
              </a:rPr>
              <a:t>M</a:t>
            </a:r>
            <a:r>
              <a:rPr lang="en-US" dirty="0"/>
              <a:t>, </a:t>
            </a:r>
            <a:r>
              <a:rPr lang="en-US" dirty="0">
                <a:solidFill>
                  <a:srgbClr val="FF0000"/>
                </a:solidFill>
              </a:rPr>
              <a:t>ET</a:t>
            </a:r>
            <a:r>
              <a:rPr lang="en-US" dirty="0"/>
              <a:t> … </a:t>
            </a:r>
            <a:r>
              <a:rPr lang="en-US" dirty="0" err="1"/>
              <a:t>En</a:t>
            </a:r>
            <a:r>
              <a:rPr lang="en-US" dirty="0"/>
              <a:t>, </a:t>
            </a:r>
            <a:r>
              <a:rPr lang="en-US" dirty="0">
                <a:solidFill>
                  <a:schemeClr val="accent1">
                    <a:lumMod val="75000"/>
                  </a:schemeClr>
                </a:solidFill>
              </a:rPr>
              <a:t>SEP</a:t>
            </a:r>
            <a:r>
              <a:rPr lang="en-US" dirty="0"/>
              <a:t>, </a:t>
            </a:r>
            <a:r>
              <a:rPr lang="en-US" dirty="0">
                <a:solidFill>
                  <a:schemeClr val="accent1">
                    <a:lumMod val="75000"/>
                  </a:schemeClr>
                </a:solidFill>
              </a:rPr>
              <a:t>M</a:t>
            </a:r>
            <a:r>
              <a:rPr lang="en-US" dirty="0"/>
              <a:t>, </a:t>
            </a:r>
            <a:r>
              <a:rPr lang="en-US" dirty="0">
                <a:solidFill>
                  <a:srgbClr val="00B050"/>
                </a:solidFill>
              </a:rPr>
              <a:t>Dim</a:t>
            </a:r>
            <a:r>
              <a:rPr lang="en-US" dirty="0"/>
              <a:t>, </a:t>
            </a:r>
            <a:r>
              <a:rPr lang="en-US" dirty="0">
                <a:solidFill>
                  <a:srgbClr val="7030A0"/>
                </a:solidFill>
              </a:rPr>
              <a:t>Val</a:t>
            </a:r>
            <a:r>
              <a:rPr lang="en-US" dirty="0"/>
              <a:t>]</a:t>
            </a:r>
          </a:p>
          <a:p>
            <a:pPr lvl="1"/>
            <a:r>
              <a:rPr lang="en-US" dirty="0">
                <a:solidFill>
                  <a:schemeClr val="accent1">
                    <a:lumMod val="75000"/>
                  </a:schemeClr>
                </a:solidFill>
              </a:rPr>
              <a:t>M</a:t>
            </a:r>
            <a:r>
              <a:rPr lang="en-US" dirty="0"/>
              <a:t> is a special marker, same across all dimension/value</a:t>
            </a:r>
          </a:p>
          <a:p>
            <a:pPr lvl="1"/>
            <a:r>
              <a:rPr lang="en-US" dirty="0">
                <a:solidFill>
                  <a:srgbClr val="00B050"/>
                </a:solidFill>
              </a:rPr>
              <a:t>Dim</a:t>
            </a:r>
            <a:r>
              <a:rPr lang="en-US" dirty="0"/>
              <a:t> is a marker for each dimension, </a:t>
            </a:r>
            <a:r>
              <a:rPr lang="en-US" dirty="0">
                <a:solidFill>
                  <a:srgbClr val="7030A0"/>
                </a:solidFill>
              </a:rPr>
              <a:t>Val</a:t>
            </a:r>
            <a:r>
              <a:rPr lang="en-US" dirty="0"/>
              <a:t> is a marker for the value of the dimension</a:t>
            </a:r>
          </a:p>
          <a:p>
            <a:r>
              <a:rPr lang="en-US" dirty="0"/>
              <a:t>An example:</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Rounded Rectangle 4">
            <a:extLst>
              <a:ext uri="{FF2B5EF4-FFF2-40B4-BE49-F238E27FC236}">
                <a16:creationId xmlns:a16="http://schemas.microsoft.com/office/drawing/2014/main" id="{0FF039DC-0F9F-D141-9FA8-098AFB404F88}"/>
              </a:ext>
            </a:extLst>
          </p:cNvPr>
          <p:cNvSpPr/>
          <p:nvPr/>
        </p:nvSpPr>
        <p:spPr>
          <a:xfrm>
            <a:off x="2945423" y="3372478"/>
            <a:ext cx="475723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6" name="Rounded Rectangle 5">
            <a:extLst>
              <a:ext uri="{FF2B5EF4-FFF2-40B4-BE49-F238E27FC236}">
                <a16:creationId xmlns:a16="http://schemas.microsoft.com/office/drawing/2014/main" id="{EB78897B-9274-CC42-B95D-87DD68B7F3C5}"/>
              </a:ext>
            </a:extLst>
          </p:cNvPr>
          <p:cNvSpPr/>
          <p:nvPr/>
        </p:nvSpPr>
        <p:spPr>
          <a:xfrm>
            <a:off x="2945423" y="4462279"/>
            <a:ext cx="557864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1" i="0" u="sng"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Duration, Hours</a:t>
            </a:r>
          </a:p>
        </p:txBody>
      </p:sp>
      <p:sp>
        <p:nvSpPr>
          <p:cNvPr id="7" name="Rounded Rectangle 6">
            <a:extLst>
              <a:ext uri="{FF2B5EF4-FFF2-40B4-BE49-F238E27FC236}">
                <a16:creationId xmlns:a16="http://schemas.microsoft.com/office/drawing/2014/main" id="{208376AB-3E41-ED41-B876-067A8F407FF1}"/>
              </a:ext>
            </a:extLst>
          </p:cNvPr>
          <p:cNvSpPr/>
          <p:nvPr/>
        </p:nvSpPr>
        <p:spPr>
          <a:xfrm>
            <a:off x="2945424" y="5552080"/>
            <a:ext cx="645036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8" name="Right Arrow Callout 7">
            <a:extLst>
              <a:ext uri="{FF2B5EF4-FFF2-40B4-BE49-F238E27FC236}">
                <a16:creationId xmlns:a16="http://schemas.microsoft.com/office/drawing/2014/main" id="{4ECC6A70-6F06-C44A-A469-EA140F8F0E5F}"/>
              </a:ext>
            </a:extLst>
          </p:cNvPr>
          <p:cNvSpPr/>
          <p:nvPr/>
        </p:nvSpPr>
        <p:spPr>
          <a:xfrm>
            <a:off x="1097449" y="3863023"/>
            <a:ext cx="1850404" cy="706023"/>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Information Extraction</a:t>
            </a:r>
          </a:p>
        </p:txBody>
      </p:sp>
      <p:sp>
        <p:nvSpPr>
          <p:cNvPr id="9" name="Right Arrow Callout 8">
            <a:extLst>
              <a:ext uri="{FF2B5EF4-FFF2-40B4-BE49-F238E27FC236}">
                <a16:creationId xmlns:a16="http://schemas.microsoft.com/office/drawing/2014/main" id="{D8B52D47-F883-3647-B9BD-DAF5D72758C9}"/>
              </a:ext>
            </a:extLst>
          </p:cNvPr>
          <p:cNvSpPr/>
          <p:nvPr/>
        </p:nvSpPr>
        <p:spPr>
          <a:xfrm>
            <a:off x="1065707" y="4900122"/>
            <a:ext cx="1850404" cy="706022"/>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Sequence Formatting</a:t>
            </a:r>
          </a:p>
        </p:txBody>
      </p:sp>
    </p:spTree>
    <p:extLst>
      <p:ext uri="{BB962C8B-B14F-4D97-AF65-F5344CB8AC3E}">
        <p14:creationId xmlns:p14="http://schemas.microsoft.com/office/powerpoint/2010/main" val="25679468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a:xfrm>
            <a:off x="609600" y="1251856"/>
            <a:ext cx="10972800" cy="5399315"/>
          </a:xfrm>
        </p:spPr>
        <p:txBody>
          <a:bodyPr/>
          <a:lstStyle/>
          <a:p>
            <a:endParaRPr lang="en-US" dirty="0"/>
          </a:p>
          <a:p>
            <a:r>
              <a:rPr lang="en-US" dirty="0"/>
              <a:t>Baseline Model: Pre-trained BERT-base</a:t>
            </a:r>
          </a:p>
          <a:p>
            <a:r>
              <a:rPr lang="en-US" dirty="0"/>
              <a:t>Main objective: mask some tokens and recover them</a:t>
            </a:r>
          </a:p>
          <a:p>
            <a:r>
              <a:rPr lang="en-US" dirty="0"/>
              <a:t>How we mask: </a:t>
            </a:r>
          </a:p>
          <a:p>
            <a:pPr lvl="1"/>
            <a:r>
              <a:rPr lang="en-US" dirty="0"/>
              <a:t>With some probability, mask </a:t>
            </a:r>
            <a:r>
              <a:rPr lang="en-US" dirty="0">
                <a:solidFill>
                  <a:srgbClr val="7030A0"/>
                </a:solidFill>
              </a:rPr>
              <a:t>temporal value</a:t>
            </a:r>
            <a:r>
              <a:rPr lang="en-US" dirty="0"/>
              <a:t> while keeping others </a:t>
            </a:r>
          </a:p>
          <a:p>
            <a:pPr lvl="1"/>
            <a:endParaRPr lang="en-US" dirty="0"/>
          </a:p>
          <a:p>
            <a:pPr lvl="1"/>
            <a:r>
              <a:rPr lang="en-US" dirty="0"/>
              <a:t>Otherwise, mask a certain portion of E1...</a:t>
            </a:r>
            <a:r>
              <a:rPr lang="en-US" dirty="0" err="1"/>
              <a:t>En</a:t>
            </a:r>
            <a:r>
              <a:rPr lang="en-US" dirty="0"/>
              <a:t> while keeping </a:t>
            </a:r>
            <a:r>
              <a:rPr lang="en-US" dirty="0">
                <a:solidFill>
                  <a:srgbClr val="7030A0"/>
                </a:solidFill>
              </a:rPr>
              <a:t>temporal value </a:t>
            </a:r>
            <a:r>
              <a:rPr lang="en-US" dirty="0"/>
              <a:t>unchanged</a:t>
            </a:r>
          </a:p>
          <a:p>
            <a:pPr lvl="1"/>
            <a:endParaRPr lang="en-US" dirty="0"/>
          </a:p>
          <a:p>
            <a:pPr lvl="1"/>
            <a:r>
              <a:rPr lang="en-US" dirty="0"/>
              <a:t>Max (P(</a:t>
            </a:r>
            <a:r>
              <a:rPr lang="en-US" dirty="0" err="1"/>
              <a:t>Event|Dim,Val</a:t>
            </a:r>
            <a:r>
              <a:rPr lang="en-US" dirty="0"/>
              <a:t>) + P(</a:t>
            </a:r>
            <a:r>
              <a:rPr lang="en-US" dirty="0" err="1"/>
              <a:t>Val|Event,Dim</a:t>
            </a:r>
            <a:r>
              <a:rPr lang="en-US" dirty="0"/>
              <a:t>)); Preserving original LM capability</a:t>
            </a:r>
          </a:p>
          <a:p>
            <a:r>
              <a:rPr lang="en-US" dirty="0"/>
              <a:t>Benefits: </a:t>
            </a:r>
          </a:p>
          <a:p>
            <a:pPr lvl="1"/>
            <a:r>
              <a:rPr lang="en-US" dirty="0"/>
              <a:t>Jointly learns </a:t>
            </a:r>
            <a:r>
              <a:rPr lang="en-US" b="1" dirty="0"/>
              <a:t>one</a:t>
            </a:r>
            <a:r>
              <a:rPr lang="en-US" dirty="0"/>
              <a:t> transformer for </a:t>
            </a:r>
            <a:r>
              <a:rPr lang="en-US" b="1" dirty="0"/>
              <a:t>all</a:t>
            </a:r>
            <a:r>
              <a:rPr lang="en-US" dirty="0"/>
              <a:t> dimensions</a:t>
            </a:r>
          </a:p>
          <a:p>
            <a:pPr lvl="1"/>
            <a:r>
              <a:rPr lang="en-US" dirty="0"/>
              <a:t>Labels play a role in the transformer</a:t>
            </a:r>
          </a:p>
          <a:p>
            <a:pPr lvl="1"/>
            <a:r>
              <a:rPr lang="en-US" dirty="0"/>
              <a:t>One event may contain more than one (Dim + Val), so the model learns dimension relationships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0" y="1150506"/>
            <a:ext cx="5972739"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11" name="Rounded Rectangle 10">
            <a:extLst>
              <a:ext uri="{FF2B5EF4-FFF2-40B4-BE49-F238E27FC236}">
                <a16:creationId xmlns:a16="http://schemas.microsoft.com/office/drawing/2014/main" id="{AEFCE296-7F38-7548-A405-5BF9DE003097}"/>
              </a:ext>
            </a:extLst>
          </p:cNvPr>
          <p:cNvSpPr/>
          <p:nvPr/>
        </p:nvSpPr>
        <p:spPr>
          <a:xfrm>
            <a:off x="1428363" y="3365119"/>
            <a:ext cx="5045629"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I [M] played basketball [SEP] [M] [DUR]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[MASK]</a:t>
            </a:r>
          </a:p>
        </p:txBody>
      </p:sp>
      <p:sp>
        <p:nvSpPr>
          <p:cNvPr id="12" name="Rounded Rectangle 11">
            <a:extLst>
              <a:ext uri="{FF2B5EF4-FFF2-40B4-BE49-F238E27FC236}">
                <a16:creationId xmlns:a16="http://schemas.microsoft.com/office/drawing/2014/main" id="{B0FA8DD5-0270-344D-B628-6CDCC6039205}"/>
              </a:ext>
            </a:extLst>
          </p:cNvPr>
          <p:cNvSpPr/>
          <p:nvPr/>
        </p:nvSpPr>
        <p:spPr>
          <a:xfrm>
            <a:off x="1439938" y="4102676"/>
            <a:ext cx="4846457"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I</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[M]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[SEP] [M] [DUR]</a:t>
            </a:r>
            <a:r>
              <a:rPr kumimoji="0" lang="en-US" sz="1600" b="1"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Tree>
    <p:extLst>
      <p:ext uri="{BB962C8B-B14F-4D97-AF65-F5344CB8AC3E}">
        <p14:creationId xmlns:p14="http://schemas.microsoft.com/office/powerpoint/2010/main" val="3377419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8CE9-F03F-4413-B657-D4360DF6B0C3}"/>
              </a:ext>
            </a:extLst>
          </p:cNvPr>
          <p:cNvSpPr>
            <a:spLocks noGrp="1"/>
          </p:cNvSpPr>
          <p:nvPr>
            <p:ph type="title"/>
          </p:nvPr>
        </p:nvSpPr>
        <p:spPr/>
        <p:txBody>
          <a:bodyPr/>
          <a:lstStyle/>
          <a:p>
            <a:r>
              <a:rPr lang="en-US" dirty="0"/>
              <a:t>Communication (</a:t>
            </a:r>
            <a:r>
              <a:rPr lang="en-US" dirty="0" err="1"/>
              <a:t>CwC</a:t>
            </a:r>
            <a:r>
              <a:rPr lang="en-US" dirty="0"/>
              <a:t> Project, 2017-2020)</a:t>
            </a:r>
          </a:p>
        </p:txBody>
      </p:sp>
      <p:sp>
        <p:nvSpPr>
          <p:cNvPr id="3" name="Content Placeholder 2">
            <a:extLst>
              <a:ext uri="{FF2B5EF4-FFF2-40B4-BE49-F238E27FC236}">
                <a16:creationId xmlns:a16="http://schemas.microsoft.com/office/drawing/2014/main" id="{1E6276C3-E48C-494F-9637-7B2D9A383D30}"/>
              </a:ext>
            </a:extLst>
          </p:cNvPr>
          <p:cNvSpPr>
            <a:spLocks noGrp="1"/>
          </p:cNvSpPr>
          <p:nvPr>
            <p:ph idx="1"/>
          </p:nvPr>
        </p:nvSpPr>
        <p:spPr>
          <a:xfrm>
            <a:off x="545292" y="1144835"/>
            <a:ext cx="5325505" cy="3447907"/>
          </a:xfrm>
        </p:spPr>
        <p:txBody>
          <a:bodyPr/>
          <a:lstStyle/>
          <a:p>
            <a:r>
              <a:rPr lang="en-US" dirty="0"/>
              <a:t>Consider the following explanation:</a:t>
            </a:r>
          </a:p>
          <a:p>
            <a:pPr lvl="1"/>
            <a:r>
              <a:rPr lang="en-US" sz="1800" b="1" dirty="0"/>
              <a:t>[Example from Yonatan Bisk]</a:t>
            </a:r>
          </a:p>
          <a:p>
            <a:pPr lvl="1"/>
            <a:r>
              <a:rPr lang="en-US" dirty="0"/>
              <a:t>Imagine that this is a chess board</a:t>
            </a:r>
          </a:p>
          <a:p>
            <a:pPr lvl="1"/>
            <a:r>
              <a:rPr lang="en-US" dirty="0"/>
              <a:t>Place the UPS in H2, and McDonald in G6.</a:t>
            </a:r>
          </a:p>
          <a:p>
            <a:pPr lvl="1"/>
            <a:endParaRPr lang="en-US" dirty="0"/>
          </a:p>
          <a:p>
            <a:r>
              <a:rPr lang="en-US" dirty="0"/>
              <a:t>Can you follow these instructions?</a:t>
            </a:r>
          </a:p>
          <a:p>
            <a:pPr lvl="1"/>
            <a:r>
              <a:rPr lang="en-US" dirty="0"/>
              <a:t>What’s needed for us to be able to </a:t>
            </a:r>
            <a:r>
              <a:rPr lang="en-US" b="1" dirty="0"/>
              <a:t>write programs </a:t>
            </a:r>
            <a:r>
              <a:rPr lang="en-US" dirty="0"/>
              <a:t>that can do it?</a:t>
            </a:r>
          </a:p>
          <a:p>
            <a:endParaRPr lang="en-US" dirty="0"/>
          </a:p>
        </p:txBody>
      </p:sp>
      <p:pic>
        <p:nvPicPr>
          <p:cNvPr id="5" name="Picture 4">
            <a:extLst>
              <a:ext uri="{FF2B5EF4-FFF2-40B4-BE49-F238E27FC236}">
                <a16:creationId xmlns:a16="http://schemas.microsoft.com/office/drawing/2014/main" id="{A86F90C5-F27F-4859-829A-E9BD33105068}"/>
              </a:ext>
            </a:extLst>
          </p:cNvPr>
          <p:cNvPicPr>
            <a:picLocks noChangeAspect="1"/>
          </p:cNvPicPr>
          <p:nvPr/>
        </p:nvPicPr>
        <p:blipFill>
          <a:blip r:embed="rId3"/>
          <a:stretch>
            <a:fillRect/>
          </a:stretch>
        </p:blipFill>
        <p:spPr>
          <a:xfrm>
            <a:off x="5690717" y="947237"/>
            <a:ext cx="6314063" cy="3418681"/>
          </a:xfrm>
          <a:prstGeom prst="rect">
            <a:avLst/>
          </a:prstGeom>
        </p:spPr>
      </p:pic>
      <p:pic>
        <p:nvPicPr>
          <p:cNvPr id="6" name="Picture 3" descr="http://science.slc.edu/~jmarshall/courses/cs30/Lectures/week10/BlocksWorld.gif">
            <a:extLst>
              <a:ext uri="{FF2B5EF4-FFF2-40B4-BE49-F238E27FC236}">
                <a16:creationId xmlns:a16="http://schemas.microsoft.com/office/drawing/2014/main" id="{2510A69F-E414-42F2-8011-9D47F71F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370" y="4485054"/>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340F1F-E006-420E-BFC8-4DD7191CFA58}"/>
              </a:ext>
            </a:extLst>
          </p:cNvPr>
          <p:cNvPicPr>
            <a:picLocks noChangeAspect="1"/>
          </p:cNvPicPr>
          <p:nvPr/>
        </p:nvPicPr>
        <p:blipFill>
          <a:blip r:embed="rId5"/>
          <a:stretch>
            <a:fillRect/>
          </a:stretch>
        </p:blipFill>
        <p:spPr>
          <a:xfrm>
            <a:off x="8092754" y="4179225"/>
            <a:ext cx="3410475" cy="2208356"/>
          </a:xfrm>
          <a:prstGeom prst="rect">
            <a:avLst/>
          </a:prstGeom>
        </p:spPr>
      </p:pic>
      <p:sp>
        <p:nvSpPr>
          <p:cNvPr id="9" name="Content Placeholder 2">
            <a:extLst>
              <a:ext uri="{FF2B5EF4-FFF2-40B4-BE49-F238E27FC236}">
                <a16:creationId xmlns:a16="http://schemas.microsoft.com/office/drawing/2014/main" id="{9421FAAC-903C-482F-BCF9-A8E83A62A525}"/>
              </a:ext>
            </a:extLst>
          </p:cNvPr>
          <p:cNvSpPr txBox="1">
            <a:spLocks/>
          </p:cNvSpPr>
          <p:nvPr/>
        </p:nvSpPr>
        <p:spPr bwMode="auto">
          <a:xfrm>
            <a:off x="319315" y="4289885"/>
            <a:ext cx="7534165" cy="220835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Of course, there are many NLP tasks we are better at today, mostly at the sentence level, and mostly extraction tasks.</a:t>
            </a:r>
          </a:p>
          <a:p>
            <a:pPr marL="0" indent="0">
              <a:buNone/>
            </a:pPr>
            <a:r>
              <a:rPr lang="en-US" sz="2000" b="1" kern="0" dirty="0"/>
              <a:t>Today: </a:t>
            </a:r>
          </a:p>
          <a:p>
            <a:r>
              <a:rPr lang="en-US" sz="2000" kern="0" dirty="0"/>
              <a:t>Some (optimistic) thoughts and challenges from the perspective of </a:t>
            </a:r>
            <a:r>
              <a:rPr lang="en-US" sz="2000" b="1" kern="0" dirty="0"/>
              <a:t>Learning to Reason, </a:t>
            </a:r>
            <a:r>
              <a:rPr lang="en-US" sz="2000" kern="0" dirty="0"/>
              <a:t>in the context of reasoning about </a:t>
            </a:r>
            <a:r>
              <a:rPr lang="en-US" sz="2000" b="1" kern="0" dirty="0"/>
              <a:t>time</a:t>
            </a:r>
            <a:r>
              <a:rPr lang="en-US" sz="2000" kern="0" dirty="0"/>
              <a:t>.</a:t>
            </a:r>
          </a:p>
          <a:p>
            <a:pPr lvl="1"/>
            <a:r>
              <a:rPr lang="en-US" sz="1800" kern="0" dirty="0"/>
              <a:t>How can we think about </a:t>
            </a:r>
            <a:r>
              <a:rPr lang="en-US" sz="1800" b="1" kern="0" dirty="0"/>
              <a:t>learning</a:t>
            </a:r>
            <a:r>
              <a:rPr lang="en-US" sz="1800" kern="0" dirty="0"/>
              <a:t> in the context of doing </a:t>
            </a:r>
            <a:r>
              <a:rPr lang="en-US" sz="1800" b="1" kern="0" dirty="0"/>
              <a:t>reasoning?</a:t>
            </a:r>
            <a:endParaRPr lang="en-US" sz="1800" kern="0" dirty="0"/>
          </a:p>
        </p:txBody>
      </p:sp>
      <p:sp>
        <p:nvSpPr>
          <p:cNvPr id="4" name="Slide Number Placeholder 3">
            <a:extLst>
              <a:ext uri="{FF2B5EF4-FFF2-40B4-BE49-F238E27FC236}">
                <a16:creationId xmlns:a16="http://schemas.microsoft.com/office/drawing/2014/main" id="{A5A6292D-6656-455F-9E23-8A67FED906D8}"/>
              </a:ext>
            </a:extLst>
          </p:cNvPr>
          <p:cNvSpPr>
            <a:spLocks noGrp="1"/>
          </p:cNvSpPr>
          <p:nvPr>
            <p:ph type="sldNum" sz="quarter" idx="11"/>
          </p:nvPr>
        </p:nvSpPr>
        <p:spPr/>
        <p:txBody>
          <a:bodyPr/>
          <a:lstStyle/>
          <a:p>
            <a:fld id="{BDF588C3-71D6-5D45-B118-1C664482E1C2}" type="slidenum">
              <a:rPr lang="en-US" smtClean="0"/>
              <a:t>5</a:t>
            </a:fld>
            <a:endParaRPr lang="en-US"/>
          </a:p>
        </p:txBody>
      </p:sp>
    </p:spTree>
    <p:extLst>
      <p:ext uri="{BB962C8B-B14F-4D97-AF65-F5344CB8AC3E}">
        <p14:creationId xmlns:p14="http://schemas.microsoft.com/office/powerpoint/2010/main" val="2144188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a:xfrm>
            <a:off x="609600" y="1251856"/>
            <a:ext cx="10972800" cy="5399315"/>
          </a:xfrm>
        </p:spPr>
        <p:txBody>
          <a:bodyPr/>
          <a:lstStyle/>
          <a:p>
            <a:endParaRPr lang="en-US" dirty="0"/>
          </a:p>
          <a:p>
            <a:r>
              <a:rPr lang="en-US" dirty="0"/>
              <a:t>1: Soft cross entropy for recovering </a:t>
            </a:r>
            <a:r>
              <a:rPr lang="en-US" dirty="0">
                <a:solidFill>
                  <a:srgbClr val="7030A0"/>
                </a:solidFill>
              </a:rPr>
              <a:t>Val</a:t>
            </a:r>
            <a:endParaRPr lang="en-US" dirty="0"/>
          </a:p>
          <a:p>
            <a:pPr lvl="1"/>
            <a:r>
              <a:rPr lang="en-US" dirty="0"/>
              <a:t>If gold label is “hours”, the label vector </a:t>
            </a:r>
            <a:r>
              <a:rPr lang="en-US" b="1" dirty="0"/>
              <a:t>y</a:t>
            </a:r>
            <a:r>
              <a:rPr lang="en-US" dirty="0"/>
              <a:t> for “minutes, hours, days” will be [0.16, 0.47, 0.25</a:t>
            </a:r>
            <a:r>
              <a:rPr lang="en-US" u="sng" dirty="0"/>
              <a:t>]</a:t>
            </a:r>
            <a:endParaRPr lang="en-US" dirty="0"/>
          </a:p>
          <a:p>
            <a:endParaRPr lang="en-US" dirty="0"/>
          </a:p>
          <a:p>
            <a:endParaRPr lang="en-US" dirty="0"/>
          </a:p>
          <a:p>
            <a:endParaRPr lang="en-US" dirty="0"/>
          </a:p>
          <a:p>
            <a:r>
              <a:rPr lang="en-US" dirty="0"/>
              <a:t>2: Label weight adjustment </a:t>
            </a:r>
          </a:p>
          <a:p>
            <a:pPr lvl="1"/>
            <a:r>
              <a:rPr lang="en-US" dirty="0"/>
              <a:t>Instances with “seconds” have higher loss than those with “years”</a:t>
            </a:r>
          </a:p>
          <a:p>
            <a:r>
              <a:rPr lang="en-US" dirty="0"/>
              <a:t>3: Full event masking</a:t>
            </a:r>
          </a:p>
          <a:p>
            <a:pPr lvl="1"/>
            <a:r>
              <a:rPr lang="en-US" dirty="0"/>
              <a:t>Instead of 15% used by BERT, we use 60% when masking E1, … </a:t>
            </a:r>
            <a:r>
              <a:rPr lang="en-US" dirty="0" err="1"/>
              <a:t>En</a:t>
            </a:r>
            <a:r>
              <a:rPr lang="en-US" dirty="0"/>
              <a:t> to reduce biases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1" y="1150506"/>
            <a:ext cx="6082747"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pic>
        <p:nvPicPr>
          <p:cNvPr id="8" name="Picture 7" descr="A close up of a logo&#10;&#10;Description automatically generated">
            <a:extLst>
              <a:ext uri="{FF2B5EF4-FFF2-40B4-BE49-F238E27FC236}">
                <a16:creationId xmlns:a16="http://schemas.microsoft.com/office/drawing/2014/main" id="{EDCFE304-3B78-294B-A45C-8C8045C1D508}"/>
              </a:ext>
            </a:extLst>
          </p:cNvPr>
          <p:cNvPicPr>
            <a:picLocks noChangeAspect="1"/>
          </p:cNvPicPr>
          <p:nvPr/>
        </p:nvPicPr>
        <p:blipFill>
          <a:blip r:embed="rId3"/>
          <a:stretch>
            <a:fillRect/>
          </a:stretch>
        </p:blipFill>
        <p:spPr>
          <a:xfrm>
            <a:off x="1164007" y="2575617"/>
            <a:ext cx="2486968" cy="1065843"/>
          </a:xfrm>
          <a:prstGeom prst="rect">
            <a:avLst/>
          </a:prstGeom>
        </p:spPr>
      </p:pic>
      <p:sp>
        <p:nvSpPr>
          <p:cNvPr id="9" name="Rounded Rectangle 8">
            <a:extLst>
              <a:ext uri="{FF2B5EF4-FFF2-40B4-BE49-F238E27FC236}">
                <a16:creationId xmlns:a16="http://schemas.microsoft.com/office/drawing/2014/main" id="{60B9C87C-2161-3B45-A450-6B8F1D661964}"/>
              </a:ext>
            </a:extLst>
          </p:cNvPr>
          <p:cNvSpPr/>
          <p:nvPr/>
        </p:nvSpPr>
        <p:spPr>
          <a:xfrm>
            <a:off x="1164007" y="5544485"/>
            <a:ext cx="5301508"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F88379"/>
                </a:solidFill>
                <a:effectLst/>
                <a:uLnTx/>
                <a:uFillTx/>
                <a:latin typeface="Helvetica Neue" charset="0"/>
                <a:ea typeface="Helvetica Neue" charset="0"/>
                <a:cs typeface="Helvetica Neue" charset="0"/>
              </a:rPr>
              <a:t>a cup 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3" name="Rounded Rectangle 12">
            <a:extLst>
              <a:ext uri="{FF2B5EF4-FFF2-40B4-BE49-F238E27FC236}">
                <a16:creationId xmlns:a16="http://schemas.microsoft.com/office/drawing/2014/main" id="{DB1ABA22-D4C1-2846-BBD1-D0389299413C}"/>
              </a:ext>
            </a:extLst>
          </p:cNvPr>
          <p:cNvSpPr/>
          <p:nvPr/>
        </p:nvSpPr>
        <p:spPr>
          <a:xfrm>
            <a:off x="1164007" y="6130471"/>
            <a:ext cx="6296967"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4" name="TextBox 13">
            <a:extLst>
              <a:ext uri="{FF2B5EF4-FFF2-40B4-BE49-F238E27FC236}">
                <a16:creationId xmlns:a16="http://schemas.microsoft.com/office/drawing/2014/main" id="{43BB0B48-1DFD-A448-91E1-CF164AF4BE77}"/>
              </a:ext>
            </a:extLst>
          </p:cNvPr>
          <p:cNvSpPr txBox="1"/>
          <p:nvPr/>
        </p:nvSpPr>
        <p:spPr>
          <a:xfrm>
            <a:off x="6465515" y="5531163"/>
            <a:ext cx="31481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a:rPr>
              <a:t>-&gt; MASK = coffee, because “cup of” </a:t>
            </a:r>
          </a:p>
        </p:txBody>
      </p:sp>
    </p:spTree>
    <p:extLst>
      <p:ext uri="{BB962C8B-B14F-4D97-AF65-F5344CB8AC3E}">
        <p14:creationId xmlns:p14="http://schemas.microsoft.com/office/powerpoint/2010/main" val="6871339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D667A99-4552-384B-B904-25208181CF52}"/>
              </a:ext>
            </a:extLst>
          </p:cNvPr>
          <p:cNvSpPr txBox="1">
            <a:spLocks/>
          </p:cNvSpPr>
          <p:nvPr/>
        </p:nvSpPr>
        <p:spPr bwMode="auto">
          <a:xfrm>
            <a:off x="609600" y="1251856"/>
            <a:ext cx="10972800" cy="539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000" b="0" i="0" u="none" strike="noStrike" kern="1200" cap="none" spc="0" normalizeH="0" baseline="0" noProof="0" dirty="0">
                <a:ln>
                  <a:noFill/>
                </a:ln>
                <a:solidFill>
                  <a:srgbClr val="000000"/>
                </a:solidFill>
                <a:effectLst/>
                <a:uLnTx/>
                <a:uFillTx/>
                <a:latin typeface="Calibri"/>
              </a:rPr>
              <a:t>A collection of events with duration of “seconds,” “weeks” or “centuries” (three extremes)</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000" b="0" i="0" u="none" strike="noStrike" kern="1200" cap="none" spc="0" normalizeH="0" baseline="0" noProof="0" dirty="0">
                <a:ln>
                  <a:noFill/>
                </a:ln>
                <a:solidFill>
                  <a:srgbClr val="000000"/>
                </a:solidFill>
                <a:effectLst/>
                <a:uLnTx/>
                <a:uFillTx/>
                <a:latin typeface="Calibri"/>
              </a:rPr>
              <a:t>BERT (left), Ours (right) representation on the event’s trigger</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1800" b="0" i="0" u="none" strike="noStrike" kern="1200" cap="none" spc="0" normalizeH="0" baseline="0" noProof="0" dirty="0">
                <a:ln>
                  <a:noFill/>
                </a:ln>
                <a:solidFill>
                  <a:srgbClr val="000000"/>
                </a:solidFill>
                <a:effectLst/>
                <a:uLnTx/>
                <a:uFillTx/>
                <a:latin typeface="Calibri"/>
              </a:rPr>
              <a:t>PCA + t-SNE to 2D visualization</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000" b="0" i="0" u="none" strike="noStrike" kern="1200" cap="none" spc="0" normalizeH="0" baseline="0" noProof="0" dirty="0">
                <a:ln>
                  <a:noFill/>
                </a:ln>
                <a:solidFill>
                  <a:srgbClr val="000000"/>
                </a:solidFill>
                <a:effectLst/>
                <a:uLnTx/>
                <a:uFillTx/>
                <a:latin typeface="Calibri"/>
              </a:rPr>
              <a:t>Our model separates the events much better (</a:t>
            </a:r>
            <a:r>
              <a:rPr kumimoji="0" lang="en-US" sz="2000" b="0" i="0" u="none" strike="noStrike" kern="1200" cap="none" spc="0" normalizeH="0" baseline="0" noProof="0" dirty="0">
                <a:ln>
                  <a:noFill/>
                </a:ln>
                <a:solidFill>
                  <a:srgbClr val="000000"/>
                </a:solidFill>
                <a:effectLst/>
                <a:uLnTx/>
                <a:uFillTx/>
                <a:latin typeface="Calibri"/>
                <a:sym typeface="Wingdings" panose="05000000000000000000" pitchFamily="2" charset="2"/>
              </a:rPr>
              <a:t> our model is </a:t>
            </a:r>
            <a:r>
              <a:rPr kumimoji="0" lang="en-US" sz="2000" b="0" i="0" u="none" strike="noStrike" kern="1200" cap="none" spc="0" normalizeH="0" baseline="0" noProof="0" dirty="0">
                <a:ln>
                  <a:noFill/>
                </a:ln>
                <a:solidFill>
                  <a:srgbClr val="000000"/>
                </a:solidFill>
                <a:effectLst/>
                <a:uLnTx/>
                <a:uFillTx/>
                <a:latin typeface="Calibri"/>
              </a:rPr>
              <a:t>aware of time)</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endParaRPr kumimoji="0" lang="en-US" sz="2000" b="0" i="0" u="none" strike="noStrike" kern="1200" cap="none" spc="0" normalizeH="0" baseline="0" noProof="0" dirty="0">
              <a:ln>
                <a:noFill/>
              </a:ln>
              <a:solidFill>
                <a:srgbClr val="000000"/>
              </a:solidFill>
              <a:effectLst/>
              <a:uLnTx/>
              <a:uFillTx/>
              <a:latin typeface="Calibri"/>
            </a:endParaRPr>
          </a:p>
        </p:txBody>
      </p:sp>
      <p:sp>
        <p:nvSpPr>
          <p:cNvPr id="2" name="Title 1">
            <a:extLst>
              <a:ext uri="{FF2B5EF4-FFF2-40B4-BE49-F238E27FC236}">
                <a16:creationId xmlns:a16="http://schemas.microsoft.com/office/drawing/2014/main" id="{A1BDD7AB-80E8-364F-911E-CDACC2C43A7C}"/>
              </a:ext>
            </a:extLst>
          </p:cNvPr>
          <p:cNvSpPr>
            <a:spLocks noGrp="1"/>
          </p:cNvSpPr>
          <p:nvPr>
            <p:ph type="title"/>
          </p:nvPr>
        </p:nvSpPr>
        <p:spPr/>
        <p:txBody>
          <a:bodyPr/>
          <a:lstStyle/>
          <a:p>
            <a:r>
              <a:rPr lang="en-US" dirty="0"/>
              <a:t>Evaluation: (Embedding space)</a:t>
            </a:r>
          </a:p>
        </p:txBody>
      </p:sp>
      <p:sp>
        <p:nvSpPr>
          <p:cNvPr id="4" name="Slide Number Placeholder 3">
            <a:extLst>
              <a:ext uri="{FF2B5EF4-FFF2-40B4-BE49-F238E27FC236}">
                <a16:creationId xmlns:a16="http://schemas.microsoft.com/office/drawing/2014/main" id="{27BE79DB-DA54-8549-A524-3231CA79296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11" name="Content Placeholder 10">
            <a:extLst>
              <a:ext uri="{FF2B5EF4-FFF2-40B4-BE49-F238E27FC236}">
                <a16:creationId xmlns:a16="http://schemas.microsoft.com/office/drawing/2014/main" id="{81A4BADA-BF82-1B41-BBAE-9B75A057CF6A}"/>
              </a:ext>
            </a:extLst>
          </p:cNvPr>
          <p:cNvPicPr>
            <a:picLocks noGrp="1" noChangeAspect="1"/>
          </p:cNvPicPr>
          <p:nvPr>
            <p:ph idx="1"/>
          </p:nvPr>
        </p:nvPicPr>
        <p:blipFill>
          <a:blip r:embed="rId3"/>
          <a:stretch>
            <a:fillRect/>
          </a:stretch>
        </p:blipFill>
        <p:spPr>
          <a:xfrm>
            <a:off x="5613730" y="2873829"/>
            <a:ext cx="4362655" cy="3069771"/>
          </a:xfrm>
        </p:spPr>
      </p:pic>
      <p:pic>
        <p:nvPicPr>
          <p:cNvPr id="13" name="Picture 12">
            <a:extLst>
              <a:ext uri="{FF2B5EF4-FFF2-40B4-BE49-F238E27FC236}">
                <a16:creationId xmlns:a16="http://schemas.microsoft.com/office/drawing/2014/main" id="{2FE32382-BDC4-734E-A47A-C26B06991BB8}"/>
              </a:ext>
            </a:extLst>
          </p:cNvPr>
          <p:cNvPicPr>
            <a:picLocks noChangeAspect="1"/>
          </p:cNvPicPr>
          <p:nvPr/>
        </p:nvPicPr>
        <p:blipFill>
          <a:blip r:embed="rId4"/>
          <a:stretch>
            <a:fillRect/>
          </a:stretch>
        </p:blipFill>
        <p:spPr>
          <a:xfrm>
            <a:off x="928938" y="2873829"/>
            <a:ext cx="4365454" cy="3069771"/>
          </a:xfrm>
          <a:prstGeom prst="rect">
            <a:avLst/>
          </a:prstGeom>
        </p:spPr>
      </p:pic>
      <p:sp>
        <p:nvSpPr>
          <p:cNvPr id="3" name="TextBox 2">
            <a:extLst>
              <a:ext uri="{FF2B5EF4-FFF2-40B4-BE49-F238E27FC236}">
                <a16:creationId xmlns:a16="http://schemas.microsoft.com/office/drawing/2014/main" id="{9D17DD56-AA92-9040-A4A3-8461A2D42E24}"/>
              </a:ext>
            </a:extLst>
          </p:cNvPr>
          <p:cNvSpPr txBox="1"/>
          <p:nvPr/>
        </p:nvSpPr>
        <p:spPr>
          <a:xfrm>
            <a:off x="2748411" y="6055117"/>
            <a:ext cx="726509" cy="400110"/>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BERT</a:t>
            </a:r>
          </a:p>
        </p:txBody>
      </p:sp>
      <p:sp>
        <p:nvSpPr>
          <p:cNvPr id="8" name="TextBox 7">
            <a:extLst>
              <a:ext uri="{FF2B5EF4-FFF2-40B4-BE49-F238E27FC236}">
                <a16:creationId xmlns:a16="http://schemas.microsoft.com/office/drawing/2014/main" id="{5BF13096-C693-0045-85DB-BD0916210CF2}"/>
              </a:ext>
            </a:extLst>
          </p:cNvPr>
          <p:cNvSpPr txBox="1"/>
          <p:nvPr/>
        </p:nvSpPr>
        <p:spPr>
          <a:xfrm>
            <a:off x="7302213" y="6055117"/>
            <a:ext cx="985689" cy="400110"/>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Calibri"/>
                <a:ea typeface="+mn-ea"/>
                <a:cs typeface="Arial"/>
              </a:rPr>
              <a:t>TacoLM</a:t>
            </a:r>
            <a:endParaRPr kumimoji="0" lang="en-US" sz="2000" b="0" i="0" u="none" strike="noStrike" kern="1200" cap="none" spc="0" normalizeH="0" baseline="0" noProof="0" dirty="0">
              <a:ln>
                <a:noFill/>
              </a:ln>
              <a:solidFill>
                <a:srgbClr val="000000"/>
              </a:solidFill>
              <a:effectLst/>
              <a:uLnTx/>
              <a:uFillTx/>
              <a:latin typeface="Calibri"/>
              <a:ea typeface="+mn-ea"/>
              <a:cs typeface="Arial"/>
            </a:endParaRPr>
          </a:p>
        </p:txBody>
      </p:sp>
    </p:spTree>
    <p:extLst>
      <p:ext uri="{BB962C8B-B14F-4D97-AF65-F5344CB8AC3E}">
        <p14:creationId xmlns:p14="http://schemas.microsoft.com/office/powerpoint/2010/main" val="141490556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8C94C07-8134-2347-B357-F78E3855C3C9}"/>
              </a:ext>
            </a:extLst>
          </p:cNvPr>
          <p:cNvSpPr txBox="1">
            <a:spLocks/>
          </p:cNvSpPr>
          <p:nvPr/>
        </p:nvSpPr>
        <p:spPr bwMode="auto">
          <a:xfrm>
            <a:off x="609600" y="1186542"/>
            <a:ext cx="10972800" cy="533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000" b="0" i="0" u="none" strike="noStrike" kern="0" cap="none" spc="0" normalizeH="0" baseline="0" noProof="0" dirty="0">
                <a:ln>
                  <a:noFill/>
                </a:ln>
                <a:solidFill>
                  <a:srgbClr val="000000"/>
                </a:solidFill>
                <a:effectLst/>
                <a:uLnTx/>
                <a:uFillTx/>
                <a:latin typeface="Calibri"/>
              </a:rPr>
              <a:t>Metric: Distance to gold label</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1800" b="0" i="0" u="none" strike="noStrike" kern="0" cap="none" spc="0" normalizeH="0" baseline="0" noProof="0" dirty="0" err="1">
                <a:ln>
                  <a:noFill/>
                </a:ln>
                <a:solidFill>
                  <a:srgbClr val="000000"/>
                </a:solidFill>
                <a:effectLst/>
                <a:uLnTx/>
                <a:uFillTx/>
                <a:latin typeface="Calibri"/>
              </a:rPr>
              <a:t>Dist</a:t>
            </a:r>
            <a:r>
              <a:rPr kumimoji="0" lang="en-US" sz="1800" b="0" i="0" u="none" strike="noStrike" kern="0" cap="none" spc="0" normalizeH="0" baseline="0" noProof="0" dirty="0">
                <a:ln>
                  <a:noFill/>
                </a:ln>
                <a:solidFill>
                  <a:srgbClr val="000000"/>
                </a:solidFill>
                <a:effectLst/>
                <a:uLnTx/>
                <a:uFillTx/>
                <a:latin typeface="Calibri"/>
              </a:rPr>
              <a:t> (seconds, hours)=2, </a:t>
            </a:r>
            <a:r>
              <a:rPr kumimoji="0" lang="en-US" sz="1800" b="0" i="0" u="none" strike="noStrike" kern="0" cap="none" spc="0" normalizeH="0" baseline="0" noProof="0" dirty="0" err="1">
                <a:ln>
                  <a:noFill/>
                </a:ln>
                <a:solidFill>
                  <a:srgbClr val="000000"/>
                </a:solidFill>
                <a:effectLst/>
                <a:uLnTx/>
                <a:uFillTx/>
                <a:latin typeface="Calibri"/>
              </a:rPr>
              <a:t>Dist</a:t>
            </a:r>
            <a:r>
              <a:rPr kumimoji="0" lang="en-US" sz="1800" b="0" i="0" u="none" strike="noStrike" kern="0" cap="none" spc="0" normalizeH="0" baseline="0" noProof="0" dirty="0">
                <a:ln>
                  <a:noFill/>
                </a:ln>
                <a:solidFill>
                  <a:srgbClr val="000000"/>
                </a:solidFill>
                <a:effectLst/>
                <a:uLnTx/>
                <a:uFillTx/>
                <a:latin typeface="Calibri"/>
              </a:rPr>
              <a:t> (minutes, hours)=1</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1800" b="1" i="0" u="sng" strike="noStrike" kern="0" cap="none" spc="0" normalizeH="0" baseline="0" noProof="0" dirty="0">
                <a:ln>
                  <a:noFill/>
                </a:ln>
                <a:solidFill>
                  <a:srgbClr val="000000"/>
                </a:solidFill>
                <a:effectLst/>
                <a:uLnTx/>
                <a:uFillTx/>
                <a:latin typeface="Calibri"/>
              </a:rPr>
              <a:t>Lower the better</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000" b="0" i="0" u="none" strike="noStrike" kern="0" cap="none" spc="0" normalizeH="0" baseline="0" noProof="0" dirty="0" err="1">
                <a:ln>
                  <a:noFill/>
                </a:ln>
                <a:solidFill>
                  <a:srgbClr val="000000"/>
                </a:solidFill>
                <a:effectLst/>
                <a:uLnTx/>
                <a:uFillTx/>
                <a:latin typeface="Calibri"/>
              </a:rPr>
              <a:t>RealNews</a:t>
            </a:r>
            <a:r>
              <a:rPr kumimoji="0" lang="en-US" sz="2000" b="0" i="0" u="none" strike="noStrike" kern="0" cap="none" spc="0" normalizeH="0" baseline="0" noProof="0" dirty="0">
                <a:ln>
                  <a:noFill/>
                </a:ln>
                <a:solidFill>
                  <a:srgbClr val="000000"/>
                </a:solidFill>
                <a:effectLst/>
                <a:uLnTx/>
                <a:uFillTx/>
                <a:latin typeface="Calibri"/>
              </a:rPr>
              <a:t> [Zellers et al. 2019]: no document overlap</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1600" b="0" i="0" u="none" strike="noStrike" kern="0" cap="none" spc="0" normalizeH="0" baseline="0" noProof="0" dirty="0">
                <a:ln>
                  <a:noFill/>
                </a:ln>
                <a:solidFill>
                  <a:srgbClr val="000000"/>
                </a:solidFill>
                <a:effectLst/>
                <a:uLnTx/>
                <a:uFillTx/>
                <a:latin typeface="Calibri"/>
              </a:rPr>
              <a:t>Raw corpus + </a:t>
            </a:r>
            <a:r>
              <a:rPr kumimoji="0" lang="en-US" sz="1600" b="0" i="0" u="none" strike="noStrike" kern="0" cap="none" spc="0" normalizeH="0" baseline="0" noProof="0" dirty="0" err="1">
                <a:ln>
                  <a:noFill/>
                </a:ln>
                <a:solidFill>
                  <a:srgbClr val="000000"/>
                </a:solidFill>
                <a:effectLst/>
                <a:uLnTx/>
                <a:uFillTx/>
                <a:latin typeface="Calibri"/>
              </a:rPr>
              <a:t>MTurk</a:t>
            </a:r>
            <a:r>
              <a:rPr kumimoji="0" lang="en-US" sz="1600" b="0" i="0" u="none" strike="noStrike" kern="0" cap="none" spc="0" normalizeH="0" baseline="0" noProof="0" dirty="0">
                <a:ln>
                  <a:noFill/>
                </a:ln>
                <a:solidFill>
                  <a:srgbClr val="000000"/>
                </a:solidFill>
                <a:effectLst/>
                <a:uLnTx/>
                <a:uFillTx/>
                <a:latin typeface="Calibri"/>
              </a:rPr>
              <a:t> annotation</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endParaRPr kumimoji="0" lang="en-US" sz="20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endParaRPr kumimoji="0" lang="en-US" sz="20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endParaRPr kumimoji="0" lang="en-US" sz="20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endParaRPr kumimoji="0" lang="en-US" sz="20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endParaRPr kumimoji="0" lang="en-US" sz="20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endParaRPr kumimoji="0" lang="en-US" sz="20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endParaRPr kumimoji="0" lang="en-US" sz="20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endParaRPr kumimoji="0" lang="en-US" sz="2000" b="0" i="0" u="none" strike="noStrike" kern="0" cap="none" spc="0" normalizeH="0" baseline="0" noProof="0" dirty="0">
              <a:ln>
                <a:noFill/>
              </a:ln>
              <a:solidFill>
                <a:srgbClr val="000000"/>
              </a:solidFill>
              <a:effectLst/>
              <a:uLnTx/>
              <a:uFillTx/>
              <a:latin typeface="Calibri"/>
            </a:endParaRP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000" b="0" i="0" u="none" strike="noStrike" kern="0" cap="none" spc="0" normalizeH="0" baseline="0" noProof="0" dirty="0">
                <a:ln>
                  <a:noFill/>
                </a:ln>
                <a:solidFill>
                  <a:srgbClr val="000000"/>
                </a:solidFill>
                <a:effectLst/>
                <a:uLnTx/>
                <a:uFillTx/>
                <a:latin typeface="Calibri"/>
              </a:rPr>
              <a:t>UDS-T [</a:t>
            </a:r>
            <a:r>
              <a:rPr kumimoji="0" lang="en-US" sz="2000" b="0" i="0" u="none" strike="noStrike" kern="1200" cap="none" spc="0" normalizeH="0" baseline="0" noProof="0" dirty="0" err="1">
                <a:ln>
                  <a:noFill/>
                </a:ln>
                <a:solidFill>
                  <a:srgbClr val="000000"/>
                </a:solidFill>
                <a:effectLst/>
                <a:uLnTx/>
                <a:uFillTx/>
                <a:latin typeface="Calibri"/>
              </a:rPr>
              <a:t>Vashishtha</a:t>
            </a:r>
            <a:r>
              <a:rPr kumimoji="0" lang="en-US" sz="2000" b="0" i="0" u="none" strike="noStrike" kern="1200" cap="none" spc="0" normalizeH="0" baseline="0" noProof="0" dirty="0">
                <a:ln>
                  <a:noFill/>
                </a:ln>
                <a:solidFill>
                  <a:srgbClr val="000000"/>
                </a:solidFill>
                <a:effectLst/>
                <a:uLnTx/>
                <a:uFillTx/>
                <a:latin typeface="Calibri"/>
              </a:rPr>
              <a:t> et al. 2019]: duration only</a:t>
            </a:r>
          </a:p>
          <a:p>
            <a:pPr marL="0" marR="0" lvl="0" indent="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None/>
              <a:tabLst/>
              <a:defRPr/>
            </a:pPr>
            <a:endParaRPr kumimoji="0" lang="en-US" sz="2000" b="0" i="0" u="none" strike="noStrike" kern="0" cap="none" spc="0" normalizeH="0" baseline="0" noProof="0" dirty="0">
              <a:ln>
                <a:noFill/>
              </a:ln>
              <a:solidFill>
                <a:srgbClr val="000000"/>
              </a:solidFill>
              <a:effectLst/>
              <a:uLnTx/>
              <a:uFillTx/>
              <a:latin typeface="Calibri"/>
            </a:endParaRPr>
          </a:p>
        </p:txBody>
      </p:sp>
      <p:sp>
        <p:nvSpPr>
          <p:cNvPr id="2" name="Title 1">
            <a:extLst>
              <a:ext uri="{FF2B5EF4-FFF2-40B4-BE49-F238E27FC236}">
                <a16:creationId xmlns:a16="http://schemas.microsoft.com/office/drawing/2014/main" id="{2F82C854-B1BF-DD4D-9FDC-22308F53C620}"/>
              </a:ext>
            </a:extLst>
          </p:cNvPr>
          <p:cNvSpPr>
            <a:spLocks noGrp="1"/>
          </p:cNvSpPr>
          <p:nvPr>
            <p:ph type="title"/>
          </p:nvPr>
        </p:nvSpPr>
        <p:spPr/>
        <p:txBody>
          <a:bodyPr/>
          <a:lstStyle/>
          <a:p>
            <a:r>
              <a:rPr lang="en-US" dirty="0"/>
              <a:t>Quantitative Evaluation:</a:t>
            </a:r>
          </a:p>
        </p:txBody>
      </p:sp>
      <p:sp>
        <p:nvSpPr>
          <p:cNvPr id="4" name="Slide Number Placeholder 3">
            <a:extLst>
              <a:ext uri="{FF2B5EF4-FFF2-40B4-BE49-F238E27FC236}">
                <a16:creationId xmlns:a16="http://schemas.microsoft.com/office/drawing/2014/main" id="{EA31E8FA-7812-A044-8845-D46C5B96226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6" name="Chart 5">
            <a:extLst>
              <a:ext uri="{FF2B5EF4-FFF2-40B4-BE49-F238E27FC236}">
                <a16:creationId xmlns:a16="http://schemas.microsoft.com/office/drawing/2014/main" id="{C071E0B9-6160-5243-8247-12E1247A09CD}"/>
              </a:ext>
            </a:extLst>
          </p:cNvPr>
          <p:cNvGraphicFramePr/>
          <p:nvPr/>
        </p:nvGraphicFramePr>
        <p:xfrm>
          <a:off x="609600" y="2833028"/>
          <a:ext cx="7804331" cy="20444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E9FC4FF0-D293-E840-B6D6-C1AA2350B4F7}"/>
              </a:ext>
            </a:extLst>
          </p:cNvPr>
          <p:cNvGraphicFramePr/>
          <p:nvPr/>
        </p:nvGraphicFramePr>
        <p:xfrm>
          <a:off x="5675293" y="5062367"/>
          <a:ext cx="2580275" cy="1814580"/>
        </p:xfrm>
        <a:graphic>
          <a:graphicData uri="http://schemas.openxmlformats.org/drawingml/2006/chart">
            <c:chart xmlns:c="http://schemas.openxmlformats.org/drawingml/2006/chart" xmlns:r="http://schemas.openxmlformats.org/officeDocument/2006/relationships" r:id="rId4"/>
          </a:graphicData>
        </a:graphic>
      </p:graphicFrame>
      <p:sp>
        <p:nvSpPr>
          <p:cNvPr id="3" name="Rounded Rectangle 2">
            <a:extLst>
              <a:ext uri="{FF2B5EF4-FFF2-40B4-BE49-F238E27FC236}">
                <a16:creationId xmlns:a16="http://schemas.microsoft.com/office/drawing/2014/main" id="{BDE843BC-FF77-D745-BC5A-3209F8FC191D}"/>
              </a:ext>
            </a:extLst>
          </p:cNvPr>
          <p:cNvSpPr/>
          <p:nvPr/>
        </p:nvSpPr>
        <p:spPr>
          <a:xfrm>
            <a:off x="8750460" y="3429000"/>
            <a:ext cx="2229139" cy="648182"/>
          </a:xfrm>
          <a:prstGeom prst="roundRect">
            <a:avLst/>
          </a:prstGeom>
          <a:solidFill>
            <a:schemeClr val="accent4">
              <a:lumMod val="20000"/>
              <a:lumOff val="8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19% average improvement</a:t>
            </a:r>
          </a:p>
        </p:txBody>
      </p:sp>
    </p:spTree>
    <p:extLst>
      <p:ext uri="{BB962C8B-B14F-4D97-AF65-F5344CB8AC3E}">
        <p14:creationId xmlns:p14="http://schemas.microsoft.com/office/powerpoint/2010/main" val="1890960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3" end="1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E1B0-F1D6-AB40-BB15-3666C7C49B15}"/>
              </a:ext>
            </a:extLst>
          </p:cNvPr>
          <p:cNvSpPr>
            <a:spLocks noGrp="1"/>
          </p:cNvSpPr>
          <p:nvPr>
            <p:ph type="title"/>
          </p:nvPr>
        </p:nvSpPr>
        <p:spPr/>
        <p:txBody>
          <a:bodyPr/>
          <a:lstStyle/>
          <a:p>
            <a:r>
              <a:rPr lang="en-US" dirty="0"/>
              <a:t>Evaluation: Event-Event Relations</a:t>
            </a:r>
          </a:p>
        </p:txBody>
      </p:sp>
      <p:sp>
        <p:nvSpPr>
          <p:cNvPr id="3" name="Content Placeholder 2">
            <a:extLst>
              <a:ext uri="{FF2B5EF4-FFF2-40B4-BE49-F238E27FC236}">
                <a16:creationId xmlns:a16="http://schemas.microsoft.com/office/drawing/2014/main" id="{6256EE8D-EFD7-234E-93D4-D5BA772B3A22}"/>
              </a:ext>
            </a:extLst>
          </p:cNvPr>
          <p:cNvSpPr>
            <a:spLocks noGrp="1"/>
          </p:cNvSpPr>
          <p:nvPr>
            <p:ph idx="1"/>
          </p:nvPr>
        </p:nvSpPr>
        <p:spPr>
          <a:xfrm>
            <a:off x="609600" y="1251856"/>
            <a:ext cx="10972800" cy="2575077"/>
          </a:xfrm>
        </p:spPr>
        <p:txBody>
          <a:bodyPr/>
          <a:lstStyle/>
          <a:p>
            <a:r>
              <a:rPr lang="en-US" dirty="0"/>
              <a:t>Use as a general language model with finetuning</a:t>
            </a:r>
          </a:p>
          <a:p>
            <a:r>
              <a:rPr lang="en-US" dirty="0"/>
              <a:t>Task: Identify event-event hierarchical relations</a:t>
            </a:r>
          </a:p>
          <a:p>
            <a:pPr lvl="1"/>
            <a:r>
              <a:rPr lang="en-US" dirty="0" err="1"/>
              <a:t>HiEVE</a:t>
            </a:r>
            <a:r>
              <a:rPr lang="en-US" dirty="0"/>
              <a:t> [</a:t>
            </a:r>
            <a:r>
              <a:rPr lang="en-US" dirty="0" err="1"/>
              <a:t>Glavas</a:t>
            </a:r>
            <a:r>
              <a:rPr lang="en-US" dirty="0"/>
              <a:t> et al. 2014]</a:t>
            </a:r>
          </a:p>
          <a:p>
            <a:pPr lvl="1"/>
            <a:r>
              <a:rPr lang="en-US" dirty="0"/>
              <a:t>Child-Parent / Parent-Child / Coreference</a:t>
            </a:r>
          </a:p>
          <a:p>
            <a:pPr lvl="2"/>
            <a:r>
              <a:rPr lang="en-US" dirty="0"/>
              <a:t>A bomb </a:t>
            </a:r>
            <a:r>
              <a:rPr lang="en-US" dirty="0">
                <a:solidFill>
                  <a:srgbClr val="FF0000"/>
                </a:solidFill>
              </a:rPr>
              <a:t>exploded</a:t>
            </a:r>
            <a:r>
              <a:rPr lang="en-US" dirty="0"/>
              <a:t>. This is the sixth </a:t>
            </a:r>
            <a:r>
              <a:rPr lang="en-US" dirty="0">
                <a:solidFill>
                  <a:srgbClr val="FF0000"/>
                </a:solidFill>
              </a:rPr>
              <a:t>accident</a:t>
            </a:r>
            <a:r>
              <a:rPr lang="en-US" dirty="0"/>
              <a:t> since the </a:t>
            </a:r>
            <a:r>
              <a:rPr lang="en-US" dirty="0">
                <a:solidFill>
                  <a:srgbClr val="FF0000"/>
                </a:solidFill>
              </a:rPr>
              <a:t>war</a:t>
            </a:r>
            <a:r>
              <a:rPr lang="en-US" dirty="0"/>
              <a:t> started.</a:t>
            </a:r>
          </a:p>
          <a:p>
            <a:r>
              <a:rPr lang="en-US" dirty="0"/>
              <a:t>Model (finetuned): </a:t>
            </a:r>
          </a:p>
          <a:p>
            <a:pPr lvl="1"/>
            <a:r>
              <a:rPr lang="en-US" dirty="0"/>
              <a:t>Sentence pair classification</a:t>
            </a:r>
          </a:p>
          <a:p>
            <a:r>
              <a:rPr lang="en-US" dirty="0"/>
              <a:t>Results (F1, </a:t>
            </a:r>
            <a:r>
              <a:rPr lang="en-US" b="1" dirty="0"/>
              <a:t>higher is better</a:t>
            </a:r>
            <a:r>
              <a:rPr lang="en-US" dirty="0"/>
              <a:t>)</a:t>
            </a:r>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7E5FCC10-7E86-664D-A617-74763569AD5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5" name="Chart 4">
            <a:extLst>
              <a:ext uri="{FF2B5EF4-FFF2-40B4-BE49-F238E27FC236}">
                <a16:creationId xmlns:a16="http://schemas.microsoft.com/office/drawing/2014/main" id="{6CFC35D5-A6FB-714E-BFD1-F51F7BECEC3E}"/>
              </a:ext>
            </a:extLst>
          </p:cNvPr>
          <p:cNvGraphicFramePr/>
          <p:nvPr/>
        </p:nvGraphicFramePr>
        <p:xfrm>
          <a:off x="2193835" y="4282923"/>
          <a:ext cx="7804331" cy="2575077"/>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6">
            <a:extLst>
              <a:ext uri="{FF2B5EF4-FFF2-40B4-BE49-F238E27FC236}">
                <a16:creationId xmlns:a16="http://schemas.microsoft.com/office/drawing/2014/main" id="{D279F405-D87B-4742-83D6-FFD8E63D0CB0}"/>
              </a:ext>
            </a:extLst>
          </p:cNvPr>
          <p:cNvSpPr/>
          <p:nvPr/>
        </p:nvSpPr>
        <p:spPr>
          <a:xfrm>
            <a:off x="8159994" y="2953910"/>
            <a:ext cx="1342664" cy="358815"/>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accident</a:t>
            </a:r>
          </a:p>
        </p:txBody>
      </p:sp>
      <p:sp>
        <p:nvSpPr>
          <p:cNvPr id="8" name="Rounded Rectangle 7">
            <a:extLst>
              <a:ext uri="{FF2B5EF4-FFF2-40B4-BE49-F238E27FC236}">
                <a16:creationId xmlns:a16="http://schemas.microsoft.com/office/drawing/2014/main" id="{5BAA99A6-D654-F74C-8960-C9C73FFCBA7E}"/>
              </a:ext>
            </a:extLst>
          </p:cNvPr>
          <p:cNvSpPr/>
          <p:nvPr/>
        </p:nvSpPr>
        <p:spPr>
          <a:xfrm>
            <a:off x="9873204" y="2953910"/>
            <a:ext cx="1342664" cy="358815"/>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exploded</a:t>
            </a:r>
          </a:p>
        </p:txBody>
      </p:sp>
      <p:sp>
        <p:nvSpPr>
          <p:cNvPr id="9" name="Rounded Rectangle 8">
            <a:extLst>
              <a:ext uri="{FF2B5EF4-FFF2-40B4-BE49-F238E27FC236}">
                <a16:creationId xmlns:a16="http://schemas.microsoft.com/office/drawing/2014/main" id="{E93C24CA-0722-684E-83BE-CE1F7086C2DA}"/>
              </a:ext>
            </a:extLst>
          </p:cNvPr>
          <p:cNvSpPr/>
          <p:nvPr/>
        </p:nvSpPr>
        <p:spPr>
          <a:xfrm>
            <a:off x="9251387" y="2083468"/>
            <a:ext cx="841736" cy="358815"/>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war</a:t>
            </a:r>
          </a:p>
        </p:txBody>
      </p:sp>
      <p:cxnSp>
        <p:nvCxnSpPr>
          <p:cNvPr id="11" name="Straight Arrow Connector 10">
            <a:extLst>
              <a:ext uri="{FF2B5EF4-FFF2-40B4-BE49-F238E27FC236}">
                <a16:creationId xmlns:a16="http://schemas.microsoft.com/office/drawing/2014/main" id="{35B8C4AD-E340-5B43-BCF9-1CBBC3A92CFB}"/>
              </a:ext>
            </a:extLst>
          </p:cNvPr>
          <p:cNvCxnSpPr>
            <a:cxnSpLocks/>
            <a:stCxn id="7" idx="0"/>
            <a:endCxn id="9" idx="2"/>
          </p:cNvCxnSpPr>
          <p:nvPr/>
        </p:nvCxnSpPr>
        <p:spPr>
          <a:xfrm flipV="1">
            <a:off x="8831326" y="2442283"/>
            <a:ext cx="840929" cy="5116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15089C2-96FA-E840-B73D-A4B15C9282EE}"/>
              </a:ext>
            </a:extLst>
          </p:cNvPr>
          <p:cNvCxnSpPr>
            <a:cxnSpLocks/>
            <a:stCxn id="8" idx="0"/>
            <a:endCxn id="9" idx="2"/>
          </p:cNvCxnSpPr>
          <p:nvPr/>
        </p:nvCxnSpPr>
        <p:spPr>
          <a:xfrm flipH="1" flipV="1">
            <a:off x="9672255" y="2442283"/>
            <a:ext cx="872281" cy="5116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7994763-7C69-F647-BA54-75CBBBE5580C}"/>
              </a:ext>
            </a:extLst>
          </p:cNvPr>
          <p:cNvSpPr txBox="1"/>
          <p:nvPr/>
        </p:nvSpPr>
        <p:spPr>
          <a:xfrm>
            <a:off x="9555382" y="2971244"/>
            <a:ext cx="233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a:t>
            </a:r>
          </a:p>
        </p:txBody>
      </p:sp>
    </p:spTree>
    <p:extLst>
      <p:ext uri="{BB962C8B-B14F-4D97-AF65-F5344CB8AC3E}">
        <p14:creationId xmlns:p14="http://schemas.microsoft.com/office/powerpoint/2010/main" val="21916839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6C69-3E31-9944-BB6B-80E54C4A3675}"/>
              </a:ext>
            </a:extLst>
          </p:cNvPr>
          <p:cNvSpPr>
            <a:spLocks noGrp="1"/>
          </p:cNvSpPr>
          <p:nvPr>
            <p:ph type="title"/>
          </p:nvPr>
        </p:nvSpPr>
        <p:spPr/>
        <p:txBody>
          <a:bodyPr/>
          <a:lstStyle/>
          <a:p>
            <a:r>
              <a:rPr lang="en-US" dirty="0"/>
              <a:t>Conclusion – Temporal Commonsense</a:t>
            </a:r>
          </a:p>
        </p:txBody>
      </p:sp>
      <p:sp>
        <p:nvSpPr>
          <p:cNvPr id="3" name="Content Placeholder 2">
            <a:extLst>
              <a:ext uri="{FF2B5EF4-FFF2-40B4-BE49-F238E27FC236}">
                <a16:creationId xmlns:a16="http://schemas.microsoft.com/office/drawing/2014/main" id="{2147CFF3-A9BD-EA4E-A33D-C54EFCE92339}"/>
              </a:ext>
            </a:extLst>
          </p:cNvPr>
          <p:cNvSpPr>
            <a:spLocks noGrp="1"/>
          </p:cNvSpPr>
          <p:nvPr>
            <p:ph idx="1"/>
          </p:nvPr>
        </p:nvSpPr>
        <p:spPr>
          <a:xfrm>
            <a:off x="609600" y="1251856"/>
            <a:ext cx="6711616" cy="5272065"/>
          </a:xfrm>
        </p:spPr>
        <p:txBody>
          <a:bodyPr/>
          <a:lstStyle/>
          <a:p>
            <a:r>
              <a:rPr lang="en-US" sz="2000" dirty="0"/>
              <a:t>A range of natural language understanding tasks require that we “understand” time</a:t>
            </a:r>
          </a:p>
          <a:p>
            <a:pPr lvl="1"/>
            <a:r>
              <a:rPr lang="en-US" sz="1800" dirty="0"/>
              <a:t>And many of these require that we have </a:t>
            </a:r>
            <a:r>
              <a:rPr lang="en-US" sz="1800" dirty="0">
                <a:solidFill>
                  <a:srgbClr val="0070C0"/>
                </a:solidFill>
              </a:rPr>
              <a:t>commonsense</a:t>
            </a:r>
            <a:r>
              <a:rPr lang="en-US" sz="1800" dirty="0"/>
              <a:t> </a:t>
            </a:r>
          </a:p>
          <a:p>
            <a:pPr lvl="2"/>
            <a:r>
              <a:rPr lang="en-US" sz="1600" dirty="0"/>
              <a:t>E.g., time is transitive;  how long things take; typical order, etc. </a:t>
            </a:r>
          </a:p>
          <a:p>
            <a:r>
              <a:rPr lang="en-US" sz="2000" dirty="0"/>
              <a:t>Time is interesting for many reasons</a:t>
            </a:r>
          </a:p>
          <a:p>
            <a:pPr lvl="1"/>
            <a:r>
              <a:rPr lang="en-US" sz="1800" dirty="0"/>
              <a:t>In particular, since natural language rarely provides explicit temporal information </a:t>
            </a:r>
          </a:p>
          <a:p>
            <a:pPr lvl="2"/>
            <a:r>
              <a:rPr lang="en-US" sz="1600" dirty="0"/>
              <a:t>How long does it take to open a window? </a:t>
            </a:r>
          </a:p>
          <a:p>
            <a:pPr lvl="2"/>
            <a:r>
              <a:rPr lang="en-US" sz="1600" dirty="0"/>
              <a:t>What “things” change with time (and what do not)?</a:t>
            </a:r>
          </a:p>
          <a:p>
            <a:pPr lvl="1"/>
            <a:r>
              <a:rPr lang="en-US" sz="1800" dirty="0"/>
              <a:t>In most cases </a:t>
            </a:r>
            <a:r>
              <a:rPr lang="en-US" sz="1800"/>
              <a:t>– temporal knowledge </a:t>
            </a:r>
            <a:r>
              <a:rPr lang="en-US" sz="1800" dirty="0"/>
              <a:t>is distributional</a:t>
            </a:r>
          </a:p>
          <a:p>
            <a:r>
              <a:rPr lang="en-US" sz="2000" dirty="0"/>
              <a:t>Presented </a:t>
            </a:r>
            <a:r>
              <a:rPr lang="en-US" sz="2000" dirty="0">
                <a:solidFill>
                  <a:srgbClr val="0070C0"/>
                </a:solidFill>
              </a:rPr>
              <a:t>MC-TACO</a:t>
            </a:r>
            <a:r>
              <a:rPr lang="en-US" sz="2000" dirty="0"/>
              <a:t> data set</a:t>
            </a:r>
          </a:p>
          <a:p>
            <a:pPr lvl="1"/>
            <a:r>
              <a:rPr lang="en-US" sz="1800" dirty="0"/>
              <a:t>A challenge QA dataset for temporal commonsense </a:t>
            </a:r>
          </a:p>
          <a:p>
            <a:r>
              <a:rPr lang="en-US" sz="2000" dirty="0"/>
              <a:t>Discussed </a:t>
            </a:r>
            <a:r>
              <a:rPr lang="en-US" sz="2000" dirty="0">
                <a:solidFill>
                  <a:srgbClr val="0070C0"/>
                </a:solidFill>
              </a:rPr>
              <a:t>TACO-LM</a:t>
            </a:r>
            <a:r>
              <a:rPr lang="en-US" sz="2000" dirty="0"/>
              <a:t> </a:t>
            </a:r>
          </a:p>
          <a:p>
            <a:pPr lvl="1"/>
            <a:r>
              <a:rPr lang="en-US" sz="1800" dirty="0"/>
              <a:t>A time-aware Contextual Language Model </a:t>
            </a:r>
          </a:p>
          <a:p>
            <a:pPr lvl="1"/>
            <a:r>
              <a:rPr lang="en-US" sz="1800" dirty="0"/>
              <a:t>Duration, typical time, frequency </a:t>
            </a:r>
          </a:p>
          <a:p>
            <a:r>
              <a:rPr lang="en-US" sz="2200" dirty="0"/>
              <a:t>There is a lot more to do!</a:t>
            </a:r>
          </a:p>
          <a:p>
            <a:pPr marL="457200" lvl="1" indent="0">
              <a:buNone/>
            </a:pPr>
            <a:endParaRPr lang="en-US" sz="1800" dirty="0"/>
          </a:p>
        </p:txBody>
      </p:sp>
      <p:sp>
        <p:nvSpPr>
          <p:cNvPr id="4" name="Slide Number Placeholder 3">
            <a:extLst>
              <a:ext uri="{FF2B5EF4-FFF2-40B4-BE49-F238E27FC236}">
                <a16:creationId xmlns:a16="http://schemas.microsoft.com/office/drawing/2014/main" id="{A4A466FD-A1BD-7A48-93BB-8D8522F11E0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15" name="Picture 14">
            <a:extLst>
              <a:ext uri="{FF2B5EF4-FFF2-40B4-BE49-F238E27FC236}">
                <a16:creationId xmlns:a16="http://schemas.microsoft.com/office/drawing/2014/main" id="{7AA6357B-4206-4119-A370-83280208247C}"/>
              </a:ext>
            </a:extLst>
          </p:cNvPr>
          <p:cNvPicPr>
            <a:picLocks noChangeAspect="1"/>
          </p:cNvPicPr>
          <p:nvPr/>
        </p:nvPicPr>
        <p:blipFill>
          <a:blip r:embed="rId3"/>
          <a:stretch>
            <a:fillRect/>
          </a:stretch>
        </p:blipFill>
        <p:spPr>
          <a:xfrm>
            <a:off x="7705636" y="1110583"/>
            <a:ext cx="3840480" cy="2804975"/>
          </a:xfrm>
          <a:prstGeom prst="rect">
            <a:avLst/>
          </a:prstGeom>
          <a:ln w="19050">
            <a:solidFill>
              <a:schemeClr val="accent2"/>
            </a:solidFill>
          </a:ln>
        </p:spPr>
      </p:pic>
      <p:pic>
        <p:nvPicPr>
          <p:cNvPr id="2052" name="Picture 4" descr="Blue Check Mark Free Clip Art On - Blue Check Icon Transparent ...">
            <a:extLst>
              <a:ext uri="{FF2B5EF4-FFF2-40B4-BE49-F238E27FC236}">
                <a16:creationId xmlns:a16="http://schemas.microsoft.com/office/drawing/2014/main" id="{F8CB0A5B-D090-4AA4-BD5C-E57DDAEB8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882" y="3478348"/>
            <a:ext cx="470235" cy="33177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B1B29B86-2C47-4342-B38C-3EEB60AE4F58}"/>
              </a:ext>
            </a:extLst>
          </p:cNvPr>
          <p:cNvCxnSpPr>
            <a:cxnSpLocks/>
          </p:cNvCxnSpPr>
          <p:nvPr/>
        </p:nvCxnSpPr>
        <p:spPr>
          <a:xfrm>
            <a:off x="6053987" y="3554666"/>
            <a:ext cx="136260" cy="107618"/>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4" name="Picture 6" descr="Question Mark Response - Free image on Pixabay">
            <a:extLst>
              <a:ext uri="{FF2B5EF4-FFF2-40B4-BE49-F238E27FC236}">
                <a16:creationId xmlns:a16="http://schemas.microsoft.com/office/drawing/2014/main" id="{27066C71-1B2D-478C-9C01-F926C297A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117" y="3710673"/>
            <a:ext cx="629653" cy="6296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ristotle">
            <a:extLst>
              <a:ext uri="{FF2B5EF4-FFF2-40B4-BE49-F238E27FC236}">
                <a16:creationId xmlns:a16="http://schemas.microsoft.com/office/drawing/2014/main" id="{68E71687-CA99-4728-92BC-C7D8D77328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2091" y="4109276"/>
            <a:ext cx="1909926" cy="11459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51745A-BF87-4FC7-8510-E675A8BF2EF4}"/>
              </a:ext>
            </a:extLst>
          </p:cNvPr>
          <p:cNvSpPr/>
          <p:nvPr/>
        </p:nvSpPr>
        <p:spPr>
          <a:xfrm>
            <a:off x="9834664" y="4109276"/>
            <a:ext cx="1524157" cy="584775"/>
          </a:xfrm>
          <a:prstGeom prst="rect">
            <a:avLst/>
          </a:prstGeom>
          <a:ln>
            <a:solidFill>
              <a:schemeClr val="accent2"/>
            </a:solidFill>
          </a:ln>
        </p:spPr>
        <p:txBody>
          <a:bodyPr wrap="square">
            <a:spAutoFit/>
          </a:bodyPr>
          <a:lstStyle/>
          <a:p>
            <a:r>
              <a:rPr lang="en-US" sz="1600" dirty="0"/>
              <a:t>Did Aristotle have a laptop?</a:t>
            </a:r>
          </a:p>
        </p:txBody>
      </p:sp>
      <p:sp>
        <p:nvSpPr>
          <p:cNvPr id="14" name="TextBox 13">
            <a:extLst>
              <a:ext uri="{FF2B5EF4-FFF2-40B4-BE49-F238E27FC236}">
                <a16:creationId xmlns:a16="http://schemas.microsoft.com/office/drawing/2014/main" id="{34565184-A58A-4A09-B747-152ECCF2A50C}"/>
              </a:ext>
            </a:extLst>
          </p:cNvPr>
          <p:cNvSpPr txBox="1"/>
          <p:nvPr/>
        </p:nvSpPr>
        <p:spPr>
          <a:xfrm>
            <a:off x="5977378" y="5403386"/>
            <a:ext cx="6096810" cy="1077218"/>
          </a:xfrm>
          <a:prstGeom prst="rect">
            <a:avLst/>
          </a:prstGeom>
          <a:solidFill>
            <a:srgbClr val="FFFFCC"/>
          </a:solidFill>
          <a:ln>
            <a:solidFill>
              <a:srgbClr val="F88379"/>
            </a:solidFill>
          </a:ln>
        </p:spPr>
        <p:txBody>
          <a:bodyPr wrap="square">
            <a:spAutoFit/>
          </a:bodyPr>
          <a:lstStyle/>
          <a:p>
            <a:pPr marL="285750" indent="-285750">
              <a:buFont typeface="Arial" panose="020B0604020202020204" pitchFamily="34" charset="0"/>
              <a:buChar char="•"/>
            </a:pPr>
            <a:r>
              <a:rPr lang="en-US" sz="1600" b="1" dirty="0"/>
              <a:t>Decompose or not decompose? </a:t>
            </a:r>
          </a:p>
          <a:p>
            <a:pPr marL="742950" lvl="1" indent="-285750">
              <a:buFont typeface="Arial" panose="020B0604020202020204" pitchFamily="34" charset="0"/>
              <a:buChar char="•"/>
            </a:pPr>
            <a:r>
              <a:rPr lang="en-US" sz="1600" b="1" dirty="0"/>
              <a:t>The strategy: </a:t>
            </a:r>
            <a:r>
              <a:rPr lang="en-US" sz="1600" dirty="0"/>
              <a:t>What do we need to know in order to answer</a:t>
            </a:r>
          </a:p>
          <a:p>
            <a:pPr marL="742950" lvl="1" indent="-285750">
              <a:buFont typeface="Arial" panose="020B0604020202020204" pitchFamily="34" charset="0"/>
              <a:buChar char="•"/>
            </a:pPr>
            <a:r>
              <a:rPr lang="en-US" sz="1600" b="1" dirty="0"/>
              <a:t>What functions </a:t>
            </a:r>
            <a:r>
              <a:rPr lang="en-US" sz="1600" dirty="0"/>
              <a:t>are to be computed over components? </a:t>
            </a:r>
          </a:p>
          <a:p>
            <a:pPr marL="285750" indent="-285750">
              <a:buFont typeface="Arial" panose="020B0604020202020204" pitchFamily="34" charset="0"/>
              <a:buChar char="•"/>
            </a:pPr>
            <a:r>
              <a:rPr lang="en-US" sz="1600" dirty="0"/>
              <a:t>How/What to </a:t>
            </a:r>
            <a:r>
              <a:rPr lang="en-US" sz="1600" b="1" dirty="0"/>
              <a:t>learn</a:t>
            </a:r>
            <a:r>
              <a:rPr lang="en-US" sz="1600" dirty="0"/>
              <a:t>? </a:t>
            </a:r>
          </a:p>
        </p:txBody>
      </p:sp>
    </p:spTree>
    <p:extLst>
      <p:ext uri="{BB962C8B-B14F-4D97-AF65-F5344CB8AC3E}">
        <p14:creationId xmlns:p14="http://schemas.microsoft.com/office/powerpoint/2010/main" val="27569446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dirty="0"/>
              <a:t>Addressing “sparse” challenges that one </a:t>
            </a:r>
            <a:r>
              <a:rPr lang="en-US" b="1" dirty="0"/>
              <a:t>cannot train for directly</a:t>
            </a:r>
          </a:p>
          <a:p>
            <a:pPr lvl="1"/>
            <a:r>
              <a:rPr lang="en-US" b="1" dirty="0"/>
              <a:t>Decomposition and Composition (and some more)</a:t>
            </a:r>
          </a:p>
          <a:p>
            <a:r>
              <a:rPr lang="en-US" dirty="0"/>
              <a:t>Assigning values to multiple interrelated variables</a:t>
            </a:r>
          </a:p>
          <a:p>
            <a:pPr lvl="1"/>
            <a:r>
              <a:rPr lang="en-US" dirty="0"/>
              <a:t>Given observations and knowledge</a:t>
            </a:r>
          </a:p>
          <a:p>
            <a:pPr lvl="1"/>
            <a:r>
              <a:rPr lang="en-US" dirty="0"/>
              <a:t>Most likely assignment: Abduction</a:t>
            </a:r>
          </a:p>
          <a:p>
            <a:endParaRPr lang="en-US" dirty="0"/>
          </a:p>
          <a:p>
            <a:r>
              <a:rPr lang="en-US" dirty="0"/>
              <a:t>Computing functions over multiple interrelated inferred variables</a:t>
            </a:r>
          </a:p>
          <a:p>
            <a:pPr lvl="1"/>
            <a:r>
              <a:rPr lang="en-US" dirty="0"/>
              <a:t>Last; longest, most frequent, etc.</a:t>
            </a:r>
          </a:p>
          <a:p>
            <a:endParaRPr lang="en-US" dirty="0"/>
          </a:p>
          <a:p>
            <a:r>
              <a:rPr lang="en-US" dirty="0"/>
              <a:t>Decisions over a dynamic set of interrelated variables </a:t>
            </a:r>
          </a:p>
          <a:p>
            <a:pPr lvl="1"/>
            <a:r>
              <a:rPr lang="en-US" dirty="0"/>
              <a:t>The Aristotle example </a:t>
            </a:r>
          </a:p>
          <a:p>
            <a:pPr lvl="2"/>
            <a:r>
              <a:rPr lang="en-US" dirty="0"/>
              <a:t>Need a strategy to decide what the variables are &amp; a function computed over it </a:t>
            </a:r>
          </a:p>
          <a:p>
            <a:pPr lvl="1"/>
            <a:r>
              <a:rPr lang="en-US" dirty="0"/>
              <a:t>Temporal Commonsense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fld id="{BDF588C3-71D6-5D45-B118-1C664482E1C2}" type="slidenum">
              <a:rPr lang="en-US" smtClean="0"/>
              <a:t>55</a:t>
            </a:fld>
            <a:endParaRPr lang="en-US"/>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7523347" y="3835064"/>
            <a:ext cx="4526562" cy="646331"/>
          </a:xfrm>
          <a:prstGeom prst="rect">
            <a:avLst/>
          </a:prstGeom>
          <a:solidFill>
            <a:srgbClr val="FFFFCC"/>
          </a:solidFill>
          <a:ln>
            <a:solidFill>
              <a:schemeClr val="accent2"/>
            </a:solidFill>
          </a:ln>
        </p:spPr>
        <p:txBody>
          <a:bodyPr wrap="square">
            <a:spAutoFit/>
          </a:bodyPr>
          <a:lstStyle/>
          <a:p>
            <a:r>
              <a:rPr lang="en-US" dirty="0"/>
              <a:t>Who scored the last field goal for the Eagles?</a:t>
            </a:r>
          </a:p>
          <a:p>
            <a:r>
              <a:rPr lang="en-US" dirty="0"/>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5591096"/>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55746"/>
            <a:ext cx="2710701" cy="1211038"/>
          </a:xfrm>
          <a:prstGeom prst="rect">
            <a:avLst/>
          </a:prstGeom>
          <a:ln>
            <a:solidFill>
              <a:schemeClr val="accent2"/>
            </a:solidFill>
          </a:ln>
        </p:spPr>
      </p:pic>
      <p:pic>
        <p:nvPicPr>
          <p:cNvPr id="27" name="Picture 26">
            <a:extLst>
              <a:ext uri="{FF2B5EF4-FFF2-40B4-BE49-F238E27FC236}">
                <a16:creationId xmlns:a16="http://schemas.microsoft.com/office/drawing/2014/main" id="{0CDADACE-264C-4BCC-A248-6050BEF49C22}"/>
              </a:ext>
            </a:extLst>
          </p:cNvPr>
          <p:cNvPicPr>
            <a:picLocks noChangeAspect="1"/>
          </p:cNvPicPr>
          <p:nvPr/>
        </p:nvPicPr>
        <p:blipFill>
          <a:blip r:embed="rId5"/>
          <a:stretch>
            <a:fillRect/>
          </a:stretch>
        </p:blipFill>
        <p:spPr>
          <a:xfrm>
            <a:off x="4163586" y="5940598"/>
            <a:ext cx="3716975" cy="513092"/>
          </a:xfrm>
          <a:prstGeom prst="rect">
            <a:avLst/>
          </a:prstGeom>
          <a:ln>
            <a:solidFill>
              <a:schemeClr val="accent2"/>
            </a:solidFill>
          </a:ln>
        </p:spPr>
      </p:pic>
      <p:sp>
        <p:nvSpPr>
          <p:cNvPr id="10" name="Rectangle 9">
            <a:extLst>
              <a:ext uri="{FF2B5EF4-FFF2-40B4-BE49-F238E27FC236}">
                <a16:creationId xmlns:a16="http://schemas.microsoft.com/office/drawing/2014/main" id="{C35ACE2F-5E97-4EE7-B56A-7C06F78F012B}"/>
              </a:ext>
            </a:extLst>
          </p:cNvPr>
          <p:cNvSpPr/>
          <p:nvPr/>
        </p:nvSpPr>
        <p:spPr>
          <a:xfrm>
            <a:off x="7961344" y="5807359"/>
            <a:ext cx="2570126" cy="646331"/>
          </a:xfrm>
          <a:prstGeom prst="rect">
            <a:avLst/>
          </a:prstGeom>
          <a:solidFill>
            <a:srgbClr val="FFFFCC"/>
          </a:solidFill>
          <a:ln>
            <a:solidFill>
              <a:schemeClr val="accent2"/>
            </a:solidFill>
          </a:ln>
        </p:spPr>
        <p:txBody>
          <a:bodyPr wrap="square">
            <a:spAutoFit/>
          </a:bodyPr>
          <a:lstStyle/>
          <a:p>
            <a:r>
              <a:rPr lang="en-US" dirty="0"/>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r>
              <a:rPr lang="en-US" sz="4000" b="1" kern="0" dirty="0">
                <a:solidFill>
                  <a:srgbClr val="000000">
                    <a:lumMod val="75000"/>
                    <a:lumOff val="25000"/>
                  </a:srgbClr>
                </a:solidFill>
              </a:rPr>
              <a:t>Outline</a:t>
            </a:r>
            <a:endParaRPr lang="en-US" b="1" dirty="0"/>
          </a:p>
        </p:txBody>
      </p:sp>
      <p:sp>
        <p:nvSpPr>
          <p:cNvPr id="8" name="TextBox 7">
            <a:extLst>
              <a:ext uri="{FF2B5EF4-FFF2-40B4-BE49-F238E27FC236}">
                <a16:creationId xmlns:a16="http://schemas.microsoft.com/office/drawing/2014/main" id="{00FB082C-A403-40F4-A7E0-89FA824F804A}"/>
              </a:ext>
            </a:extLst>
          </p:cNvPr>
          <p:cNvSpPr txBox="1"/>
          <p:nvPr/>
        </p:nvSpPr>
        <p:spPr>
          <a:xfrm>
            <a:off x="173266" y="1819275"/>
            <a:ext cx="552450" cy="369332"/>
          </a:xfrm>
          <a:prstGeom prst="rect">
            <a:avLst/>
          </a:prstGeom>
          <a:noFill/>
        </p:spPr>
        <p:txBody>
          <a:bodyPr wrap="square" rtlCol="0">
            <a:spAutoFit/>
          </a:bodyPr>
          <a:lstStyle/>
          <a:p>
            <a:pPr algn="ctr"/>
            <a:r>
              <a:rPr lang="en-US" dirty="0">
                <a:solidFill>
                  <a:srgbClr val="FF0000"/>
                </a:solidFill>
              </a:rPr>
              <a:t>(1)</a:t>
            </a:r>
          </a:p>
        </p:txBody>
      </p:sp>
      <p:sp>
        <p:nvSpPr>
          <p:cNvPr id="13" name="TextBox 12">
            <a:extLst>
              <a:ext uri="{FF2B5EF4-FFF2-40B4-BE49-F238E27FC236}">
                <a16:creationId xmlns:a16="http://schemas.microsoft.com/office/drawing/2014/main" id="{5A175EF5-5CA8-4C95-8B8E-5EE8D8A2279F}"/>
              </a:ext>
            </a:extLst>
          </p:cNvPr>
          <p:cNvSpPr txBox="1"/>
          <p:nvPr/>
        </p:nvSpPr>
        <p:spPr>
          <a:xfrm>
            <a:off x="173266" y="3429000"/>
            <a:ext cx="552450" cy="369332"/>
          </a:xfrm>
          <a:prstGeom prst="rect">
            <a:avLst/>
          </a:prstGeom>
          <a:noFill/>
        </p:spPr>
        <p:txBody>
          <a:bodyPr wrap="square" rtlCol="0">
            <a:spAutoFit/>
          </a:bodyPr>
          <a:lstStyle/>
          <a:p>
            <a:pPr algn="ctr"/>
            <a:r>
              <a:rPr lang="en-US" dirty="0">
                <a:solidFill>
                  <a:srgbClr val="FF0000"/>
                </a:solidFill>
              </a:rPr>
              <a:t>(3)</a:t>
            </a:r>
          </a:p>
        </p:txBody>
      </p:sp>
      <p:sp>
        <p:nvSpPr>
          <p:cNvPr id="14" name="TextBox 13">
            <a:extLst>
              <a:ext uri="{FF2B5EF4-FFF2-40B4-BE49-F238E27FC236}">
                <a16:creationId xmlns:a16="http://schemas.microsoft.com/office/drawing/2014/main" id="{F2ABB6C8-5A62-4870-B8A8-6155A17F776D}"/>
              </a:ext>
            </a:extLst>
          </p:cNvPr>
          <p:cNvSpPr txBox="1"/>
          <p:nvPr/>
        </p:nvSpPr>
        <p:spPr>
          <a:xfrm>
            <a:off x="173266" y="4686300"/>
            <a:ext cx="552450" cy="369332"/>
          </a:xfrm>
          <a:prstGeom prst="rect">
            <a:avLst/>
          </a:prstGeom>
          <a:noFill/>
        </p:spPr>
        <p:txBody>
          <a:bodyPr wrap="square" rtlCol="0">
            <a:spAutoFit/>
          </a:bodyPr>
          <a:lstStyle/>
          <a:p>
            <a:pPr algn="ctr"/>
            <a:r>
              <a:rPr lang="en-US" dirty="0">
                <a:solidFill>
                  <a:srgbClr val="FF0000"/>
                </a:solidFill>
              </a:rPr>
              <a:t>(2)</a:t>
            </a:r>
          </a:p>
        </p:txBody>
      </p:sp>
    </p:spTree>
    <p:extLst>
      <p:ext uri="{BB962C8B-B14F-4D97-AF65-F5344CB8AC3E}">
        <p14:creationId xmlns:p14="http://schemas.microsoft.com/office/powerpoint/2010/main" val="10321096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Decomposition for Reasoning about Text</a:t>
            </a:r>
            <a:r>
              <a:rPr lang="en-US" sz="1400" dirty="0"/>
              <a:t>[Gupta et al. ICLR’20]</a:t>
            </a:r>
            <a:endParaRPr lang="en-US" sz="3600" dirty="0"/>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609600" y="1251856"/>
            <a:ext cx="5486400" cy="5118632"/>
          </a:xfrm>
        </p:spPr>
        <p:txBody>
          <a:bodyPr/>
          <a:lstStyle/>
          <a:p>
            <a:r>
              <a:rPr lang="en-US" sz="2000" dirty="0"/>
              <a:t>Answering complex questions require learning compositional, structured models, that </a:t>
            </a:r>
            <a:r>
              <a:rPr lang="en-US" sz="2000" dirty="0">
                <a:solidFill>
                  <a:srgbClr val="0070C0"/>
                </a:solidFill>
              </a:rPr>
              <a:t>depend on latent decisions </a:t>
            </a:r>
          </a:p>
          <a:p>
            <a:pPr lvl="1"/>
            <a:r>
              <a:rPr lang="en-US" sz="1800" dirty="0"/>
              <a:t>Hopefully prevents model from latching onto data artifacts, supports better generalization </a:t>
            </a:r>
          </a:p>
          <a:p>
            <a:endParaRPr lang="en-US" sz="2000" b="0" i="0" dirty="0">
              <a:effectLst/>
              <a:latin typeface="Arial" panose="020B0604020202020204" pitchFamily="34" charset="0"/>
            </a:endParaRPr>
          </a:p>
          <a:p>
            <a:r>
              <a:rPr lang="en-US" sz="2000" dirty="0"/>
              <a:t>We need to </a:t>
            </a:r>
            <a:r>
              <a:rPr lang="en-US" sz="2000" b="1" dirty="0"/>
              <a:t>induce a program</a:t>
            </a:r>
            <a:r>
              <a:rPr lang="en-US" sz="2000" dirty="0"/>
              <a:t>, with some executable modules at the leaves</a:t>
            </a:r>
          </a:p>
          <a:p>
            <a:pPr lvl="1"/>
            <a:r>
              <a:rPr lang="en-US" sz="1800" dirty="0"/>
              <a:t>“This phrase” indicates a field goal/touchdown</a:t>
            </a:r>
          </a:p>
          <a:p>
            <a:pPr lvl="1"/>
            <a:r>
              <a:rPr lang="en-US" sz="1800" dirty="0"/>
              <a:t>“This player” scored it; “this is the team” that scored it</a:t>
            </a:r>
          </a:p>
          <a:p>
            <a:pPr lvl="1"/>
            <a:r>
              <a:rPr lang="en-US" sz="1800" dirty="0"/>
              <a:t>“This is the length” of the field goal</a:t>
            </a:r>
          </a:p>
          <a:p>
            <a:r>
              <a:rPr lang="en-US" sz="2000" b="1" dirty="0"/>
              <a:t>Reason symbolically </a:t>
            </a:r>
            <a:r>
              <a:rPr lang="en-US" sz="2000" dirty="0"/>
              <a:t>over it.</a:t>
            </a:r>
          </a:p>
          <a:p>
            <a:pPr lvl="1"/>
            <a:r>
              <a:rPr lang="en-US" sz="1800" dirty="0"/>
              <a:t>Possibly, over probabilistic representations of the latent variables.</a:t>
            </a:r>
          </a:p>
          <a:p>
            <a:pPr lvl="1"/>
            <a:endParaRPr lang="en-US" dirty="0"/>
          </a:p>
        </p:txBody>
      </p:sp>
      <p:pic>
        <p:nvPicPr>
          <p:cNvPr id="6" name="Picture 5">
            <a:extLst>
              <a:ext uri="{FF2B5EF4-FFF2-40B4-BE49-F238E27FC236}">
                <a16:creationId xmlns:a16="http://schemas.microsoft.com/office/drawing/2014/main" id="{3D128908-AFD1-46E0-8C7F-7E61651443B4}"/>
              </a:ext>
            </a:extLst>
          </p:cNvPr>
          <p:cNvPicPr>
            <a:picLocks noChangeAspect="1"/>
          </p:cNvPicPr>
          <p:nvPr/>
        </p:nvPicPr>
        <p:blipFill>
          <a:blip r:embed="rId3"/>
          <a:stretch>
            <a:fillRect/>
          </a:stretch>
        </p:blipFill>
        <p:spPr>
          <a:xfrm>
            <a:off x="6096000" y="1098672"/>
            <a:ext cx="5922121" cy="2984094"/>
          </a:xfrm>
          <a:prstGeom prst="rect">
            <a:avLst/>
          </a:prstGeom>
        </p:spPr>
      </p:pic>
      <p:pic>
        <p:nvPicPr>
          <p:cNvPr id="5" name="Picture 4">
            <a:extLst>
              <a:ext uri="{FF2B5EF4-FFF2-40B4-BE49-F238E27FC236}">
                <a16:creationId xmlns:a16="http://schemas.microsoft.com/office/drawing/2014/main" id="{C56DFD74-D472-4217-BE01-15981E3D1227}"/>
              </a:ext>
            </a:extLst>
          </p:cNvPr>
          <p:cNvPicPr>
            <a:picLocks noChangeAspect="1"/>
          </p:cNvPicPr>
          <p:nvPr/>
        </p:nvPicPr>
        <p:blipFill>
          <a:blip r:embed="rId4"/>
          <a:stretch>
            <a:fillRect/>
          </a:stretch>
        </p:blipFill>
        <p:spPr>
          <a:xfrm>
            <a:off x="6837986" y="4165613"/>
            <a:ext cx="4438148" cy="2592193"/>
          </a:xfrm>
          <a:prstGeom prst="rect">
            <a:avLst/>
          </a:prstGeom>
        </p:spPr>
      </p:pic>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p:txBody>
          <a:bodyPr/>
          <a:lstStyle/>
          <a:p>
            <a:fld id="{BDF588C3-71D6-5D45-B118-1C664482E1C2}" type="slidenum">
              <a:rPr lang="en-US" smtClean="0"/>
              <a:t>56</a:t>
            </a:fld>
            <a:endParaRPr lang="en-US"/>
          </a:p>
        </p:txBody>
      </p:sp>
    </p:spTree>
    <p:extLst>
      <p:ext uri="{BB962C8B-B14F-4D97-AF65-F5344CB8AC3E}">
        <p14:creationId xmlns:p14="http://schemas.microsoft.com/office/powerpoint/2010/main" val="23155542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Indirect Supervision in Latent Decision Models</a:t>
            </a: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609600" y="1251856"/>
            <a:ext cx="5486400" cy="5118632"/>
          </a:xfrm>
        </p:spPr>
        <p:txBody>
          <a:bodyPr/>
          <a:lstStyle/>
          <a:p>
            <a:r>
              <a:rPr lang="en-US" sz="2000" dirty="0"/>
              <a:t>Answering complex questions require learning compositional, structured models, that </a:t>
            </a:r>
            <a:r>
              <a:rPr lang="en-US" sz="2000" dirty="0">
                <a:solidFill>
                  <a:srgbClr val="0070C0"/>
                </a:solidFill>
              </a:rPr>
              <a:t>depend on latent decisions </a:t>
            </a:r>
          </a:p>
          <a:p>
            <a:pPr lvl="1"/>
            <a:r>
              <a:rPr lang="en-US" sz="1800" dirty="0"/>
              <a:t>Hopefully prevents model from latching onto data artifacts, supports better generalization </a:t>
            </a:r>
          </a:p>
          <a:p>
            <a:endParaRPr lang="en-US" sz="2000" b="0" i="0" dirty="0">
              <a:effectLst/>
              <a:latin typeface="Arial" panose="020B0604020202020204" pitchFamily="34" charset="0"/>
            </a:endParaRPr>
          </a:p>
          <a:p>
            <a:r>
              <a:rPr lang="en-US" sz="2000" b="0" i="0" dirty="0">
                <a:effectLst/>
                <a:latin typeface="Arial" panose="020B0604020202020204" pitchFamily="34" charset="0"/>
              </a:rPr>
              <a:t>However, </a:t>
            </a:r>
            <a:r>
              <a:rPr lang="en-US" sz="2000" b="1" i="0" dirty="0">
                <a:effectLst/>
                <a:latin typeface="Arial" panose="020B0604020202020204" pitchFamily="34" charset="0"/>
              </a:rPr>
              <a:t>end-task supervision </a:t>
            </a:r>
            <a:r>
              <a:rPr lang="en-US" sz="2000" b="0" i="0" dirty="0">
                <a:effectLst/>
                <a:latin typeface="Arial" panose="020B0604020202020204" pitchFamily="34" charset="0"/>
              </a:rPr>
              <a:t>provides a weak indirect signal to latent decisions</a:t>
            </a:r>
          </a:p>
          <a:p>
            <a:pPr lvl="1"/>
            <a:r>
              <a:rPr lang="en-US" sz="1600" b="0" i="0" dirty="0">
                <a:effectLst/>
                <a:latin typeface="Arial" panose="020B0604020202020204" pitchFamily="34" charset="0"/>
              </a:rPr>
              <a:t>When do we learn “touchdown”?</a:t>
            </a:r>
          </a:p>
          <a:p>
            <a:pPr lvl="1"/>
            <a:r>
              <a:rPr lang="en-US" sz="1600" dirty="0">
                <a:latin typeface="Arial" panose="020B0604020202020204" pitchFamily="34" charset="0"/>
              </a:rPr>
              <a:t>In fact, also: when do we learn “max”?</a:t>
            </a:r>
          </a:p>
          <a:p>
            <a:pPr lvl="1"/>
            <a:endParaRPr lang="en-US" sz="1600" b="0" i="0" dirty="0">
              <a:effectLst/>
              <a:latin typeface="Arial" panose="020B0604020202020204" pitchFamily="34" charset="0"/>
            </a:endParaRPr>
          </a:p>
          <a:p>
            <a:r>
              <a:rPr lang="en-US" sz="2000" dirty="0">
                <a:latin typeface="Arial" panose="020B0604020202020204" pitchFamily="34" charset="0"/>
              </a:rPr>
              <a:t>W</a:t>
            </a:r>
            <a:r>
              <a:rPr lang="en-US" sz="2000" b="0" i="0" dirty="0">
                <a:effectLst/>
                <a:latin typeface="Arial" panose="020B0604020202020204" pitchFamily="34" charset="0"/>
              </a:rPr>
              <a:t>e introduce a way to </a:t>
            </a:r>
            <a:r>
              <a:rPr lang="en-US" sz="2000" b="0" i="0" dirty="0">
                <a:solidFill>
                  <a:srgbClr val="0070C0"/>
                </a:solidFill>
                <a:effectLst/>
                <a:latin typeface="Arial" panose="020B0604020202020204" pitchFamily="34" charset="0"/>
              </a:rPr>
              <a:t>generate and  leverage indirect </a:t>
            </a:r>
            <a:r>
              <a:rPr lang="en-US" sz="2000" dirty="0">
                <a:solidFill>
                  <a:srgbClr val="0070C0"/>
                </a:solidFill>
                <a:latin typeface="Arial" panose="020B0604020202020204" pitchFamily="34" charset="0"/>
              </a:rPr>
              <a:t>supervision signals via </a:t>
            </a:r>
            <a:r>
              <a:rPr lang="en-US" sz="2000" b="0" i="0" dirty="0">
                <a:solidFill>
                  <a:srgbClr val="0070C0"/>
                </a:solidFill>
                <a:effectLst/>
                <a:latin typeface="Arial" panose="020B0604020202020204" pitchFamily="34" charset="0"/>
              </a:rPr>
              <a:t>paired examples </a:t>
            </a:r>
          </a:p>
          <a:p>
            <a:pPr lvl="1"/>
            <a:r>
              <a:rPr lang="en-US" sz="1600" b="0" i="0" dirty="0">
                <a:effectLst/>
                <a:latin typeface="Arial" panose="020B0604020202020204" pitchFamily="34" charset="0"/>
              </a:rPr>
              <a:t>Stronger cues for learning latent decisions.</a:t>
            </a:r>
            <a:endParaRPr lang="en-US" sz="1600" dirty="0"/>
          </a:p>
        </p:txBody>
      </p:sp>
      <p:pic>
        <p:nvPicPr>
          <p:cNvPr id="6" name="Picture 5">
            <a:extLst>
              <a:ext uri="{FF2B5EF4-FFF2-40B4-BE49-F238E27FC236}">
                <a16:creationId xmlns:a16="http://schemas.microsoft.com/office/drawing/2014/main" id="{3D128908-AFD1-46E0-8C7F-7E61651443B4}"/>
              </a:ext>
            </a:extLst>
          </p:cNvPr>
          <p:cNvPicPr>
            <a:picLocks noChangeAspect="1"/>
          </p:cNvPicPr>
          <p:nvPr/>
        </p:nvPicPr>
        <p:blipFill>
          <a:blip r:embed="rId3"/>
          <a:stretch>
            <a:fillRect/>
          </a:stretch>
        </p:blipFill>
        <p:spPr>
          <a:xfrm>
            <a:off x="6096000" y="1098672"/>
            <a:ext cx="5922121" cy="2984094"/>
          </a:xfrm>
          <a:prstGeom prst="rect">
            <a:avLst/>
          </a:prstGeom>
        </p:spPr>
      </p:pic>
      <p:pic>
        <p:nvPicPr>
          <p:cNvPr id="8" name="Picture 7">
            <a:extLst>
              <a:ext uri="{FF2B5EF4-FFF2-40B4-BE49-F238E27FC236}">
                <a16:creationId xmlns:a16="http://schemas.microsoft.com/office/drawing/2014/main" id="{FCB71194-7720-4581-8386-8192AE401282}"/>
              </a:ext>
            </a:extLst>
          </p:cNvPr>
          <p:cNvPicPr>
            <a:picLocks noChangeAspect="1"/>
          </p:cNvPicPr>
          <p:nvPr/>
        </p:nvPicPr>
        <p:blipFill>
          <a:blip r:embed="rId4"/>
          <a:stretch>
            <a:fillRect/>
          </a:stretch>
        </p:blipFill>
        <p:spPr>
          <a:xfrm>
            <a:off x="6563931" y="4441873"/>
            <a:ext cx="4986258" cy="2462688"/>
          </a:xfrm>
          <a:prstGeom prst="rect">
            <a:avLst/>
          </a:prstGeom>
        </p:spPr>
      </p:pic>
      <p:sp>
        <p:nvSpPr>
          <p:cNvPr id="9" name="TextBox 8">
            <a:extLst>
              <a:ext uri="{FF2B5EF4-FFF2-40B4-BE49-F238E27FC236}">
                <a16:creationId xmlns:a16="http://schemas.microsoft.com/office/drawing/2014/main" id="{27225EF5-522C-4C61-B426-3243BF23D152}"/>
              </a:ext>
            </a:extLst>
          </p:cNvPr>
          <p:cNvSpPr txBox="1"/>
          <p:nvPr/>
        </p:nvSpPr>
        <p:spPr>
          <a:xfrm>
            <a:off x="7909375" y="4082766"/>
            <a:ext cx="2295370" cy="369332"/>
          </a:xfrm>
          <a:prstGeom prst="rect">
            <a:avLst/>
          </a:prstGeom>
          <a:solidFill>
            <a:srgbClr val="FFFFCC"/>
          </a:solidFill>
          <a:ln>
            <a:solidFill>
              <a:srgbClr val="FF9933"/>
            </a:solidFill>
          </a:ln>
        </p:spPr>
        <p:txBody>
          <a:bodyPr wrap="square" rtlCol="0">
            <a:spAutoFit/>
          </a:bodyPr>
          <a:lstStyle/>
          <a:p>
            <a:pPr algn="ctr"/>
            <a:r>
              <a:rPr lang="en-US" dirty="0">
                <a:latin typeface="Calibri" panose="020F0502020204030204" pitchFamily="34" charset="0"/>
                <a:cs typeface="Calibri" panose="020F0502020204030204" pitchFamily="34" charset="0"/>
              </a:rPr>
              <a:t>Latent Decision Model</a:t>
            </a:r>
          </a:p>
        </p:txBody>
      </p:sp>
      <p:sp>
        <p:nvSpPr>
          <p:cNvPr id="10" name="TextBox 9">
            <a:extLst>
              <a:ext uri="{FF2B5EF4-FFF2-40B4-BE49-F238E27FC236}">
                <a16:creationId xmlns:a16="http://schemas.microsoft.com/office/drawing/2014/main" id="{05606895-520B-443F-9258-8B26A662B49D}"/>
              </a:ext>
            </a:extLst>
          </p:cNvPr>
          <p:cNvSpPr txBox="1"/>
          <p:nvPr/>
        </p:nvSpPr>
        <p:spPr>
          <a:xfrm>
            <a:off x="9265038" y="173447"/>
            <a:ext cx="1364232" cy="60016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Gupta, Gardner, Singh, Roth,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In Submission</a:t>
            </a:r>
          </a:p>
        </p:txBody>
      </p:sp>
      <p:sp>
        <p:nvSpPr>
          <p:cNvPr id="4" name="Slide Number Placeholder 3">
            <a:extLst>
              <a:ext uri="{FF2B5EF4-FFF2-40B4-BE49-F238E27FC236}">
                <a16:creationId xmlns:a16="http://schemas.microsoft.com/office/drawing/2014/main" id="{F941E6E6-0D72-4596-91CA-7F663677207A}"/>
              </a:ext>
            </a:extLst>
          </p:cNvPr>
          <p:cNvSpPr>
            <a:spLocks noGrp="1"/>
          </p:cNvSpPr>
          <p:nvPr>
            <p:ph type="sldNum" sz="quarter" idx="11"/>
          </p:nvPr>
        </p:nvSpPr>
        <p:spPr/>
        <p:txBody>
          <a:bodyPr/>
          <a:lstStyle/>
          <a:p>
            <a:fld id="{BDF588C3-71D6-5D45-B118-1C664482E1C2}" type="slidenum">
              <a:rPr lang="en-US" smtClean="0"/>
              <a:t>57</a:t>
            </a:fld>
            <a:endParaRPr lang="en-US"/>
          </a:p>
        </p:txBody>
      </p:sp>
    </p:spTree>
    <p:extLst>
      <p:ext uri="{BB962C8B-B14F-4D97-AF65-F5344CB8AC3E}">
        <p14:creationId xmlns:p14="http://schemas.microsoft.com/office/powerpoint/2010/main" val="25054406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5B3B-D1E2-4B4F-949B-14EDCA5E951C}"/>
              </a:ext>
            </a:extLst>
          </p:cNvPr>
          <p:cNvSpPr>
            <a:spLocks noGrp="1"/>
          </p:cNvSpPr>
          <p:nvPr>
            <p:ph type="title"/>
          </p:nvPr>
        </p:nvSpPr>
        <p:spPr/>
        <p:txBody>
          <a:bodyPr/>
          <a:lstStyle/>
          <a:p>
            <a:r>
              <a:rPr lang="en-US" dirty="0"/>
              <a:t>Paired Objective</a:t>
            </a:r>
          </a:p>
        </p:txBody>
      </p:sp>
      <p:sp>
        <p:nvSpPr>
          <p:cNvPr id="4" name="Slide Number Placeholder 3">
            <a:extLst>
              <a:ext uri="{FF2B5EF4-FFF2-40B4-BE49-F238E27FC236}">
                <a16:creationId xmlns:a16="http://schemas.microsoft.com/office/drawing/2014/main" id="{AD1B3ADA-4824-EC4B-86F7-11040051E6B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1031" name="Picture 7">
            <a:extLst>
              <a:ext uri="{FF2B5EF4-FFF2-40B4-BE49-F238E27FC236}">
                <a16:creationId xmlns:a16="http://schemas.microsoft.com/office/drawing/2014/main" id="{277266DA-3B73-5244-88FD-F74811344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0" y="-1273175"/>
            <a:ext cx="203200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DB366DA-2D1C-F04C-9854-00C344F58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01" y="1669984"/>
            <a:ext cx="11561197" cy="2355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FCF4C7-6E87-4246-8D1E-F6F32DB3E697}"/>
              </a:ext>
            </a:extLst>
          </p:cNvPr>
          <p:cNvSpPr/>
          <p:nvPr/>
        </p:nvSpPr>
        <p:spPr>
          <a:xfrm>
            <a:off x="3609837" y="4751427"/>
            <a:ext cx="4972323"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Enforce consistency between outputs of shared-substructures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rPr>
              <a:t>encourage similarity between outputs</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cxnSp>
        <p:nvCxnSpPr>
          <p:cNvPr id="9" name="Straight Arrow Connector 8">
            <a:extLst>
              <a:ext uri="{FF2B5EF4-FFF2-40B4-BE49-F238E27FC236}">
                <a16:creationId xmlns:a16="http://schemas.microsoft.com/office/drawing/2014/main" id="{251350AC-23EF-F44A-BD9F-863790BF3723}"/>
              </a:ext>
            </a:extLst>
          </p:cNvPr>
          <p:cNvCxnSpPr>
            <a:cxnSpLocks/>
            <a:stCxn id="3" idx="1"/>
          </p:cNvCxnSpPr>
          <p:nvPr/>
        </p:nvCxnSpPr>
        <p:spPr>
          <a:xfrm flipH="1" flipV="1">
            <a:off x="1566407" y="4025878"/>
            <a:ext cx="2043430" cy="13103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22E7C5B-569E-A948-8DD3-263228C72F69}"/>
              </a:ext>
            </a:extLst>
          </p:cNvPr>
          <p:cNvCxnSpPr>
            <a:cxnSpLocks/>
            <a:stCxn id="3" idx="3"/>
          </p:cNvCxnSpPr>
          <p:nvPr/>
        </p:nvCxnSpPr>
        <p:spPr>
          <a:xfrm flipV="1">
            <a:off x="8582160" y="4096761"/>
            <a:ext cx="1755640" cy="12394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719543D-6028-4892-BABD-16910C4EBFDF}"/>
              </a:ext>
            </a:extLst>
          </p:cNvPr>
          <p:cNvSpPr/>
          <p:nvPr/>
        </p:nvSpPr>
        <p:spPr>
          <a:xfrm>
            <a:off x="216578" y="1381125"/>
            <a:ext cx="3571717" cy="2599799"/>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0" name="Rectangle 9">
            <a:extLst>
              <a:ext uri="{FF2B5EF4-FFF2-40B4-BE49-F238E27FC236}">
                <a16:creationId xmlns:a16="http://schemas.microsoft.com/office/drawing/2014/main" id="{02260DE6-01FA-4C65-8B11-2C10642F38AC}"/>
              </a:ext>
            </a:extLst>
          </p:cNvPr>
          <p:cNvSpPr/>
          <p:nvPr/>
        </p:nvSpPr>
        <p:spPr>
          <a:xfrm>
            <a:off x="8304881" y="1405975"/>
            <a:ext cx="3571717" cy="2599799"/>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4728503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2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25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848A-EB3F-0947-A898-2BD4B1F7A5C9}"/>
              </a:ext>
            </a:extLst>
          </p:cNvPr>
          <p:cNvSpPr>
            <a:spLocks noGrp="1"/>
          </p:cNvSpPr>
          <p:nvPr>
            <p:ph type="title"/>
          </p:nvPr>
        </p:nvSpPr>
        <p:spPr/>
        <p:txBody>
          <a:bodyPr/>
          <a:lstStyle/>
          <a:p>
            <a:r>
              <a:rPr lang="en-US" dirty="0"/>
              <a:t>Results: compositional generalization</a:t>
            </a:r>
          </a:p>
        </p:txBody>
      </p:sp>
      <p:sp>
        <p:nvSpPr>
          <p:cNvPr id="4" name="Slide Number Placeholder 3">
            <a:extLst>
              <a:ext uri="{FF2B5EF4-FFF2-40B4-BE49-F238E27FC236}">
                <a16:creationId xmlns:a16="http://schemas.microsoft.com/office/drawing/2014/main" id="{C49EE99F-F650-EB45-A37B-2216F287CAA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Content Placeholder 2">
            <a:extLst>
              <a:ext uri="{FF2B5EF4-FFF2-40B4-BE49-F238E27FC236}">
                <a16:creationId xmlns:a16="http://schemas.microsoft.com/office/drawing/2014/main" id="{12081BA3-AB72-0740-ACD1-66CB6EBAC0A3}"/>
              </a:ext>
            </a:extLst>
          </p:cNvPr>
          <p:cNvSpPr>
            <a:spLocks noGrp="1"/>
          </p:cNvSpPr>
          <p:nvPr>
            <p:ph idx="1"/>
          </p:nvPr>
        </p:nvSpPr>
        <p:spPr>
          <a:xfrm>
            <a:off x="609600" y="1251857"/>
            <a:ext cx="5728735" cy="2560726"/>
          </a:xfrm>
        </p:spPr>
        <p:txBody>
          <a:bodyPr/>
          <a:lstStyle/>
          <a:p>
            <a:r>
              <a:rPr lang="en-US" b="1" dirty="0"/>
              <a:t>Test on more complex questions than trained on</a:t>
            </a:r>
            <a:br>
              <a:rPr lang="en-US" dirty="0"/>
            </a:br>
            <a:r>
              <a:rPr lang="en-US" dirty="0"/>
              <a:t>E.g. </a:t>
            </a:r>
            <a:r>
              <a:rPr lang="en-US" i="1" dirty="0"/>
              <a:t>How many more mg/L is the highest amount of arsenic in drinking water linked to skin cancer risk than the lowest mg/L amount?</a:t>
            </a:r>
          </a:p>
        </p:txBody>
      </p:sp>
      <p:pic>
        <p:nvPicPr>
          <p:cNvPr id="6146" name="Picture 2">
            <a:extLst>
              <a:ext uri="{FF2B5EF4-FFF2-40B4-BE49-F238E27FC236}">
                <a16:creationId xmlns:a16="http://schemas.microsoft.com/office/drawing/2014/main" id="{D54A519A-921F-264E-9265-B5546D2FB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214171"/>
            <a:ext cx="5728735" cy="1167379"/>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754F92AC-5EF8-4ADC-A302-7E53555544F6}"/>
              </a:ext>
            </a:extLst>
          </p:cNvPr>
          <p:cNvSpPr txBox="1">
            <a:spLocks/>
          </p:cNvSpPr>
          <p:nvPr/>
        </p:nvSpPr>
        <p:spPr bwMode="auto">
          <a:xfrm>
            <a:off x="6367219" y="1251857"/>
            <a:ext cx="5728735" cy="256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Performance vs. Training Instances</a:t>
            </a:r>
            <a:br>
              <a:rPr lang="en-US" kern="0" dirty="0"/>
            </a:br>
            <a:endParaRPr lang="en-US" i="1" kern="0" dirty="0"/>
          </a:p>
        </p:txBody>
      </p:sp>
      <p:pic>
        <p:nvPicPr>
          <p:cNvPr id="7" name="Picture 6">
            <a:extLst>
              <a:ext uri="{FF2B5EF4-FFF2-40B4-BE49-F238E27FC236}">
                <a16:creationId xmlns:a16="http://schemas.microsoft.com/office/drawing/2014/main" id="{73BB3B1A-71AC-4DE1-8539-2641085AA06E}"/>
              </a:ext>
            </a:extLst>
          </p:cNvPr>
          <p:cNvPicPr>
            <a:picLocks noChangeAspect="1"/>
          </p:cNvPicPr>
          <p:nvPr/>
        </p:nvPicPr>
        <p:blipFill>
          <a:blip r:embed="rId3"/>
          <a:stretch>
            <a:fillRect/>
          </a:stretch>
        </p:blipFill>
        <p:spPr>
          <a:xfrm>
            <a:off x="6617539" y="3255442"/>
            <a:ext cx="5068183" cy="2126108"/>
          </a:xfrm>
          <a:prstGeom prst="rect">
            <a:avLst/>
          </a:prstGeom>
          <a:solidFill>
            <a:schemeClr val="accent2"/>
          </a:solidFill>
          <a:ln>
            <a:solidFill>
              <a:schemeClr val="accent2"/>
            </a:solidFill>
          </a:ln>
        </p:spPr>
      </p:pic>
      <p:sp>
        <p:nvSpPr>
          <p:cNvPr id="10" name="Arrow: Right 9">
            <a:extLst>
              <a:ext uri="{FF2B5EF4-FFF2-40B4-BE49-F238E27FC236}">
                <a16:creationId xmlns:a16="http://schemas.microsoft.com/office/drawing/2014/main" id="{F06FBEDE-FEE9-451B-8B91-9E6CB242102E}"/>
              </a:ext>
            </a:extLst>
          </p:cNvPr>
          <p:cNvSpPr/>
          <p:nvPr/>
        </p:nvSpPr>
        <p:spPr>
          <a:xfrm rot="16200000">
            <a:off x="3405002" y="5540467"/>
            <a:ext cx="404154" cy="188425"/>
          </a:xfrm>
          <a:prstGeom prst="rightArrow">
            <a:avLst/>
          </a:prstGeom>
          <a:solidFill>
            <a:schemeClr val="accent2"/>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1" name="Arrow: Right 10">
            <a:extLst>
              <a:ext uri="{FF2B5EF4-FFF2-40B4-BE49-F238E27FC236}">
                <a16:creationId xmlns:a16="http://schemas.microsoft.com/office/drawing/2014/main" id="{539A4856-2CB0-440D-A1A4-075A75BE944C}"/>
              </a:ext>
            </a:extLst>
          </p:cNvPr>
          <p:cNvSpPr/>
          <p:nvPr/>
        </p:nvSpPr>
        <p:spPr>
          <a:xfrm rot="16200000">
            <a:off x="5633742" y="5540467"/>
            <a:ext cx="404154" cy="188425"/>
          </a:xfrm>
          <a:prstGeom prst="rightArrow">
            <a:avLst/>
          </a:prstGeom>
          <a:solidFill>
            <a:schemeClr val="accent2"/>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544189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90DD-82DB-4993-AF96-90480F165D92}"/>
              </a:ext>
            </a:extLst>
          </p:cNvPr>
          <p:cNvSpPr>
            <a:spLocks noGrp="1"/>
          </p:cNvSpPr>
          <p:nvPr>
            <p:ph type="title"/>
          </p:nvPr>
        </p:nvSpPr>
        <p:spPr/>
        <p:txBody>
          <a:bodyPr/>
          <a:lstStyle/>
          <a:p>
            <a:r>
              <a:rPr lang="en-US" dirty="0"/>
              <a:t>Nice to Meet You</a:t>
            </a:r>
          </a:p>
        </p:txBody>
      </p:sp>
      <p:pic>
        <p:nvPicPr>
          <p:cNvPr id="6" name="Content Placeholder 5">
            <a:extLst>
              <a:ext uri="{FF2B5EF4-FFF2-40B4-BE49-F238E27FC236}">
                <a16:creationId xmlns:a16="http://schemas.microsoft.com/office/drawing/2014/main" id="{0E6A019D-89D7-4492-B0F8-B7B4C63D92DE}"/>
              </a:ext>
            </a:extLst>
          </p:cNvPr>
          <p:cNvPicPr>
            <a:picLocks noGrp="1" noChangeAspect="1"/>
          </p:cNvPicPr>
          <p:nvPr>
            <p:ph idx="1"/>
          </p:nvPr>
        </p:nvPicPr>
        <p:blipFill>
          <a:blip r:embed="rId2"/>
          <a:stretch>
            <a:fillRect/>
          </a:stretch>
        </p:blipFill>
        <p:spPr>
          <a:xfrm>
            <a:off x="3740373" y="1252538"/>
            <a:ext cx="4711253" cy="4484687"/>
          </a:xfrm>
        </p:spPr>
      </p:pic>
      <p:sp>
        <p:nvSpPr>
          <p:cNvPr id="4" name="Slide Number Placeholder 3">
            <a:extLst>
              <a:ext uri="{FF2B5EF4-FFF2-40B4-BE49-F238E27FC236}">
                <a16:creationId xmlns:a16="http://schemas.microsoft.com/office/drawing/2014/main" id="{7E6D707B-D809-40D6-A51A-33A522D90CEC}"/>
              </a:ext>
            </a:extLst>
          </p:cNvPr>
          <p:cNvSpPr>
            <a:spLocks noGrp="1"/>
          </p:cNvSpPr>
          <p:nvPr>
            <p:ph type="sldNum" sz="quarter" idx="11"/>
          </p:nvPr>
        </p:nvSpPr>
        <p:spPr/>
        <p:txBody>
          <a:bodyPr/>
          <a:lstStyle/>
          <a:p>
            <a:fld id="{BDF588C3-71D6-5D45-B118-1C664482E1C2}" type="slidenum">
              <a:rPr lang="en-US" smtClean="0"/>
              <a:t>6</a:t>
            </a:fld>
            <a:endParaRPr lang="en-US"/>
          </a:p>
        </p:txBody>
      </p:sp>
      <p:sp>
        <p:nvSpPr>
          <p:cNvPr id="5" name="TextBox 4">
            <a:extLst>
              <a:ext uri="{FF2B5EF4-FFF2-40B4-BE49-F238E27FC236}">
                <a16:creationId xmlns:a16="http://schemas.microsoft.com/office/drawing/2014/main" id="{B6AE15E1-D967-4B3C-9391-D6DF993429E5}"/>
              </a:ext>
            </a:extLst>
          </p:cNvPr>
          <p:cNvSpPr txBox="1"/>
          <p:nvPr/>
        </p:nvSpPr>
        <p:spPr>
          <a:xfrm>
            <a:off x="8408891" y="910109"/>
            <a:ext cx="3657600" cy="2862322"/>
          </a:xfrm>
          <a:prstGeom prst="rect">
            <a:avLst/>
          </a:prstGeom>
          <a:solidFill>
            <a:srgbClr val="FAE1AF"/>
          </a:solidFill>
          <a:ln w="19050">
            <a:solidFill>
              <a:srgbClr val="A7001B"/>
            </a:solidFill>
          </a:ln>
        </p:spPr>
        <p:txBody>
          <a:bodyPr wrap="square" rtlCol="0">
            <a:spAutoFit/>
          </a:bodyPr>
          <a:lstStyle/>
          <a:p>
            <a:pPr marL="285750" indent="-285750">
              <a:buFont typeface="Wingdings" panose="05000000000000000000" pitchFamily="2" charset="2"/>
              <a:buChar char="§"/>
            </a:pPr>
            <a:r>
              <a:rPr lang="en-US" dirty="0">
                <a:solidFill>
                  <a:srgbClr val="000080"/>
                </a:solidFill>
                <a:latin typeface="+mn-lt"/>
              </a:rPr>
              <a:t>Identify units</a:t>
            </a:r>
          </a:p>
          <a:p>
            <a:pPr marL="285750" indent="-285750">
              <a:buFont typeface="Wingdings" panose="05000000000000000000" pitchFamily="2" charset="2"/>
              <a:buChar char="§"/>
            </a:pPr>
            <a:r>
              <a:rPr lang="en-US" dirty="0">
                <a:solidFill>
                  <a:srgbClr val="000080"/>
                </a:solidFill>
                <a:latin typeface="+mn-lt"/>
              </a:rPr>
              <a:t>Consider multiple </a:t>
            </a:r>
          </a:p>
          <a:p>
            <a:r>
              <a:rPr lang="en-US" dirty="0">
                <a:solidFill>
                  <a:srgbClr val="000080"/>
                </a:solidFill>
                <a:latin typeface="+mn-lt"/>
              </a:rPr>
              <a:t>     representations &amp; interpretations </a:t>
            </a:r>
          </a:p>
          <a:p>
            <a:pPr marL="742950" lvl="1" indent="-285750">
              <a:buFont typeface="Wingdings" panose="05000000000000000000" pitchFamily="2" charset="2"/>
              <a:buChar char="§"/>
            </a:pPr>
            <a:r>
              <a:rPr lang="en-US" dirty="0">
                <a:solidFill>
                  <a:srgbClr val="000080"/>
                </a:solidFill>
                <a:latin typeface="+mn-lt"/>
              </a:rPr>
              <a:t>Pictures, text, layout, spelling, phonetics</a:t>
            </a:r>
          </a:p>
          <a:p>
            <a:pPr marL="285750" indent="-285750">
              <a:buFont typeface="Wingdings" panose="05000000000000000000" pitchFamily="2" charset="2"/>
              <a:buChar char="§"/>
            </a:pPr>
            <a:r>
              <a:rPr lang="en-US" dirty="0">
                <a:solidFill>
                  <a:srgbClr val="000080"/>
                </a:solidFill>
                <a:latin typeface="+mn-lt"/>
              </a:rPr>
              <a:t>Put it all together: </a:t>
            </a:r>
          </a:p>
          <a:p>
            <a:pPr marL="742950" lvl="1" indent="-285750">
              <a:buFont typeface="Wingdings" panose="05000000000000000000" pitchFamily="2" charset="2"/>
              <a:buChar char="§"/>
            </a:pPr>
            <a:r>
              <a:rPr lang="en-US" dirty="0">
                <a:solidFill>
                  <a:srgbClr val="000080"/>
                </a:solidFill>
                <a:latin typeface="+mn-lt"/>
              </a:rPr>
              <a:t>Determine “best” global interpretation</a:t>
            </a:r>
          </a:p>
          <a:p>
            <a:pPr marL="285750" indent="-285750">
              <a:buFont typeface="Wingdings" panose="05000000000000000000" pitchFamily="2" charset="2"/>
              <a:buChar char="§"/>
            </a:pPr>
            <a:r>
              <a:rPr lang="en-US" dirty="0">
                <a:solidFill>
                  <a:srgbClr val="000080"/>
                </a:solidFill>
                <a:latin typeface="+mn-lt"/>
              </a:rPr>
              <a:t>Satisfy expectations</a:t>
            </a:r>
          </a:p>
          <a:p>
            <a:pPr marL="742950" lvl="1" indent="-285750">
              <a:buFont typeface="Wingdings" panose="05000000000000000000" pitchFamily="2" charset="2"/>
              <a:buChar char="§"/>
            </a:pPr>
            <a:r>
              <a:rPr lang="en-US" dirty="0">
                <a:solidFill>
                  <a:srgbClr val="000080"/>
                </a:solidFill>
                <a:latin typeface="+mn-lt"/>
              </a:rPr>
              <a:t>Slide; puzzle</a:t>
            </a:r>
          </a:p>
        </p:txBody>
      </p:sp>
      <p:sp>
        <p:nvSpPr>
          <p:cNvPr id="7" name="TextBox 6">
            <a:extLst>
              <a:ext uri="{FF2B5EF4-FFF2-40B4-BE49-F238E27FC236}">
                <a16:creationId xmlns:a16="http://schemas.microsoft.com/office/drawing/2014/main" id="{1FFFE622-ABAE-419B-9214-820342E4FCC9}"/>
              </a:ext>
            </a:extLst>
          </p:cNvPr>
          <p:cNvSpPr txBox="1"/>
          <p:nvPr/>
        </p:nvSpPr>
        <p:spPr>
          <a:xfrm>
            <a:off x="643578" y="5820174"/>
            <a:ext cx="10904844" cy="830997"/>
          </a:xfrm>
          <a:prstGeom prst="rect">
            <a:avLst/>
          </a:prstGeom>
          <a:solidFill>
            <a:srgbClr val="FFFFCC"/>
          </a:solidFill>
          <a:ln w="28575">
            <a:solidFill>
              <a:srgbClr val="FF0000"/>
            </a:solidFill>
          </a:ln>
        </p:spPr>
        <p:txBody>
          <a:bodyPr wrap="none" rtlCol="0">
            <a:spAutoFit/>
          </a:bodyPr>
          <a:lstStyle/>
          <a:p>
            <a:pPr algn="ctr"/>
            <a:r>
              <a:rPr lang="en-US" sz="2400" dirty="0">
                <a:latin typeface="+mn-lt"/>
              </a:rPr>
              <a:t>Computational Problem: </a:t>
            </a:r>
          </a:p>
          <a:p>
            <a:pPr algn="ctr"/>
            <a:r>
              <a:rPr lang="en-US" sz="2400" dirty="0">
                <a:latin typeface="+mn-lt"/>
              </a:rPr>
              <a:t>Assigning values to multiple variables, accounting for interdependencies among them </a:t>
            </a:r>
          </a:p>
        </p:txBody>
      </p:sp>
    </p:spTree>
    <p:extLst>
      <p:ext uri="{BB962C8B-B14F-4D97-AF65-F5344CB8AC3E}">
        <p14:creationId xmlns:p14="http://schemas.microsoft.com/office/powerpoint/2010/main" val="1474123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6A3948-0CD2-A14B-8AF2-90B0E45E3525}"/>
              </a:ext>
            </a:extLst>
          </p:cNvPr>
          <p:cNvSpPr>
            <a:spLocks noGrp="1"/>
          </p:cNvSpPr>
          <p:nvPr>
            <p:ph idx="1"/>
          </p:nvPr>
        </p:nvSpPr>
        <p:spPr>
          <a:xfrm>
            <a:off x="419100" y="866337"/>
            <a:ext cx="11394948" cy="4458732"/>
          </a:xfrm>
        </p:spPr>
        <p:txBody>
          <a:bodyPr>
            <a:normAutofit/>
          </a:bodyPr>
          <a:lstStyle/>
          <a:p>
            <a:pPr>
              <a:lnSpc>
                <a:spcPct val="100000"/>
              </a:lnSpc>
            </a:pPr>
            <a:r>
              <a:rPr lang="en-US" sz="1800" b="1" dirty="0"/>
              <a:t>Addressing “sparse” QA challenges that one cannot train for directly</a:t>
            </a:r>
          </a:p>
          <a:p>
            <a:pPr>
              <a:lnSpc>
                <a:spcPct val="100000"/>
              </a:lnSpc>
            </a:pPr>
            <a:r>
              <a:rPr lang="en-US" sz="1800" dirty="0"/>
              <a:t>Create a unified representation of families of graphs (symbolic + continuous). </a:t>
            </a:r>
          </a:p>
          <a:p>
            <a:pPr>
              <a:lnSpc>
                <a:spcPct val="100000"/>
              </a:lnSpc>
            </a:pPr>
            <a:r>
              <a:rPr lang="en-US" sz="1800" dirty="0">
                <a:solidFill>
                  <a:srgbClr val="0070C0"/>
                </a:solidFill>
              </a:rPr>
              <a:t>Decouple learning representation from inference</a:t>
            </a:r>
          </a:p>
          <a:p>
            <a:pPr>
              <a:lnSpc>
                <a:spcPct val="100000"/>
              </a:lnSpc>
            </a:pPr>
            <a:r>
              <a:rPr lang="en-US" sz="1800" dirty="0"/>
              <a:t>Use constrained optimization for inference over it. </a:t>
            </a:r>
            <a:endParaRPr lang="en-US" sz="2000" dirty="0"/>
          </a:p>
        </p:txBody>
      </p:sp>
      <p:sp>
        <p:nvSpPr>
          <p:cNvPr id="4" name="Title 3">
            <a:extLst>
              <a:ext uri="{FF2B5EF4-FFF2-40B4-BE49-F238E27FC236}">
                <a16:creationId xmlns:a16="http://schemas.microsoft.com/office/drawing/2014/main" id="{93B61D90-81E4-E941-AE66-3FC4AEE08FF8}"/>
              </a:ext>
            </a:extLst>
          </p:cNvPr>
          <p:cNvSpPr>
            <a:spLocks noGrp="1"/>
          </p:cNvSpPr>
          <p:nvPr>
            <p:ph type="title"/>
          </p:nvPr>
        </p:nvSpPr>
        <p:spPr/>
        <p:txBody>
          <a:bodyPr>
            <a:normAutofit fontScale="90000"/>
          </a:bodyPr>
          <a:lstStyle/>
          <a:p>
            <a:r>
              <a:rPr lang="en-US" dirty="0"/>
              <a:t>QA via Inference over Semantic Graphs </a:t>
            </a:r>
            <a:r>
              <a:rPr lang="en-US" sz="1800" dirty="0"/>
              <a:t>[Khashabi et. al AAAI’18] </a:t>
            </a:r>
            <a:endParaRPr lang="en-US" dirty="0"/>
          </a:p>
        </p:txBody>
      </p:sp>
      <p:pic>
        <p:nvPicPr>
          <p:cNvPr id="11" name="Google Shape;805;p84">
            <a:extLst>
              <a:ext uri="{FF2B5EF4-FFF2-40B4-BE49-F238E27FC236}">
                <a16:creationId xmlns:a16="http://schemas.microsoft.com/office/drawing/2014/main" id="{0AC1BE70-FA2A-4A45-AC88-3E0DD1129A1E}"/>
              </a:ext>
            </a:extLst>
          </p:cNvPr>
          <p:cNvPicPr preferRelativeResize="0"/>
          <p:nvPr/>
        </p:nvPicPr>
        <p:blipFill rotWithShape="1">
          <a:blip r:embed="rId3">
            <a:alphaModFix/>
          </a:blip>
          <a:srcRect t="548" r="25315"/>
          <a:stretch/>
        </p:blipFill>
        <p:spPr>
          <a:xfrm>
            <a:off x="531394" y="2451731"/>
            <a:ext cx="3892747" cy="2983653"/>
          </a:xfrm>
          <a:prstGeom prst="rect">
            <a:avLst/>
          </a:prstGeom>
          <a:noFill/>
          <a:ln>
            <a:noFill/>
          </a:ln>
        </p:spPr>
      </p:pic>
      <p:pic>
        <p:nvPicPr>
          <p:cNvPr id="21" name="Google Shape;493;p33">
            <a:extLst>
              <a:ext uri="{FF2B5EF4-FFF2-40B4-BE49-F238E27FC236}">
                <a16:creationId xmlns:a16="http://schemas.microsoft.com/office/drawing/2014/main" id="{DEB38F78-1C9E-4F32-956E-07C059AB0FC7}"/>
              </a:ext>
            </a:extLst>
          </p:cNvPr>
          <p:cNvPicPr preferRelativeResize="0"/>
          <p:nvPr/>
        </p:nvPicPr>
        <p:blipFill rotWithShape="1">
          <a:blip r:embed="rId4">
            <a:alphaModFix/>
            <a:grayscl/>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a:stretch/>
        </p:blipFill>
        <p:spPr>
          <a:xfrm>
            <a:off x="4526448" y="3004408"/>
            <a:ext cx="3678293" cy="1611805"/>
          </a:xfrm>
          <a:prstGeom prst="rect">
            <a:avLst/>
          </a:prstGeom>
          <a:noFill/>
          <a:ln>
            <a:noFill/>
          </a:ln>
        </p:spPr>
      </p:pic>
      <p:sp>
        <p:nvSpPr>
          <p:cNvPr id="23" name="Right Arrow 10">
            <a:extLst>
              <a:ext uri="{FF2B5EF4-FFF2-40B4-BE49-F238E27FC236}">
                <a16:creationId xmlns:a16="http://schemas.microsoft.com/office/drawing/2014/main" id="{FA37819F-0EC2-457D-94EA-7582CC22F2C1}"/>
              </a:ext>
            </a:extLst>
          </p:cNvPr>
          <p:cNvSpPr/>
          <p:nvPr/>
        </p:nvSpPr>
        <p:spPr>
          <a:xfrm>
            <a:off x="7995733" y="36015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EECABD0-CD20-413C-9308-AF6600C44A01}"/>
              </a:ext>
            </a:extLst>
          </p:cNvPr>
          <p:cNvSpPr>
            <a:spLocks noGrp="1"/>
          </p:cNvSpPr>
          <p:nvPr>
            <p:ph type="sldNum" sz="quarter" idx="11"/>
          </p:nvPr>
        </p:nvSpPr>
        <p:spPr/>
        <p:txBody>
          <a:bodyPr/>
          <a:lstStyle/>
          <a:p>
            <a:fld id="{BDF588C3-71D6-5D45-B118-1C664482E1C2}" type="slidenum">
              <a:rPr lang="en-US" smtClean="0"/>
              <a:t>60</a:t>
            </a:fld>
            <a:endParaRPr lang="en-US"/>
          </a:p>
        </p:txBody>
      </p:sp>
      <p:sp>
        <p:nvSpPr>
          <p:cNvPr id="13" name="Rectangle 12">
            <a:extLst>
              <a:ext uri="{FF2B5EF4-FFF2-40B4-BE49-F238E27FC236}">
                <a16:creationId xmlns:a16="http://schemas.microsoft.com/office/drawing/2014/main" id="{72EF8C6E-DD16-4B39-841E-865994CB681C}"/>
              </a:ext>
            </a:extLst>
          </p:cNvPr>
          <p:cNvSpPr/>
          <p:nvPr/>
        </p:nvSpPr>
        <p:spPr>
          <a:xfrm>
            <a:off x="344888" y="5423780"/>
            <a:ext cx="5048494" cy="1261884"/>
          </a:xfrm>
          <a:prstGeom prst="rect">
            <a:avLst/>
          </a:prstGeom>
          <a:solidFill>
            <a:srgbClr val="FFFFCC"/>
          </a:solidFill>
          <a:ln>
            <a:solidFill>
              <a:schemeClr val="accent2"/>
            </a:solidFill>
          </a:ln>
        </p:spPr>
        <p:txBody>
          <a:bodyPr wrap="square">
            <a:spAutoFit/>
          </a:bodyPr>
          <a:lstStyle/>
          <a:p>
            <a:pPr marL="342900" lvl="0" indent="-342900">
              <a:buSzPts val="2000"/>
              <a:buFont typeface="Wingdings" panose="05000000000000000000" pitchFamily="2" charset="2"/>
              <a:buChar char="§"/>
            </a:pPr>
            <a:r>
              <a:rPr lang="en-US" sz="2000" dirty="0">
                <a:solidFill>
                  <a:srgbClr val="000000"/>
                </a:solidFill>
              </a:rPr>
              <a:t>Not a QA specific representation</a:t>
            </a:r>
          </a:p>
          <a:p>
            <a:pPr marL="800100" lvl="1" indent="-342900">
              <a:buSzPts val="2000"/>
              <a:buFont typeface="Wingdings" panose="05000000000000000000" pitchFamily="2" charset="2"/>
              <a:buChar char="§"/>
            </a:pPr>
            <a:r>
              <a:rPr lang="en-US" dirty="0">
                <a:solidFill>
                  <a:srgbClr val="000000"/>
                </a:solidFill>
              </a:rPr>
              <a:t>Used also to address Algebra word problems, Physics 101 , etc. </a:t>
            </a:r>
          </a:p>
          <a:p>
            <a:pPr marL="342900" lvl="0" indent="-342900">
              <a:buSzPts val="2000"/>
              <a:buFont typeface="Wingdings" panose="05000000000000000000" pitchFamily="2" charset="2"/>
              <a:buChar char="§"/>
            </a:pPr>
            <a:r>
              <a:rPr lang="en-US" sz="2000" dirty="0">
                <a:solidFill>
                  <a:srgbClr val="000000"/>
                </a:solidFill>
              </a:rPr>
              <a:t>Components can be as neural as you want</a:t>
            </a:r>
          </a:p>
        </p:txBody>
      </p:sp>
      <p:sp>
        <p:nvSpPr>
          <p:cNvPr id="15" name="Rectangle 14">
            <a:extLst>
              <a:ext uri="{FF2B5EF4-FFF2-40B4-BE49-F238E27FC236}">
                <a16:creationId xmlns:a16="http://schemas.microsoft.com/office/drawing/2014/main" id="{4126ACE2-84F0-41F5-9921-22F59DCFB7C1}"/>
              </a:ext>
            </a:extLst>
          </p:cNvPr>
          <p:cNvSpPr/>
          <p:nvPr/>
        </p:nvSpPr>
        <p:spPr>
          <a:xfrm>
            <a:off x="5947042" y="5423780"/>
            <a:ext cx="5939075" cy="1261884"/>
          </a:xfrm>
          <a:prstGeom prst="rect">
            <a:avLst/>
          </a:prstGeom>
          <a:solidFill>
            <a:srgbClr val="FFFFCC"/>
          </a:solidFill>
          <a:ln>
            <a:solidFill>
              <a:schemeClr val="accent2"/>
            </a:solidFill>
          </a:ln>
        </p:spPr>
        <p:txBody>
          <a:bodyPr wrap="square">
            <a:spAutoFit/>
          </a:bodyPr>
          <a:lstStyle/>
          <a:p>
            <a:pPr marL="342900" indent="-342900">
              <a:lnSpc>
                <a:spcPct val="100000"/>
              </a:lnSpc>
              <a:spcBef>
                <a:spcPts val="0"/>
              </a:spcBef>
              <a:buSzPts val="2000"/>
              <a:buFont typeface="Wingdings" panose="05000000000000000000" pitchFamily="2" charset="2"/>
              <a:buChar char="§"/>
            </a:pPr>
            <a:r>
              <a:rPr lang="en-US" sz="2000" dirty="0"/>
              <a:t>Robust, due to a stronger notion of modularity</a:t>
            </a:r>
          </a:p>
          <a:p>
            <a:pPr marL="342900" indent="-342900">
              <a:lnSpc>
                <a:spcPct val="100000"/>
              </a:lnSpc>
              <a:spcBef>
                <a:spcPts val="0"/>
              </a:spcBef>
              <a:buSzPts val="2000"/>
              <a:buFont typeface="Wingdings" panose="05000000000000000000" pitchFamily="2" charset="2"/>
              <a:buChar char="§"/>
            </a:pPr>
            <a:r>
              <a:rPr lang="en-US" sz="2000" dirty="0"/>
              <a:t>Easier to bring in:</a:t>
            </a:r>
          </a:p>
          <a:p>
            <a:pPr marL="742950" lvl="1" indent="-285750">
              <a:lnSpc>
                <a:spcPct val="100000"/>
              </a:lnSpc>
              <a:spcBef>
                <a:spcPts val="0"/>
              </a:spcBef>
              <a:buSzPts val="2000"/>
              <a:buFont typeface="Wingdings" panose="05000000000000000000" pitchFamily="2" charset="2"/>
              <a:buChar char="§"/>
            </a:pPr>
            <a:r>
              <a:rPr lang="en-US" dirty="0"/>
              <a:t>Previously trained models</a:t>
            </a:r>
          </a:p>
          <a:p>
            <a:pPr marL="742950" lvl="1" indent="-285750">
              <a:lnSpc>
                <a:spcPct val="100000"/>
              </a:lnSpc>
              <a:spcBef>
                <a:spcPts val="0"/>
              </a:spcBef>
              <a:buSzPts val="2000"/>
              <a:buFont typeface="Wingdings" panose="05000000000000000000" pitchFamily="2" charset="2"/>
              <a:buChar char="§"/>
            </a:pPr>
            <a:r>
              <a:rPr lang="en-US" dirty="0"/>
              <a:t>Knowledge: declarative and statistical </a:t>
            </a:r>
            <a:endParaRPr lang="en-US" sz="1600" dirty="0"/>
          </a:p>
        </p:txBody>
      </p:sp>
      <p:pic>
        <p:nvPicPr>
          <p:cNvPr id="22" name="Google Shape;1043;p89">
            <a:extLst>
              <a:ext uri="{FF2B5EF4-FFF2-40B4-BE49-F238E27FC236}">
                <a16:creationId xmlns:a16="http://schemas.microsoft.com/office/drawing/2014/main" id="{D8A8BECD-9701-4EBB-8A76-A39B682B4C0C}"/>
              </a:ext>
            </a:extLst>
          </p:cNvPr>
          <p:cNvPicPr preferRelativeResize="0"/>
          <p:nvPr/>
        </p:nvPicPr>
        <p:blipFill rotWithShape="1">
          <a:blip r:embed="rId6">
            <a:alphaModFix/>
          </a:blip>
          <a:srcRect l="5592" r="4065"/>
          <a:stretch/>
        </p:blipFill>
        <p:spPr>
          <a:xfrm>
            <a:off x="8681993" y="2374175"/>
            <a:ext cx="3189514" cy="2677886"/>
          </a:xfrm>
          <a:prstGeom prst="rect">
            <a:avLst/>
          </a:prstGeom>
          <a:noFill/>
          <a:ln>
            <a:noFill/>
          </a:ln>
        </p:spPr>
      </p:pic>
      <p:sp>
        <p:nvSpPr>
          <p:cNvPr id="17" name="Rectangle 16">
            <a:extLst>
              <a:ext uri="{FF2B5EF4-FFF2-40B4-BE49-F238E27FC236}">
                <a16:creationId xmlns:a16="http://schemas.microsoft.com/office/drawing/2014/main" id="{B0944E35-45B3-474F-9F96-88402F0B8B37}"/>
              </a:ext>
            </a:extLst>
          </p:cNvPr>
          <p:cNvSpPr/>
          <p:nvPr/>
        </p:nvSpPr>
        <p:spPr>
          <a:xfrm>
            <a:off x="4543207" y="2205265"/>
            <a:ext cx="5062346" cy="646331"/>
          </a:xfrm>
          <a:prstGeom prst="rect">
            <a:avLst/>
          </a:prstGeom>
          <a:solidFill>
            <a:srgbClr val="FFFFCC"/>
          </a:solidFill>
          <a:ln>
            <a:solidFill>
              <a:schemeClr val="accent2"/>
            </a:solidFill>
          </a:ln>
        </p:spPr>
        <p:txBody>
          <a:bodyPr wrap="square">
            <a:spAutoFit/>
          </a:bodyPr>
          <a:lstStyle/>
          <a:p>
            <a:pPr lvl="0">
              <a:buSzPts val="2000"/>
            </a:pPr>
            <a:r>
              <a:rPr lang="en-US" dirty="0">
                <a:solidFill>
                  <a:srgbClr val="000000"/>
                </a:solidFill>
              </a:rPr>
              <a:t>Allows us to think about abductive inference – the best explanation given observations and knowledge</a:t>
            </a:r>
          </a:p>
        </p:txBody>
      </p:sp>
    </p:spTree>
    <p:extLst>
      <p:ext uri="{BB962C8B-B14F-4D97-AF65-F5344CB8AC3E}">
        <p14:creationId xmlns:p14="http://schemas.microsoft.com/office/powerpoint/2010/main" val="158293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5"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09600" y="1251856"/>
            <a:ext cx="11190516" cy="4484915"/>
          </a:xfrm>
        </p:spPr>
        <p:txBody>
          <a:bodyPr/>
          <a:lstStyle/>
          <a:p>
            <a:r>
              <a:rPr lang="en-US" dirty="0"/>
              <a:t>A small sample from a research program that attempts to address some of the key scientific and engineering challenges between us and understanding natural language</a:t>
            </a:r>
          </a:p>
          <a:p>
            <a:r>
              <a:rPr lang="en-US" dirty="0"/>
              <a:t>In the context of </a:t>
            </a:r>
            <a:r>
              <a:rPr lang="en-US" b="1" dirty="0"/>
              <a:t>reasoning about events and time  </a:t>
            </a:r>
          </a:p>
          <a:p>
            <a:pPr lvl="1"/>
            <a:r>
              <a:rPr lang="en-US" b="1" dirty="0"/>
              <a:t>Reasoning: </a:t>
            </a:r>
            <a:r>
              <a:rPr lang="en-US" dirty="0"/>
              <a:t>To decouple or not to decouple? </a:t>
            </a:r>
          </a:p>
          <a:p>
            <a:pPr lvl="1"/>
            <a:r>
              <a:rPr lang="en-US" b="1" dirty="0"/>
              <a:t>(Temporal) Common Sense </a:t>
            </a:r>
          </a:p>
          <a:p>
            <a:pPr lvl="1"/>
            <a:r>
              <a:rPr lang="en-US" b="1" dirty="0"/>
              <a:t>Supervision</a:t>
            </a:r>
            <a:r>
              <a:rPr lang="en-US" dirty="0"/>
              <a:t>: how to think about it when we actually want to do reasoning? </a:t>
            </a:r>
          </a:p>
        </p:txBody>
      </p:sp>
      <p:sp>
        <p:nvSpPr>
          <p:cNvPr id="5" name="TextBox 4"/>
          <p:cNvSpPr txBox="1">
            <a:spLocks noChangeArrowheads="1"/>
          </p:cNvSpPr>
          <p:nvPr/>
        </p:nvSpPr>
        <p:spPr bwMode="auto">
          <a:xfrm>
            <a:off x="6858000" y="186259"/>
            <a:ext cx="3352800" cy="466725"/>
          </a:xfrm>
          <a:prstGeom prst="rect">
            <a:avLst/>
          </a:prstGeom>
          <a:solidFill>
            <a:srgbClr val="FAE1AF"/>
          </a:solidFill>
          <a:ln w="9525">
            <a:solidFill>
              <a:srgbClr val="FF9933"/>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pic>
        <p:nvPicPr>
          <p:cNvPr id="6" name="Picture 2" descr="Aristotle">
            <a:extLst>
              <a:ext uri="{FF2B5EF4-FFF2-40B4-BE49-F238E27FC236}">
                <a16:creationId xmlns:a16="http://schemas.microsoft.com/office/drawing/2014/main" id="{2311C665-656F-4B4B-9982-DDA8925D6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5" y="5228153"/>
            <a:ext cx="274320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merican football">
            <a:extLst>
              <a:ext uri="{FF2B5EF4-FFF2-40B4-BE49-F238E27FC236}">
                <a16:creationId xmlns:a16="http://schemas.microsoft.com/office/drawing/2014/main" id="{5BEE5730-7653-41DA-87D1-28B1D92C9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31" y="5228153"/>
            <a:ext cx="24688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e longest day in NYC">
            <a:extLst>
              <a:ext uri="{FF2B5EF4-FFF2-40B4-BE49-F238E27FC236}">
                <a16:creationId xmlns:a16="http://schemas.microsoft.com/office/drawing/2014/main" id="{EDCF6BA3-FB66-443A-A26D-C3EF0AEEB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46" y="5228153"/>
            <a:ext cx="24688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50C7AF-4307-4878-B9E9-6F5B0BE083EC}"/>
              </a:ext>
            </a:extLst>
          </p:cNvPr>
          <p:cNvPicPr>
            <a:picLocks noChangeAspect="1"/>
          </p:cNvPicPr>
          <p:nvPr/>
        </p:nvPicPr>
        <p:blipFill>
          <a:blip r:embed="rId5"/>
          <a:stretch>
            <a:fillRect/>
          </a:stretch>
        </p:blipFill>
        <p:spPr>
          <a:xfrm>
            <a:off x="7883060" y="5228153"/>
            <a:ext cx="4233592" cy="1645920"/>
          </a:xfrm>
          <a:prstGeom prst="rect">
            <a:avLst/>
          </a:prstGeom>
        </p:spPr>
      </p:pic>
      <p:pic>
        <p:nvPicPr>
          <p:cNvPr id="10" name="Picture 9">
            <a:extLst>
              <a:ext uri="{FF2B5EF4-FFF2-40B4-BE49-F238E27FC236}">
                <a16:creationId xmlns:a16="http://schemas.microsoft.com/office/drawing/2014/main" id="{7E543AD5-B694-4D71-BDD2-FA3674CDE53E}"/>
              </a:ext>
            </a:extLst>
          </p:cNvPr>
          <p:cNvPicPr preferRelativeResize="0">
            <a:picLocks/>
          </p:cNvPicPr>
          <p:nvPr/>
        </p:nvPicPr>
        <p:blipFill>
          <a:blip r:embed="rId6"/>
          <a:stretch>
            <a:fillRect/>
          </a:stretch>
        </p:blipFill>
        <p:spPr>
          <a:xfrm>
            <a:off x="2888142" y="5136713"/>
            <a:ext cx="2468880" cy="1737360"/>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D6B9403D-EED4-403F-BADA-F8704397CD1C}"/>
              </a:ext>
            </a:extLst>
          </p:cNvPr>
          <p:cNvPicPr>
            <a:picLocks noChangeAspect="1"/>
          </p:cNvPicPr>
          <p:nvPr/>
        </p:nvPicPr>
        <p:blipFill>
          <a:blip r:embed="rId7"/>
          <a:stretch>
            <a:fillRect/>
          </a:stretch>
        </p:blipFill>
        <p:spPr>
          <a:xfrm>
            <a:off x="2927250" y="3818675"/>
            <a:ext cx="1280160" cy="1280160"/>
          </a:xfrm>
          <a:prstGeom prst="rect">
            <a:avLst/>
          </a:prstGeom>
        </p:spPr>
      </p:pic>
      <p:pic>
        <p:nvPicPr>
          <p:cNvPr id="12" name="Picture 11" descr="A person posing for the camera&#10;&#10;Description automatically generated">
            <a:extLst>
              <a:ext uri="{FF2B5EF4-FFF2-40B4-BE49-F238E27FC236}">
                <a16:creationId xmlns:a16="http://schemas.microsoft.com/office/drawing/2014/main" id="{9274F4B2-140D-4563-A46E-B43CBCA00E3C}"/>
              </a:ext>
            </a:extLst>
          </p:cNvPr>
          <p:cNvPicPr>
            <a:picLocks noChangeAspect="1"/>
          </p:cNvPicPr>
          <p:nvPr/>
        </p:nvPicPr>
        <p:blipFill rotWithShape="1">
          <a:blip r:embed="rId8"/>
          <a:srcRect r="16399"/>
          <a:stretch/>
        </p:blipFill>
        <p:spPr>
          <a:xfrm>
            <a:off x="366287" y="3818675"/>
            <a:ext cx="1280161" cy="1280160"/>
          </a:xfrm>
          <a:prstGeom prst="rect">
            <a:avLst/>
          </a:prstGeom>
        </p:spPr>
      </p:pic>
      <p:pic>
        <p:nvPicPr>
          <p:cNvPr id="13" name="Picture 12">
            <a:extLst>
              <a:ext uri="{FF2B5EF4-FFF2-40B4-BE49-F238E27FC236}">
                <a16:creationId xmlns:a16="http://schemas.microsoft.com/office/drawing/2014/main" id="{7980A159-4F6A-4F5F-A473-A212A6DF65D1}"/>
              </a:ext>
            </a:extLst>
          </p:cNvPr>
          <p:cNvPicPr>
            <a:picLocks noChangeAspect="1"/>
          </p:cNvPicPr>
          <p:nvPr/>
        </p:nvPicPr>
        <p:blipFill rotWithShape="1">
          <a:blip r:embed="rId9"/>
          <a:srcRect l="9765" t="8530" r="10298" b="10907"/>
          <a:stretch/>
        </p:blipFill>
        <p:spPr>
          <a:xfrm>
            <a:off x="5488212" y="3818675"/>
            <a:ext cx="1278733" cy="1280160"/>
          </a:xfrm>
          <a:prstGeom prst="rect">
            <a:avLst/>
          </a:prstGeom>
        </p:spPr>
      </p:pic>
      <p:pic>
        <p:nvPicPr>
          <p:cNvPr id="14" name="Picture 13">
            <a:extLst>
              <a:ext uri="{FF2B5EF4-FFF2-40B4-BE49-F238E27FC236}">
                <a16:creationId xmlns:a16="http://schemas.microsoft.com/office/drawing/2014/main" id="{B8CC48FF-80E7-4DF3-9696-B2E4F28F5B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7266" y="3818675"/>
            <a:ext cx="1280160" cy="1280160"/>
          </a:xfrm>
          <a:prstGeom prst="rect">
            <a:avLst/>
          </a:prstGeom>
        </p:spPr>
      </p:pic>
      <p:pic>
        <p:nvPicPr>
          <p:cNvPr id="8" name="Picture 2">
            <a:extLst>
              <a:ext uri="{FF2B5EF4-FFF2-40B4-BE49-F238E27FC236}">
                <a16:creationId xmlns:a16="http://schemas.microsoft.com/office/drawing/2014/main" id="{9C984C9C-ACEA-4A66-99FF-DF70BFDF8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47747" y="3818675"/>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A9CC375-C086-42EE-A537-0E93126EA8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28228" y="3818675"/>
            <a:ext cx="1277499"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atar">
            <a:extLst>
              <a:ext uri="{FF2B5EF4-FFF2-40B4-BE49-F238E27FC236}">
                <a16:creationId xmlns:a16="http://schemas.microsoft.com/office/drawing/2014/main" id="{3E828043-3ED9-4DA9-8CF4-448FEAC7EE2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07731" y="3818675"/>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FCC0DA4-1A71-44C4-9DC5-656DB0E46381}"/>
              </a:ext>
            </a:extLst>
          </p:cNvPr>
          <p:cNvSpPr>
            <a:spLocks noGrp="1"/>
          </p:cNvSpPr>
          <p:nvPr>
            <p:ph type="sldNum" sz="quarter" idx="11"/>
          </p:nvPr>
        </p:nvSpPr>
        <p:spPr/>
        <p:txBody>
          <a:bodyPr/>
          <a:lstStyle/>
          <a:p>
            <a:fld id="{BDF588C3-71D6-5D45-B118-1C664482E1C2}" type="slidenum">
              <a:rPr lang="en-US" smtClean="0"/>
              <a:t>61</a:t>
            </a:fld>
            <a:endParaRPr lang="en-US"/>
          </a:p>
        </p:txBody>
      </p:sp>
      <p:pic>
        <p:nvPicPr>
          <p:cNvPr id="15" name="Picture 2">
            <a:extLst>
              <a:ext uri="{FF2B5EF4-FFF2-40B4-BE49-F238E27FC236}">
                <a16:creationId xmlns:a16="http://schemas.microsoft.com/office/drawing/2014/main" id="{7C99133F-AEF8-45B8-9D4B-CAF96AB9C9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06050" y="3826631"/>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BCFF2D24-7395-498E-BAF7-B6DC385521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46769" y="3815954"/>
            <a:ext cx="1280160"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9062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left)">
                                      <p:cBhvr>
                                        <p:cTn id="19" dur="500"/>
                                        <p:tgtEl>
                                          <p:spTgt spid="103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A7E8-0865-4697-A790-E493FDBD2B42}"/>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B8F6D07F-B4EB-4E75-A470-F702D25C4F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451DF8-F153-4DCF-A1C4-A477A3D11709}"/>
              </a:ext>
            </a:extLst>
          </p:cNvPr>
          <p:cNvSpPr>
            <a:spLocks noGrp="1"/>
          </p:cNvSpPr>
          <p:nvPr>
            <p:ph type="sldNum" sz="quarter" idx="11"/>
          </p:nvPr>
        </p:nvSpPr>
        <p:spPr/>
        <p:txBody>
          <a:bodyPr/>
          <a:lstStyle/>
          <a:p>
            <a:fld id="{BDF588C3-71D6-5D45-B118-1C664482E1C2}" type="slidenum">
              <a:rPr lang="en-US" smtClean="0"/>
              <a:t>62</a:t>
            </a:fld>
            <a:endParaRPr lang="en-US"/>
          </a:p>
        </p:txBody>
      </p:sp>
    </p:spTree>
    <p:extLst>
      <p:ext uri="{BB962C8B-B14F-4D97-AF65-F5344CB8AC3E}">
        <p14:creationId xmlns:p14="http://schemas.microsoft.com/office/powerpoint/2010/main" val="193768666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91"/>
          <p:cNvSpPr>
            <a:spLocks noChangeArrowheads="1"/>
          </p:cNvSpPr>
          <p:nvPr/>
        </p:nvSpPr>
        <p:spPr bwMode="auto">
          <a:xfrm>
            <a:off x="8980881" y="2054084"/>
            <a:ext cx="3048000" cy="685800"/>
          </a:xfrm>
          <a:prstGeom prst="wedgeRectCallout">
            <a:avLst>
              <a:gd name="adj1" fmla="val -75302"/>
              <a:gd name="adj2" fmla="val 56416"/>
            </a:avLst>
          </a:prstGeom>
          <a:solidFill>
            <a:srgbClr val="FAE1AF"/>
          </a:solidFill>
          <a:ln w="19050">
            <a:solidFill>
              <a:srgbClr val="A7001B"/>
            </a:solidFill>
            <a:miter lim="800000"/>
            <a:headEnd/>
            <a:tailEnd/>
          </a:ln>
        </p:spPr>
        <p:txBody>
          <a:bodyPr/>
          <a:lstStyle/>
          <a:p>
            <a:pPr algn="ctr"/>
            <a:r>
              <a:rPr lang="en-US" dirty="0">
                <a:solidFill>
                  <a:srgbClr val="000080"/>
                </a:solidFill>
                <a:latin typeface="Calibri"/>
                <a:cs typeface="Arial" charset="0"/>
              </a:rPr>
              <a:t>Expectation is a knowledge intensive component</a:t>
            </a:r>
          </a:p>
        </p:txBody>
      </p:sp>
      <p:sp>
        <p:nvSpPr>
          <p:cNvPr id="18436" name="Rectangle 2"/>
          <p:cNvSpPr>
            <a:spLocks noGrp="1" noChangeArrowheads="1"/>
          </p:cNvSpPr>
          <p:nvPr>
            <p:ph type="title"/>
          </p:nvPr>
        </p:nvSpPr>
        <p:spPr/>
        <p:txBody>
          <a:bodyPr/>
          <a:lstStyle/>
          <a:p>
            <a:r>
              <a:rPr lang="en-US" dirty="0"/>
              <a:t>Natural Language Understanding</a:t>
            </a:r>
          </a:p>
        </p:txBody>
      </p:sp>
      <p:sp>
        <p:nvSpPr>
          <p:cNvPr id="830467" name="Rectangle 3"/>
          <p:cNvSpPr>
            <a:spLocks noGrp="1" noChangeArrowheads="1"/>
          </p:cNvSpPr>
          <p:nvPr>
            <p:ph idx="1"/>
          </p:nvPr>
        </p:nvSpPr>
        <p:spPr/>
        <p:txBody>
          <a:bodyPr/>
          <a:lstStyle/>
          <a:p>
            <a:r>
              <a:rPr lang="en-US" altLang="zh-TW" dirty="0"/>
              <a:t>Natural language understanding decisions are global decisions that require </a:t>
            </a:r>
          </a:p>
          <a:p>
            <a:pPr lvl="1"/>
            <a:r>
              <a:rPr lang="en-US" altLang="zh-TW" dirty="0"/>
              <a:t>Making (local) predictions driven by different models trained in different ways, at different times/conditions/scenarios</a:t>
            </a:r>
          </a:p>
          <a:p>
            <a:pPr lvl="1"/>
            <a:r>
              <a:rPr lang="en-US" altLang="zh-TW" dirty="0"/>
              <a:t>The ability to put these predictions together coherently</a:t>
            </a:r>
          </a:p>
          <a:p>
            <a:pPr lvl="1"/>
            <a:r>
              <a:rPr lang="en-US" altLang="zh-TW" dirty="0"/>
              <a:t>Knowledge, that guides the decisions, so they satisfy our expectations</a:t>
            </a:r>
          </a:p>
          <a:p>
            <a:endParaRPr lang="en-US" altLang="zh-TW" dirty="0"/>
          </a:p>
          <a:p>
            <a:r>
              <a:rPr lang="en-US" altLang="zh-TW" dirty="0"/>
              <a:t>Of course, our programs need a lot more in order to understand and communicate in natural language</a:t>
            </a:r>
          </a:p>
          <a:p>
            <a:pPr lvl="1"/>
            <a:r>
              <a:rPr lang="en-US" altLang="zh-TW" dirty="0"/>
              <a:t>but it exemplifies some important aspects – “discrete reasoning”; </a:t>
            </a:r>
          </a:p>
          <a:p>
            <a:pPr marL="457200" lvl="1" indent="0">
              <a:buNone/>
            </a:pPr>
            <a:r>
              <a:rPr lang="en-US" altLang="zh-TW" dirty="0"/>
              <a:t>                                                                                  –   “understanding ~~ best interpretation” </a:t>
            </a:r>
          </a:p>
          <a:p>
            <a:pPr marL="457200" lvl="1" indent="0">
              <a:buNone/>
            </a:pPr>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p:txBody>
      </p:sp>
      <p:cxnSp>
        <p:nvCxnSpPr>
          <p:cNvPr id="6" name="Straight Connector 5"/>
          <p:cNvCxnSpPr/>
          <p:nvPr/>
        </p:nvCxnSpPr>
        <p:spPr>
          <a:xfrm>
            <a:off x="6096000" y="2725408"/>
            <a:ext cx="10668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06124" y="3096211"/>
            <a:ext cx="24384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DA100030-9B3B-4511-9217-6DC3E5D062C9}"/>
              </a:ext>
            </a:extLst>
          </p:cNvPr>
          <p:cNvSpPr>
            <a:spLocks noGrp="1"/>
          </p:cNvSpPr>
          <p:nvPr>
            <p:ph type="sldNum" sz="quarter" idx="11"/>
          </p:nvPr>
        </p:nvSpPr>
        <p:spPr/>
        <p:txBody>
          <a:bodyPr/>
          <a:lstStyle/>
          <a:p>
            <a:fld id="{BDF588C3-71D6-5D45-B118-1C664482E1C2}" type="slidenum">
              <a:rPr lang="en-US" smtClean="0"/>
              <a:t>7</a:t>
            </a:fld>
            <a:endParaRPr lang="en-US"/>
          </a:p>
        </p:txBody>
      </p:sp>
    </p:spTree>
    <p:extLst>
      <p:ext uri="{BB962C8B-B14F-4D97-AF65-F5344CB8AC3E}">
        <p14:creationId xmlns:p14="http://schemas.microsoft.com/office/powerpoint/2010/main" val="3861621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4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046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04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solidFill>
                  <a:schemeClr val="tx1"/>
                </a:solidFill>
              </a:rPr>
              <a:t>Let’s Talk about Dinner</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5185556" cy="4484915"/>
          </a:xfrm>
        </p:spPr>
        <p:txBody>
          <a:bodyPr/>
          <a:lstStyle/>
          <a:p>
            <a:r>
              <a:rPr lang="en-US" dirty="0">
                <a:solidFill>
                  <a:srgbClr val="0000FF"/>
                </a:solidFill>
                <a:sym typeface="Wingdings" panose="05000000000000000000" pitchFamily="2" charset="2"/>
              </a:rPr>
              <a:t> </a:t>
            </a:r>
            <a:r>
              <a:rPr lang="en-US" dirty="0">
                <a:solidFill>
                  <a:srgbClr val="0000FF"/>
                </a:solidFill>
              </a:rPr>
              <a:t>Let’s talk about dinner. </a:t>
            </a:r>
          </a:p>
          <a:p>
            <a:pPr lvl="1"/>
            <a:r>
              <a:rPr lang="en-US" b="1" dirty="0"/>
              <a:t>A:</a:t>
            </a:r>
            <a:r>
              <a:rPr lang="en-US" dirty="0"/>
              <a:t> Where do you want to go? </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 </a:t>
            </a:r>
            <a:r>
              <a:rPr lang="en-US" dirty="0">
                <a:solidFill>
                  <a:srgbClr val="0000FF"/>
                </a:solidFill>
                <a:latin typeface="Google Sans"/>
                <a:ea typeface="Google Sans"/>
                <a:cs typeface="Google Sans"/>
                <a:sym typeface="Google Sans"/>
              </a:rPr>
              <a:t>I really enjoy Mexican food, but not when it is spicy. </a:t>
            </a:r>
          </a:p>
          <a:p>
            <a:pPr lvl="1"/>
            <a:r>
              <a:rPr lang="en-US" b="1" dirty="0">
                <a:solidFill>
                  <a:srgbClr val="000000"/>
                </a:solidFill>
                <a:ea typeface="Google Sans"/>
                <a:cs typeface="Google Sans"/>
                <a:sym typeface="Google Sans"/>
              </a:rPr>
              <a:t>A:</a:t>
            </a:r>
            <a:r>
              <a:rPr lang="en-US" dirty="0">
                <a:solidFill>
                  <a:srgbClr val="000000"/>
                </a:solidFill>
                <a:ea typeface="Google Sans"/>
                <a:cs typeface="Google Sans"/>
                <a:sym typeface="Google Sans"/>
              </a:rPr>
              <a:t> How about a Mexican restaurant with </a:t>
            </a:r>
            <a:r>
              <a:rPr lang="en-US" b="1" dirty="0">
                <a:solidFill>
                  <a:srgbClr val="000000"/>
                </a:solidFill>
                <a:ea typeface="Google Sans"/>
                <a:cs typeface="Google Sans"/>
                <a:sym typeface="Google Sans"/>
              </a:rPr>
              <a:t>plenty</a:t>
            </a:r>
            <a:r>
              <a:rPr lang="en-US" dirty="0">
                <a:solidFill>
                  <a:srgbClr val="000000"/>
                </a:solidFill>
                <a:ea typeface="Google Sans"/>
                <a:cs typeface="Google Sans"/>
                <a:sym typeface="Google Sans"/>
              </a:rPr>
              <a:t> of </a:t>
            </a:r>
            <a:r>
              <a:rPr lang="en-US" b="1" dirty="0">
                <a:solidFill>
                  <a:srgbClr val="000000"/>
                </a:solidFill>
                <a:ea typeface="Google Sans"/>
                <a:cs typeface="Google Sans"/>
                <a:sym typeface="Google Sans"/>
              </a:rPr>
              <a:t>non-spicy options</a:t>
            </a:r>
            <a:r>
              <a:rPr lang="en-US" dirty="0">
                <a:solidFill>
                  <a:srgbClr val="000000"/>
                </a:solidFill>
                <a:ea typeface="Google Sans"/>
                <a:cs typeface="Google Sans"/>
                <a:sym typeface="Google Sans"/>
              </a:rPr>
              <a:t>?</a:t>
            </a:r>
          </a:p>
          <a:p>
            <a:pPr lvl="1"/>
            <a:endParaRPr lang="en-US" dirty="0">
              <a:solidFill>
                <a:srgbClr val="000000"/>
              </a:solidFill>
              <a:ea typeface="Google Sans"/>
              <a:cs typeface="Google Sans"/>
              <a:sym typeface="Google Sans"/>
            </a:endParaRPr>
          </a:p>
          <a:p>
            <a:r>
              <a:rPr lang="en-US" dirty="0">
                <a:solidFill>
                  <a:srgbClr val="0000FF"/>
                </a:solidFill>
                <a:ea typeface="Google Sans"/>
                <a:cs typeface="Google Sans"/>
                <a:sym typeface="Wingdings" panose="05000000000000000000" pitchFamily="2" charset="2"/>
              </a:rPr>
              <a:t> </a:t>
            </a:r>
            <a:r>
              <a:rPr lang="en-US" dirty="0">
                <a:solidFill>
                  <a:srgbClr val="0000FF"/>
                </a:solidFill>
                <a:ea typeface="Google Sans"/>
                <a:cs typeface="Google Sans"/>
                <a:sym typeface="Google Sans"/>
              </a:rPr>
              <a:t>Yep, is there one in Philadelphia?</a:t>
            </a:r>
          </a:p>
          <a:p>
            <a:pPr lvl="1"/>
            <a:r>
              <a:rPr lang="en-US" b="1" dirty="0">
                <a:sym typeface="Wingdings" panose="05000000000000000000" pitchFamily="2" charset="2"/>
              </a:rPr>
              <a:t>A:</a:t>
            </a:r>
            <a:r>
              <a:rPr lang="en-US" dirty="0">
                <a:sym typeface="Wingdings" panose="05000000000000000000" pitchFamily="2" charset="2"/>
              </a:rPr>
              <a:t> Here are a couple of good options</a:t>
            </a:r>
          </a:p>
          <a:p>
            <a:pPr lvl="1"/>
            <a:r>
              <a:rPr lang="en-US" dirty="0">
                <a:sym typeface="Wingdings" panose="05000000000000000000" pitchFamily="2" charset="2"/>
              </a:rPr>
              <a:t>…….</a:t>
            </a:r>
          </a:p>
          <a:p>
            <a:pPr marL="0" indent="0">
              <a:buNone/>
            </a:pPr>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8</a:t>
            </a:fld>
            <a:endParaRPr lang="en-US"/>
          </a:p>
        </p:txBody>
      </p:sp>
      <p:sp>
        <p:nvSpPr>
          <p:cNvPr id="5" name="Rectangular Callout 6">
            <a:extLst>
              <a:ext uri="{FF2B5EF4-FFF2-40B4-BE49-F238E27FC236}">
                <a16:creationId xmlns:a16="http://schemas.microsoft.com/office/drawing/2014/main" id="{1765EA8D-CAA7-418D-96D0-368E0E2D983D}"/>
              </a:ext>
            </a:extLst>
          </p:cNvPr>
          <p:cNvSpPr/>
          <p:nvPr/>
        </p:nvSpPr>
        <p:spPr>
          <a:xfrm>
            <a:off x="6063311" y="957773"/>
            <a:ext cx="5888183" cy="1836717"/>
          </a:xfrm>
          <a:prstGeom prst="wedgeRectCallout">
            <a:avLst>
              <a:gd name="adj1" fmla="val -18330"/>
              <a:gd name="adj2" fmla="val 49379"/>
            </a:avLst>
          </a:prstGeom>
          <a:solidFill>
            <a:srgbClr val="FFFFCC"/>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Restaurants | Cuisine(r, Mexican)∧ InCity(PH)</a:t>
            </a:r>
          </a:p>
          <a:p>
            <a:pPr>
              <a:buSzPct val="150000"/>
            </a:pPr>
            <a:r>
              <a:rPr lang="en-US" sz="2000" dirty="0">
                <a:solidFill>
                  <a:srgbClr val="3366CC"/>
                </a:solidFill>
              </a:rPr>
              <a:t>Constraints: </a:t>
            </a:r>
          </a:p>
          <a:p>
            <a:pPr marL="609585" defTabSz="1219170">
              <a:buClr>
                <a:srgbClr val="000000"/>
              </a:buClr>
            </a:pPr>
            <a:r>
              <a:rPr lang="en-US" sz="2000" kern="0" dirty="0">
                <a:solidFill>
                  <a:srgbClr val="000000"/>
                </a:solidFill>
                <a:latin typeface="Ubuntu Mono"/>
                <a:ea typeface="Ubuntu Mono"/>
                <a:cs typeface="Ubuntu Mono"/>
                <a:sym typeface="Ubuntu Mono"/>
              </a:rPr>
              <a:t>∀ r ∈ Restaurants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Contains(r, m) ∧ Menus(m)</a:t>
            </a:r>
          </a:p>
          <a:p>
            <a:pPr marL="609585" defTabSz="1219170">
              <a:buClr>
                <a:srgbClr val="000000"/>
              </a:buClr>
            </a:pPr>
            <a:r>
              <a:rPr lang="en-US" sz="2000" kern="0" dirty="0">
                <a:solidFill>
                  <a:srgbClr val="000000"/>
                </a:solidFill>
                <a:latin typeface="Ubuntu Mono"/>
                <a:ea typeface="Ubuntu Mono"/>
                <a:cs typeface="Ubuntu Mono"/>
                <a:sym typeface="Ubuntu Mono"/>
              </a:rPr>
              <a:t>∀ m ∈ Menus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Dishes(d)</a:t>
            </a:r>
          </a:p>
          <a:p>
            <a:pPr marL="609585" defTabSz="1219170">
              <a:buClr>
                <a:srgbClr val="000000"/>
              </a:buClr>
              <a:buSzPts val="1100"/>
            </a:pP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Dishes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Tastes(o, ￢spicy)</a:t>
            </a:r>
          </a:p>
        </p:txBody>
      </p:sp>
      <p:sp>
        <p:nvSpPr>
          <p:cNvPr id="6" name="Rectangle 5">
            <a:extLst>
              <a:ext uri="{FF2B5EF4-FFF2-40B4-BE49-F238E27FC236}">
                <a16:creationId xmlns:a16="http://schemas.microsoft.com/office/drawing/2014/main" id="{1B61B5C1-416F-47CC-8F04-F853EB3961B1}"/>
              </a:ext>
            </a:extLst>
          </p:cNvPr>
          <p:cNvSpPr/>
          <p:nvPr/>
        </p:nvSpPr>
        <p:spPr>
          <a:xfrm>
            <a:off x="116737" y="6413967"/>
            <a:ext cx="3247684" cy="338554"/>
          </a:xfrm>
          <a:prstGeom prst="rect">
            <a:avLst/>
          </a:prstGeom>
        </p:spPr>
        <p:txBody>
          <a:bodyPr wrap="none">
            <a:spAutoFit/>
          </a:bodyPr>
          <a:lstStyle/>
          <a:p>
            <a:pPr algn="ctr"/>
            <a:r>
              <a:rPr lang="en-US" sz="1600" dirty="0"/>
              <a:t>[Example due to Tania </a:t>
            </a:r>
            <a:r>
              <a:rPr lang="en-US" sz="1600" dirty="0" err="1"/>
              <a:t>Berdax</a:t>
            </a:r>
            <a:r>
              <a:rPr lang="en-US" sz="1600" dirty="0"/>
              <a:t>-Weiss]</a:t>
            </a:r>
          </a:p>
        </p:txBody>
      </p:sp>
      <p:sp>
        <p:nvSpPr>
          <p:cNvPr id="7" name="Content Placeholder 2">
            <a:extLst>
              <a:ext uri="{FF2B5EF4-FFF2-40B4-BE49-F238E27FC236}">
                <a16:creationId xmlns:a16="http://schemas.microsoft.com/office/drawing/2014/main" id="{887A8E54-E582-4D3A-8170-6A536B6ECF79}"/>
              </a:ext>
            </a:extLst>
          </p:cNvPr>
          <p:cNvSpPr txBox="1">
            <a:spLocks/>
          </p:cNvSpPr>
          <p:nvPr/>
        </p:nvSpPr>
        <p:spPr bwMode="auto">
          <a:xfrm>
            <a:off x="6172200" y="2951018"/>
            <a:ext cx="5779294" cy="35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sym typeface="Wingdings" panose="05000000000000000000" pitchFamily="2" charset="2"/>
              </a:rPr>
              <a:t>Don’t worry, you can still use neural embeddings for the predicates and functions…</a:t>
            </a:r>
          </a:p>
          <a:p>
            <a:r>
              <a:rPr lang="en-US" kern="0" dirty="0">
                <a:sym typeface="Wingdings" panose="05000000000000000000" pitchFamily="2" charset="2"/>
              </a:rPr>
              <a:t>But this abstraction shows that we need to incorporate declarative constraints…</a:t>
            </a:r>
          </a:p>
          <a:p>
            <a:pPr marL="457200" lvl="1" indent="0">
              <a:buFont typeface="Wingdings" charset="2"/>
              <a:buNone/>
            </a:pPr>
            <a:endParaRPr lang="en-US" kern="0" dirty="0"/>
          </a:p>
          <a:p>
            <a:pPr marL="0" indent="0">
              <a:buFont typeface="Wingdings" charset="2"/>
              <a:buNone/>
            </a:pPr>
            <a:endParaRPr lang="en-US" kern="0" dirty="0"/>
          </a:p>
        </p:txBody>
      </p:sp>
    </p:spTree>
    <p:extLst>
      <p:ext uri="{BB962C8B-B14F-4D97-AF65-F5344CB8AC3E}">
        <p14:creationId xmlns:p14="http://schemas.microsoft.com/office/powerpoint/2010/main" val="38872291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740-CE97-4A6F-8543-D6B6EC7AC8DC}"/>
              </a:ext>
            </a:extLst>
          </p:cNvPr>
          <p:cNvSpPr>
            <a:spLocks noGrp="1"/>
          </p:cNvSpPr>
          <p:nvPr>
            <p:ph type="title"/>
          </p:nvPr>
        </p:nvSpPr>
        <p:spPr/>
        <p:txBody>
          <a:bodyPr/>
          <a:lstStyle/>
          <a:p>
            <a:r>
              <a:rPr lang="en-US" dirty="0"/>
              <a:t>Symbolic Reasoning?</a:t>
            </a:r>
          </a:p>
        </p:txBody>
      </p:sp>
      <p:sp>
        <p:nvSpPr>
          <p:cNvPr id="3" name="Content Placeholder 2">
            <a:extLst>
              <a:ext uri="{FF2B5EF4-FFF2-40B4-BE49-F238E27FC236}">
                <a16:creationId xmlns:a16="http://schemas.microsoft.com/office/drawing/2014/main" id="{825C054B-6F73-47A0-83BB-E735A958C184}"/>
              </a:ext>
            </a:extLst>
          </p:cNvPr>
          <p:cNvSpPr>
            <a:spLocks noGrp="1"/>
          </p:cNvSpPr>
          <p:nvPr>
            <p:ph idx="1"/>
          </p:nvPr>
        </p:nvSpPr>
        <p:spPr>
          <a:xfrm>
            <a:off x="609600" y="1251856"/>
            <a:ext cx="9244953" cy="4484915"/>
          </a:xfrm>
        </p:spPr>
        <p:txBody>
          <a:bodyPr/>
          <a:lstStyle/>
          <a:p>
            <a:r>
              <a:rPr lang="en-US" dirty="0"/>
              <a:t>Some people think that </a:t>
            </a:r>
            <a:r>
              <a:rPr lang="en-US" b="1" dirty="0"/>
              <a:t>symbols</a:t>
            </a:r>
            <a:r>
              <a:rPr lang="en-US" dirty="0"/>
              <a:t> are an evil invention of old AI people. </a:t>
            </a:r>
          </a:p>
          <a:p>
            <a:r>
              <a:rPr lang="en-US" dirty="0"/>
              <a:t>It’s not.</a:t>
            </a:r>
          </a:p>
          <a:p>
            <a:r>
              <a:rPr lang="en-US" dirty="0"/>
              <a:t>Language is a symbolic system</a:t>
            </a:r>
          </a:p>
          <a:p>
            <a:pPr lvl="1"/>
            <a:r>
              <a:rPr lang="en-US" dirty="0"/>
              <a:t>Table is a collection of things in world.</a:t>
            </a:r>
          </a:p>
          <a:p>
            <a:r>
              <a:rPr lang="en-US" dirty="0"/>
              <a:t>Even though we communicate via speech, gestures, writing, which are continuous, symbols are the invariants of this communication.  </a:t>
            </a:r>
          </a:p>
          <a:p>
            <a:endParaRPr lang="en-US" dirty="0"/>
          </a:p>
          <a:p>
            <a:pPr lvl="1"/>
            <a:r>
              <a:rPr lang="en-US" dirty="0"/>
              <a:t>Harari: Language – the ability to assign symbols to “things” and “reason” about them is key to human cognitive revolution</a:t>
            </a:r>
          </a:p>
          <a:p>
            <a:pPr lvl="1"/>
            <a:r>
              <a:rPr lang="en-US" dirty="0" err="1"/>
              <a:t>Kripke</a:t>
            </a:r>
            <a:r>
              <a:rPr lang="en-US" dirty="0"/>
              <a:t>: “Naming” things is key to communication and to cognition</a:t>
            </a:r>
          </a:p>
          <a:p>
            <a:pPr lvl="1"/>
            <a:r>
              <a:rPr lang="en-US" dirty="0"/>
              <a:t>The Enigma of Reason: “Reasoning is about giving reasons” </a:t>
            </a:r>
          </a:p>
        </p:txBody>
      </p:sp>
      <p:sp>
        <p:nvSpPr>
          <p:cNvPr id="4" name="Slide Number Placeholder 3">
            <a:extLst>
              <a:ext uri="{FF2B5EF4-FFF2-40B4-BE49-F238E27FC236}">
                <a16:creationId xmlns:a16="http://schemas.microsoft.com/office/drawing/2014/main" id="{B183B9F1-95F6-45EA-8519-2D43E265A0C4}"/>
              </a:ext>
            </a:extLst>
          </p:cNvPr>
          <p:cNvSpPr>
            <a:spLocks noGrp="1"/>
          </p:cNvSpPr>
          <p:nvPr>
            <p:ph type="sldNum" sz="quarter" idx="11"/>
          </p:nvPr>
        </p:nvSpPr>
        <p:spPr/>
        <p:txBody>
          <a:bodyPr/>
          <a:lstStyle/>
          <a:p>
            <a:fld id="{BDF588C3-71D6-5D45-B118-1C664482E1C2}" type="slidenum">
              <a:rPr lang="en-US" smtClean="0"/>
              <a:t>9</a:t>
            </a:fld>
            <a:endParaRPr lang="en-US"/>
          </a:p>
        </p:txBody>
      </p:sp>
      <p:pic>
        <p:nvPicPr>
          <p:cNvPr id="5" name="Picture 4">
            <a:extLst>
              <a:ext uri="{FF2B5EF4-FFF2-40B4-BE49-F238E27FC236}">
                <a16:creationId xmlns:a16="http://schemas.microsoft.com/office/drawing/2014/main" id="{B70A932A-103D-4E1B-9662-D2A25E550DFC}"/>
              </a:ext>
            </a:extLst>
          </p:cNvPr>
          <p:cNvPicPr>
            <a:picLocks noChangeAspect="1"/>
          </p:cNvPicPr>
          <p:nvPr/>
        </p:nvPicPr>
        <p:blipFill rotWithShape="1">
          <a:blip r:embed="rId2"/>
          <a:srcRect l="11002" r="25529" b="1764"/>
          <a:stretch/>
        </p:blipFill>
        <p:spPr>
          <a:xfrm rot="710386">
            <a:off x="9491206" y="2327910"/>
            <a:ext cx="1795272" cy="1998736"/>
          </a:xfrm>
          <a:prstGeom prst="rect">
            <a:avLst/>
          </a:prstGeom>
          <a:effectLst>
            <a:softEdge rad="0"/>
          </a:effectLst>
        </p:spPr>
      </p:pic>
      <p:pic>
        <p:nvPicPr>
          <p:cNvPr id="1026" name="Picture 2" descr="Image result for kripke naming and necessity">
            <a:extLst>
              <a:ext uri="{FF2B5EF4-FFF2-40B4-BE49-F238E27FC236}">
                <a16:creationId xmlns:a16="http://schemas.microsoft.com/office/drawing/2014/main" id="{184F25BB-2532-4D26-A209-EC2F1EABE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9896">
            <a:off x="9927676" y="4365335"/>
            <a:ext cx="1192294" cy="17061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2C62D1-8155-4D11-ABA2-60CD0582F211}"/>
              </a:ext>
            </a:extLst>
          </p:cNvPr>
          <p:cNvPicPr>
            <a:picLocks noChangeAspect="1"/>
          </p:cNvPicPr>
          <p:nvPr/>
        </p:nvPicPr>
        <p:blipFill>
          <a:blip r:embed="rId4"/>
          <a:stretch>
            <a:fillRect/>
          </a:stretch>
        </p:blipFill>
        <p:spPr>
          <a:xfrm rot="768623">
            <a:off x="8229892" y="5185711"/>
            <a:ext cx="1047624" cy="1463040"/>
          </a:xfrm>
          <a:prstGeom prst="rect">
            <a:avLst/>
          </a:prstGeom>
          <a:ln>
            <a:solidFill>
              <a:schemeClr val="tx1"/>
            </a:solidFill>
          </a:ln>
        </p:spPr>
      </p:pic>
    </p:spTree>
    <p:extLst>
      <p:ext uri="{BB962C8B-B14F-4D97-AF65-F5344CB8AC3E}">
        <p14:creationId xmlns:p14="http://schemas.microsoft.com/office/powerpoint/2010/main" val="39984382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Roth_Penn">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71670</TotalTime>
  <Words>8662</Words>
  <Application>Microsoft Office PowerPoint</Application>
  <PresentationFormat>Widescreen</PresentationFormat>
  <Paragraphs>1088</Paragraphs>
  <Slides>62</Slides>
  <Notes>46</Notes>
  <HiddenSlides>2</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62</vt:i4>
      </vt:variant>
    </vt:vector>
  </HeadingPairs>
  <TitlesOfParts>
    <vt:vector size="81" baseType="lpstr">
      <vt:lpstr>Arial</vt:lpstr>
      <vt:lpstr>Calibri</vt:lpstr>
      <vt:lpstr>Cambria</vt:lpstr>
      <vt:lpstr>Cambria Math</vt:lpstr>
      <vt:lpstr>Century Gothic</vt:lpstr>
      <vt:lpstr>cmmi10</vt:lpstr>
      <vt:lpstr>cmsy10</vt:lpstr>
      <vt:lpstr>Courier</vt:lpstr>
      <vt:lpstr>Courier New</vt:lpstr>
      <vt:lpstr>Google Sans</vt:lpstr>
      <vt:lpstr>Helvetica Light</vt:lpstr>
      <vt:lpstr>Helvetica Neue</vt:lpstr>
      <vt:lpstr>Noto Sans Symbols</vt:lpstr>
      <vt:lpstr>Symbol</vt:lpstr>
      <vt:lpstr>Times New Roman</vt:lpstr>
      <vt:lpstr>Ubuntu Mono</vt:lpstr>
      <vt:lpstr>Wingdings</vt:lpstr>
      <vt:lpstr>vasin_CCG</vt:lpstr>
      <vt:lpstr>Roth_Penn</vt:lpstr>
      <vt:lpstr>It’s Time to Reason </vt:lpstr>
      <vt:lpstr>Cognitive Computation Group: What We Do</vt:lpstr>
      <vt:lpstr>SHRDLU (Terry Winograd, 1968)</vt:lpstr>
      <vt:lpstr>Communication (CwC Project, 2017-2020)</vt:lpstr>
      <vt:lpstr>Communication (CwC Project, 2017-2020)</vt:lpstr>
      <vt:lpstr>Nice to Meet You</vt:lpstr>
      <vt:lpstr>Natural Language Understanding</vt:lpstr>
      <vt:lpstr>Let’s Talk about Dinner</vt:lpstr>
      <vt:lpstr>Symbolic Reasoning?</vt:lpstr>
      <vt:lpstr>Aristotle’s Logic https://www.famousscientists.org/aristotle/</vt:lpstr>
      <vt:lpstr>Key Challenges to NLU Researchers</vt:lpstr>
      <vt:lpstr>Are We Doing Any Reasoning in NLP Today? </vt:lpstr>
      <vt:lpstr>A Scientific QA Example [Shah et al. EMNLP Findings 2020]</vt:lpstr>
      <vt:lpstr>It’s Time to Reason: </vt:lpstr>
      <vt:lpstr>Reasoning about Time and Events</vt:lpstr>
      <vt:lpstr>Understanding Time is Important</vt:lpstr>
      <vt:lpstr>Understanding Time is Important</vt:lpstr>
      <vt:lpstr>Understanding Time is Important</vt:lpstr>
      <vt:lpstr>Understanding Time</vt:lpstr>
      <vt:lpstr>Time and Events [Ning et al. *SEM’2018; ACL’18, EMNLP’18, EMNLP’19; Wang et al. EMNLP’20]</vt:lpstr>
      <vt:lpstr>Constrained Conditional Models [Abductive Reasoning; Chang et al.’12]</vt:lpstr>
      <vt:lpstr>A Revolution in Temporal Reasoning</vt:lpstr>
      <vt:lpstr>Multi-Axis View of Events [Ning et al. ACL’18]</vt:lpstr>
      <vt:lpstr>TemProb: Temporal Relation Probabilistic Knowledge Base</vt:lpstr>
      <vt:lpstr>Event distributions Support Temporal Relations</vt:lpstr>
      <vt:lpstr>Event distributions from TemProb</vt:lpstr>
      <vt:lpstr>A Neural Architecture for Temporal Relations</vt:lpstr>
      <vt:lpstr>More Reasoning: Event Complexes [Wang et al. EMNLP’20]</vt:lpstr>
      <vt:lpstr>Event Complexs</vt:lpstr>
      <vt:lpstr>It’s Time to Reason: </vt:lpstr>
      <vt:lpstr>Temporal Commonsense</vt:lpstr>
      <vt:lpstr>Defining the Temporal Commonsense Challenge</vt:lpstr>
      <vt:lpstr>The Temporal Commonsense Challenge</vt:lpstr>
      <vt:lpstr>The Temporal Commonsense Challenge</vt:lpstr>
      <vt:lpstr>The Temporal Commonsense Challenge</vt:lpstr>
      <vt:lpstr>The Temporal Commonsense Challenge</vt:lpstr>
      <vt:lpstr>The Temporal Commonsense Challenge</vt:lpstr>
      <vt:lpstr>Temporal Common Sense</vt:lpstr>
      <vt:lpstr>Defining the Temporal Commonsense Challenge</vt:lpstr>
      <vt:lpstr>Defining the Temporal Commonsense Challenge</vt:lpstr>
      <vt:lpstr>Results: We are Far (from where we want to be)</vt:lpstr>
      <vt:lpstr>MC-TACO🌮: A Temporal Commonsense Dataset [Zhou et al. EMNLP’19]</vt:lpstr>
      <vt:lpstr>TemporAl COmmonsense LM</vt:lpstr>
      <vt:lpstr>Modeling Temporal Common Sense</vt:lpstr>
      <vt:lpstr>Technical Highlights </vt:lpstr>
      <vt:lpstr>TacoLM – the Big Picture</vt:lpstr>
      <vt:lpstr>Information Extraction</vt:lpstr>
      <vt:lpstr>Sequence Formatting</vt:lpstr>
      <vt:lpstr>Joint Model with Masked LM</vt:lpstr>
      <vt:lpstr>Joint Model with Masked LM</vt:lpstr>
      <vt:lpstr>Evaluation: (Embedding space)</vt:lpstr>
      <vt:lpstr>Quantitative Evaluation:</vt:lpstr>
      <vt:lpstr>Evaluation: Event-Event Relations</vt:lpstr>
      <vt:lpstr>Conclusion – Temporal Commonsense</vt:lpstr>
      <vt:lpstr>It’s Time to Reason: </vt:lpstr>
      <vt:lpstr>Decomposition for Reasoning about Text[Gupta et al. ICLR’20]</vt:lpstr>
      <vt:lpstr>Indirect Supervision in Latent Decision Models</vt:lpstr>
      <vt:lpstr>Paired Objective</vt:lpstr>
      <vt:lpstr>Results: compositional generalization</vt:lpstr>
      <vt:lpstr>QA via Inference over Semantic Graphs [Khashabi et. al AAAI’18] </vt:lpstr>
      <vt:lpstr>Conclusion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danroth@seas.upenn.edu</dc:creator>
  <cp:lastModifiedBy>Roth, Dan</cp:lastModifiedBy>
  <cp:revision>930</cp:revision>
  <dcterms:created xsi:type="dcterms:W3CDTF">2017-10-04T15:10:59Z</dcterms:created>
  <dcterms:modified xsi:type="dcterms:W3CDTF">2020-10-18T19:20:54Z</dcterms:modified>
</cp:coreProperties>
</file>