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385" r:id="rId2"/>
    <p:sldId id="1582" r:id="rId3"/>
    <p:sldId id="1865" r:id="rId4"/>
    <p:sldId id="1452" r:id="rId5"/>
    <p:sldId id="1454" r:id="rId6"/>
    <p:sldId id="1906" r:id="rId7"/>
    <p:sldId id="1905" r:id="rId8"/>
    <p:sldId id="1256" r:id="rId9"/>
    <p:sldId id="464" r:id="rId10"/>
    <p:sldId id="1907" r:id="rId11"/>
    <p:sldId id="477" r:id="rId12"/>
    <p:sldId id="261" r:id="rId13"/>
    <p:sldId id="1864" r:id="rId14"/>
    <p:sldId id="766" r:id="rId15"/>
    <p:sldId id="1584" r:id="rId16"/>
    <p:sldId id="1586" r:id="rId17"/>
    <p:sldId id="1876" r:id="rId18"/>
    <p:sldId id="1879" r:id="rId19"/>
    <p:sldId id="1880" r:id="rId20"/>
    <p:sldId id="1884" r:id="rId21"/>
    <p:sldId id="1903" r:id="rId22"/>
    <p:sldId id="1885" r:id="rId23"/>
    <p:sldId id="1596" r:id="rId24"/>
    <p:sldId id="1557" r:id="rId25"/>
    <p:sldId id="1558" r:id="rId26"/>
    <p:sldId id="1559" r:id="rId27"/>
    <p:sldId id="1560" r:id="rId28"/>
    <p:sldId id="1561" r:id="rId29"/>
    <p:sldId id="1509" r:id="rId30"/>
    <p:sldId id="847" r:id="rId31"/>
    <p:sldId id="1539" r:id="rId32"/>
    <p:sldId id="1540" r:id="rId33"/>
    <p:sldId id="831" r:id="rId34"/>
    <p:sldId id="1869" r:id="rId35"/>
    <p:sldId id="1569" r:id="rId36"/>
    <p:sldId id="1570" r:id="rId37"/>
    <p:sldId id="1571" r:id="rId38"/>
    <p:sldId id="1572" r:id="rId39"/>
    <p:sldId id="1573" r:id="rId40"/>
    <p:sldId id="1897" r:id="rId41"/>
    <p:sldId id="1886" r:id="rId42"/>
    <p:sldId id="1887" r:id="rId43"/>
    <p:sldId id="1888" r:id="rId44"/>
    <p:sldId id="1881" r:id="rId45"/>
    <p:sldId id="1893" r:id="rId46"/>
    <p:sldId id="1895" r:id="rId47"/>
    <p:sldId id="1904" r:id="rId48"/>
    <p:sldId id="1898" r:id="rId49"/>
    <p:sldId id="1889" r:id="rId50"/>
    <p:sldId id="149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 id="1582"/>
            <p14:sldId id="1865"/>
            <p14:sldId id="1452"/>
            <p14:sldId id="1454"/>
            <p14:sldId id="1906"/>
            <p14:sldId id="1905"/>
            <p14:sldId id="1256"/>
            <p14:sldId id="464"/>
            <p14:sldId id="1907"/>
            <p14:sldId id="477"/>
            <p14:sldId id="261"/>
            <p14:sldId id="1864"/>
            <p14:sldId id="766"/>
            <p14:sldId id="1584"/>
            <p14:sldId id="1586"/>
            <p14:sldId id="1876"/>
            <p14:sldId id="1879"/>
            <p14:sldId id="1880"/>
            <p14:sldId id="1884"/>
            <p14:sldId id="1903"/>
            <p14:sldId id="1885"/>
            <p14:sldId id="1596"/>
            <p14:sldId id="1557"/>
            <p14:sldId id="1558"/>
            <p14:sldId id="1559"/>
            <p14:sldId id="1560"/>
            <p14:sldId id="1561"/>
            <p14:sldId id="1509"/>
            <p14:sldId id="847"/>
            <p14:sldId id="1539"/>
            <p14:sldId id="1540"/>
            <p14:sldId id="831"/>
            <p14:sldId id="1869"/>
            <p14:sldId id="1569"/>
            <p14:sldId id="1570"/>
            <p14:sldId id="1571"/>
            <p14:sldId id="1572"/>
            <p14:sldId id="1573"/>
            <p14:sldId id="1897"/>
            <p14:sldId id="1886"/>
            <p14:sldId id="1887"/>
            <p14:sldId id="1888"/>
            <p14:sldId id="1881"/>
            <p14:sldId id="1893"/>
            <p14:sldId id="1895"/>
            <p14:sldId id="1904"/>
            <p14:sldId id="1898"/>
            <p14:sldId id="1889"/>
            <p14:sldId id="1491"/>
          </p14:sldIdLst>
        </p14:section>
        <p14:section name="backup" id="{ADE75B37-800C-4AF7-B325-96ACC3A53F2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1"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CC"/>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51" autoAdjust="0"/>
    <p:restoredTop sz="83605" autoAdjust="0"/>
  </p:normalViewPr>
  <p:slideViewPr>
    <p:cSldViewPr snapToGrid="0" snapToObjects="1">
      <p:cViewPr varScale="1">
        <p:scale>
          <a:sx n="81" d="100"/>
          <a:sy n="81" d="100"/>
        </p:scale>
        <p:origin x="88" y="68"/>
      </p:cViewPr>
      <p:guideLst/>
    </p:cSldViewPr>
  </p:slideViewPr>
  <p:notesTextViewPr>
    <p:cViewPr>
      <p:scale>
        <a:sx n="3" d="2"/>
        <a:sy n="3" d="2"/>
      </p:scale>
      <p:origin x="0" y="0"/>
    </p:cViewPr>
  </p:notesTextViewPr>
  <p:sorterViewPr>
    <p:cViewPr>
      <p:scale>
        <a:sx n="80" d="100"/>
        <a:sy n="80" d="100"/>
      </p:scale>
      <p:origin x="0" y="-9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FDCED24F-72F2-4841-AC4A-566744E1A973}"/>
    <pc:docChg chg="undo redo custSel addSld delSld modSld sldOrd delMainMaster modMainMaster delSection modSection">
      <pc:chgData name="Roth, Dan" userId="18da4c67-dd89-43a7-9856-8592f867a23c" providerId="ADAL" clId="{FDCED24F-72F2-4841-AC4A-566744E1A973}" dt="2021-10-28T20:18:26.320" v="11290" actId="20577"/>
      <pc:docMkLst>
        <pc:docMk/>
      </pc:docMkLst>
      <pc:sldChg chg="ord">
        <pc:chgData name="Roth, Dan" userId="18da4c67-dd89-43a7-9856-8592f867a23c" providerId="ADAL" clId="{FDCED24F-72F2-4841-AC4A-566744E1A973}" dt="2021-10-28T06:37:26.225" v="10483" actId="20578"/>
        <pc:sldMkLst>
          <pc:docMk/>
          <pc:sldMk cId="0" sldId="261"/>
        </pc:sldMkLst>
      </pc:sldChg>
      <pc:sldChg chg="del">
        <pc:chgData name="Roth, Dan" userId="18da4c67-dd89-43a7-9856-8592f867a23c" providerId="ADAL" clId="{FDCED24F-72F2-4841-AC4A-566744E1A973}" dt="2021-10-28T06:27:21.159" v="10179" actId="47"/>
        <pc:sldMkLst>
          <pc:docMk/>
          <pc:sldMk cId="0" sldId="282"/>
        </pc:sldMkLst>
      </pc:sldChg>
      <pc:sldChg chg="modSp mod ord modNotesTx">
        <pc:chgData name="Roth, Dan" userId="18da4c67-dd89-43a7-9856-8592f867a23c" providerId="ADAL" clId="{FDCED24F-72F2-4841-AC4A-566744E1A973}" dt="2021-10-28T06:37:26.225" v="10483" actId="20578"/>
        <pc:sldMkLst>
          <pc:docMk/>
          <pc:sldMk cId="144345531" sldId="385"/>
        </pc:sldMkLst>
        <pc:spChg chg="mod">
          <ac:chgData name="Roth, Dan" userId="18da4c67-dd89-43a7-9856-8592f867a23c" providerId="ADAL" clId="{FDCED24F-72F2-4841-AC4A-566744E1A973}" dt="2021-10-27T19:27:20.709" v="2540" actId="12788"/>
          <ac:spMkLst>
            <pc:docMk/>
            <pc:sldMk cId="144345531" sldId="385"/>
            <ac:spMk id="50178" creationId="{00000000-0000-0000-0000-000000000000}"/>
          </ac:spMkLst>
        </pc:spChg>
        <pc:spChg chg="mod">
          <ac:chgData name="Roth, Dan" userId="18da4c67-dd89-43a7-9856-8592f867a23c" providerId="ADAL" clId="{FDCED24F-72F2-4841-AC4A-566744E1A973}" dt="2021-10-27T19:27:38.961" v="2542" actId="12788"/>
          <ac:spMkLst>
            <pc:docMk/>
            <pc:sldMk cId="144345531" sldId="385"/>
            <ac:spMk id="50180" creationId="{00000000-0000-0000-0000-000000000000}"/>
          </ac:spMkLst>
        </pc:spChg>
        <pc:spChg chg="mod">
          <ac:chgData name="Roth, Dan" userId="18da4c67-dd89-43a7-9856-8592f867a23c" providerId="ADAL" clId="{FDCED24F-72F2-4841-AC4A-566744E1A973}" dt="2021-10-27T19:27:06.583" v="2538" actId="12788"/>
          <ac:spMkLst>
            <pc:docMk/>
            <pc:sldMk cId="144345531" sldId="385"/>
            <ac:spMk id="50181" creationId="{00000000-0000-0000-0000-000000000000}"/>
          </ac:spMkLst>
        </pc:spChg>
      </pc:sldChg>
      <pc:sldChg chg="del">
        <pc:chgData name="Roth, Dan" userId="18da4c67-dd89-43a7-9856-8592f867a23c" providerId="ADAL" clId="{FDCED24F-72F2-4841-AC4A-566744E1A973}" dt="2021-10-28T06:27:21.159" v="10179" actId="47"/>
        <pc:sldMkLst>
          <pc:docMk/>
          <pc:sldMk cId="665106831" sldId="404"/>
        </pc:sldMkLst>
      </pc:sldChg>
      <pc:sldChg chg="addSp delSp modSp mod ord modAnim chgLayout modNotesTx">
        <pc:chgData name="Roth, Dan" userId="18da4c67-dd89-43a7-9856-8592f867a23c" providerId="ADAL" clId="{FDCED24F-72F2-4841-AC4A-566744E1A973}" dt="2021-10-28T06:37:26.225" v="10483" actId="20578"/>
        <pc:sldMkLst>
          <pc:docMk/>
          <pc:sldMk cId="3861621921" sldId="464"/>
        </pc:sldMkLst>
        <pc:spChg chg="add del mod">
          <ac:chgData name="Roth, Dan" userId="18da4c67-dd89-43a7-9856-8592f867a23c" providerId="ADAL" clId="{FDCED24F-72F2-4841-AC4A-566744E1A973}" dt="2021-10-27T03:31:39.028" v="46" actId="6264"/>
          <ac:spMkLst>
            <pc:docMk/>
            <pc:sldMk cId="3861621921" sldId="464"/>
            <ac:spMk id="2" creationId="{46A921D0-FDDD-4682-A98F-6FAAB19E969F}"/>
          </ac:spMkLst>
        </pc:spChg>
        <pc:spChg chg="add del mod">
          <ac:chgData name="Roth, Dan" userId="18da4c67-dd89-43a7-9856-8592f867a23c" providerId="ADAL" clId="{FDCED24F-72F2-4841-AC4A-566744E1A973}" dt="2021-10-27T03:31:39.028" v="46" actId="6264"/>
          <ac:spMkLst>
            <pc:docMk/>
            <pc:sldMk cId="3861621921" sldId="464"/>
            <ac:spMk id="3" creationId="{44E27F0B-5652-4B05-B751-5EFCF08C300C}"/>
          </ac:spMkLst>
        </pc:spChg>
        <pc:spChg chg="add del mod">
          <ac:chgData name="Roth, Dan" userId="18da4c67-dd89-43a7-9856-8592f867a23c" providerId="ADAL" clId="{FDCED24F-72F2-4841-AC4A-566744E1A973}" dt="2021-10-27T03:31:39.028" v="46" actId="6264"/>
          <ac:spMkLst>
            <pc:docMk/>
            <pc:sldMk cId="3861621921" sldId="464"/>
            <ac:spMk id="4" creationId="{569D514D-2190-48F8-BBDB-64537EA8C606}"/>
          </ac:spMkLst>
        </pc:spChg>
        <pc:spChg chg="mod ord">
          <ac:chgData name="Roth, Dan" userId="18da4c67-dd89-43a7-9856-8592f867a23c" providerId="ADAL" clId="{FDCED24F-72F2-4841-AC4A-566744E1A973}" dt="2021-10-27T03:31:39.028" v="46" actId="6264"/>
          <ac:spMkLst>
            <pc:docMk/>
            <pc:sldMk cId="3861621921" sldId="464"/>
            <ac:spMk id="8" creationId="{DA100030-9B3B-4511-9217-6DC3E5D062C9}"/>
          </ac:spMkLst>
        </pc:spChg>
        <pc:spChg chg="mod ord">
          <ac:chgData name="Roth, Dan" userId="18da4c67-dd89-43a7-9856-8592f867a23c" providerId="ADAL" clId="{FDCED24F-72F2-4841-AC4A-566744E1A973}" dt="2021-10-27T03:31:39.028" v="46" actId="6264"/>
          <ac:spMkLst>
            <pc:docMk/>
            <pc:sldMk cId="3861621921" sldId="464"/>
            <ac:spMk id="18436" creationId="{00000000-0000-0000-0000-000000000000}"/>
          </ac:spMkLst>
        </pc:spChg>
        <pc:spChg chg="mod ord">
          <ac:chgData name="Roth, Dan" userId="18da4c67-dd89-43a7-9856-8592f867a23c" providerId="ADAL" clId="{FDCED24F-72F2-4841-AC4A-566744E1A973}" dt="2021-10-28T04:11:39.627" v="7835" actId="20577"/>
          <ac:spMkLst>
            <pc:docMk/>
            <pc:sldMk cId="3861621921" sldId="464"/>
            <ac:spMk id="830467" creationId="{00000000-0000-0000-0000-000000000000}"/>
          </ac:spMkLst>
        </pc:spChg>
      </pc:sldChg>
      <pc:sldChg chg="delSp modSp mod ord delAnim modAnim modNotesTx">
        <pc:chgData name="Roth, Dan" userId="18da4c67-dd89-43a7-9856-8592f867a23c" providerId="ADAL" clId="{FDCED24F-72F2-4841-AC4A-566744E1A973}" dt="2021-10-28T06:37:26.225" v="10483" actId="20578"/>
        <pc:sldMkLst>
          <pc:docMk/>
          <pc:sldMk cId="226712042" sldId="477"/>
        </pc:sldMkLst>
        <pc:spChg chg="mod">
          <ac:chgData name="Roth, Dan" userId="18da4c67-dd89-43a7-9856-8592f867a23c" providerId="ADAL" clId="{FDCED24F-72F2-4841-AC4A-566744E1A973}" dt="2021-10-28T00:40:10.159" v="6916" actId="20577"/>
          <ac:spMkLst>
            <pc:docMk/>
            <pc:sldMk cId="226712042" sldId="477"/>
            <ac:spMk id="3" creationId="{34DD2B98-D729-A24F-B15C-CB9A6EDD89B9}"/>
          </ac:spMkLst>
        </pc:spChg>
        <pc:spChg chg="del">
          <ac:chgData name="Roth, Dan" userId="18da4c67-dd89-43a7-9856-8592f867a23c" providerId="ADAL" clId="{FDCED24F-72F2-4841-AC4A-566744E1A973}" dt="2021-10-28T00:40:15.345" v="6917" actId="478"/>
          <ac:spMkLst>
            <pc:docMk/>
            <pc:sldMk cId="226712042" sldId="477"/>
            <ac:spMk id="19" creationId="{849F7FEA-0D2B-47BC-BC06-A50792AA12DF}"/>
          </ac:spMkLst>
        </pc:spChg>
      </pc:sldChg>
      <pc:sldChg chg="addSp modSp mod ord modAnim">
        <pc:chgData name="Roth, Dan" userId="18da4c67-dd89-43a7-9856-8592f867a23c" providerId="ADAL" clId="{FDCED24F-72F2-4841-AC4A-566744E1A973}" dt="2021-10-28T06:37:26.225" v="10483" actId="20578"/>
        <pc:sldMkLst>
          <pc:docMk/>
          <pc:sldMk cId="3887229194" sldId="766"/>
        </pc:sldMkLst>
        <pc:spChg chg="mod">
          <ac:chgData name="Roth, Dan" userId="18da4c67-dd89-43a7-9856-8592f867a23c" providerId="ADAL" clId="{FDCED24F-72F2-4841-AC4A-566744E1A973}" dt="2021-10-27T21:26:52.496" v="3105" actId="20577"/>
          <ac:spMkLst>
            <pc:docMk/>
            <pc:sldMk cId="3887229194" sldId="766"/>
            <ac:spMk id="5" creationId="{1765EA8D-CAA7-418D-96D0-368E0E2D983D}"/>
          </ac:spMkLst>
        </pc:spChg>
        <pc:spChg chg="mod">
          <ac:chgData name="Roth, Dan" userId="18da4c67-dd89-43a7-9856-8592f867a23c" providerId="ADAL" clId="{FDCED24F-72F2-4841-AC4A-566744E1A973}" dt="2021-10-28T04:21:00.143" v="7946" actId="207"/>
          <ac:spMkLst>
            <pc:docMk/>
            <pc:sldMk cId="3887229194" sldId="766"/>
            <ac:spMk id="7" creationId="{887A8E54-E582-4D3A-8170-6A536B6ECF79}"/>
          </ac:spMkLst>
        </pc:spChg>
        <pc:spChg chg="add mod">
          <ac:chgData name="Roth, Dan" userId="18da4c67-dd89-43a7-9856-8592f867a23c" providerId="ADAL" clId="{FDCED24F-72F2-4841-AC4A-566744E1A973}" dt="2021-10-27T21:30:35.953" v="3153" actId="1076"/>
          <ac:spMkLst>
            <pc:docMk/>
            <pc:sldMk cId="3887229194" sldId="766"/>
            <ac:spMk id="8" creationId="{1EFDAA5B-ACCB-49B8-BE29-58561FB10A2E}"/>
          </ac:spMkLst>
        </pc:spChg>
      </pc:sldChg>
      <pc:sldChg chg="del">
        <pc:chgData name="Roth, Dan" userId="18da4c67-dd89-43a7-9856-8592f867a23c" providerId="ADAL" clId="{FDCED24F-72F2-4841-AC4A-566744E1A973}" dt="2021-10-28T06:35:53.304" v="10462" actId="47"/>
        <pc:sldMkLst>
          <pc:docMk/>
          <pc:sldMk cId="2373320215" sldId="817"/>
        </pc:sldMkLst>
      </pc:sldChg>
      <pc:sldChg chg="del">
        <pc:chgData name="Roth, Dan" userId="18da4c67-dd89-43a7-9856-8592f867a23c" providerId="ADAL" clId="{FDCED24F-72F2-4841-AC4A-566744E1A973}" dt="2021-10-28T06:36:02.433" v="10470" actId="47"/>
        <pc:sldMkLst>
          <pc:docMk/>
          <pc:sldMk cId="4216037318" sldId="823"/>
        </pc:sldMkLst>
      </pc:sldChg>
      <pc:sldChg chg="del">
        <pc:chgData name="Roth, Dan" userId="18da4c67-dd89-43a7-9856-8592f867a23c" providerId="ADAL" clId="{FDCED24F-72F2-4841-AC4A-566744E1A973}" dt="2021-10-28T06:27:21.159" v="10179" actId="47"/>
        <pc:sldMkLst>
          <pc:docMk/>
          <pc:sldMk cId="1912796154" sldId="831"/>
        </pc:sldMkLst>
      </pc:sldChg>
      <pc:sldChg chg="del">
        <pc:chgData name="Roth, Dan" userId="18da4c67-dd89-43a7-9856-8592f867a23c" providerId="ADAL" clId="{FDCED24F-72F2-4841-AC4A-566744E1A973}" dt="2021-10-28T06:35:59.202" v="10466" actId="47"/>
        <pc:sldMkLst>
          <pc:docMk/>
          <pc:sldMk cId="4266653588" sldId="846"/>
        </pc:sldMkLst>
      </pc:sldChg>
      <pc:sldChg chg="del">
        <pc:chgData name="Roth, Dan" userId="18da4c67-dd89-43a7-9856-8592f867a23c" providerId="ADAL" clId="{FDCED24F-72F2-4841-AC4A-566744E1A973}" dt="2021-10-28T06:27:21.159" v="10179" actId="47"/>
        <pc:sldMkLst>
          <pc:docMk/>
          <pc:sldMk cId="233074556" sldId="847"/>
        </pc:sldMkLst>
      </pc:sldChg>
      <pc:sldChg chg="del">
        <pc:chgData name="Roth, Dan" userId="18da4c67-dd89-43a7-9856-8592f867a23c" providerId="ADAL" clId="{FDCED24F-72F2-4841-AC4A-566744E1A973}" dt="2021-10-28T06:36:00.200" v="10467" actId="47"/>
        <pc:sldMkLst>
          <pc:docMk/>
          <pc:sldMk cId="1122480480" sldId="867"/>
        </pc:sldMkLst>
      </pc:sldChg>
      <pc:sldChg chg="ord modNotesTx">
        <pc:chgData name="Roth, Dan" userId="18da4c67-dd89-43a7-9856-8592f867a23c" providerId="ADAL" clId="{FDCED24F-72F2-4841-AC4A-566744E1A973}" dt="2021-10-28T06:37:26.225" v="10483" actId="20578"/>
        <pc:sldMkLst>
          <pc:docMk/>
          <pc:sldMk cId="1474123489" sldId="1256"/>
        </pc:sldMkLst>
      </pc:sldChg>
      <pc:sldChg chg="del">
        <pc:chgData name="Roth, Dan" userId="18da4c67-dd89-43a7-9856-8592f867a23c" providerId="ADAL" clId="{FDCED24F-72F2-4841-AC4A-566744E1A973}" dt="2021-10-28T06:27:21.159" v="10179" actId="47"/>
        <pc:sldMkLst>
          <pc:docMk/>
          <pc:sldMk cId="2527546393" sldId="1269"/>
        </pc:sldMkLst>
      </pc:sldChg>
      <pc:sldChg chg="del">
        <pc:chgData name="Roth, Dan" userId="18da4c67-dd89-43a7-9856-8592f867a23c" providerId="ADAL" clId="{FDCED24F-72F2-4841-AC4A-566744E1A973}" dt="2021-10-28T06:35:56.020" v="10464" actId="47"/>
        <pc:sldMkLst>
          <pc:docMk/>
          <pc:sldMk cId="3662955404" sldId="1273"/>
        </pc:sldMkLst>
      </pc:sldChg>
      <pc:sldChg chg="del">
        <pc:chgData name="Roth, Dan" userId="18da4c67-dd89-43a7-9856-8592f867a23c" providerId="ADAL" clId="{FDCED24F-72F2-4841-AC4A-566744E1A973}" dt="2021-10-28T06:36:03.646" v="10471" actId="47"/>
        <pc:sldMkLst>
          <pc:docMk/>
          <pc:sldMk cId="3221808531" sldId="1403"/>
        </pc:sldMkLst>
      </pc:sldChg>
      <pc:sldChg chg="del">
        <pc:chgData name="Roth, Dan" userId="18da4c67-dd89-43a7-9856-8592f867a23c" providerId="ADAL" clId="{FDCED24F-72F2-4841-AC4A-566744E1A973}" dt="2021-10-28T06:27:21.159" v="10179" actId="47"/>
        <pc:sldMkLst>
          <pc:docMk/>
          <pc:sldMk cId="0" sldId="1433"/>
        </pc:sldMkLst>
      </pc:sldChg>
      <pc:sldChg chg="del">
        <pc:chgData name="Roth, Dan" userId="18da4c67-dd89-43a7-9856-8592f867a23c" providerId="ADAL" clId="{FDCED24F-72F2-4841-AC4A-566744E1A973}" dt="2021-10-28T06:27:21.159" v="10179" actId="47"/>
        <pc:sldMkLst>
          <pc:docMk/>
          <pc:sldMk cId="563110837" sldId="1452"/>
        </pc:sldMkLst>
      </pc:sldChg>
      <pc:sldChg chg="del">
        <pc:chgData name="Roth, Dan" userId="18da4c67-dd89-43a7-9856-8592f867a23c" providerId="ADAL" clId="{FDCED24F-72F2-4841-AC4A-566744E1A973}" dt="2021-10-28T06:27:21.159" v="10179" actId="47"/>
        <pc:sldMkLst>
          <pc:docMk/>
          <pc:sldMk cId="3327488310" sldId="1454"/>
        </pc:sldMkLst>
      </pc:sldChg>
      <pc:sldChg chg="del">
        <pc:chgData name="Roth, Dan" userId="18da4c67-dd89-43a7-9856-8592f867a23c" providerId="ADAL" clId="{FDCED24F-72F2-4841-AC4A-566744E1A973}" dt="2021-10-28T06:27:21.159" v="10179" actId="47"/>
        <pc:sldMkLst>
          <pc:docMk/>
          <pc:sldMk cId="3032880172" sldId="1459"/>
        </pc:sldMkLst>
      </pc:sldChg>
      <pc:sldChg chg="del">
        <pc:chgData name="Roth, Dan" userId="18da4c67-dd89-43a7-9856-8592f867a23c" providerId="ADAL" clId="{FDCED24F-72F2-4841-AC4A-566744E1A973}" dt="2021-10-28T06:27:21.159" v="10179" actId="47"/>
        <pc:sldMkLst>
          <pc:docMk/>
          <pc:sldMk cId="2583938766" sldId="1460"/>
        </pc:sldMkLst>
      </pc:sldChg>
      <pc:sldChg chg="del">
        <pc:chgData name="Roth, Dan" userId="18da4c67-dd89-43a7-9856-8592f867a23c" providerId="ADAL" clId="{FDCED24F-72F2-4841-AC4A-566744E1A973}" dt="2021-10-28T06:27:21.159" v="10179" actId="47"/>
        <pc:sldMkLst>
          <pc:docMk/>
          <pc:sldMk cId="801057364" sldId="1461"/>
        </pc:sldMkLst>
      </pc:sldChg>
      <pc:sldChg chg="ord">
        <pc:chgData name="Roth, Dan" userId="18da4c67-dd89-43a7-9856-8592f867a23c" providerId="ADAL" clId="{FDCED24F-72F2-4841-AC4A-566744E1A973}" dt="2021-10-28T06:37:26.225" v="10483" actId="20578"/>
        <pc:sldMkLst>
          <pc:docMk/>
          <pc:sldMk cId="1937686663" sldId="1491"/>
        </pc:sldMkLst>
      </pc:sldChg>
      <pc:sldChg chg="del">
        <pc:chgData name="Roth, Dan" userId="18da4c67-dd89-43a7-9856-8592f867a23c" providerId="ADAL" clId="{FDCED24F-72F2-4841-AC4A-566744E1A973}" dt="2021-10-28T06:27:21.159" v="10179" actId="47"/>
        <pc:sldMkLst>
          <pc:docMk/>
          <pc:sldMk cId="161901042" sldId="1509"/>
        </pc:sldMkLst>
      </pc:sldChg>
      <pc:sldChg chg="del">
        <pc:chgData name="Roth, Dan" userId="18da4c67-dd89-43a7-9856-8592f867a23c" providerId="ADAL" clId="{FDCED24F-72F2-4841-AC4A-566744E1A973}" dt="2021-10-28T06:27:21.159" v="10179" actId="47"/>
        <pc:sldMkLst>
          <pc:docMk/>
          <pc:sldMk cId="851703322" sldId="1539"/>
        </pc:sldMkLst>
      </pc:sldChg>
      <pc:sldChg chg="del">
        <pc:chgData name="Roth, Dan" userId="18da4c67-dd89-43a7-9856-8592f867a23c" providerId="ADAL" clId="{FDCED24F-72F2-4841-AC4A-566744E1A973}" dt="2021-10-28T06:27:21.159" v="10179" actId="47"/>
        <pc:sldMkLst>
          <pc:docMk/>
          <pc:sldMk cId="1569928949" sldId="1540"/>
        </pc:sldMkLst>
      </pc:sldChg>
      <pc:sldChg chg="del">
        <pc:chgData name="Roth, Dan" userId="18da4c67-dd89-43a7-9856-8592f867a23c" providerId="ADAL" clId="{FDCED24F-72F2-4841-AC4A-566744E1A973}" dt="2021-10-28T06:36:01.020" v="10468" actId="47"/>
        <pc:sldMkLst>
          <pc:docMk/>
          <pc:sldMk cId="2099597128" sldId="1544"/>
        </pc:sldMkLst>
      </pc:sldChg>
      <pc:sldChg chg="del">
        <pc:chgData name="Roth, Dan" userId="18da4c67-dd89-43a7-9856-8592f867a23c" providerId="ADAL" clId="{FDCED24F-72F2-4841-AC4A-566744E1A973}" dt="2021-10-28T06:36:01.705" v="10469" actId="47"/>
        <pc:sldMkLst>
          <pc:docMk/>
          <pc:sldMk cId="1802574909" sldId="1545"/>
        </pc:sldMkLst>
      </pc:sldChg>
      <pc:sldChg chg="del">
        <pc:chgData name="Roth, Dan" userId="18da4c67-dd89-43a7-9856-8592f867a23c" providerId="ADAL" clId="{FDCED24F-72F2-4841-AC4A-566744E1A973}" dt="2021-10-28T06:27:21.159" v="10179" actId="47"/>
        <pc:sldMkLst>
          <pc:docMk/>
          <pc:sldMk cId="427474105" sldId="1551"/>
        </pc:sldMkLst>
      </pc:sldChg>
      <pc:sldChg chg="del">
        <pc:chgData name="Roth, Dan" userId="18da4c67-dd89-43a7-9856-8592f867a23c" providerId="ADAL" clId="{FDCED24F-72F2-4841-AC4A-566744E1A973}" dt="2021-10-28T06:35:56.958" v="10465" actId="47"/>
        <pc:sldMkLst>
          <pc:docMk/>
          <pc:sldMk cId="2329027635" sldId="1552"/>
        </pc:sldMkLst>
      </pc:sldChg>
      <pc:sldChg chg="del">
        <pc:chgData name="Roth, Dan" userId="18da4c67-dd89-43a7-9856-8592f867a23c" providerId="ADAL" clId="{FDCED24F-72F2-4841-AC4A-566744E1A973}" dt="2021-10-28T06:27:21.159" v="10179" actId="47"/>
        <pc:sldMkLst>
          <pc:docMk/>
          <pc:sldMk cId="977784699" sldId="1557"/>
        </pc:sldMkLst>
      </pc:sldChg>
      <pc:sldChg chg="del">
        <pc:chgData name="Roth, Dan" userId="18da4c67-dd89-43a7-9856-8592f867a23c" providerId="ADAL" clId="{FDCED24F-72F2-4841-AC4A-566744E1A973}" dt="2021-10-28T06:27:21.159" v="10179" actId="47"/>
        <pc:sldMkLst>
          <pc:docMk/>
          <pc:sldMk cId="364448532" sldId="1558"/>
        </pc:sldMkLst>
      </pc:sldChg>
      <pc:sldChg chg="del">
        <pc:chgData name="Roth, Dan" userId="18da4c67-dd89-43a7-9856-8592f867a23c" providerId="ADAL" clId="{FDCED24F-72F2-4841-AC4A-566744E1A973}" dt="2021-10-28T06:27:21.159" v="10179" actId="47"/>
        <pc:sldMkLst>
          <pc:docMk/>
          <pc:sldMk cId="2517141069" sldId="1559"/>
        </pc:sldMkLst>
      </pc:sldChg>
      <pc:sldChg chg="del">
        <pc:chgData name="Roth, Dan" userId="18da4c67-dd89-43a7-9856-8592f867a23c" providerId="ADAL" clId="{FDCED24F-72F2-4841-AC4A-566744E1A973}" dt="2021-10-28T06:27:21.159" v="10179" actId="47"/>
        <pc:sldMkLst>
          <pc:docMk/>
          <pc:sldMk cId="2545376737" sldId="1560"/>
        </pc:sldMkLst>
      </pc:sldChg>
      <pc:sldChg chg="del">
        <pc:chgData name="Roth, Dan" userId="18da4c67-dd89-43a7-9856-8592f867a23c" providerId="ADAL" clId="{FDCED24F-72F2-4841-AC4A-566744E1A973}" dt="2021-10-28T06:27:21.159" v="10179" actId="47"/>
        <pc:sldMkLst>
          <pc:docMk/>
          <pc:sldMk cId="145651313" sldId="1561"/>
        </pc:sldMkLst>
      </pc:sldChg>
      <pc:sldChg chg="del">
        <pc:chgData name="Roth, Dan" userId="18da4c67-dd89-43a7-9856-8592f867a23c" providerId="ADAL" clId="{FDCED24F-72F2-4841-AC4A-566744E1A973}" dt="2021-10-28T06:27:21.159" v="10179" actId="47"/>
        <pc:sldMkLst>
          <pc:docMk/>
          <pc:sldMk cId="670863360" sldId="1562"/>
        </pc:sldMkLst>
      </pc:sldChg>
      <pc:sldChg chg="del">
        <pc:chgData name="Roth, Dan" userId="18da4c67-dd89-43a7-9856-8592f867a23c" providerId="ADAL" clId="{FDCED24F-72F2-4841-AC4A-566744E1A973}" dt="2021-10-28T06:27:21.159" v="10179" actId="47"/>
        <pc:sldMkLst>
          <pc:docMk/>
          <pc:sldMk cId="2175667147" sldId="1564"/>
        </pc:sldMkLst>
      </pc:sldChg>
      <pc:sldChg chg="del">
        <pc:chgData name="Roth, Dan" userId="18da4c67-dd89-43a7-9856-8592f867a23c" providerId="ADAL" clId="{FDCED24F-72F2-4841-AC4A-566744E1A973}" dt="2021-10-28T06:27:21.159" v="10179" actId="47"/>
        <pc:sldMkLst>
          <pc:docMk/>
          <pc:sldMk cId="1944433466" sldId="1569"/>
        </pc:sldMkLst>
      </pc:sldChg>
      <pc:sldChg chg="del">
        <pc:chgData name="Roth, Dan" userId="18da4c67-dd89-43a7-9856-8592f867a23c" providerId="ADAL" clId="{FDCED24F-72F2-4841-AC4A-566744E1A973}" dt="2021-10-28T06:27:21.159" v="10179" actId="47"/>
        <pc:sldMkLst>
          <pc:docMk/>
          <pc:sldMk cId="3768922155" sldId="1570"/>
        </pc:sldMkLst>
      </pc:sldChg>
      <pc:sldChg chg="del">
        <pc:chgData name="Roth, Dan" userId="18da4c67-dd89-43a7-9856-8592f867a23c" providerId="ADAL" clId="{FDCED24F-72F2-4841-AC4A-566744E1A973}" dt="2021-10-28T06:27:21.159" v="10179" actId="47"/>
        <pc:sldMkLst>
          <pc:docMk/>
          <pc:sldMk cId="3642164466" sldId="1571"/>
        </pc:sldMkLst>
      </pc:sldChg>
      <pc:sldChg chg="del">
        <pc:chgData name="Roth, Dan" userId="18da4c67-dd89-43a7-9856-8592f867a23c" providerId="ADAL" clId="{FDCED24F-72F2-4841-AC4A-566744E1A973}" dt="2021-10-28T06:27:21.159" v="10179" actId="47"/>
        <pc:sldMkLst>
          <pc:docMk/>
          <pc:sldMk cId="2723902818" sldId="1572"/>
        </pc:sldMkLst>
      </pc:sldChg>
      <pc:sldChg chg="del">
        <pc:chgData name="Roth, Dan" userId="18da4c67-dd89-43a7-9856-8592f867a23c" providerId="ADAL" clId="{FDCED24F-72F2-4841-AC4A-566744E1A973}" dt="2021-10-28T06:27:21.159" v="10179" actId="47"/>
        <pc:sldMkLst>
          <pc:docMk/>
          <pc:sldMk cId="4510493" sldId="1573"/>
        </pc:sldMkLst>
      </pc:sldChg>
      <pc:sldChg chg="del">
        <pc:chgData name="Roth, Dan" userId="18da4c67-dd89-43a7-9856-8592f867a23c" providerId="ADAL" clId="{FDCED24F-72F2-4841-AC4A-566744E1A973}" dt="2021-10-28T06:27:21.159" v="10179" actId="47"/>
        <pc:sldMkLst>
          <pc:docMk/>
          <pc:sldMk cId="487349989" sldId="1574"/>
        </pc:sldMkLst>
      </pc:sldChg>
      <pc:sldChg chg="del">
        <pc:chgData name="Roth, Dan" userId="18da4c67-dd89-43a7-9856-8592f867a23c" providerId="ADAL" clId="{FDCED24F-72F2-4841-AC4A-566744E1A973}" dt="2021-10-28T06:27:21.159" v="10179" actId="47"/>
        <pc:sldMkLst>
          <pc:docMk/>
          <pc:sldMk cId="201537489" sldId="1575"/>
        </pc:sldMkLst>
      </pc:sldChg>
      <pc:sldChg chg="del">
        <pc:chgData name="Roth, Dan" userId="18da4c67-dd89-43a7-9856-8592f867a23c" providerId="ADAL" clId="{FDCED24F-72F2-4841-AC4A-566744E1A973}" dt="2021-10-28T06:27:21.159" v="10179" actId="47"/>
        <pc:sldMkLst>
          <pc:docMk/>
          <pc:sldMk cId="883416061" sldId="1578"/>
        </pc:sldMkLst>
      </pc:sldChg>
      <pc:sldChg chg="del">
        <pc:chgData name="Roth, Dan" userId="18da4c67-dd89-43a7-9856-8592f867a23c" providerId="ADAL" clId="{FDCED24F-72F2-4841-AC4A-566744E1A973}" dt="2021-10-28T06:27:21.159" v="10179" actId="47"/>
        <pc:sldMkLst>
          <pc:docMk/>
          <pc:sldMk cId="3345727008" sldId="1579"/>
        </pc:sldMkLst>
      </pc:sldChg>
      <pc:sldChg chg="del">
        <pc:chgData name="Roth, Dan" userId="18da4c67-dd89-43a7-9856-8592f867a23c" providerId="ADAL" clId="{FDCED24F-72F2-4841-AC4A-566744E1A973}" dt="2021-10-28T06:27:21.159" v="10179" actId="47"/>
        <pc:sldMkLst>
          <pc:docMk/>
          <pc:sldMk cId="1279652992" sldId="1580"/>
        </pc:sldMkLst>
      </pc:sldChg>
      <pc:sldChg chg="del">
        <pc:chgData name="Roth, Dan" userId="18da4c67-dd89-43a7-9856-8592f867a23c" providerId="ADAL" clId="{FDCED24F-72F2-4841-AC4A-566744E1A973}" dt="2021-10-28T06:35:39.658" v="10459" actId="47"/>
        <pc:sldMkLst>
          <pc:docMk/>
          <pc:sldMk cId="2561630181" sldId="1581"/>
        </pc:sldMkLst>
      </pc:sldChg>
      <pc:sldChg chg="del">
        <pc:chgData name="Roth, Dan" userId="18da4c67-dd89-43a7-9856-8592f867a23c" providerId="ADAL" clId="{FDCED24F-72F2-4841-AC4A-566744E1A973}" dt="2021-10-27T03:19:31.237" v="35" actId="47"/>
        <pc:sldMkLst>
          <pc:docMk/>
          <pc:sldMk cId="1631771965" sldId="1582"/>
        </pc:sldMkLst>
      </pc:sldChg>
      <pc:sldChg chg="add del ord modNotesTx">
        <pc:chgData name="Roth, Dan" userId="18da4c67-dd89-43a7-9856-8592f867a23c" providerId="ADAL" clId="{FDCED24F-72F2-4841-AC4A-566744E1A973}" dt="2021-10-28T04:10:29.178" v="7829" actId="2696"/>
        <pc:sldMkLst>
          <pc:docMk/>
          <pc:sldMk cId="656716798" sldId="1583"/>
        </pc:sldMkLst>
      </pc:sldChg>
      <pc:sldChg chg="add">
        <pc:chgData name="Roth, Dan" userId="18da4c67-dd89-43a7-9856-8592f867a23c" providerId="ADAL" clId="{FDCED24F-72F2-4841-AC4A-566744E1A973}" dt="2021-10-28T04:10:39.310" v="7830"/>
        <pc:sldMkLst>
          <pc:docMk/>
          <pc:sldMk cId="1965675256" sldId="1583"/>
        </pc:sldMkLst>
      </pc:sldChg>
      <pc:sldChg chg="modSp ord">
        <pc:chgData name="Roth, Dan" userId="18da4c67-dd89-43a7-9856-8592f867a23c" providerId="ADAL" clId="{FDCED24F-72F2-4841-AC4A-566744E1A973}" dt="2021-10-28T06:37:26.225" v="10483" actId="20578"/>
        <pc:sldMkLst>
          <pc:docMk/>
          <pc:sldMk cId="1803151022" sldId="1584"/>
        </pc:sldMkLst>
        <pc:spChg chg="mod">
          <ac:chgData name="Roth, Dan" userId="18da4c67-dd89-43a7-9856-8592f867a23c" providerId="ADAL" clId="{FDCED24F-72F2-4841-AC4A-566744E1A973}" dt="2021-10-27T21:33:57.992" v="3195" actId="207"/>
          <ac:spMkLst>
            <pc:docMk/>
            <pc:sldMk cId="1803151022" sldId="1584"/>
            <ac:spMk id="8" creationId="{EE42B868-BD82-440D-A602-0FDCB1A22ABB}"/>
          </ac:spMkLst>
        </pc:spChg>
        <pc:spChg chg="mod">
          <ac:chgData name="Roth, Dan" userId="18da4c67-dd89-43a7-9856-8592f867a23c" providerId="ADAL" clId="{FDCED24F-72F2-4841-AC4A-566744E1A973}" dt="2021-10-27T21:33:49.411" v="3194" actId="207"/>
          <ac:spMkLst>
            <pc:docMk/>
            <pc:sldMk cId="1803151022" sldId="1584"/>
            <ac:spMk id="13" creationId="{5AF14B58-D6D6-4A8D-9344-3E329027DFD3}"/>
          </ac:spMkLst>
        </pc:spChg>
      </pc:sldChg>
      <pc:sldChg chg="addSp delSp modSp add mod ord delAnim modAnim chgLayout">
        <pc:chgData name="Roth, Dan" userId="18da4c67-dd89-43a7-9856-8592f867a23c" providerId="ADAL" clId="{FDCED24F-72F2-4841-AC4A-566744E1A973}" dt="2021-10-28T14:11:48.562" v="10589" actId="12788"/>
        <pc:sldMkLst>
          <pc:docMk/>
          <pc:sldMk cId="1920955543" sldId="1586"/>
        </pc:sldMkLst>
        <pc:spChg chg="mod ord">
          <ac:chgData name="Roth, Dan" userId="18da4c67-dd89-43a7-9856-8592f867a23c" providerId="ADAL" clId="{FDCED24F-72F2-4841-AC4A-566744E1A973}" dt="2021-10-28T14:07:48.671" v="10532" actId="6264"/>
          <ac:spMkLst>
            <pc:docMk/>
            <pc:sldMk cId="1920955543" sldId="1586"/>
            <ac:spMk id="2" creationId="{8242F161-19C8-4675-9B2F-2FE6B764BA2E}"/>
          </ac:spMkLst>
        </pc:spChg>
        <pc:spChg chg="mod ord">
          <ac:chgData name="Roth, Dan" userId="18da4c67-dd89-43a7-9856-8592f867a23c" providerId="ADAL" clId="{FDCED24F-72F2-4841-AC4A-566744E1A973}" dt="2021-10-28T14:08:28.185" v="10555" actId="1035"/>
          <ac:spMkLst>
            <pc:docMk/>
            <pc:sldMk cId="1920955543" sldId="1586"/>
            <ac:spMk id="3" creationId="{77A72FCE-525F-4150-80D3-EFA8F449A2A6}"/>
          </ac:spMkLst>
        </pc:spChg>
        <pc:spChg chg="mod ord">
          <ac:chgData name="Roth, Dan" userId="18da4c67-dd89-43a7-9856-8592f867a23c" providerId="ADAL" clId="{FDCED24F-72F2-4841-AC4A-566744E1A973}" dt="2021-10-28T14:07:48.671" v="10532" actId="6264"/>
          <ac:spMkLst>
            <pc:docMk/>
            <pc:sldMk cId="1920955543" sldId="1586"/>
            <ac:spMk id="4" creationId="{65FAC8DC-032B-4DE5-A5BC-0BD1D12A1CF0}"/>
          </ac:spMkLst>
        </pc:spChg>
        <pc:spChg chg="add del mod">
          <ac:chgData name="Roth, Dan" userId="18da4c67-dd89-43a7-9856-8592f867a23c" providerId="ADAL" clId="{FDCED24F-72F2-4841-AC4A-566744E1A973}" dt="2021-10-28T14:07:48.671" v="10532" actId="6264"/>
          <ac:spMkLst>
            <pc:docMk/>
            <pc:sldMk cId="1920955543" sldId="1586"/>
            <ac:spMk id="6" creationId="{0FA88E51-EEB9-4CD9-BFC0-F5EFDEAF437A}"/>
          </ac:spMkLst>
        </pc:spChg>
        <pc:spChg chg="del">
          <ac:chgData name="Roth, Dan" userId="18da4c67-dd89-43a7-9856-8592f867a23c" providerId="ADAL" clId="{FDCED24F-72F2-4841-AC4A-566744E1A973}" dt="2021-10-28T04:24:44.521" v="7947" actId="478"/>
          <ac:spMkLst>
            <pc:docMk/>
            <pc:sldMk cId="1920955543" sldId="1586"/>
            <ac:spMk id="6" creationId="{446FA97F-129B-4B72-ADF2-56933EB9EAE9}"/>
          </ac:spMkLst>
        </pc:spChg>
        <pc:spChg chg="add mod">
          <ac:chgData name="Roth, Dan" userId="18da4c67-dd89-43a7-9856-8592f867a23c" providerId="ADAL" clId="{FDCED24F-72F2-4841-AC4A-566744E1A973}" dt="2021-10-28T14:11:48.562" v="10589" actId="12788"/>
          <ac:spMkLst>
            <pc:docMk/>
            <pc:sldMk cId="1920955543" sldId="1586"/>
            <ac:spMk id="7" creationId="{65C9BCDB-8E3D-454E-9A87-25EB50CEF279}"/>
          </ac:spMkLst>
        </pc:spChg>
        <pc:spChg chg="add mod">
          <ac:chgData name="Roth, Dan" userId="18da4c67-dd89-43a7-9856-8592f867a23c" providerId="ADAL" clId="{FDCED24F-72F2-4841-AC4A-566744E1A973}" dt="2021-10-28T14:06:57.371" v="10531" actId="20577"/>
          <ac:spMkLst>
            <pc:docMk/>
            <pc:sldMk cId="1920955543" sldId="1586"/>
            <ac:spMk id="9" creationId="{0DE00376-788D-493E-BCB2-389275C7FEA3}"/>
          </ac:spMkLst>
        </pc:spChg>
        <pc:spChg chg="add del mod">
          <ac:chgData name="Roth, Dan" userId="18da4c67-dd89-43a7-9856-8592f867a23c" providerId="ADAL" clId="{FDCED24F-72F2-4841-AC4A-566744E1A973}" dt="2021-10-28T14:07:48.671" v="10532" actId="6264"/>
          <ac:spMkLst>
            <pc:docMk/>
            <pc:sldMk cId="1920955543" sldId="1586"/>
            <ac:spMk id="10" creationId="{22CDDEBA-91E7-4619-9B64-58791321E0DC}"/>
          </ac:spMkLst>
        </pc:spChg>
        <pc:spChg chg="add del mod">
          <ac:chgData name="Roth, Dan" userId="18da4c67-dd89-43a7-9856-8592f867a23c" providerId="ADAL" clId="{FDCED24F-72F2-4841-AC4A-566744E1A973}" dt="2021-10-28T14:07:48.671" v="10532" actId="6264"/>
          <ac:spMkLst>
            <pc:docMk/>
            <pc:sldMk cId="1920955543" sldId="1586"/>
            <ac:spMk id="11" creationId="{1A787641-BCBF-4654-9FBF-A67C78456557}"/>
          </ac:spMkLst>
        </pc:spChg>
        <pc:picChg chg="mod">
          <ac:chgData name="Roth, Dan" userId="18da4c67-dd89-43a7-9856-8592f867a23c" providerId="ADAL" clId="{FDCED24F-72F2-4841-AC4A-566744E1A973}" dt="2021-10-28T14:11:48.562" v="10589" actId="12788"/>
          <ac:picMkLst>
            <pc:docMk/>
            <pc:sldMk cId="1920955543" sldId="1586"/>
            <ac:picMk id="5" creationId="{32D43388-9407-4692-BA8C-6644598BD34C}"/>
          </ac:picMkLst>
        </pc:picChg>
        <pc:picChg chg="add mod">
          <ac:chgData name="Roth, Dan" userId="18da4c67-dd89-43a7-9856-8592f867a23c" providerId="ADAL" clId="{FDCED24F-72F2-4841-AC4A-566744E1A973}" dt="2021-10-28T14:11:48.562" v="10589" actId="12788"/>
          <ac:picMkLst>
            <pc:docMk/>
            <pc:sldMk cId="1920955543" sldId="1586"/>
            <ac:picMk id="8" creationId="{82CBA9C3-9778-46AD-B3A0-382E2365C4D8}"/>
          </ac:picMkLst>
        </pc:picChg>
      </pc:sldChg>
      <pc:sldChg chg="del">
        <pc:chgData name="Roth, Dan" userId="18da4c67-dd89-43a7-9856-8592f867a23c" providerId="ADAL" clId="{FDCED24F-72F2-4841-AC4A-566744E1A973}" dt="2021-10-28T06:27:21.159" v="10179" actId="47"/>
        <pc:sldMkLst>
          <pc:docMk/>
          <pc:sldMk cId="1078797323" sldId="1587"/>
        </pc:sldMkLst>
      </pc:sldChg>
      <pc:sldChg chg="del">
        <pc:chgData name="Roth, Dan" userId="18da4c67-dd89-43a7-9856-8592f867a23c" providerId="ADAL" clId="{FDCED24F-72F2-4841-AC4A-566744E1A973}" dt="2021-10-28T06:27:21.159" v="10179" actId="47"/>
        <pc:sldMkLst>
          <pc:docMk/>
          <pc:sldMk cId="648506730" sldId="1588"/>
        </pc:sldMkLst>
      </pc:sldChg>
      <pc:sldChg chg="del">
        <pc:chgData name="Roth, Dan" userId="18da4c67-dd89-43a7-9856-8592f867a23c" providerId="ADAL" clId="{FDCED24F-72F2-4841-AC4A-566744E1A973}" dt="2021-10-28T06:27:21.159" v="10179" actId="47"/>
        <pc:sldMkLst>
          <pc:docMk/>
          <pc:sldMk cId="3504911638" sldId="1589"/>
        </pc:sldMkLst>
      </pc:sldChg>
      <pc:sldChg chg="del">
        <pc:chgData name="Roth, Dan" userId="18da4c67-dd89-43a7-9856-8592f867a23c" providerId="ADAL" clId="{FDCED24F-72F2-4841-AC4A-566744E1A973}" dt="2021-10-28T06:27:21.159" v="10179" actId="47"/>
        <pc:sldMkLst>
          <pc:docMk/>
          <pc:sldMk cId="90306926" sldId="1590"/>
        </pc:sldMkLst>
      </pc:sldChg>
      <pc:sldChg chg="del">
        <pc:chgData name="Roth, Dan" userId="18da4c67-dd89-43a7-9856-8592f867a23c" providerId="ADAL" clId="{FDCED24F-72F2-4841-AC4A-566744E1A973}" dt="2021-10-28T06:27:21.159" v="10179" actId="47"/>
        <pc:sldMkLst>
          <pc:docMk/>
          <pc:sldMk cId="1755738224" sldId="1591"/>
        </pc:sldMkLst>
      </pc:sldChg>
      <pc:sldChg chg="del">
        <pc:chgData name="Roth, Dan" userId="18da4c67-dd89-43a7-9856-8592f867a23c" providerId="ADAL" clId="{FDCED24F-72F2-4841-AC4A-566744E1A973}" dt="2021-10-28T06:27:21.159" v="10179" actId="47"/>
        <pc:sldMkLst>
          <pc:docMk/>
          <pc:sldMk cId="4136328463" sldId="1592"/>
        </pc:sldMkLst>
      </pc:sldChg>
      <pc:sldChg chg="del">
        <pc:chgData name="Roth, Dan" userId="18da4c67-dd89-43a7-9856-8592f867a23c" providerId="ADAL" clId="{FDCED24F-72F2-4841-AC4A-566744E1A973}" dt="2021-10-28T06:27:21.159" v="10179" actId="47"/>
        <pc:sldMkLst>
          <pc:docMk/>
          <pc:sldMk cId="3594980225" sldId="1593"/>
        </pc:sldMkLst>
      </pc:sldChg>
      <pc:sldChg chg="del">
        <pc:chgData name="Roth, Dan" userId="18da4c67-dd89-43a7-9856-8592f867a23c" providerId="ADAL" clId="{FDCED24F-72F2-4841-AC4A-566744E1A973}" dt="2021-10-28T06:27:21.159" v="10179" actId="47"/>
        <pc:sldMkLst>
          <pc:docMk/>
          <pc:sldMk cId="2990749079" sldId="1594"/>
        </pc:sldMkLst>
      </pc:sldChg>
      <pc:sldChg chg="del">
        <pc:chgData name="Roth, Dan" userId="18da4c67-dd89-43a7-9856-8592f867a23c" providerId="ADAL" clId="{FDCED24F-72F2-4841-AC4A-566744E1A973}" dt="2021-10-28T06:27:21.159" v="10179" actId="47"/>
        <pc:sldMkLst>
          <pc:docMk/>
          <pc:sldMk cId="2985659615" sldId="1595"/>
        </pc:sldMkLst>
      </pc:sldChg>
      <pc:sldChg chg="del">
        <pc:chgData name="Roth, Dan" userId="18da4c67-dd89-43a7-9856-8592f867a23c" providerId="ADAL" clId="{FDCED24F-72F2-4841-AC4A-566744E1A973}" dt="2021-10-28T06:27:21.159" v="10179" actId="47"/>
        <pc:sldMkLst>
          <pc:docMk/>
          <pc:sldMk cId="2903177777" sldId="1596"/>
        </pc:sldMkLst>
      </pc:sldChg>
      <pc:sldChg chg="del">
        <pc:chgData name="Roth, Dan" userId="18da4c67-dd89-43a7-9856-8592f867a23c" providerId="ADAL" clId="{FDCED24F-72F2-4841-AC4A-566744E1A973}" dt="2021-10-28T06:35:54.900" v="10463" actId="47"/>
        <pc:sldMkLst>
          <pc:docMk/>
          <pc:sldMk cId="3589271269" sldId="1601"/>
        </pc:sldMkLst>
      </pc:sldChg>
      <pc:sldChg chg="del">
        <pc:chgData name="Roth, Dan" userId="18da4c67-dd89-43a7-9856-8592f867a23c" providerId="ADAL" clId="{FDCED24F-72F2-4841-AC4A-566744E1A973}" dt="2021-10-28T06:27:21.159" v="10179" actId="47"/>
        <pc:sldMkLst>
          <pc:docMk/>
          <pc:sldMk cId="3916209527" sldId="1838"/>
        </pc:sldMkLst>
      </pc:sldChg>
      <pc:sldChg chg="ord modAnim modNotesTx">
        <pc:chgData name="Roth, Dan" userId="18da4c67-dd89-43a7-9856-8592f867a23c" providerId="ADAL" clId="{FDCED24F-72F2-4841-AC4A-566744E1A973}" dt="2021-10-28T06:37:26.225" v="10483" actId="20578"/>
        <pc:sldMkLst>
          <pc:docMk/>
          <pc:sldMk cId="2234862887" sldId="1864"/>
        </pc:sldMkLst>
      </pc:sldChg>
      <pc:sldChg chg="modSp del">
        <pc:chgData name="Roth, Dan" userId="18da4c67-dd89-43a7-9856-8592f867a23c" providerId="ADAL" clId="{FDCED24F-72F2-4841-AC4A-566744E1A973}" dt="2021-10-28T05:01:49.608" v="8402" actId="47"/>
        <pc:sldMkLst>
          <pc:docMk/>
          <pc:sldMk cId="3468544084" sldId="1865"/>
        </pc:sldMkLst>
        <pc:spChg chg="mod">
          <ac:chgData name="Roth, Dan" userId="18da4c67-dd89-43a7-9856-8592f867a23c" providerId="ADAL" clId="{FDCED24F-72F2-4841-AC4A-566744E1A973}" dt="2021-10-27T03:43:31.420" v="565" actId="113"/>
          <ac:spMkLst>
            <pc:docMk/>
            <pc:sldMk cId="3468544084" sldId="1865"/>
            <ac:spMk id="3" creationId="{26444E08-BBBF-42D5-9C1E-2BB2BCA12B85}"/>
          </ac:spMkLst>
        </pc:spChg>
      </pc:sldChg>
      <pc:sldChg chg="del">
        <pc:chgData name="Roth, Dan" userId="18da4c67-dd89-43a7-9856-8592f867a23c" providerId="ADAL" clId="{FDCED24F-72F2-4841-AC4A-566744E1A973}" dt="2021-10-28T06:36:10.517" v="10472" actId="47"/>
        <pc:sldMkLst>
          <pc:docMk/>
          <pc:sldMk cId="638530083" sldId="1866"/>
        </pc:sldMkLst>
      </pc:sldChg>
      <pc:sldChg chg="del">
        <pc:chgData name="Roth, Dan" userId="18da4c67-dd89-43a7-9856-8592f867a23c" providerId="ADAL" clId="{FDCED24F-72F2-4841-AC4A-566744E1A973}" dt="2021-10-28T06:36:11.551" v="10473" actId="47"/>
        <pc:sldMkLst>
          <pc:docMk/>
          <pc:sldMk cId="660740332" sldId="1867"/>
        </pc:sldMkLst>
      </pc:sldChg>
      <pc:sldChg chg="del">
        <pc:chgData name="Roth, Dan" userId="18da4c67-dd89-43a7-9856-8592f867a23c" providerId="ADAL" clId="{FDCED24F-72F2-4841-AC4A-566744E1A973}" dt="2021-10-28T06:36:12.687" v="10474" actId="47"/>
        <pc:sldMkLst>
          <pc:docMk/>
          <pc:sldMk cId="2167768504" sldId="1868"/>
        </pc:sldMkLst>
      </pc:sldChg>
      <pc:sldChg chg="del">
        <pc:chgData name="Roth, Dan" userId="18da4c67-dd89-43a7-9856-8592f867a23c" providerId="ADAL" clId="{FDCED24F-72F2-4841-AC4A-566744E1A973}" dt="2021-10-28T06:27:21.159" v="10179" actId="47"/>
        <pc:sldMkLst>
          <pc:docMk/>
          <pc:sldMk cId="1170832186" sldId="1869"/>
        </pc:sldMkLst>
      </pc:sldChg>
      <pc:sldChg chg="del">
        <pc:chgData name="Roth, Dan" userId="18da4c67-dd89-43a7-9856-8592f867a23c" providerId="ADAL" clId="{FDCED24F-72F2-4841-AC4A-566744E1A973}" dt="2021-10-28T06:27:21.159" v="10179" actId="47"/>
        <pc:sldMkLst>
          <pc:docMk/>
          <pc:sldMk cId="3020042850" sldId="1871"/>
        </pc:sldMkLst>
      </pc:sldChg>
      <pc:sldChg chg="del">
        <pc:chgData name="Roth, Dan" userId="18da4c67-dd89-43a7-9856-8592f867a23c" providerId="ADAL" clId="{FDCED24F-72F2-4841-AC4A-566744E1A973}" dt="2021-10-28T06:27:21.159" v="10179" actId="47"/>
        <pc:sldMkLst>
          <pc:docMk/>
          <pc:sldMk cId="864124970" sldId="1872"/>
        </pc:sldMkLst>
      </pc:sldChg>
      <pc:sldChg chg="del">
        <pc:chgData name="Roth, Dan" userId="18da4c67-dd89-43a7-9856-8592f867a23c" providerId="ADAL" clId="{FDCED24F-72F2-4841-AC4A-566744E1A973}" dt="2021-10-28T06:27:21.159" v="10179" actId="47"/>
        <pc:sldMkLst>
          <pc:docMk/>
          <pc:sldMk cId="2028102316" sldId="1873"/>
        </pc:sldMkLst>
      </pc:sldChg>
      <pc:sldChg chg="add">
        <pc:chgData name="Roth, Dan" userId="18da4c67-dd89-43a7-9856-8592f867a23c" providerId="ADAL" clId="{FDCED24F-72F2-4841-AC4A-566744E1A973}" dt="2021-10-28T05:01:32.288" v="8401"/>
        <pc:sldMkLst>
          <pc:docMk/>
          <pc:sldMk cId="613692502" sldId="1875"/>
        </pc:sldMkLst>
      </pc:sldChg>
      <pc:sldChg chg="addSp delSp modSp new del mod modAnim">
        <pc:chgData name="Roth, Dan" userId="18da4c67-dd89-43a7-9856-8592f867a23c" providerId="ADAL" clId="{FDCED24F-72F2-4841-AC4A-566744E1A973}" dt="2021-10-28T05:01:25.056" v="8400" actId="2696"/>
        <pc:sldMkLst>
          <pc:docMk/>
          <pc:sldMk cId="3366757324" sldId="1875"/>
        </pc:sldMkLst>
        <pc:spChg chg="mod">
          <ac:chgData name="Roth, Dan" userId="18da4c67-dd89-43a7-9856-8592f867a23c" providerId="ADAL" clId="{FDCED24F-72F2-4841-AC4A-566744E1A973}" dt="2021-10-27T14:18:44.836" v="1006" actId="20577"/>
          <ac:spMkLst>
            <pc:docMk/>
            <pc:sldMk cId="3366757324" sldId="1875"/>
            <ac:spMk id="2" creationId="{E8EB0001-F2E9-4196-A407-37AC404181CE}"/>
          </ac:spMkLst>
        </pc:spChg>
        <pc:spChg chg="mod">
          <ac:chgData name="Roth, Dan" userId="18da4c67-dd89-43a7-9856-8592f867a23c" providerId="ADAL" clId="{FDCED24F-72F2-4841-AC4A-566744E1A973}" dt="2021-10-28T01:05:59.800" v="7538" actId="20577"/>
          <ac:spMkLst>
            <pc:docMk/>
            <pc:sldMk cId="3366757324" sldId="1875"/>
            <ac:spMk id="3" creationId="{3F70F51F-899E-46DA-BE13-5C923A17FF24}"/>
          </ac:spMkLst>
        </pc:spChg>
        <pc:picChg chg="add mod">
          <ac:chgData name="Roth, Dan" userId="18da4c67-dd89-43a7-9856-8592f867a23c" providerId="ADAL" clId="{FDCED24F-72F2-4841-AC4A-566744E1A973}" dt="2021-10-27T04:06:34.339" v="972" actId="1076"/>
          <ac:picMkLst>
            <pc:docMk/>
            <pc:sldMk cId="3366757324" sldId="1875"/>
            <ac:picMk id="5" creationId="{3309FD31-FACA-4224-BDAC-E6852FBADAC7}"/>
          </ac:picMkLst>
        </pc:picChg>
        <pc:picChg chg="add del mod">
          <ac:chgData name="Roth, Dan" userId="18da4c67-dd89-43a7-9856-8592f867a23c" providerId="ADAL" clId="{FDCED24F-72F2-4841-AC4A-566744E1A973}" dt="2021-10-27T04:08:18.315" v="975" actId="478"/>
          <ac:picMkLst>
            <pc:docMk/>
            <pc:sldMk cId="3366757324" sldId="1875"/>
            <ac:picMk id="6" creationId="{FD4B4BDA-8D3C-4B74-B633-F234C37DC517}"/>
          </ac:picMkLst>
        </pc:picChg>
        <pc:picChg chg="add mod">
          <ac:chgData name="Roth, Dan" userId="18da4c67-dd89-43a7-9856-8592f867a23c" providerId="ADAL" clId="{FDCED24F-72F2-4841-AC4A-566744E1A973}" dt="2021-10-27T04:08:18.942" v="976"/>
          <ac:picMkLst>
            <pc:docMk/>
            <pc:sldMk cId="3366757324" sldId="1875"/>
            <ac:picMk id="7" creationId="{A1D18D3E-1897-49B5-A089-428C44A0339D}"/>
          </ac:picMkLst>
        </pc:picChg>
        <pc:picChg chg="add mod">
          <ac:chgData name="Roth, Dan" userId="18da4c67-dd89-43a7-9856-8592f867a23c" providerId="ADAL" clId="{FDCED24F-72F2-4841-AC4A-566744E1A973}" dt="2021-10-27T13:36:56.877" v="1000" actId="1076"/>
          <ac:picMkLst>
            <pc:docMk/>
            <pc:sldMk cId="3366757324" sldId="1875"/>
            <ac:picMk id="3074" creationId="{6DFDF569-6F3F-43BA-B901-678BBE3F73F6}"/>
          </ac:picMkLst>
        </pc:picChg>
      </pc:sldChg>
      <pc:sldChg chg="addSp delSp modSp new mod ord modAnim chgLayout">
        <pc:chgData name="Roth, Dan" userId="18da4c67-dd89-43a7-9856-8592f867a23c" providerId="ADAL" clId="{FDCED24F-72F2-4841-AC4A-566744E1A973}" dt="2021-10-28T06:37:26.225" v="10483" actId="20578"/>
        <pc:sldMkLst>
          <pc:docMk/>
          <pc:sldMk cId="4275469452" sldId="1876"/>
        </pc:sldMkLst>
        <pc:spChg chg="mod ord">
          <ac:chgData name="Roth, Dan" userId="18da4c67-dd89-43a7-9856-8592f867a23c" providerId="ADAL" clId="{FDCED24F-72F2-4841-AC4A-566744E1A973}" dt="2021-10-27T22:08:45.034" v="3856" actId="6264"/>
          <ac:spMkLst>
            <pc:docMk/>
            <pc:sldMk cId="4275469452" sldId="1876"/>
            <ac:spMk id="2" creationId="{8DFCA8AD-F380-41D2-B211-D9C5A025738A}"/>
          </ac:spMkLst>
        </pc:spChg>
        <pc:spChg chg="mod ord">
          <ac:chgData name="Roth, Dan" userId="18da4c67-dd89-43a7-9856-8592f867a23c" providerId="ADAL" clId="{FDCED24F-72F2-4841-AC4A-566744E1A973}" dt="2021-10-28T04:41:59.798" v="8286" actId="14100"/>
          <ac:spMkLst>
            <pc:docMk/>
            <pc:sldMk cId="4275469452" sldId="1876"/>
            <ac:spMk id="3" creationId="{6FBE306C-D1A8-497C-8E75-5A431B2D03A4}"/>
          </ac:spMkLst>
        </pc:spChg>
        <pc:spChg chg="mod ord">
          <ac:chgData name="Roth, Dan" userId="18da4c67-dd89-43a7-9856-8592f867a23c" providerId="ADAL" clId="{FDCED24F-72F2-4841-AC4A-566744E1A973}" dt="2021-10-27T22:08:45.034" v="3856" actId="6264"/>
          <ac:spMkLst>
            <pc:docMk/>
            <pc:sldMk cId="4275469452" sldId="1876"/>
            <ac:spMk id="4" creationId="{88F845AE-2566-4D8B-8FCB-CC856E30BABE}"/>
          </ac:spMkLst>
        </pc:spChg>
        <pc:spChg chg="add del mod">
          <ac:chgData name="Roth, Dan" userId="18da4c67-dd89-43a7-9856-8592f867a23c" providerId="ADAL" clId="{FDCED24F-72F2-4841-AC4A-566744E1A973}" dt="2021-10-27T22:08:45.034" v="3856" actId="6264"/>
          <ac:spMkLst>
            <pc:docMk/>
            <pc:sldMk cId="4275469452" sldId="1876"/>
            <ac:spMk id="7" creationId="{4933B2EF-3B98-4110-8D93-866AE47940FE}"/>
          </ac:spMkLst>
        </pc:spChg>
        <pc:spChg chg="add del mod">
          <ac:chgData name="Roth, Dan" userId="18da4c67-dd89-43a7-9856-8592f867a23c" providerId="ADAL" clId="{FDCED24F-72F2-4841-AC4A-566744E1A973}" dt="2021-10-27T22:08:45.034" v="3856" actId="6264"/>
          <ac:spMkLst>
            <pc:docMk/>
            <pc:sldMk cId="4275469452" sldId="1876"/>
            <ac:spMk id="8" creationId="{4B61C532-DFF9-4ACA-9901-035D15A5EBC2}"/>
          </ac:spMkLst>
        </pc:spChg>
        <pc:spChg chg="add del mod">
          <ac:chgData name="Roth, Dan" userId="18da4c67-dd89-43a7-9856-8592f867a23c" providerId="ADAL" clId="{FDCED24F-72F2-4841-AC4A-566744E1A973}" dt="2021-10-27T22:08:45.034" v="3856" actId="6264"/>
          <ac:spMkLst>
            <pc:docMk/>
            <pc:sldMk cId="4275469452" sldId="1876"/>
            <ac:spMk id="9" creationId="{C30AC25D-A2C4-4ED0-9501-4E0C0BAA4A89}"/>
          </ac:spMkLst>
        </pc:spChg>
        <pc:spChg chg="add mod">
          <ac:chgData name="Roth, Dan" userId="18da4c67-dd89-43a7-9856-8592f867a23c" providerId="ADAL" clId="{FDCED24F-72F2-4841-AC4A-566744E1A973}" dt="2021-10-28T04:54:15.467" v="8399" actId="207"/>
          <ac:spMkLst>
            <pc:docMk/>
            <pc:sldMk cId="4275469452" sldId="1876"/>
            <ac:spMk id="12" creationId="{44186F68-6BD4-4CF4-8924-80550F215F75}"/>
          </ac:spMkLst>
        </pc:spChg>
        <pc:picChg chg="add mod">
          <ac:chgData name="Roth, Dan" userId="18da4c67-dd89-43a7-9856-8592f867a23c" providerId="ADAL" clId="{FDCED24F-72F2-4841-AC4A-566744E1A973}" dt="2021-10-27T21:48:30.412" v="3455" actId="1076"/>
          <ac:picMkLst>
            <pc:docMk/>
            <pc:sldMk cId="4275469452" sldId="1876"/>
            <ac:picMk id="5" creationId="{F18EB181-89E8-48BC-AD4E-225DD2C18A64}"/>
          </ac:picMkLst>
        </pc:picChg>
        <pc:picChg chg="add mod">
          <ac:chgData name="Roth, Dan" userId="18da4c67-dd89-43a7-9856-8592f867a23c" providerId="ADAL" clId="{FDCED24F-72F2-4841-AC4A-566744E1A973}" dt="2021-10-27T21:58:55.959" v="3579" actId="1076"/>
          <ac:picMkLst>
            <pc:docMk/>
            <pc:sldMk cId="4275469452" sldId="1876"/>
            <ac:picMk id="6" creationId="{22AD4B43-E16D-49A0-922A-C12965114E96}"/>
          </ac:picMkLst>
        </pc:picChg>
        <pc:picChg chg="add mod">
          <ac:chgData name="Roth, Dan" userId="18da4c67-dd89-43a7-9856-8592f867a23c" providerId="ADAL" clId="{FDCED24F-72F2-4841-AC4A-566744E1A973}" dt="2021-10-27T23:04:51.085" v="4753" actId="1076"/>
          <ac:picMkLst>
            <pc:docMk/>
            <pc:sldMk cId="4275469452" sldId="1876"/>
            <ac:picMk id="10" creationId="{C66084D5-AC42-40B3-8DD7-E46C79B1D764}"/>
          </ac:picMkLst>
        </pc:picChg>
      </pc:sldChg>
      <pc:sldChg chg="addSp delSp modSp new del mod chgLayout">
        <pc:chgData name="Roth, Dan" userId="18da4c67-dd89-43a7-9856-8592f867a23c" providerId="ADAL" clId="{FDCED24F-72F2-4841-AC4A-566744E1A973}" dt="2021-10-28T06:36:32.673" v="10476" actId="47"/>
        <pc:sldMkLst>
          <pc:docMk/>
          <pc:sldMk cId="1739489398" sldId="1877"/>
        </pc:sldMkLst>
        <pc:spChg chg="mod ord">
          <ac:chgData name="Roth, Dan" userId="18da4c67-dd89-43a7-9856-8592f867a23c" providerId="ADAL" clId="{FDCED24F-72F2-4841-AC4A-566744E1A973}" dt="2021-10-28T06:29:02.810" v="10184" actId="700"/>
          <ac:spMkLst>
            <pc:docMk/>
            <pc:sldMk cId="1739489398" sldId="1877"/>
            <ac:spMk id="2" creationId="{EF100EEC-E04F-4799-96F9-DC67D4CE9A80}"/>
          </ac:spMkLst>
        </pc:spChg>
        <pc:spChg chg="mod ord">
          <ac:chgData name="Roth, Dan" userId="18da4c67-dd89-43a7-9856-8592f867a23c" providerId="ADAL" clId="{FDCED24F-72F2-4841-AC4A-566744E1A973}" dt="2021-10-28T06:29:02.810" v="10184" actId="700"/>
          <ac:spMkLst>
            <pc:docMk/>
            <pc:sldMk cId="1739489398" sldId="1877"/>
            <ac:spMk id="3" creationId="{45AC3A55-C482-4E59-B9C5-18E6326F1773}"/>
          </ac:spMkLst>
        </pc:spChg>
        <pc:spChg chg="mod ord">
          <ac:chgData name="Roth, Dan" userId="18da4c67-dd89-43a7-9856-8592f867a23c" providerId="ADAL" clId="{FDCED24F-72F2-4841-AC4A-566744E1A973}" dt="2021-10-28T06:29:02.810" v="10184" actId="700"/>
          <ac:spMkLst>
            <pc:docMk/>
            <pc:sldMk cId="1739489398" sldId="1877"/>
            <ac:spMk id="4" creationId="{AA9D5873-F5C2-443C-937B-82AAE97CCEA2}"/>
          </ac:spMkLst>
        </pc:spChg>
        <pc:spChg chg="add del mod ord">
          <ac:chgData name="Roth, Dan" userId="18da4c67-dd89-43a7-9856-8592f867a23c" providerId="ADAL" clId="{FDCED24F-72F2-4841-AC4A-566744E1A973}" dt="2021-10-28T06:29:02.810" v="10184" actId="700"/>
          <ac:spMkLst>
            <pc:docMk/>
            <pc:sldMk cId="1739489398" sldId="1877"/>
            <ac:spMk id="5" creationId="{0D647FD7-9E4C-42E2-A38E-B8846C59D516}"/>
          </ac:spMkLst>
        </pc:spChg>
      </pc:sldChg>
      <pc:sldChg chg="modSp new del mod">
        <pc:chgData name="Roth, Dan" userId="18da4c67-dd89-43a7-9856-8592f867a23c" providerId="ADAL" clId="{FDCED24F-72F2-4841-AC4A-566744E1A973}" dt="2021-10-28T06:26:56.491" v="10178" actId="47"/>
        <pc:sldMkLst>
          <pc:docMk/>
          <pc:sldMk cId="1132466311" sldId="1878"/>
        </pc:sldMkLst>
        <pc:spChg chg="mod">
          <ac:chgData name="Roth, Dan" userId="18da4c67-dd89-43a7-9856-8592f867a23c" providerId="ADAL" clId="{FDCED24F-72F2-4841-AC4A-566744E1A973}" dt="2021-10-27T15:01:04.925" v="2442" actId="20577"/>
          <ac:spMkLst>
            <pc:docMk/>
            <pc:sldMk cId="1132466311" sldId="1878"/>
            <ac:spMk id="2" creationId="{44FCA20A-0507-4EB9-B20A-1B636E996DDA}"/>
          </ac:spMkLst>
        </pc:spChg>
        <pc:spChg chg="mod">
          <ac:chgData name="Roth, Dan" userId="18da4c67-dd89-43a7-9856-8592f867a23c" providerId="ADAL" clId="{FDCED24F-72F2-4841-AC4A-566744E1A973}" dt="2021-10-27T20:02:48.045" v="3066" actId="20577"/>
          <ac:spMkLst>
            <pc:docMk/>
            <pc:sldMk cId="1132466311" sldId="1878"/>
            <ac:spMk id="3" creationId="{34CD7EEA-B447-47B9-AFC3-5DD0308DFABD}"/>
          </ac:spMkLst>
        </pc:spChg>
      </pc:sldChg>
      <pc:sldChg chg="modSp new mod ord">
        <pc:chgData name="Roth, Dan" userId="18da4c67-dd89-43a7-9856-8592f867a23c" providerId="ADAL" clId="{FDCED24F-72F2-4841-AC4A-566744E1A973}" dt="2021-10-28T06:37:26.225" v="10483" actId="20578"/>
        <pc:sldMkLst>
          <pc:docMk/>
          <pc:sldMk cId="16799897" sldId="1879"/>
        </pc:sldMkLst>
        <pc:spChg chg="mod">
          <ac:chgData name="Roth, Dan" userId="18da4c67-dd89-43a7-9856-8592f867a23c" providerId="ADAL" clId="{FDCED24F-72F2-4841-AC4A-566744E1A973}" dt="2021-10-28T01:04:39.127" v="7483" actId="20577"/>
          <ac:spMkLst>
            <pc:docMk/>
            <pc:sldMk cId="16799897" sldId="1879"/>
            <ac:spMk id="2" creationId="{644C1DA1-3E41-4198-B7FA-6AE89079C423}"/>
          </ac:spMkLst>
        </pc:spChg>
        <pc:spChg chg="mod">
          <ac:chgData name="Roth, Dan" userId="18da4c67-dd89-43a7-9856-8592f867a23c" providerId="ADAL" clId="{FDCED24F-72F2-4841-AC4A-566744E1A973}" dt="2021-10-28T01:05:21.219" v="7509" actId="122"/>
          <ac:spMkLst>
            <pc:docMk/>
            <pc:sldMk cId="16799897" sldId="1879"/>
            <ac:spMk id="3" creationId="{AD8AF42E-13D5-4025-9315-8F1616EFAE3F}"/>
          </ac:spMkLst>
        </pc:spChg>
      </pc:sldChg>
      <pc:sldChg chg="addSp delSp modSp new mod ord modAnim">
        <pc:chgData name="Roth, Dan" userId="18da4c67-dd89-43a7-9856-8592f867a23c" providerId="ADAL" clId="{FDCED24F-72F2-4841-AC4A-566744E1A973}" dt="2021-10-28T20:18:26.320" v="11290" actId="20577"/>
        <pc:sldMkLst>
          <pc:docMk/>
          <pc:sldMk cId="1254655038" sldId="1880"/>
        </pc:sldMkLst>
        <pc:spChg chg="mod">
          <ac:chgData name="Roth, Dan" userId="18da4c67-dd89-43a7-9856-8592f867a23c" providerId="ADAL" clId="{FDCED24F-72F2-4841-AC4A-566744E1A973}" dt="2021-10-27T21:36:36.442" v="3213" actId="20577"/>
          <ac:spMkLst>
            <pc:docMk/>
            <pc:sldMk cId="1254655038" sldId="1880"/>
            <ac:spMk id="2" creationId="{1C0D403D-69DD-4AC9-AB9A-475A6EC279EF}"/>
          </ac:spMkLst>
        </pc:spChg>
        <pc:spChg chg="mod">
          <ac:chgData name="Roth, Dan" userId="18da4c67-dd89-43a7-9856-8592f867a23c" providerId="ADAL" clId="{FDCED24F-72F2-4841-AC4A-566744E1A973}" dt="2021-10-28T20:18:26.320" v="11290" actId="20577"/>
          <ac:spMkLst>
            <pc:docMk/>
            <pc:sldMk cId="1254655038" sldId="1880"/>
            <ac:spMk id="3" creationId="{B9B6CB56-4D3E-4161-BB5B-91175581533A}"/>
          </ac:spMkLst>
        </pc:spChg>
        <pc:spChg chg="add del mod">
          <ac:chgData name="Roth, Dan" userId="18da4c67-dd89-43a7-9856-8592f867a23c" providerId="ADAL" clId="{FDCED24F-72F2-4841-AC4A-566744E1A973}" dt="2021-10-28T03:05:19.349" v="7540" actId="478"/>
          <ac:spMkLst>
            <pc:docMk/>
            <pc:sldMk cId="1254655038" sldId="1880"/>
            <ac:spMk id="5" creationId="{3DA43FA8-FBFA-40AF-9301-C527E57EB401}"/>
          </ac:spMkLst>
        </pc:spChg>
        <pc:spChg chg="add mod">
          <ac:chgData name="Roth, Dan" userId="18da4c67-dd89-43a7-9856-8592f867a23c" providerId="ADAL" clId="{FDCED24F-72F2-4841-AC4A-566744E1A973}" dt="2021-10-28T03:06:56.963" v="7595" actId="1035"/>
          <ac:spMkLst>
            <pc:docMk/>
            <pc:sldMk cId="1254655038" sldId="1880"/>
            <ac:spMk id="6" creationId="{6DD15AE0-AC65-435B-BF08-89EC62C8669B}"/>
          </ac:spMkLst>
        </pc:spChg>
        <pc:spChg chg="add mod">
          <ac:chgData name="Roth, Dan" userId="18da4c67-dd89-43a7-9856-8592f867a23c" providerId="ADAL" clId="{FDCED24F-72F2-4841-AC4A-566744E1A973}" dt="2021-10-28T03:07:35.783" v="7659" actId="1036"/>
          <ac:spMkLst>
            <pc:docMk/>
            <pc:sldMk cId="1254655038" sldId="1880"/>
            <ac:spMk id="8" creationId="{E685CD3A-D8E7-49CD-8015-C69F8B6B5329}"/>
          </ac:spMkLst>
        </pc:spChg>
        <pc:spChg chg="add mod">
          <ac:chgData name="Roth, Dan" userId="18da4c67-dd89-43a7-9856-8592f867a23c" providerId="ADAL" clId="{FDCED24F-72F2-4841-AC4A-566744E1A973}" dt="2021-10-28T03:07:16.268" v="7635" actId="14100"/>
          <ac:spMkLst>
            <pc:docMk/>
            <pc:sldMk cId="1254655038" sldId="1880"/>
            <ac:spMk id="9" creationId="{274BD41D-DAAE-4492-9A6F-EEE517F25C83}"/>
          </ac:spMkLst>
        </pc:spChg>
        <pc:spChg chg="add del mod">
          <ac:chgData name="Roth, Dan" userId="18da4c67-dd89-43a7-9856-8592f867a23c" providerId="ADAL" clId="{FDCED24F-72F2-4841-AC4A-566744E1A973}" dt="2021-10-27T22:19:36.377" v="4128" actId="478"/>
          <ac:spMkLst>
            <pc:docMk/>
            <pc:sldMk cId="1254655038" sldId="1880"/>
            <ac:spMk id="10" creationId="{42D7EDB2-3635-493F-9E3D-CFCC40BC5E9B}"/>
          </ac:spMkLst>
        </pc:spChg>
        <pc:spChg chg="add mod">
          <ac:chgData name="Roth, Dan" userId="18da4c67-dd89-43a7-9856-8592f867a23c" providerId="ADAL" clId="{FDCED24F-72F2-4841-AC4A-566744E1A973}" dt="2021-10-28T03:07:29.589" v="7645" actId="1036"/>
          <ac:spMkLst>
            <pc:docMk/>
            <pc:sldMk cId="1254655038" sldId="1880"/>
            <ac:spMk id="11" creationId="{35763A91-E661-45C5-9167-216B0DE2DA5F}"/>
          </ac:spMkLst>
        </pc:spChg>
        <pc:picChg chg="add mod">
          <ac:chgData name="Roth, Dan" userId="18da4c67-dd89-43a7-9856-8592f867a23c" providerId="ADAL" clId="{FDCED24F-72F2-4841-AC4A-566744E1A973}" dt="2021-10-28T03:06:07.692" v="7547" actId="1076"/>
          <ac:picMkLst>
            <pc:docMk/>
            <pc:sldMk cId="1254655038" sldId="1880"/>
            <ac:picMk id="4098" creationId="{1F26BC96-93BD-4C4C-A5E8-1E742554F2F7}"/>
          </ac:picMkLst>
        </pc:picChg>
      </pc:sldChg>
      <pc:sldChg chg="modSp new mod ord">
        <pc:chgData name="Roth, Dan" userId="18da4c67-dd89-43a7-9856-8592f867a23c" providerId="ADAL" clId="{FDCED24F-72F2-4841-AC4A-566744E1A973}" dt="2021-10-28T06:37:26.225" v="10483" actId="20578"/>
        <pc:sldMkLst>
          <pc:docMk/>
          <pc:sldMk cId="1432874541" sldId="1881"/>
        </pc:sldMkLst>
        <pc:spChg chg="mod">
          <ac:chgData name="Roth, Dan" userId="18da4c67-dd89-43a7-9856-8592f867a23c" providerId="ADAL" clId="{FDCED24F-72F2-4841-AC4A-566744E1A973}" dt="2021-10-27T23:50:00.900" v="5261" actId="20577"/>
          <ac:spMkLst>
            <pc:docMk/>
            <pc:sldMk cId="1432874541" sldId="1881"/>
            <ac:spMk id="2" creationId="{38A09006-5923-4924-B6B6-DAE14AC534B9}"/>
          </ac:spMkLst>
        </pc:spChg>
        <pc:spChg chg="mod">
          <ac:chgData name="Roth, Dan" userId="18da4c67-dd89-43a7-9856-8592f867a23c" providerId="ADAL" clId="{FDCED24F-72F2-4841-AC4A-566744E1A973}" dt="2021-10-27T23:49:54.904" v="5260" actId="122"/>
          <ac:spMkLst>
            <pc:docMk/>
            <pc:sldMk cId="1432874541" sldId="1881"/>
            <ac:spMk id="3" creationId="{A0765F85-BFB5-4B1A-B4F2-EFBDA21B9B2E}"/>
          </ac:spMkLst>
        </pc:spChg>
      </pc:sldChg>
      <pc:sldChg chg="modSp new del mod">
        <pc:chgData name="Roth, Dan" userId="18da4c67-dd89-43a7-9856-8592f867a23c" providerId="ADAL" clId="{FDCED24F-72F2-4841-AC4A-566744E1A973}" dt="2021-10-28T06:26:43.547" v="10177" actId="47"/>
        <pc:sldMkLst>
          <pc:docMk/>
          <pc:sldMk cId="1689603487" sldId="1882"/>
        </pc:sldMkLst>
        <pc:spChg chg="mod">
          <ac:chgData name="Roth, Dan" userId="18da4c67-dd89-43a7-9856-8592f867a23c" providerId="ADAL" clId="{FDCED24F-72F2-4841-AC4A-566744E1A973}" dt="2021-10-27T21:37:36.603" v="3258" actId="20577"/>
          <ac:spMkLst>
            <pc:docMk/>
            <pc:sldMk cId="1689603487" sldId="1882"/>
            <ac:spMk id="2" creationId="{EA72E4F9-AAC6-4303-BCA1-D5BEB0C7001C}"/>
          </ac:spMkLst>
        </pc:spChg>
      </pc:sldChg>
      <pc:sldChg chg="add del">
        <pc:chgData name="Roth, Dan" userId="18da4c67-dd89-43a7-9856-8592f867a23c" providerId="ADAL" clId="{FDCED24F-72F2-4841-AC4A-566744E1A973}" dt="2021-10-28T06:26:41.889" v="10176" actId="47"/>
        <pc:sldMkLst>
          <pc:docMk/>
          <pc:sldMk cId="1035958134" sldId="1883"/>
        </pc:sldMkLst>
      </pc:sldChg>
      <pc:sldChg chg="addSp delSp modSp new mod ord modAnim">
        <pc:chgData name="Roth, Dan" userId="18da4c67-dd89-43a7-9856-8592f867a23c" providerId="ADAL" clId="{FDCED24F-72F2-4841-AC4A-566744E1A973}" dt="2021-10-28T14:23:34.033" v="10659" actId="113"/>
        <pc:sldMkLst>
          <pc:docMk/>
          <pc:sldMk cId="3375585685" sldId="1884"/>
        </pc:sldMkLst>
        <pc:spChg chg="mod">
          <ac:chgData name="Roth, Dan" userId="18da4c67-dd89-43a7-9856-8592f867a23c" providerId="ADAL" clId="{FDCED24F-72F2-4841-AC4A-566744E1A973}" dt="2021-10-27T22:48:16.731" v="4395" actId="20577"/>
          <ac:spMkLst>
            <pc:docMk/>
            <pc:sldMk cId="3375585685" sldId="1884"/>
            <ac:spMk id="2" creationId="{C16D26F1-1511-4697-99A0-9EFCDCA5C1AF}"/>
          </ac:spMkLst>
        </pc:spChg>
        <pc:spChg chg="mod">
          <ac:chgData name="Roth, Dan" userId="18da4c67-dd89-43a7-9856-8592f867a23c" providerId="ADAL" clId="{FDCED24F-72F2-4841-AC4A-566744E1A973}" dt="2021-10-28T05:13:25.226" v="8414" actId="33524"/>
          <ac:spMkLst>
            <pc:docMk/>
            <pc:sldMk cId="3375585685" sldId="1884"/>
            <ac:spMk id="3" creationId="{CF9E21FD-45C1-4E73-8791-EBB78FFA830B}"/>
          </ac:spMkLst>
        </pc:spChg>
        <pc:spChg chg="add del mod">
          <ac:chgData name="Roth, Dan" userId="18da4c67-dd89-43a7-9856-8592f867a23c" providerId="ADAL" clId="{FDCED24F-72F2-4841-AC4A-566744E1A973}" dt="2021-10-27T22:48:06.217" v="4379" actId="478"/>
          <ac:spMkLst>
            <pc:docMk/>
            <pc:sldMk cId="3375585685" sldId="1884"/>
            <ac:spMk id="5" creationId="{B7C5F1C7-1A3C-497D-8464-710056BE1D7A}"/>
          </ac:spMkLst>
        </pc:spChg>
        <pc:spChg chg="add mod">
          <ac:chgData name="Roth, Dan" userId="18da4c67-dd89-43a7-9856-8592f867a23c" providerId="ADAL" clId="{FDCED24F-72F2-4841-AC4A-566744E1A973}" dt="2021-10-27T22:49:08.712" v="4486" actId="1076"/>
          <ac:spMkLst>
            <pc:docMk/>
            <pc:sldMk cId="3375585685" sldId="1884"/>
            <ac:spMk id="6" creationId="{109B6610-79C4-4F9E-8A2D-343E47F28B68}"/>
          </ac:spMkLst>
        </pc:spChg>
        <pc:spChg chg="add mod">
          <ac:chgData name="Roth, Dan" userId="18da4c67-dd89-43a7-9856-8592f867a23c" providerId="ADAL" clId="{FDCED24F-72F2-4841-AC4A-566744E1A973}" dt="2021-10-27T22:50:54.718" v="4572" actId="20577"/>
          <ac:spMkLst>
            <pc:docMk/>
            <pc:sldMk cId="3375585685" sldId="1884"/>
            <ac:spMk id="7" creationId="{C44D3950-017F-4103-A33A-44867171DA02}"/>
          </ac:spMkLst>
        </pc:spChg>
        <pc:spChg chg="add mod">
          <ac:chgData name="Roth, Dan" userId="18da4c67-dd89-43a7-9856-8592f867a23c" providerId="ADAL" clId="{FDCED24F-72F2-4841-AC4A-566744E1A973}" dt="2021-10-27T22:50:23.947" v="4569" actId="208"/>
          <ac:spMkLst>
            <pc:docMk/>
            <pc:sldMk cId="3375585685" sldId="1884"/>
            <ac:spMk id="8" creationId="{4A5A4134-107E-4D55-A43A-2306719FC941}"/>
          </ac:spMkLst>
        </pc:spChg>
        <pc:spChg chg="add mod">
          <ac:chgData name="Roth, Dan" userId="18da4c67-dd89-43a7-9856-8592f867a23c" providerId="ADAL" clId="{FDCED24F-72F2-4841-AC4A-566744E1A973}" dt="2021-10-28T05:12:08.019" v="8412" actId="20577"/>
          <ac:spMkLst>
            <pc:docMk/>
            <pc:sldMk cId="3375585685" sldId="1884"/>
            <ac:spMk id="9" creationId="{049750B7-3FB2-4FA0-A1A1-DE5F2F04D16E}"/>
          </ac:spMkLst>
        </pc:spChg>
        <pc:spChg chg="add mod">
          <ac:chgData name="Roth, Dan" userId="18da4c67-dd89-43a7-9856-8592f867a23c" providerId="ADAL" clId="{FDCED24F-72F2-4841-AC4A-566744E1A973}" dt="2021-10-27T22:52:55.806" v="4620" actId="20577"/>
          <ac:spMkLst>
            <pc:docMk/>
            <pc:sldMk cId="3375585685" sldId="1884"/>
            <ac:spMk id="10" creationId="{109F711E-E784-4E31-9FC8-51258B50C4AA}"/>
          </ac:spMkLst>
        </pc:spChg>
        <pc:spChg chg="add mod">
          <ac:chgData name="Roth, Dan" userId="18da4c67-dd89-43a7-9856-8592f867a23c" providerId="ADAL" clId="{FDCED24F-72F2-4841-AC4A-566744E1A973}" dt="2021-10-28T14:23:34.033" v="10659" actId="113"/>
          <ac:spMkLst>
            <pc:docMk/>
            <pc:sldMk cId="3375585685" sldId="1884"/>
            <ac:spMk id="11" creationId="{3FC68DD0-73D4-4BB9-B11F-67B53F3A15E3}"/>
          </ac:spMkLst>
        </pc:spChg>
        <pc:spChg chg="add mod">
          <ac:chgData name="Roth, Dan" userId="18da4c67-dd89-43a7-9856-8592f867a23c" providerId="ADAL" clId="{FDCED24F-72F2-4841-AC4A-566744E1A973}" dt="2021-10-27T22:54:02.530" v="4635" actId="20577"/>
          <ac:spMkLst>
            <pc:docMk/>
            <pc:sldMk cId="3375585685" sldId="1884"/>
            <ac:spMk id="12" creationId="{8753B6B3-1940-4732-809B-99C9009E4C6C}"/>
          </ac:spMkLst>
        </pc:spChg>
        <pc:spChg chg="add mod">
          <ac:chgData name="Roth, Dan" userId="18da4c67-dd89-43a7-9856-8592f867a23c" providerId="ADAL" clId="{FDCED24F-72F2-4841-AC4A-566744E1A973}" dt="2021-10-28T05:15:50.235" v="8434" actId="1036"/>
          <ac:spMkLst>
            <pc:docMk/>
            <pc:sldMk cId="3375585685" sldId="1884"/>
            <ac:spMk id="14" creationId="{8CD431C5-B342-4C17-8CB3-275FB1CE7108}"/>
          </ac:spMkLst>
        </pc:spChg>
      </pc:sldChg>
      <pc:sldChg chg="addSp delSp modSp add mod ord delAnim modAnim">
        <pc:chgData name="Roth, Dan" userId="18da4c67-dd89-43a7-9856-8592f867a23c" providerId="ADAL" clId="{FDCED24F-72F2-4841-AC4A-566744E1A973}" dt="2021-10-28T14:32:41.389" v="11062" actId="20577"/>
        <pc:sldMkLst>
          <pc:docMk/>
          <pc:sldMk cId="3806280183" sldId="1885"/>
        </pc:sldMkLst>
        <pc:spChg chg="mod">
          <ac:chgData name="Roth, Dan" userId="18da4c67-dd89-43a7-9856-8592f867a23c" providerId="ADAL" clId="{FDCED24F-72F2-4841-AC4A-566744E1A973}" dt="2021-10-27T22:56:12.544" v="4678" actId="6549"/>
          <ac:spMkLst>
            <pc:docMk/>
            <pc:sldMk cId="3806280183" sldId="1885"/>
            <ac:spMk id="2" creationId="{E6CB7CBD-FFFC-44C6-8A7E-9C10AE24CB9E}"/>
          </ac:spMkLst>
        </pc:spChg>
        <pc:spChg chg="mod">
          <ac:chgData name="Roth, Dan" userId="18da4c67-dd89-43a7-9856-8592f867a23c" providerId="ADAL" clId="{FDCED24F-72F2-4841-AC4A-566744E1A973}" dt="2021-10-28T14:30:35.529" v="11009" actId="207"/>
          <ac:spMkLst>
            <pc:docMk/>
            <pc:sldMk cId="3806280183" sldId="1885"/>
            <ac:spMk id="3" creationId="{0F7B52DE-FB7D-4CBF-868B-FD0C020EC3A6}"/>
          </ac:spMkLst>
        </pc:spChg>
        <pc:spChg chg="mod">
          <ac:chgData name="Roth, Dan" userId="18da4c67-dd89-43a7-9856-8592f867a23c" providerId="ADAL" clId="{FDCED24F-72F2-4841-AC4A-566744E1A973}" dt="2021-10-28T14:32:41.389" v="11062" actId="20577"/>
          <ac:spMkLst>
            <pc:docMk/>
            <pc:sldMk cId="3806280183" sldId="1885"/>
            <ac:spMk id="5" creationId="{9F2EA1FF-1FC9-4427-B73F-63AF98E733D2}"/>
          </ac:spMkLst>
        </pc:spChg>
        <pc:spChg chg="mod">
          <ac:chgData name="Roth, Dan" userId="18da4c67-dd89-43a7-9856-8592f867a23c" providerId="ADAL" clId="{FDCED24F-72F2-4841-AC4A-566744E1A973}" dt="2021-10-28T05:26:02.386" v="8606" actId="1035"/>
          <ac:spMkLst>
            <pc:docMk/>
            <pc:sldMk cId="3806280183" sldId="1885"/>
            <ac:spMk id="16" creationId="{E2985173-38BC-46E3-B47A-E8DBB8D405AF}"/>
          </ac:spMkLst>
        </pc:spChg>
        <pc:spChg chg="mod">
          <ac:chgData name="Roth, Dan" userId="18da4c67-dd89-43a7-9856-8592f867a23c" providerId="ADAL" clId="{FDCED24F-72F2-4841-AC4A-566744E1A973}" dt="2021-10-28T05:26:02.386" v="8606" actId="1035"/>
          <ac:spMkLst>
            <pc:docMk/>
            <pc:sldMk cId="3806280183" sldId="1885"/>
            <ac:spMk id="17" creationId="{B0A445ED-BFCA-4C9A-B38B-A5A5261C443D}"/>
          </ac:spMkLst>
        </pc:spChg>
        <pc:spChg chg="mod">
          <ac:chgData name="Roth, Dan" userId="18da4c67-dd89-43a7-9856-8592f867a23c" providerId="ADAL" clId="{FDCED24F-72F2-4841-AC4A-566744E1A973}" dt="2021-10-28T14:31:49.250" v="11061" actId="1035"/>
          <ac:spMkLst>
            <pc:docMk/>
            <pc:sldMk cId="3806280183" sldId="1885"/>
            <ac:spMk id="19" creationId="{FE8E9E04-2E4F-4815-A336-C7ACD09E525C}"/>
          </ac:spMkLst>
        </pc:spChg>
        <pc:spChg chg="mod">
          <ac:chgData name="Roth, Dan" userId="18da4c67-dd89-43a7-9856-8592f867a23c" providerId="ADAL" clId="{FDCED24F-72F2-4841-AC4A-566744E1A973}" dt="2021-10-28T05:26:02.386" v="8606" actId="1035"/>
          <ac:spMkLst>
            <pc:docMk/>
            <pc:sldMk cId="3806280183" sldId="1885"/>
            <ac:spMk id="20" creationId="{69106E38-4881-4DFA-AA3B-46ACDC8D4296}"/>
          </ac:spMkLst>
        </pc:spChg>
        <pc:spChg chg="add mod">
          <ac:chgData name="Roth, Dan" userId="18da4c67-dd89-43a7-9856-8592f867a23c" providerId="ADAL" clId="{FDCED24F-72F2-4841-AC4A-566744E1A973}" dt="2021-10-28T05:25:48.861" v="8579" actId="1036"/>
          <ac:spMkLst>
            <pc:docMk/>
            <pc:sldMk cId="3806280183" sldId="1885"/>
            <ac:spMk id="21" creationId="{3DCD95D1-3B5F-421F-9005-6E00A2D2165D}"/>
          </ac:spMkLst>
        </pc:spChg>
        <pc:spChg chg="del mod">
          <ac:chgData name="Roth, Dan" userId="18da4c67-dd89-43a7-9856-8592f867a23c" providerId="ADAL" clId="{FDCED24F-72F2-4841-AC4A-566744E1A973}" dt="2021-10-28T05:25:12.358" v="8474" actId="478"/>
          <ac:spMkLst>
            <pc:docMk/>
            <pc:sldMk cId="3806280183" sldId="1885"/>
            <ac:spMk id="24" creationId="{F96FEE61-D2E6-42FF-8480-531A5EA784F6}"/>
          </ac:spMkLst>
        </pc:spChg>
        <pc:grpChg chg="mod">
          <ac:chgData name="Roth, Dan" userId="18da4c67-dd89-43a7-9856-8592f867a23c" providerId="ADAL" clId="{FDCED24F-72F2-4841-AC4A-566744E1A973}" dt="2021-10-28T05:26:02.386" v="8606" actId="1035"/>
          <ac:grpSpMkLst>
            <pc:docMk/>
            <pc:sldMk cId="3806280183" sldId="1885"/>
            <ac:grpSpMk id="8" creationId="{4CC81E92-B88C-4023-A42D-53E318C5F00B}"/>
          </ac:grpSpMkLst>
        </pc:grpChg>
        <pc:picChg chg="add mod">
          <ac:chgData name="Roth, Dan" userId="18da4c67-dd89-43a7-9856-8592f867a23c" providerId="ADAL" clId="{FDCED24F-72F2-4841-AC4A-566744E1A973}" dt="2021-10-28T05:25:48.861" v="8579" actId="1036"/>
          <ac:picMkLst>
            <pc:docMk/>
            <pc:sldMk cId="3806280183" sldId="1885"/>
            <ac:picMk id="22" creationId="{646C6F37-613C-4621-9E9F-7FDD5F8C70A3}"/>
          </ac:picMkLst>
        </pc:picChg>
        <pc:picChg chg="add mod">
          <ac:chgData name="Roth, Dan" userId="18da4c67-dd89-43a7-9856-8592f867a23c" providerId="ADAL" clId="{FDCED24F-72F2-4841-AC4A-566744E1A973}" dt="2021-10-28T05:25:48.861" v="8579" actId="1036"/>
          <ac:picMkLst>
            <pc:docMk/>
            <pc:sldMk cId="3806280183" sldId="1885"/>
            <ac:picMk id="23" creationId="{4BFD33AB-A0B5-40A1-B81C-4921E430413D}"/>
          </ac:picMkLst>
        </pc:picChg>
      </pc:sldChg>
      <pc:sldChg chg="addSp modSp add mod ord">
        <pc:chgData name="Roth, Dan" userId="18da4c67-dd89-43a7-9856-8592f867a23c" providerId="ADAL" clId="{FDCED24F-72F2-4841-AC4A-566744E1A973}" dt="2021-10-28T14:33:34.355" v="11064" actId="20577"/>
        <pc:sldMkLst>
          <pc:docMk/>
          <pc:sldMk cId="3865513443" sldId="1886"/>
        </pc:sldMkLst>
        <pc:spChg chg="mod">
          <ac:chgData name="Roth, Dan" userId="18da4c67-dd89-43a7-9856-8592f867a23c" providerId="ADAL" clId="{FDCED24F-72F2-4841-AC4A-566744E1A973}" dt="2021-10-28T05:29:56.440" v="8623"/>
          <ac:spMkLst>
            <pc:docMk/>
            <pc:sldMk cId="3865513443" sldId="1886"/>
            <ac:spMk id="2" creationId="{00000000-0000-0000-0000-000000000000}"/>
          </ac:spMkLst>
        </pc:spChg>
        <pc:spChg chg="mod">
          <ac:chgData name="Roth, Dan" userId="18da4c67-dd89-43a7-9856-8592f867a23c" providerId="ADAL" clId="{FDCED24F-72F2-4841-AC4A-566744E1A973}" dt="2021-10-28T14:33:34.355" v="11064" actId="20577"/>
          <ac:spMkLst>
            <pc:docMk/>
            <pc:sldMk cId="3865513443" sldId="1886"/>
            <ac:spMk id="3" creationId="{00000000-0000-0000-0000-000000000000}"/>
          </ac:spMkLst>
        </pc:spChg>
        <pc:spChg chg="add mod">
          <ac:chgData name="Roth, Dan" userId="18da4c67-dd89-43a7-9856-8592f867a23c" providerId="ADAL" clId="{FDCED24F-72F2-4841-AC4A-566744E1A973}" dt="2021-10-28T05:30:29.508" v="8635" actId="207"/>
          <ac:spMkLst>
            <pc:docMk/>
            <pc:sldMk cId="3865513443" sldId="1886"/>
            <ac:spMk id="30" creationId="{AB6CBC14-2F45-45C7-9F32-44E9F995BE70}"/>
          </ac:spMkLst>
        </pc:spChg>
      </pc:sldChg>
      <pc:sldChg chg="addSp delSp modSp add mod ord delAnim modAnim">
        <pc:chgData name="Roth, Dan" userId="18da4c67-dd89-43a7-9856-8592f867a23c" providerId="ADAL" clId="{FDCED24F-72F2-4841-AC4A-566744E1A973}" dt="2021-10-28T14:39:40.266" v="11223"/>
        <pc:sldMkLst>
          <pc:docMk/>
          <pc:sldMk cId="2706410375" sldId="1887"/>
        </pc:sldMkLst>
        <pc:spChg chg="add mod">
          <ac:chgData name="Roth, Dan" userId="18da4c67-dd89-43a7-9856-8592f867a23c" providerId="ADAL" clId="{FDCED24F-72F2-4841-AC4A-566744E1A973}" dt="2021-10-28T14:36:12.629" v="11116"/>
          <ac:spMkLst>
            <pc:docMk/>
            <pc:sldMk cId="2706410375" sldId="1887"/>
            <ac:spMk id="2" creationId="{4328F7C7-7E06-4C3C-875C-35144D702285}"/>
          </ac:spMkLst>
        </pc:spChg>
        <pc:spChg chg="del">
          <ac:chgData name="Roth, Dan" userId="18da4c67-dd89-43a7-9856-8592f867a23c" providerId="ADAL" clId="{FDCED24F-72F2-4841-AC4A-566744E1A973}" dt="2021-10-28T05:39:54.062" v="8684" actId="478"/>
          <ac:spMkLst>
            <pc:docMk/>
            <pc:sldMk cId="2706410375" sldId="1887"/>
            <ac:spMk id="8" creationId="{0DE2B601-8943-F34E-A685-651E19560A19}"/>
          </ac:spMkLst>
        </pc:spChg>
        <pc:spChg chg="add mod">
          <ac:chgData name="Roth, Dan" userId="18da4c67-dd89-43a7-9856-8592f867a23c" providerId="ADAL" clId="{FDCED24F-72F2-4841-AC4A-566744E1A973}" dt="2021-10-28T14:36:52.255" v="11176" actId="14100"/>
          <ac:spMkLst>
            <pc:docMk/>
            <pc:sldMk cId="2706410375" sldId="1887"/>
            <ac:spMk id="8" creationId="{3F27E8DB-A3E0-4071-95CC-4CAA4DA7AB15}"/>
          </ac:spMkLst>
        </pc:spChg>
        <pc:spChg chg="add mod">
          <ac:chgData name="Roth, Dan" userId="18da4c67-dd89-43a7-9856-8592f867a23c" providerId="ADAL" clId="{FDCED24F-72F2-4841-AC4A-566744E1A973}" dt="2021-10-28T14:37:56.675" v="11208" actId="14100"/>
          <ac:spMkLst>
            <pc:docMk/>
            <pc:sldMk cId="2706410375" sldId="1887"/>
            <ac:spMk id="9" creationId="{D6370D2B-6913-40F8-91D6-BE07BD6FB05D}"/>
          </ac:spMkLst>
        </pc:spChg>
        <pc:spChg chg="mod">
          <ac:chgData name="Roth, Dan" userId="18da4c67-dd89-43a7-9856-8592f867a23c" providerId="ADAL" clId="{FDCED24F-72F2-4841-AC4A-566744E1A973}" dt="2021-10-28T05:41:25.877" v="8756" actId="404"/>
          <ac:spMkLst>
            <pc:docMk/>
            <pc:sldMk cId="2706410375" sldId="1887"/>
            <ac:spMk id="10" creationId="{326F3CDD-832A-4A91-B2EF-22FE2408E5FD}"/>
          </ac:spMkLst>
        </pc:spChg>
        <pc:spChg chg="del">
          <ac:chgData name="Roth, Dan" userId="18da4c67-dd89-43a7-9856-8592f867a23c" providerId="ADAL" clId="{FDCED24F-72F2-4841-AC4A-566744E1A973}" dt="2021-10-28T05:39:54.062" v="8684" actId="478"/>
          <ac:spMkLst>
            <pc:docMk/>
            <pc:sldMk cId="2706410375" sldId="1887"/>
            <ac:spMk id="18" creationId="{1FAD4134-EE94-5746-AF3F-8ECE5D8B674F}"/>
          </ac:spMkLst>
        </pc:spChg>
        <pc:spChg chg="del">
          <ac:chgData name="Roth, Dan" userId="18da4c67-dd89-43a7-9856-8592f867a23c" providerId="ADAL" clId="{FDCED24F-72F2-4841-AC4A-566744E1A973}" dt="2021-10-28T05:39:38.109" v="8682" actId="478"/>
          <ac:spMkLst>
            <pc:docMk/>
            <pc:sldMk cId="2706410375" sldId="1887"/>
            <ac:spMk id="30" creationId="{BDAE5F94-C934-49A2-9889-E14BE836D6F0}"/>
          </ac:spMkLst>
        </pc:spChg>
        <pc:spChg chg="del">
          <ac:chgData name="Roth, Dan" userId="18da4c67-dd89-43a7-9856-8592f867a23c" providerId="ADAL" clId="{FDCED24F-72F2-4841-AC4A-566744E1A973}" dt="2021-10-28T05:39:54.062" v="8684" actId="478"/>
          <ac:spMkLst>
            <pc:docMk/>
            <pc:sldMk cId="2706410375" sldId="1887"/>
            <ac:spMk id="32" creationId="{7C255854-6D2D-4B5E-ADC5-B95791AC2902}"/>
          </ac:spMkLst>
        </pc:spChg>
        <pc:spChg chg="del">
          <ac:chgData name="Roth, Dan" userId="18da4c67-dd89-43a7-9856-8592f867a23c" providerId="ADAL" clId="{FDCED24F-72F2-4841-AC4A-566744E1A973}" dt="2021-10-28T05:39:54.062" v="8684" actId="478"/>
          <ac:spMkLst>
            <pc:docMk/>
            <pc:sldMk cId="2706410375" sldId="1887"/>
            <ac:spMk id="33" creationId="{D7D7611C-B794-477A-97D6-7DA96DBDEA96}"/>
          </ac:spMkLst>
        </pc:spChg>
        <pc:spChg chg="del">
          <ac:chgData name="Roth, Dan" userId="18da4c67-dd89-43a7-9856-8592f867a23c" providerId="ADAL" clId="{FDCED24F-72F2-4841-AC4A-566744E1A973}" dt="2021-10-28T05:39:54.062" v="8684" actId="478"/>
          <ac:spMkLst>
            <pc:docMk/>
            <pc:sldMk cId="2706410375" sldId="1887"/>
            <ac:spMk id="34" creationId="{9169D4A2-E6A9-4691-9EFB-8A939FCBCEDD}"/>
          </ac:spMkLst>
        </pc:spChg>
        <pc:spChg chg="mod">
          <ac:chgData name="Roth, Dan" userId="18da4c67-dd89-43a7-9856-8592f867a23c" providerId="ADAL" clId="{FDCED24F-72F2-4841-AC4A-566744E1A973}" dt="2021-10-28T05:51:58.688" v="9115" actId="20577"/>
          <ac:spMkLst>
            <pc:docMk/>
            <pc:sldMk cId="2706410375" sldId="1887"/>
            <ac:spMk id="35" creationId="{C1749912-674C-436E-96D8-CFE9FF1D5A4C}"/>
          </ac:spMkLst>
        </pc:spChg>
        <pc:spChg chg="del">
          <ac:chgData name="Roth, Dan" userId="18da4c67-dd89-43a7-9856-8592f867a23c" providerId="ADAL" clId="{FDCED24F-72F2-4841-AC4A-566744E1A973}" dt="2021-10-28T05:49:07.747" v="8965" actId="478"/>
          <ac:spMkLst>
            <pc:docMk/>
            <pc:sldMk cId="2706410375" sldId="1887"/>
            <ac:spMk id="36" creationId="{C479B003-8C7D-44EA-8E52-F4A5CD68AD52}"/>
          </ac:spMkLst>
        </pc:spChg>
        <pc:spChg chg="add mod">
          <ac:chgData name="Roth, Dan" userId="18da4c67-dd89-43a7-9856-8592f867a23c" providerId="ADAL" clId="{FDCED24F-72F2-4841-AC4A-566744E1A973}" dt="2021-10-28T05:51:28.015" v="9112" actId="12788"/>
          <ac:spMkLst>
            <pc:docMk/>
            <pc:sldMk cId="2706410375" sldId="1887"/>
            <ac:spMk id="38" creationId="{54401CDE-345A-44E8-A1D1-6D4F53ED37A8}"/>
          </ac:spMkLst>
        </pc:spChg>
        <pc:grpChg chg="del">
          <ac:chgData name="Roth, Dan" userId="18da4c67-dd89-43a7-9856-8592f867a23c" providerId="ADAL" clId="{FDCED24F-72F2-4841-AC4A-566744E1A973}" dt="2021-10-28T05:39:54.062" v="8684" actId="478"/>
          <ac:grpSpMkLst>
            <pc:docMk/>
            <pc:sldMk cId="2706410375" sldId="1887"/>
            <ac:grpSpMk id="2" creationId="{E529B9F9-73CC-D646-AA6D-E9AB877092D9}"/>
          </ac:grpSpMkLst>
        </pc:grpChg>
        <pc:grpChg chg="del">
          <ac:chgData name="Roth, Dan" userId="18da4c67-dd89-43a7-9856-8592f867a23c" providerId="ADAL" clId="{FDCED24F-72F2-4841-AC4A-566744E1A973}" dt="2021-10-28T05:39:54.062" v="8684" actId="478"/>
          <ac:grpSpMkLst>
            <pc:docMk/>
            <pc:sldMk cId="2706410375" sldId="1887"/>
            <ac:grpSpMk id="4" creationId="{E63FF029-45F1-2644-87FA-75FEF3FE0BCB}"/>
          </ac:grpSpMkLst>
        </pc:grpChg>
        <pc:grpChg chg="del">
          <ac:chgData name="Roth, Dan" userId="18da4c67-dd89-43a7-9856-8592f867a23c" providerId="ADAL" clId="{FDCED24F-72F2-4841-AC4A-566744E1A973}" dt="2021-10-28T05:39:54.062" v="8684" actId="478"/>
          <ac:grpSpMkLst>
            <pc:docMk/>
            <pc:sldMk cId="2706410375" sldId="1887"/>
            <ac:grpSpMk id="5" creationId="{F62E5451-C6C2-B44C-9019-B8A771319685}"/>
          </ac:grpSpMkLst>
        </pc:grpChg>
        <pc:grpChg chg="del">
          <ac:chgData name="Roth, Dan" userId="18da4c67-dd89-43a7-9856-8592f867a23c" providerId="ADAL" clId="{FDCED24F-72F2-4841-AC4A-566744E1A973}" dt="2021-10-28T05:39:54.062" v="8684" actId="478"/>
          <ac:grpSpMkLst>
            <pc:docMk/>
            <pc:sldMk cId="2706410375" sldId="1887"/>
            <ac:grpSpMk id="6" creationId="{C9515CC4-7B13-BC44-BFD5-F665D33C05BC}"/>
          </ac:grpSpMkLst>
        </pc:grpChg>
        <pc:grpChg chg="del">
          <ac:chgData name="Roth, Dan" userId="18da4c67-dd89-43a7-9856-8592f867a23c" providerId="ADAL" clId="{FDCED24F-72F2-4841-AC4A-566744E1A973}" dt="2021-10-28T05:39:54.062" v="8684" actId="478"/>
          <ac:grpSpMkLst>
            <pc:docMk/>
            <pc:sldMk cId="2706410375" sldId="1887"/>
            <ac:grpSpMk id="7" creationId="{B9F2C1D6-882C-6B4F-B3C0-D444939A70D7}"/>
          </ac:grpSpMkLst>
        </pc:grpChg>
        <pc:grpChg chg="del">
          <ac:chgData name="Roth, Dan" userId="18da4c67-dd89-43a7-9856-8592f867a23c" providerId="ADAL" clId="{FDCED24F-72F2-4841-AC4A-566744E1A973}" dt="2021-10-28T05:39:54.062" v="8684" actId="478"/>
          <ac:grpSpMkLst>
            <pc:docMk/>
            <pc:sldMk cId="2706410375" sldId="1887"/>
            <ac:grpSpMk id="31" creationId="{A5DEDB0D-B526-DA4A-955D-809BEDE43482}"/>
          </ac:grpSpMkLst>
        </pc:grpChg>
        <pc:graphicFrameChg chg="del">
          <ac:chgData name="Roth, Dan" userId="18da4c67-dd89-43a7-9856-8592f867a23c" providerId="ADAL" clId="{FDCED24F-72F2-4841-AC4A-566744E1A973}" dt="2021-10-28T05:39:47.342" v="8683" actId="478"/>
          <ac:graphicFrameMkLst>
            <pc:docMk/>
            <pc:sldMk cId="2706410375" sldId="1887"/>
            <ac:graphicFrameMk id="12" creationId="{278FC97D-E638-7E41-AB57-FB6A9CE22C67}"/>
          </ac:graphicFrameMkLst>
        </pc:graphicFrameChg>
        <pc:picChg chg="mod">
          <ac:chgData name="Roth, Dan" userId="18da4c67-dd89-43a7-9856-8592f867a23c" providerId="ADAL" clId="{FDCED24F-72F2-4841-AC4A-566744E1A973}" dt="2021-10-28T05:51:28.015" v="9112" actId="12788"/>
          <ac:picMkLst>
            <pc:docMk/>
            <pc:sldMk cId="2706410375" sldId="1887"/>
            <ac:picMk id="3" creationId="{55B03CD9-D04B-4092-AA1E-0D04F00D81E3}"/>
          </ac:picMkLst>
        </pc:picChg>
        <pc:picChg chg="add mod">
          <ac:chgData name="Roth, Dan" userId="18da4c67-dd89-43a7-9856-8592f867a23c" providerId="ADAL" clId="{FDCED24F-72F2-4841-AC4A-566744E1A973}" dt="2021-10-28T14:38:13.039" v="11213" actId="1038"/>
          <ac:picMkLst>
            <pc:docMk/>
            <pc:sldMk cId="2706410375" sldId="1887"/>
            <ac:picMk id="37" creationId="{6254B960-4B41-4102-8D2F-13413E37330E}"/>
          </ac:picMkLst>
        </pc:picChg>
      </pc:sldChg>
      <pc:sldChg chg="addSp delSp modSp add mod ord delAnim modAnim">
        <pc:chgData name="Roth, Dan" userId="18da4c67-dd89-43a7-9856-8592f867a23c" providerId="ADAL" clId="{FDCED24F-72F2-4841-AC4A-566744E1A973}" dt="2021-10-28T14:41:38.822" v="11227" actId="14100"/>
        <pc:sldMkLst>
          <pc:docMk/>
          <pc:sldMk cId="255234264" sldId="1888"/>
        </pc:sldMkLst>
        <pc:spChg chg="mod">
          <ac:chgData name="Roth, Dan" userId="18da4c67-dd89-43a7-9856-8592f867a23c" providerId="ADAL" clId="{FDCED24F-72F2-4841-AC4A-566744E1A973}" dt="2021-10-28T14:41:38.822" v="11227" actId="14100"/>
          <ac:spMkLst>
            <pc:docMk/>
            <pc:sldMk cId="255234264" sldId="1888"/>
            <ac:spMk id="7" creationId="{FEA9F9F5-8FAC-4B28-875E-FD9EF891BE16}"/>
          </ac:spMkLst>
        </pc:spChg>
        <pc:spChg chg="add mod">
          <ac:chgData name="Roth, Dan" userId="18da4c67-dd89-43a7-9856-8592f867a23c" providerId="ADAL" clId="{FDCED24F-72F2-4841-AC4A-566744E1A973}" dt="2021-10-28T14:41:21.966" v="11225" actId="14100"/>
          <ac:spMkLst>
            <pc:docMk/>
            <pc:sldMk cId="255234264" sldId="1888"/>
            <ac:spMk id="15" creationId="{07D137C1-75E4-4643-B827-E3FCC4698B41}"/>
          </ac:spMkLst>
        </pc:spChg>
        <pc:spChg chg="del">
          <ac:chgData name="Roth, Dan" userId="18da4c67-dd89-43a7-9856-8592f867a23c" providerId="ADAL" clId="{FDCED24F-72F2-4841-AC4A-566744E1A973}" dt="2021-10-28T05:52:48.951" v="9119" actId="478"/>
          <ac:spMkLst>
            <pc:docMk/>
            <pc:sldMk cId="255234264" sldId="1888"/>
            <ac:spMk id="111" creationId="{00000000-0000-0000-0000-000000000000}"/>
          </ac:spMkLst>
        </pc:spChg>
        <pc:spChg chg="del">
          <ac:chgData name="Roth, Dan" userId="18da4c67-dd89-43a7-9856-8592f867a23c" providerId="ADAL" clId="{FDCED24F-72F2-4841-AC4A-566744E1A973}" dt="2021-10-28T05:52:46.904" v="9118" actId="478"/>
          <ac:spMkLst>
            <pc:docMk/>
            <pc:sldMk cId="255234264" sldId="1888"/>
            <ac:spMk id="112" creationId="{00000000-0000-0000-0000-000000000000}"/>
          </ac:spMkLst>
        </pc:spChg>
        <pc:spChg chg="del">
          <ac:chgData name="Roth, Dan" userId="18da4c67-dd89-43a7-9856-8592f867a23c" providerId="ADAL" clId="{FDCED24F-72F2-4841-AC4A-566744E1A973}" dt="2021-10-28T05:52:40.974" v="9117" actId="478"/>
          <ac:spMkLst>
            <pc:docMk/>
            <pc:sldMk cId="255234264" sldId="1888"/>
            <ac:spMk id="113" creationId="{00000000-0000-0000-0000-000000000000}"/>
          </ac:spMkLst>
        </pc:spChg>
      </pc:sldChg>
      <pc:sldChg chg="addSp delSp modSp new mod ord modAnim chgLayout">
        <pc:chgData name="Roth, Dan" userId="18da4c67-dd89-43a7-9856-8592f867a23c" providerId="ADAL" clId="{FDCED24F-72F2-4841-AC4A-566744E1A973}" dt="2021-10-28T06:37:26.225" v="10483" actId="20578"/>
        <pc:sldMkLst>
          <pc:docMk/>
          <pc:sldMk cId="3293489838" sldId="1889"/>
        </pc:sldMkLst>
        <pc:spChg chg="mod ord">
          <ac:chgData name="Roth, Dan" userId="18da4c67-dd89-43a7-9856-8592f867a23c" providerId="ADAL" clId="{FDCED24F-72F2-4841-AC4A-566744E1A973}" dt="2021-10-28T06:29:51.855" v="10190" actId="700"/>
          <ac:spMkLst>
            <pc:docMk/>
            <pc:sldMk cId="3293489838" sldId="1889"/>
            <ac:spMk id="2" creationId="{BB353650-A87D-4442-A27B-150416989F75}"/>
          </ac:spMkLst>
        </pc:spChg>
        <pc:spChg chg="mod ord">
          <ac:chgData name="Roth, Dan" userId="18da4c67-dd89-43a7-9856-8592f867a23c" providerId="ADAL" clId="{FDCED24F-72F2-4841-AC4A-566744E1A973}" dt="2021-10-28T06:34:16.921" v="10406" actId="554"/>
          <ac:spMkLst>
            <pc:docMk/>
            <pc:sldMk cId="3293489838" sldId="1889"/>
            <ac:spMk id="3" creationId="{ABAE0F3D-FB4F-4801-A9D6-ACBB48410352}"/>
          </ac:spMkLst>
        </pc:spChg>
        <pc:spChg chg="mod ord">
          <ac:chgData name="Roth, Dan" userId="18da4c67-dd89-43a7-9856-8592f867a23c" providerId="ADAL" clId="{FDCED24F-72F2-4841-AC4A-566744E1A973}" dt="2021-10-28T06:29:51.855" v="10190" actId="700"/>
          <ac:spMkLst>
            <pc:docMk/>
            <pc:sldMk cId="3293489838" sldId="1889"/>
            <ac:spMk id="4" creationId="{E58FD4B1-FEF3-44B8-916E-49F965B247BA}"/>
          </ac:spMkLst>
        </pc:spChg>
        <pc:spChg chg="add del mod ord">
          <ac:chgData name="Roth, Dan" userId="18da4c67-dd89-43a7-9856-8592f867a23c" providerId="ADAL" clId="{FDCED24F-72F2-4841-AC4A-566744E1A973}" dt="2021-10-28T06:29:51.855" v="10190" actId="700"/>
          <ac:spMkLst>
            <pc:docMk/>
            <pc:sldMk cId="3293489838" sldId="1889"/>
            <ac:spMk id="10" creationId="{4C50B041-3D4B-49EF-A017-31D8BB4BEED8}"/>
          </ac:spMkLst>
        </pc:spChg>
        <pc:spChg chg="add del mod">
          <ac:chgData name="Roth, Dan" userId="18da4c67-dd89-43a7-9856-8592f867a23c" providerId="ADAL" clId="{FDCED24F-72F2-4841-AC4A-566744E1A973}" dt="2021-10-28T06:29:50.703" v="10188" actId="6264"/>
          <ac:spMkLst>
            <pc:docMk/>
            <pc:sldMk cId="3293489838" sldId="1889"/>
            <ac:spMk id="11" creationId="{D2CDE91F-1C33-4EB4-8249-791053DCA762}"/>
          </ac:spMkLst>
        </pc:spChg>
        <pc:spChg chg="add del mod">
          <ac:chgData name="Roth, Dan" userId="18da4c67-dd89-43a7-9856-8592f867a23c" providerId="ADAL" clId="{FDCED24F-72F2-4841-AC4A-566744E1A973}" dt="2021-10-28T06:29:50.703" v="10188" actId="6264"/>
          <ac:spMkLst>
            <pc:docMk/>
            <pc:sldMk cId="3293489838" sldId="1889"/>
            <ac:spMk id="12" creationId="{5E972E39-0F8B-47FA-A93B-BD4994AC48FF}"/>
          </ac:spMkLst>
        </pc:spChg>
        <pc:spChg chg="add del mod">
          <ac:chgData name="Roth, Dan" userId="18da4c67-dd89-43a7-9856-8592f867a23c" providerId="ADAL" clId="{FDCED24F-72F2-4841-AC4A-566744E1A973}" dt="2021-10-28T06:29:50.703" v="10188" actId="6264"/>
          <ac:spMkLst>
            <pc:docMk/>
            <pc:sldMk cId="3293489838" sldId="1889"/>
            <ac:spMk id="13" creationId="{CBFEE41A-29ED-4609-9131-938197C43B4F}"/>
          </ac:spMkLst>
        </pc:spChg>
        <pc:spChg chg="add del mod">
          <ac:chgData name="Roth, Dan" userId="18da4c67-dd89-43a7-9856-8592f867a23c" providerId="ADAL" clId="{FDCED24F-72F2-4841-AC4A-566744E1A973}" dt="2021-10-28T06:29:50.703" v="10188" actId="6264"/>
          <ac:spMkLst>
            <pc:docMk/>
            <pc:sldMk cId="3293489838" sldId="1889"/>
            <ac:spMk id="14" creationId="{EDBECDA6-52EA-4097-A764-A4E2782C1E42}"/>
          </ac:spMkLst>
        </pc:spChg>
        <pc:spChg chg="add mod">
          <ac:chgData name="Roth, Dan" userId="18da4c67-dd89-43a7-9856-8592f867a23c" providerId="ADAL" clId="{FDCED24F-72F2-4841-AC4A-566744E1A973}" dt="2021-10-28T06:34:30.003" v="10433" actId="1037"/>
          <ac:spMkLst>
            <pc:docMk/>
            <pc:sldMk cId="3293489838" sldId="1889"/>
            <ac:spMk id="15" creationId="{041185D0-7B99-41B9-917E-5E67319AB1F6}"/>
          </ac:spMkLst>
        </pc:spChg>
        <pc:spChg chg="add mod">
          <ac:chgData name="Roth, Dan" userId="18da4c67-dd89-43a7-9856-8592f867a23c" providerId="ADAL" clId="{FDCED24F-72F2-4841-AC4A-566744E1A973}" dt="2021-10-28T06:34:40.144" v="10434" actId="12788"/>
          <ac:spMkLst>
            <pc:docMk/>
            <pc:sldMk cId="3293489838" sldId="1889"/>
            <ac:spMk id="17" creationId="{388F1CD8-0796-4E53-AC8C-FAB080A7F134}"/>
          </ac:spMkLst>
        </pc:spChg>
        <pc:spChg chg="add mod">
          <ac:chgData name="Roth, Dan" userId="18da4c67-dd89-43a7-9856-8592f867a23c" providerId="ADAL" clId="{FDCED24F-72F2-4841-AC4A-566744E1A973}" dt="2021-10-28T06:35:10.469" v="10458" actId="1037"/>
          <ac:spMkLst>
            <pc:docMk/>
            <pc:sldMk cId="3293489838" sldId="1889"/>
            <ac:spMk id="18" creationId="{2B75906C-AD76-45B6-9789-265554094EAF}"/>
          </ac:spMkLst>
        </pc:spChg>
        <pc:picChg chg="add mod">
          <ac:chgData name="Roth, Dan" userId="18da4c67-dd89-43a7-9856-8592f867a23c" providerId="ADAL" clId="{FDCED24F-72F2-4841-AC4A-566744E1A973}" dt="2021-10-28T06:28:02.619" v="10180"/>
          <ac:picMkLst>
            <pc:docMk/>
            <pc:sldMk cId="3293489838" sldId="1889"/>
            <ac:picMk id="5" creationId="{D6655C9F-C021-4618-8970-0FE8F3EDE139}"/>
          </ac:picMkLst>
        </pc:picChg>
        <pc:picChg chg="add mod">
          <ac:chgData name="Roth, Dan" userId="18da4c67-dd89-43a7-9856-8592f867a23c" providerId="ADAL" clId="{FDCED24F-72F2-4841-AC4A-566744E1A973}" dt="2021-10-28T06:28:02.619" v="10180"/>
          <ac:picMkLst>
            <pc:docMk/>
            <pc:sldMk cId="3293489838" sldId="1889"/>
            <ac:picMk id="6" creationId="{425C49C2-1B4B-4182-8E78-86BB637B4577}"/>
          </ac:picMkLst>
        </pc:picChg>
        <pc:picChg chg="add mod">
          <ac:chgData name="Roth, Dan" userId="18da4c67-dd89-43a7-9856-8592f867a23c" providerId="ADAL" clId="{FDCED24F-72F2-4841-AC4A-566744E1A973}" dt="2021-10-28T06:28:02.619" v="10180"/>
          <ac:picMkLst>
            <pc:docMk/>
            <pc:sldMk cId="3293489838" sldId="1889"/>
            <ac:picMk id="7" creationId="{CE299865-C0E8-48F4-BD79-AC016528B34F}"/>
          </ac:picMkLst>
        </pc:picChg>
        <pc:picChg chg="add mod">
          <ac:chgData name="Roth, Dan" userId="18da4c67-dd89-43a7-9856-8592f867a23c" providerId="ADAL" clId="{FDCED24F-72F2-4841-AC4A-566744E1A973}" dt="2021-10-28T06:28:02.619" v="10180"/>
          <ac:picMkLst>
            <pc:docMk/>
            <pc:sldMk cId="3293489838" sldId="1889"/>
            <ac:picMk id="8" creationId="{D3CD4A80-13E3-46E1-B2CA-806380102297}"/>
          </ac:picMkLst>
        </pc:picChg>
        <pc:picChg chg="add mod">
          <ac:chgData name="Roth, Dan" userId="18da4c67-dd89-43a7-9856-8592f867a23c" providerId="ADAL" clId="{FDCED24F-72F2-4841-AC4A-566744E1A973}" dt="2021-10-28T06:28:02.619" v="10180"/>
          <ac:picMkLst>
            <pc:docMk/>
            <pc:sldMk cId="3293489838" sldId="1889"/>
            <ac:picMk id="9" creationId="{29FB366F-2C10-48BA-997D-289BC672B9E2}"/>
          </ac:picMkLst>
        </pc:picChg>
      </pc:sldChg>
      <pc:sldChg chg="add del mod ord modShow">
        <pc:chgData name="Roth, Dan" userId="18da4c67-dd89-43a7-9856-8592f867a23c" providerId="ADAL" clId="{FDCED24F-72F2-4841-AC4A-566744E1A973}" dt="2021-10-28T06:38:55.773" v="10490" actId="2696"/>
        <pc:sldMkLst>
          <pc:docMk/>
          <pc:sldMk cId="3591085229" sldId="1890"/>
        </pc:sldMkLst>
      </pc:sldChg>
      <pc:sldChg chg="add">
        <pc:chgData name="Roth, Dan" userId="18da4c67-dd89-43a7-9856-8592f867a23c" providerId="ADAL" clId="{FDCED24F-72F2-4841-AC4A-566744E1A973}" dt="2021-10-28T06:39:00.543" v="10491"/>
        <pc:sldMkLst>
          <pc:docMk/>
          <pc:sldMk cId="4069166451" sldId="1890"/>
        </pc:sldMkLst>
      </pc:sldChg>
      <pc:sldChg chg="add">
        <pc:chgData name="Roth, Dan" userId="18da4c67-dd89-43a7-9856-8592f867a23c" providerId="ADAL" clId="{FDCED24F-72F2-4841-AC4A-566744E1A973}" dt="2021-10-28T06:39:00.543" v="10491"/>
        <pc:sldMkLst>
          <pc:docMk/>
          <pc:sldMk cId="167873643" sldId="1891"/>
        </pc:sldMkLst>
      </pc:sldChg>
      <pc:sldChg chg="add del mod ord modShow">
        <pc:chgData name="Roth, Dan" userId="18da4c67-dd89-43a7-9856-8592f867a23c" providerId="ADAL" clId="{FDCED24F-72F2-4841-AC4A-566744E1A973}" dt="2021-10-28T06:38:55.773" v="10490" actId="2696"/>
        <pc:sldMkLst>
          <pc:docMk/>
          <pc:sldMk cId="845794959" sldId="1891"/>
        </pc:sldMkLst>
      </pc:sldChg>
      <pc:sldChg chg="add del mod ord modShow">
        <pc:chgData name="Roth, Dan" userId="18da4c67-dd89-43a7-9856-8592f867a23c" providerId="ADAL" clId="{FDCED24F-72F2-4841-AC4A-566744E1A973}" dt="2021-10-28T06:38:55.773" v="10490" actId="2696"/>
        <pc:sldMkLst>
          <pc:docMk/>
          <pc:sldMk cId="3039934106" sldId="1892"/>
        </pc:sldMkLst>
      </pc:sldChg>
      <pc:sldChg chg="add">
        <pc:chgData name="Roth, Dan" userId="18da4c67-dd89-43a7-9856-8592f867a23c" providerId="ADAL" clId="{FDCED24F-72F2-4841-AC4A-566744E1A973}" dt="2021-10-28T06:39:00.543" v="10491"/>
        <pc:sldMkLst>
          <pc:docMk/>
          <pc:sldMk cId="3283417350" sldId="1892"/>
        </pc:sldMkLst>
      </pc:sldChg>
      <pc:sldChg chg="modSp add mod ord modAnim">
        <pc:chgData name="Roth, Dan" userId="18da4c67-dd89-43a7-9856-8592f867a23c" providerId="ADAL" clId="{FDCED24F-72F2-4841-AC4A-566744E1A973}" dt="2021-10-28T14:46:01.865" v="11230"/>
        <pc:sldMkLst>
          <pc:docMk/>
          <pc:sldMk cId="3988717994" sldId="1893"/>
        </pc:sldMkLst>
        <pc:spChg chg="mod">
          <ac:chgData name="Roth, Dan" userId="18da4c67-dd89-43a7-9856-8592f867a23c" providerId="ADAL" clId="{FDCED24F-72F2-4841-AC4A-566744E1A973}" dt="2021-10-28T06:00:36.184" v="9440" actId="1037"/>
          <ac:spMkLst>
            <pc:docMk/>
            <pc:sldMk cId="3988717994" sldId="1893"/>
            <ac:spMk id="2" creationId="{9AEB6739-9774-4889-8148-A093067CB408}"/>
          </ac:spMkLst>
        </pc:spChg>
        <pc:spChg chg="mod">
          <ac:chgData name="Roth, Dan" userId="18da4c67-dd89-43a7-9856-8592f867a23c" providerId="ADAL" clId="{FDCED24F-72F2-4841-AC4A-566744E1A973}" dt="2021-10-28T06:06:20.984" v="9600" actId="6549"/>
          <ac:spMkLst>
            <pc:docMk/>
            <pc:sldMk cId="3988717994" sldId="1893"/>
            <ac:spMk id="3" creationId="{8318BC65-9C22-4459-9326-4AF483462038}"/>
          </ac:spMkLst>
        </pc:spChg>
        <pc:spChg chg="mod">
          <ac:chgData name="Roth, Dan" userId="18da4c67-dd89-43a7-9856-8592f867a23c" providerId="ADAL" clId="{FDCED24F-72F2-4841-AC4A-566744E1A973}" dt="2021-10-28T06:02:48.106" v="9447" actId="1038"/>
          <ac:spMkLst>
            <pc:docMk/>
            <pc:sldMk cId="3988717994" sldId="1893"/>
            <ac:spMk id="4" creationId="{2E7815B4-6DF1-4BCB-BF40-7BBDD78A09FD}"/>
          </ac:spMkLst>
        </pc:spChg>
        <pc:spChg chg="mod">
          <ac:chgData name="Roth, Dan" userId="18da4c67-dd89-43a7-9856-8592f867a23c" providerId="ADAL" clId="{FDCED24F-72F2-4841-AC4A-566744E1A973}" dt="2021-10-28T06:03:15.594" v="9525" actId="14100"/>
          <ac:spMkLst>
            <pc:docMk/>
            <pc:sldMk cId="3988717994" sldId="1893"/>
            <ac:spMk id="28" creationId="{D035AE87-8FBA-4810-B0B9-980D1AB0A830}"/>
          </ac:spMkLst>
        </pc:spChg>
      </pc:sldChg>
      <pc:sldChg chg="add">
        <pc:chgData name="Roth, Dan" userId="18da4c67-dd89-43a7-9856-8592f867a23c" providerId="ADAL" clId="{FDCED24F-72F2-4841-AC4A-566744E1A973}" dt="2021-10-28T06:38:29.404" v="10489"/>
        <pc:sldMkLst>
          <pc:docMk/>
          <pc:sldMk cId="3450392393" sldId="1894"/>
        </pc:sldMkLst>
      </pc:sldChg>
      <pc:sldChg chg="add del mod ord modShow">
        <pc:chgData name="Roth, Dan" userId="18da4c67-dd89-43a7-9856-8592f867a23c" providerId="ADAL" clId="{FDCED24F-72F2-4841-AC4A-566744E1A973}" dt="2021-10-28T06:38:24.110" v="10488" actId="2696"/>
        <pc:sldMkLst>
          <pc:docMk/>
          <pc:sldMk cId="3915181087" sldId="1894"/>
        </pc:sldMkLst>
      </pc:sldChg>
      <pc:sldChg chg="addSp delSp modSp add mod ord modAnim">
        <pc:chgData name="Roth, Dan" userId="18da4c67-dd89-43a7-9856-8592f867a23c" providerId="ADAL" clId="{FDCED24F-72F2-4841-AC4A-566744E1A973}" dt="2021-10-28T14:48:06.685" v="11278" actId="20577"/>
        <pc:sldMkLst>
          <pc:docMk/>
          <pc:sldMk cId="2961234096" sldId="1895"/>
        </pc:sldMkLst>
        <pc:spChg chg="mod">
          <ac:chgData name="Roth, Dan" userId="18da4c67-dd89-43a7-9856-8592f867a23c" providerId="ADAL" clId="{FDCED24F-72F2-4841-AC4A-566744E1A973}" dt="2021-10-28T14:48:06.685" v="11278" actId="20577"/>
          <ac:spMkLst>
            <pc:docMk/>
            <pc:sldMk cId="2961234096" sldId="1895"/>
            <ac:spMk id="3" creationId="{8318BC65-9C22-4459-9326-4AF483462038}"/>
          </ac:spMkLst>
        </pc:spChg>
        <pc:spChg chg="del">
          <ac:chgData name="Roth, Dan" userId="18da4c67-dd89-43a7-9856-8592f867a23c" providerId="ADAL" clId="{FDCED24F-72F2-4841-AC4A-566744E1A973}" dt="2021-10-28T06:08:35.414" v="9602" actId="478"/>
          <ac:spMkLst>
            <pc:docMk/>
            <pc:sldMk cId="2961234096" sldId="1895"/>
            <ac:spMk id="4" creationId="{54302441-5F5B-4045-BAF6-4162848F30F6}"/>
          </ac:spMkLst>
        </pc:spChg>
        <pc:spChg chg="add mod">
          <ac:chgData name="Roth, Dan" userId="18da4c67-dd89-43a7-9856-8592f867a23c" providerId="ADAL" clId="{FDCED24F-72F2-4841-AC4A-566744E1A973}" dt="2021-10-28T06:15:36.697" v="10022" actId="1037"/>
          <ac:spMkLst>
            <pc:docMk/>
            <pc:sldMk cId="2961234096" sldId="1895"/>
            <ac:spMk id="5" creationId="{C662F9A5-66EC-4E06-BE4B-31D384261F2E}"/>
          </ac:spMkLst>
        </pc:spChg>
        <pc:spChg chg="add del">
          <ac:chgData name="Roth, Dan" userId="18da4c67-dd89-43a7-9856-8592f867a23c" providerId="ADAL" clId="{FDCED24F-72F2-4841-AC4A-566744E1A973}" dt="2021-10-28T06:15:20.474" v="9994" actId="478"/>
          <ac:spMkLst>
            <pc:docMk/>
            <pc:sldMk cId="2961234096" sldId="1895"/>
            <ac:spMk id="6" creationId="{94CFFBEF-C36F-49D6-BC04-6C07006C6200}"/>
          </ac:spMkLst>
        </pc:spChg>
        <pc:spChg chg="add mod">
          <ac:chgData name="Roth, Dan" userId="18da4c67-dd89-43a7-9856-8592f867a23c" providerId="ADAL" clId="{FDCED24F-72F2-4841-AC4A-566744E1A973}" dt="2021-10-28T06:17:24.373" v="10031" actId="14861"/>
          <ac:spMkLst>
            <pc:docMk/>
            <pc:sldMk cId="2961234096" sldId="1895"/>
            <ac:spMk id="9" creationId="{74564F50-E1DB-404F-8DFA-37A08209F1BC}"/>
          </ac:spMkLst>
        </pc:spChg>
        <pc:spChg chg="del">
          <ac:chgData name="Roth, Dan" userId="18da4c67-dd89-43a7-9856-8592f867a23c" providerId="ADAL" clId="{FDCED24F-72F2-4841-AC4A-566744E1A973}" dt="2021-10-28T06:08:29.687" v="9601" actId="478"/>
          <ac:spMkLst>
            <pc:docMk/>
            <pc:sldMk cId="2961234096" sldId="1895"/>
            <ac:spMk id="11" creationId="{C41C87A9-C65E-4E4C-A418-38CCC212C61D}"/>
          </ac:spMkLst>
        </pc:spChg>
        <pc:spChg chg="del">
          <ac:chgData name="Roth, Dan" userId="18da4c67-dd89-43a7-9856-8592f867a23c" providerId="ADAL" clId="{FDCED24F-72F2-4841-AC4A-566744E1A973}" dt="2021-10-28T06:08:46.291" v="9603" actId="478"/>
          <ac:spMkLst>
            <pc:docMk/>
            <pc:sldMk cId="2961234096" sldId="1895"/>
            <ac:spMk id="18" creationId="{CA945075-319E-4840-AC57-FE46FDE80055}"/>
          </ac:spMkLst>
        </pc:spChg>
        <pc:spChg chg="add mod">
          <ac:chgData name="Roth, Dan" userId="18da4c67-dd89-43a7-9856-8592f867a23c" providerId="ADAL" clId="{FDCED24F-72F2-4841-AC4A-566744E1A973}" dt="2021-10-28T06:15:36.697" v="10022" actId="1037"/>
          <ac:spMkLst>
            <pc:docMk/>
            <pc:sldMk cId="2961234096" sldId="1895"/>
            <ac:spMk id="19" creationId="{6B0E48A1-6D27-49A8-B64B-38E398598C9B}"/>
          </ac:spMkLst>
        </pc:spChg>
        <pc:spChg chg="add mod">
          <ac:chgData name="Roth, Dan" userId="18da4c67-dd89-43a7-9856-8592f867a23c" providerId="ADAL" clId="{FDCED24F-72F2-4841-AC4A-566744E1A973}" dt="2021-10-28T06:15:36.697" v="10022" actId="1037"/>
          <ac:spMkLst>
            <pc:docMk/>
            <pc:sldMk cId="2961234096" sldId="1895"/>
            <ac:spMk id="20" creationId="{8F4FD89B-B85B-4BEE-9097-5B4819A0A098}"/>
          </ac:spMkLst>
        </pc:spChg>
        <pc:spChg chg="add mod">
          <ac:chgData name="Roth, Dan" userId="18da4c67-dd89-43a7-9856-8592f867a23c" providerId="ADAL" clId="{FDCED24F-72F2-4841-AC4A-566744E1A973}" dt="2021-10-28T06:15:36.697" v="10022" actId="1037"/>
          <ac:spMkLst>
            <pc:docMk/>
            <pc:sldMk cId="2961234096" sldId="1895"/>
            <ac:spMk id="21" creationId="{828A75C8-850D-4C14-8123-A8E0CEA3016D}"/>
          </ac:spMkLst>
        </pc:spChg>
        <pc:picChg chg="mod">
          <ac:chgData name="Roth, Dan" userId="18da4c67-dd89-43a7-9856-8592f867a23c" providerId="ADAL" clId="{FDCED24F-72F2-4841-AC4A-566744E1A973}" dt="2021-10-28T06:15:36.697" v="10022" actId="1037"/>
          <ac:picMkLst>
            <pc:docMk/>
            <pc:sldMk cId="2961234096" sldId="1895"/>
            <ac:picMk id="17" creationId="{4BBC9C35-AD7C-4802-9C22-A55C2072744E}"/>
          </ac:picMkLst>
        </pc:picChg>
      </pc:sldChg>
      <pc:sldChg chg="add del mod ord modShow">
        <pc:chgData name="Roth, Dan" userId="18da4c67-dd89-43a7-9856-8592f867a23c" providerId="ADAL" clId="{FDCED24F-72F2-4841-AC4A-566744E1A973}" dt="2021-10-28T06:38:08.141" v="10486" actId="2696"/>
        <pc:sldMkLst>
          <pc:docMk/>
          <pc:sldMk cId="1613767389" sldId="1896"/>
        </pc:sldMkLst>
      </pc:sldChg>
      <pc:sldChg chg="add">
        <pc:chgData name="Roth, Dan" userId="18da4c67-dd89-43a7-9856-8592f867a23c" providerId="ADAL" clId="{FDCED24F-72F2-4841-AC4A-566744E1A973}" dt="2021-10-28T06:38:13.243" v="10487"/>
        <pc:sldMkLst>
          <pc:docMk/>
          <pc:sldMk cId="4285090721" sldId="1896"/>
        </pc:sldMkLst>
      </pc:sldChg>
      <pc:sldChg chg="modSp new mod ord">
        <pc:chgData name="Roth, Dan" userId="18da4c67-dd89-43a7-9856-8592f867a23c" providerId="ADAL" clId="{FDCED24F-72F2-4841-AC4A-566744E1A973}" dt="2021-10-28T06:37:26.225" v="10483" actId="20578"/>
        <pc:sldMkLst>
          <pc:docMk/>
          <pc:sldMk cId="2701384137" sldId="1897"/>
        </pc:sldMkLst>
        <pc:spChg chg="mod">
          <ac:chgData name="Roth, Dan" userId="18da4c67-dd89-43a7-9856-8592f867a23c" providerId="ADAL" clId="{FDCED24F-72F2-4841-AC4A-566744E1A973}" dt="2021-10-27T23:50:48.447" v="5271" actId="122"/>
          <ac:spMkLst>
            <pc:docMk/>
            <pc:sldMk cId="2701384137" sldId="1897"/>
            <ac:spMk id="3" creationId="{4F5B0260-2A3F-43B4-9055-2B8CFBBF21C1}"/>
          </ac:spMkLst>
        </pc:spChg>
      </pc:sldChg>
      <pc:sldChg chg="delSp modSp add mod ord delAnim modAnim">
        <pc:chgData name="Roth, Dan" userId="18da4c67-dd89-43a7-9856-8592f867a23c" providerId="ADAL" clId="{FDCED24F-72F2-4841-AC4A-566744E1A973}" dt="2021-10-28T06:37:26.225" v="10483" actId="20578"/>
        <pc:sldMkLst>
          <pc:docMk/>
          <pc:sldMk cId="3069720420" sldId="1898"/>
        </pc:sldMkLst>
        <pc:spChg chg="mod">
          <ac:chgData name="Roth, Dan" userId="18da4c67-dd89-43a7-9856-8592f867a23c" providerId="ADAL" clId="{FDCED24F-72F2-4841-AC4A-566744E1A973}" dt="2021-10-27T23:51:45.336" v="5287" actId="20577"/>
          <ac:spMkLst>
            <pc:docMk/>
            <pc:sldMk cId="3069720420" sldId="1898"/>
            <ac:spMk id="2" creationId="{E8EB0001-F2E9-4196-A407-37AC404181CE}"/>
          </ac:spMkLst>
        </pc:spChg>
        <pc:spChg chg="mod">
          <ac:chgData name="Roth, Dan" userId="18da4c67-dd89-43a7-9856-8592f867a23c" providerId="ADAL" clId="{FDCED24F-72F2-4841-AC4A-566744E1A973}" dt="2021-10-28T06:26:22.135" v="10175" actId="20577"/>
          <ac:spMkLst>
            <pc:docMk/>
            <pc:sldMk cId="3069720420" sldId="1898"/>
            <ac:spMk id="3" creationId="{3F70F51F-899E-46DA-BE13-5C923A17FF24}"/>
          </ac:spMkLst>
        </pc:spChg>
        <pc:picChg chg="mod">
          <ac:chgData name="Roth, Dan" userId="18da4c67-dd89-43a7-9856-8592f867a23c" providerId="ADAL" clId="{FDCED24F-72F2-4841-AC4A-566744E1A973}" dt="2021-10-27T23:53:58.497" v="5311" actId="1076"/>
          <ac:picMkLst>
            <pc:docMk/>
            <pc:sldMk cId="3069720420" sldId="1898"/>
            <ac:picMk id="5" creationId="{3309FD31-FACA-4224-BDAC-E6852FBADAC7}"/>
          </ac:picMkLst>
        </pc:picChg>
        <pc:picChg chg="del">
          <ac:chgData name="Roth, Dan" userId="18da4c67-dd89-43a7-9856-8592f867a23c" providerId="ADAL" clId="{FDCED24F-72F2-4841-AC4A-566744E1A973}" dt="2021-10-27T23:54:58.573" v="5315" actId="478"/>
          <ac:picMkLst>
            <pc:docMk/>
            <pc:sldMk cId="3069720420" sldId="1898"/>
            <ac:picMk id="7" creationId="{A1D18D3E-1897-49B5-A089-428C44A0339D}"/>
          </ac:picMkLst>
        </pc:picChg>
        <pc:picChg chg="mod">
          <ac:chgData name="Roth, Dan" userId="18da4c67-dd89-43a7-9856-8592f867a23c" providerId="ADAL" clId="{FDCED24F-72F2-4841-AC4A-566744E1A973}" dt="2021-10-27T23:55:04.540" v="5316" actId="167"/>
          <ac:picMkLst>
            <pc:docMk/>
            <pc:sldMk cId="3069720420" sldId="1898"/>
            <ac:picMk id="3074" creationId="{6DFDF569-6F3F-43BA-B901-678BBE3F73F6}"/>
          </ac:picMkLst>
        </pc:picChg>
      </pc:sldChg>
      <pc:sldChg chg="add del ord">
        <pc:chgData name="Roth, Dan" userId="18da4c67-dd89-43a7-9856-8592f867a23c" providerId="ADAL" clId="{FDCED24F-72F2-4841-AC4A-566744E1A973}" dt="2021-10-28T06:36:23.624" v="10475" actId="47"/>
        <pc:sldMkLst>
          <pc:docMk/>
          <pc:sldMk cId="1794790850" sldId="1899"/>
        </pc:sldMkLst>
      </pc:sldChg>
      <pc:sldChg chg="addSp delSp modSp add mod ord modAnim">
        <pc:chgData name="Roth, Dan" userId="18da4c67-dd89-43a7-9856-8592f867a23c" providerId="ADAL" clId="{FDCED24F-72F2-4841-AC4A-566744E1A973}" dt="2021-10-28T14:29:18.530" v="10992" actId="207"/>
        <pc:sldMkLst>
          <pc:docMk/>
          <pc:sldMk cId="4023614369" sldId="1903"/>
        </pc:sldMkLst>
        <pc:spChg chg="mod">
          <ac:chgData name="Roth, Dan" userId="18da4c67-dd89-43a7-9856-8592f867a23c" providerId="ADAL" clId="{FDCED24F-72F2-4841-AC4A-566744E1A973}" dt="2021-10-28T00:51:30.732" v="7147" actId="404"/>
          <ac:spMkLst>
            <pc:docMk/>
            <pc:sldMk cId="4023614369" sldId="1903"/>
            <ac:spMk id="4" creationId="{B4ED779D-129A-4BB5-AD09-03AB5AA1D1D1}"/>
          </ac:spMkLst>
        </pc:spChg>
        <pc:spChg chg="mod">
          <ac:chgData name="Roth, Dan" userId="18da4c67-dd89-43a7-9856-8592f867a23c" providerId="ADAL" clId="{FDCED24F-72F2-4841-AC4A-566744E1A973}" dt="2021-10-28T00:54:58.840" v="7268" actId="20577"/>
          <ac:spMkLst>
            <pc:docMk/>
            <pc:sldMk cId="4023614369" sldId="1903"/>
            <ac:spMk id="5" creationId="{B3C01F8E-8FA7-45B6-B823-D9484F241F04}"/>
          </ac:spMkLst>
        </pc:spChg>
        <pc:spChg chg="mod">
          <ac:chgData name="Roth, Dan" userId="18da4c67-dd89-43a7-9856-8592f867a23c" providerId="ADAL" clId="{FDCED24F-72F2-4841-AC4A-566744E1A973}" dt="2021-10-28T14:28:39.789" v="10989" actId="12788"/>
          <ac:spMkLst>
            <pc:docMk/>
            <pc:sldMk cId="4023614369" sldId="1903"/>
            <ac:spMk id="7" creationId="{1F2EDF5F-72B6-4BFC-8CDD-141A1308ADF5}"/>
          </ac:spMkLst>
        </pc:spChg>
        <pc:spChg chg="add mod">
          <ac:chgData name="Roth, Dan" userId="18da4c67-dd89-43a7-9856-8592f867a23c" providerId="ADAL" clId="{FDCED24F-72F2-4841-AC4A-566744E1A973}" dt="2021-10-28T05:18:41.572" v="8435" actId="14100"/>
          <ac:spMkLst>
            <pc:docMk/>
            <pc:sldMk cId="4023614369" sldId="1903"/>
            <ac:spMk id="8" creationId="{87FE21B2-0BAB-4FAF-A67D-1CD14CD7A55E}"/>
          </ac:spMkLst>
        </pc:spChg>
        <pc:spChg chg="add del">
          <ac:chgData name="Roth, Dan" userId="18da4c67-dd89-43a7-9856-8592f867a23c" providerId="ADAL" clId="{FDCED24F-72F2-4841-AC4A-566744E1A973}" dt="2021-10-28T00:54:32.897" v="7261" actId="22"/>
          <ac:spMkLst>
            <pc:docMk/>
            <pc:sldMk cId="4023614369" sldId="1903"/>
            <ac:spMk id="10" creationId="{DB1954B1-E917-4151-82AA-06234526E9DF}"/>
          </ac:spMkLst>
        </pc:spChg>
        <pc:spChg chg="add mod">
          <ac:chgData name="Roth, Dan" userId="18da4c67-dd89-43a7-9856-8592f867a23c" providerId="ADAL" clId="{FDCED24F-72F2-4841-AC4A-566744E1A973}" dt="2021-10-28T01:01:16.719" v="7470" actId="1038"/>
          <ac:spMkLst>
            <pc:docMk/>
            <pc:sldMk cId="4023614369" sldId="1903"/>
            <ac:spMk id="11" creationId="{2593BD4B-32C5-4AE2-BE78-80B64DCBC8F6}"/>
          </ac:spMkLst>
        </pc:spChg>
        <pc:spChg chg="add mod">
          <ac:chgData name="Roth, Dan" userId="18da4c67-dd89-43a7-9856-8592f867a23c" providerId="ADAL" clId="{FDCED24F-72F2-4841-AC4A-566744E1A973}" dt="2021-10-28T00:58:08.905" v="7427" actId="207"/>
          <ac:spMkLst>
            <pc:docMk/>
            <pc:sldMk cId="4023614369" sldId="1903"/>
            <ac:spMk id="12" creationId="{DB998194-3BDA-45C2-9D5A-355A71E57DB8}"/>
          </ac:spMkLst>
        </pc:spChg>
        <pc:spChg chg="mod">
          <ac:chgData name="Roth, Dan" userId="18da4c67-dd89-43a7-9856-8592f867a23c" providerId="ADAL" clId="{FDCED24F-72F2-4841-AC4A-566744E1A973}" dt="2021-10-28T05:18:53.488" v="8438" actId="14100"/>
          <ac:spMkLst>
            <pc:docMk/>
            <pc:sldMk cId="4023614369" sldId="1903"/>
            <ac:spMk id="14" creationId="{6375A6DA-42D7-4997-AAF0-AE625FEB61DC}"/>
          </ac:spMkLst>
        </pc:spChg>
        <pc:spChg chg="add mod">
          <ac:chgData name="Roth, Dan" userId="18da4c67-dd89-43a7-9856-8592f867a23c" providerId="ADAL" clId="{FDCED24F-72F2-4841-AC4A-566744E1A973}" dt="2021-10-28T14:29:18.530" v="10992" actId="207"/>
          <ac:spMkLst>
            <pc:docMk/>
            <pc:sldMk cId="4023614369" sldId="1903"/>
            <ac:spMk id="20" creationId="{343990E0-6019-406C-B443-669A8D3DA3FD}"/>
          </ac:spMkLst>
        </pc:spChg>
        <pc:picChg chg="mod">
          <ac:chgData name="Roth, Dan" userId="18da4c67-dd89-43a7-9856-8592f867a23c" providerId="ADAL" clId="{FDCED24F-72F2-4841-AC4A-566744E1A973}" dt="2021-10-28T14:28:39.789" v="10989" actId="12788"/>
          <ac:picMkLst>
            <pc:docMk/>
            <pc:sldMk cId="4023614369" sldId="1903"/>
            <ac:picMk id="9" creationId="{E3B1E024-6899-48F1-BEFD-1D564E0AF053}"/>
          </ac:picMkLst>
        </pc:picChg>
        <pc:picChg chg="add del mod">
          <ac:chgData name="Roth, Dan" userId="18da4c67-dd89-43a7-9856-8592f867a23c" providerId="ADAL" clId="{FDCED24F-72F2-4841-AC4A-566744E1A973}" dt="2021-10-28T14:26:10.866" v="10730" actId="478"/>
          <ac:picMkLst>
            <pc:docMk/>
            <pc:sldMk cId="4023614369" sldId="1903"/>
            <ac:picMk id="21" creationId="{D4C28DB5-13F7-4376-B915-595B58062523}"/>
          </ac:picMkLst>
        </pc:picChg>
        <pc:picChg chg="add del mod">
          <ac:chgData name="Roth, Dan" userId="18da4c67-dd89-43a7-9856-8592f867a23c" providerId="ADAL" clId="{FDCED24F-72F2-4841-AC4A-566744E1A973}" dt="2021-10-28T14:26:09.575" v="10729" actId="478"/>
          <ac:picMkLst>
            <pc:docMk/>
            <pc:sldMk cId="4023614369" sldId="1903"/>
            <ac:picMk id="22" creationId="{BED4367E-1EE4-4F53-A35F-972F21F6B9B9}"/>
          </ac:picMkLst>
        </pc:picChg>
        <pc:cxnChg chg="add mod">
          <ac:chgData name="Roth, Dan" userId="18da4c67-dd89-43a7-9856-8592f867a23c" providerId="ADAL" clId="{FDCED24F-72F2-4841-AC4A-566744E1A973}" dt="2021-10-28T00:58:21.895" v="7428" actId="208"/>
          <ac:cxnSpMkLst>
            <pc:docMk/>
            <pc:sldMk cId="4023614369" sldId="1903"/>
            <ac:cxnSpMk id="13" creationId="{C1E89E97-682A-4D6F-9C7A-72DA9F64DE4A}"/>
          </ac:cxnSpMkLst>
        </pc:cxnChg>
        <pc:cxnChg chg="add mod">
          <ac:chgData name="Roth, Dan" userId="18da4c67-dd89-43a7-9856-8592f867a23c" providerId="ADAL" clId="{FDCED24F-72F2-4841-AC4A-566744E1A973}" dt="2021-10-28T00:57:43.940" v="7425" actId="14100"/>
          <ac:cxnSpMkLst>
            <pc:docMk/>
            <pc:sldMk cId="4023614369" sldId="1903"/>
            <ac:cxnSpMk id="15" creationId="{19159BDE-86D8-4F55-AB5B-0C198FF534B4}"/>
          </ac:cxnSpMkLst>
        </pc:cxnChg>
      </pc:sldChg>
      <pc:sldChg chg="addSp modSp new mod ord">
        <pc:chgData name="Roth, Dan" userId="18da4c67-dd89-43a7-9856-8592f867a23c" providerId="ADAL" clId="{FDCED24F-72F2-4841-AC4A-566744E1A973}" dt="2021-10-28T06:37:26.225" v="10483" actId="20578"/>
        <pc:sldMkLst>
          <pc:docMk/>
          <pc:sldMk cId="889126094" sldId="1904"/>
        </pc:sldMkLst>
        <pc:spChg chg="add mod">
          <ac:chgData name="Roth, Dan" userId="18da4c67-dd89-43a7-9856-8592f867a23c" providerId="ADAL" clId="{FDCED24F-72F2-4841-AC4A-566744E1A973}" dt="2021-10-28T06:24:01.676" v="10099" actId="1076"/>
          <ac:spMkLst>
            <pc:docMk/>
            <pc:sldMk cId="889126094" sldId="1904"/>
            <ac:spMk id="7" creationId="{A9392564-091B-43D8-B592-4AD1DA808450}"/>
          </ac:spMkLst>
        </pc:spChg>
        <pc:picChg chg="add mod">
          <ac:chgData name="Roth, Dan" userId="18da4c67-dd89-43a7-9856-8592f867a23c" providerId="ADAL" clId="{FDCED24F-72F2-4841-AC4A-566744E1A973}" dt="2021-10-28T06:23:34.123" v="10096" actId="1076"/>
          <ac:picMkLst>
            <pc:docMk/>
            <pc:sldMk cId="889126094" sldId="1904"/>
            <ac:picMk id="5" creationId="{CD633D6D-57A0-42F0-AF8F-8D0FA82DE324}"/>
          </ac:picMkLst>
        </pc:picChg>
      </pc:sldChg>
      <pc:sldMasterChg chg="addSp modSp mod modSldLayout">
        <pc:chgData name="Roth, Dan" userId="18da4c67-dd89-43a7-9856-8592f867a23c" providerId="ADAL" clId="{FDCED24F-72F2-4841-AC4A-566744E1A973}" dt="2021-10-27T19:34:58.585" v="2744" actId="12788"/>
        <pc:sldMasterMkLst>
          <pc:docMk/>
          <pc:sldMasterMk cId="139450675" sldId="2147483660"/>
        </pc:sldMasterMkLst>
        <pc:picChg chg="mod">
          <ac:chgData name="Roth, Dan" userId="18da4c67-dd89-43a7-9856-8592f867a23c" providerId="ADAL" clId="{FDCED24F-72F2-4841-AC4A-566744E1A973}" dt="2021-10-27T03:35:35.470" v="227" actId="1038"/>
          <ac:picMkLst>
            <pc:docMk/>
            <pc:sldMasterMk cId="139450675" sldId="2147483660"/>
            <ac:picMk id="8" creationId="{00000000-0000-0000-0000-000000000000}"/>
          </ac:picMkLst>
        </pc:picChg>
        <pc:picChg chg="mod">
          <ac:chgData name="Roth, Dan" userId="18da4c67-dd89-43a7-9856-8592f867a23c" providerId="ADAL" clId="{FDCED24F-72F2-4841-AC4A-566744E1A973}" dt="2021-10-27T03:35:43.478" v="241" actId="1038"/>
          <ac:picMkLst>
            <pc:docMk/>
            <pc:sldMasterMk cId="139450675" sldId="2147483660"/>
            <ac:picMk id="9" creationId="{00000000-0000-0000-0000-000000000000}"/>
          </ac:picMkLst>
        </pc:picChg>
        <pc:picChg chg="add mod">
          <ac:chgData name="Roth, Dan" userId="18da4c67-dd89-43a7-9856-8592f867a23c" providerId="ADAL" clId="{FDCED24F-72F2-4841-AC4A-566744E1A973}" dt="2021-10-27T03:35:26.297" v="215" actId="14100"/>
          <ac:picMkLst>
            <pc:docMk/>
            <pc:sldMasterMk cId="139450675" sldId="2147483660"/>
            <ac:picMk id="2050" creationId="{FA0686E3-FE03-4399-B8AF-398B0493C24E}"/>
          </ac:picMkLst>
        </pc:picChg>
        <pc:sldLayoutChg chg="addSp modSp mod">
          <pc:chgData name="Roth, Dan" userId="18da4c67-dd89-43a7-9856-8592f867a23c" providerId="ADAL" clId="{FDCED24F-72F2-4841-AC4A-566744E1A973}" dt="2021-10-27T19:34:58.585" v="2744" actId="12788"/>
          <pc:sldLayoutMkLst>
            <pc:docMk/>
            <pc:sldMasterMk cId="139450675" sldId="2147483660"/>
            <pc:sldLayoutMk cId="842835848" sldId="2147483661"/>
          </pc:sldLayoutMkLst>
          <pc:grpChg chg="add mod">
            <ac:chgData name="Roth, Dan" userId="18da4c67-dd89-43a7-9856-8592f867a23c" providerId="ADAL" clId="{FDCED24F-72F2-4841-AC4A-566744E1A973}" dt="2021-10-27T19:34:58.585" v="2744" actId="12788"/>
            <ac:grpSpMkLst>
              <pc:docMk/>
              <pc:sldMasterMk cId="139450675" sldId="2147483660"/>
              <pc:sldLayoutMk cId="842835848" sldId="2147483661"/>
              <ac:grpSpMk id="4" creationId="{147F0818-3E56-4E48-9494-2B798D919845}"/>
            </ac:grpSpMkLst>
          </pc:grp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8" creationId="{00000000-0000-0000-0000-000000000000}"/>
            </ac:picMkLst>
          </pc:picChg>
          <pc:picChg chg="mod">
            <ac:chgData name="Roth, Dan" userId="18da4c67-dd89-43a7-9856-8592f867a23c" providerId="ADAL" clId="{FDCED24F-72F2-4841-AC4A-566744E1A973}" dt="2021-10-27T19:34:58.585" v="2744" actId="12788"/>
            <ac:picMkLst>
              <pc:docMk/>
              <pc:sldMasterMk cId="139450675" sldId="2147483660"/>
              <pc:sldLayoutMk cId="842835848" sldId="2147483661"/>
              <ac:picMk id="9" creationId="{00000000-0000-0000-0000-000000000000}"/>
            </ac:picMkLst>
          </pc:picChg>
          <pc:picChg chg="add mod">
            <ac:chgData name="Roth, Dan" userId="18da4c67-dd89-43a7-9856-8592f867a23c" providerId="ADAL" clId="{FDCED24F-72F2-4841-AC4A-566744E1A973}" dt="2021-10-27T19:34:58.585" v="2744" actId="12788"/>
            <ac:picMkLst>
              <pc:docMk/>
              <pc:sldMasterMk cId="139450675" sldId="2147483660"/>
              <pc:sldLayoutMk cId="842835848" sldId="2147483661"/>
              <ac:picMk id="10" creationId="{437684F4-6A5D-43D1-B5D9-38EA11FB99F5}"/>
            </ac:picMkLst>
          </pc:picChg>
        </pc:sldLayoutChg>
        <pc:sldLayoutChg chg="addSp delSp modSp">
          <pc:chgData name="Roth, Dan" userId="18da4c67-dd89-43a7-9856-8592f867a23c" providerId="ADAL" clId="{FDCED24F-72F2-4841-AC4A-566744E1A973}" dt="2021-10-27T03:34:28.620" v="170"/>
          <pc:sldLayoutMkLst>
            <pc:docMk/>
            <pc:sldMasterMk cId="139450675" sldId="2147483660"/>
            <pc:sldLayoutMk cId="739961724" sldId="2147483662"/>
          </pc:sldLayoutMkLst>
          <pc:picChg chg="add del mod">
            <ac:chgData name="Roth, Dan" userId="18da4c67-dd89-43a7-9856-8592f867a23c" providerId="ADAL" clId="{FDCED24F-72F2-4841-AC4A-566744E1A973}" dt="2021-10-27T03:34:28.620" v="170"/>
            <ac:picMkLst>
              <pc:docMk/>
              <pc:sldMasterMk cId="139450675" sldId="2147483660"/>
              <pc:sldLayoutMk cId="739961724" sldId="2147483662"/>
              <ac:picMk id="1026" creationId="{B8C1E37E-EFCD-4C45-924B-14AB8EFE4F0A}"/>
            </ac:picMkLst>
          </pc:picChg>
        </pc:sldLayoutChg>
      </pc:sldMasterChg>
      <pc:sldMasterChg chg="del delSldLayout">
        <pc:chgData name="Roth, Dan" userId="18da4c67-dd89-43a7-9856-8592f867a23c" providerId="ADAL" clId="{FDCED24F-72F2-4841-AC4A-566744E1A973}" dt="2021-10-28T06:27:21.159" v="10179" actId="47"/>
        <pc:sldMasterMkLst>
          <pc:docMk/>
          <pc:sldMasterMk cId="1581004255" sldId="2147483671"/>
        </pc:sldMasterMkLst>
        <pc:sldLayoutChg chg="del">
          <pc:chgData name="Roth, Dan" userId="18da4c67-dd89-43a7-9856-8592f867a23c" providerId="ADAL" clId="{FDCED24F-72F2-4841-AC4A-566744E1A973}" dt="2021-10-28T06:27:21.159" v="10179" actId="47"/>
          <pc:sldLayoutMkLst>
            <pc:docMk/>
            <pc:sldMasterMk cId="1581004255" sldId="2147483671"/>
            <pc:sldLayoutMk cId="1018844329" sldId="2147483672"/>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19049000" sldId="2147483673"/>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428970940" sldId="2147483674"/>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1885463739" sldId="2147483675"/>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70547884" sldId="2147483676"/>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2694593509" sldId="2147483677"/>
          </pc:sldLayoutMkLst>
        </pc:sldLayoutChg>
        <pc:sldLayoutChg chg="del">
          <pc:chgData name="Roth, Dan" userId="18da4c67-dd89-43a7-9856-8592f867a23c" providerId="ADAL" clId="{FDCED24F-72F2-4841-AC4A-566744E1A973}" dt="2021-10-28T06:27:21.159" v="10179" actId="47"/>
          <pc:sldLayoutMkLst>
            <pc:docMk/>
            <pc:sldMasterMk cId="1581004255" sldId="2147483671"/>
            <pc:sldLayoutMk cId="512094916" sldId="2147483678"/>
          </pc:sldLayoutMkLst>
        </pc:sldLayoutChg>
      </pc:sldMaster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C1C91A28-D950-473E-A59D-EDA4C56B4A14}"/>
    <pc:docChg chg="delSld modSection">
      <pc:chgData name="Roth, Dan" userId="18da4c67-dd89-43a7-9856-8592f867a23c" providerId="ADAL" clId="{C1C91A28-D950-473E-A59D-EDA4C56B4A14}" dt="2022-05-01T21:19:44.660" v="0" actId="47"/>
      <pc:docMkLst>
        <pc:docMk/>
      </pc:docMkLst>
      <pc:sldChg chg="del">
        <pc:chgData name="Roth, Dan" userId="18da4c67-dd89-43a7-9856-8592f867a23c" providerId="ADAL" clId="{C1C91A28-D950-473E-A59D-EDA4C56B4A14}" dt="2022-05-01T21:19:44.660" v="0" actId="47"/>
        <pc:sldMkLst>
          <pc:docMk/>
          <pc:sldMk cId="2420492781" sldId="1849"/>
        </pc:sldMkLst>
      </pc:sldChg>
    </pc:docChg>
  </pc:docChgLst>
  <pc:docChgLst>
    <pc:chgData name="Roth, Dan" userId="18da4c67-dd89-43a7-9856-8592f867a23c" providerId="ADAL" clId="{9FAC5781-E1A1-492D-8E15-2AB7BA9377EB}"/>
    <pc:docChg chg="undo redo custSel addSld delSld modSld sldOrd delMainMaster modMainMaster delSection modSection">
      <pc:chgData name="Roth, Dan" userId="18da4c67-dd89-43a7-9856-8592f867a23c" providerId="ADAL" clId="{9FAC5781-E1A1-492D-8E15-2AB7BA9377EB}" dt="2021-02-25T16:04:47.669" v="5774" actId="20577"/>
      <pc:docMkLst>
        <pc:docMk/>
      </pc:docMkLst>
      <pc:sldChg chg="addSp delSp modSp add del mod modClrScheme delAnim chgLayout">
        <pc:chgData name="Roth, Dan" userId="18da4c67-dd89-43a7-9856-8592f867a23c" providerId="ADAL" clId="{9FAC5781-E1A1-492D-8E15-2AB7BA9377EB}" dt="2021-02-25T04:03:34.901" v="1000" actId="47"/>
        <pc:sldMkLst>
          <pc:docMk/>
          <pc:sldMk cId="0" sldId="257"/>
        </pc:sldMkLst>
        <pc:spChg chg="add del mod ord">
          <ac:chgData name="Roth, Dan" userId="18da4c67-dd89-43a7-9856-8592f867a23c" providerId="ADAL" clId="{9FAC5781-E1A1-492D-8E15-2AB7BA9377EB}" dt="2021-02-25T04:01:54.468" v="991" actId="700"/>
          <ac:spMkLst>
            <pc:docMk/>
            <pc:sldMk cId="0" sldId="257"/>
            <ac:spMk id="2" creationId="{455C1270-1295-4EC2-87A7-4F37C6C4775D}"/>
          </ac:spMkLst>
        </pc:spChg>
        <pc:spChg chg="add del mod ord">
          <ac:chgData name="Roth, Dan" userId="18da4c67-dd89-43a7-9856-8592f867a23c" providerId="ADAL" clId="{9FAC5781-E1A1-492D-8E15-2AB7BA9377EB}" dt="2021-02-25T04:01:57.824" v="992" actId="6264"/>
          <ac:spMkLst>
            <pc:docMk/>
            <pc:sldMk cId="0" sldId="257"/>
            <ac:spMk id="3" creationId="{AE0D2AA0-0CD4-4876-A6E1-F2E4D4D0547B}"/>
          </ac:spMkLst>
        </pc:spChg>
        <pc:spChg chg="add del mod">
          <ac:chgData name="Roth, Dan" userId="18da4c67-dd89-43a7-9856-8592f867a23c" providerId="ADAL" clId="{9FAC5781-E1A1-492D-8E15-2AB7BA9377EB}" dt="2021-02-25T04:01:57.824" v="992" actId="6264"/>
          <ac:spMkLst>
            <pc:docMk/>
            <pc:sldMk cId="0" sldId="257"/>
            <ac:spMk id="4" creationId="{69AE7FE1-72A1-4F26-8A47-2D741AFDF1AF}"/>
          </ac:spMkLst>
        </pc:spChg>
        <pc:spChg chg="add del mod">
          <ac:chgData name="Roth, Dan" userId="18da4c67-dd89-43a7-9856-8592f867a23c" providerId="ADAL" clId="{9FAC5781-E1A1-492D-8E15-2AB7BA9377EB}" dt="2021-02-25T04:01:57.824" v="992" actId="6264"/>
          <ac:spMkLst>
            <pc:docMk/>
            <pc:sldMk cId="0" sldId="257"/>
            <ac:spMk id="5" creationId="{D43E004A-0B9A-4928-8F01-897312839E20}"/>
          </ac:spMkLst>
        </pc:spChg>
        <pc:spChg chg="add del mod ord">
          <ac:chgData name="Roth, Dan" userId="18da4c67-dd89-43a7-9856-8592f867a23c" providerId="ADAL" clId="{9FAC5781-E1A1-492D-8E15-2AB7BA9377EB}" dt="2021-02-25T04:02:17.923" v="993" actId="6264"/>
          <ac:spMkLst>
            <pc:docMk/>
            <pc:sldMk cId="0" sldId="257"/>
            <ac:spMk id="6" creationId="{854B4679-1987-470F-9974-F886E2AAF92E}"/>
          </ac:spMkLst>
        </pc:spChg>
        <pc:spChg chg="add del mod">
          <ac:chgData name="Roth, Dan" userId="18da4c67-dd89-43a7-9856-8592f867a23c" providerId="ADAL" clId="{9FAC5781-E1A1-492D-8E15-2AB7BA9377EB}" dt="2021-02-25T04:02:17.923" v="993" actId="6264"/>
          <ac:spMkLst>
            <pc:docMk/>
            <pc:sldMk cId="0" sldId="257"/>
            <ac:spMk id="7" creationId="{BBA7D8B8-FCED-4FFB-B682-0B2D268EAAD7}"/>
          </ac:spMkLst>
        </pc:spChg>
        <pc:spChg chg="add del mod">
          <ac:chgData name="Roth, Dan" userId="18da4c67-dd89-43a7-9856-8592f867a23c" providerId="ADAL" clId="{9FAC5781-E1A1-492D-8E15-2AB7BA9377EB}" dt="2021-02-25T04:02:17.923" v="993" actId="6264"/>
          <ac:spMkLst>
            <pc:docMk/>
            <pc:sldMk cId="0" sldId="257"/>
            <ac:spMk id="8" creationId="{F0FFB8B4-07BE-4923-AA54-811CCCA4D57A}"/>
          </ac:spMkLst>
        </pc:spChg>
        <pc:spChg chg="add del mod ord">
          <ac:chgData name="Roth, Dan" userId="18da4c67-dd89-43a7-9856-8592f867a23c" providerId="ADAL" clId="{9FAC5781-E1A1-492D-8E15-2AB7BA9377EB}" dt="2021-02-25T04:02:35.964" v="994" actId="700"/>
          <ac:spMkLst>
            <pc:docMk/>
            <pc:sldMk cId="0" sldId="257"/>
            <ac:spMk id="9" creationId="{D3796423-3226-4049-AD9C-D5672AC2C0D6}"/>
          </ac:spMkLst>
        </pc:spChg>
        <pc:spChg chg="add mod ord">
          <ac:chgData name="Roth, Dan" userId="18da4c67-dd89-43a7-9856-8592f867a23c" providerId="ADAL" clId="{9FAC5781-E1A1-492D-8E15-2AB7BA9377EB}" dt="2021-02-25T04:02:35.964" v="994" actId="700"/>
          <ac:spMkLst>
            <pc:docMk/>
            <pc:sldMk cId="0" sldId="257"/>
            <ac:spMk id="10" creationId="{92ADE6DF-4031-4F0D-BD62-76B55911269C}"/>
          </ac:spMkLst>
        </pc:spChg>
        <pc:spChg chg="mod ord">
          <ac:chgData name="Roth, Dan" userId="18da4c67-dd89-43a7-9856-8592f867a23c" providerId="ADAL" clId="{9FAC5781-E1A1-492D-8E15-2AB7BA9377EB}" dt="2021-02-25T04:02:35.964" v="994" actId="700"/>
          <ac:spMkLst>
            <pc:docMk/>
            <pc:sldMk cId="0" sldId="257"/>
            <ac:spMk id="74" creationId="{00000000-0000-0000-0000-000000000000}"/>
          </ac:spMkLst>
        </pc:spChg>
        <pc:spChg chg="mod ord">
          <ac:chgData name="Roth, Dan" userId="18da4c67-dd89-43a7-9856-8592f867a23c" providerId="ADAL" clId="{9FAC5781-E1A1-492D-8E15-2AB7BA9377EB}" dt="2021-02-25T04:02:35.964" v="994" actId="700"/>
          <ac:spMkLst>
            <pc:docMk/>
            <pc:sldMk cId="0" sldId="257"/>
            <ac:spMk id="75" creationId="{00000000-0000-0000-0000-000000000000}"/>
          </ac:spMkLst>
        </pc:spChg>
        <pc:spChg chg="del mod">
          <ac:chgData name="Roth, Dan" userId="18da4c67-dd89-43a7-9856-8592f867a23c" providerId="ADAL" clId="{9FAC5781-E1A1-492D-8E15-2AB7BA9377EB}" dt="2021-02-25T04:01:34.882" v="989" actId="478"/>
          <ac:spMkLst>
            <pc:docMk/>
            <pc:sldMk cId="0" sldId="257"/>
            <ac:spMk id="77" creationId="{00000000-0000-0000-0000-000000000000}"/>
          </ac:spMkLst>
        </pc:spChg>
        <pc:picChg chg="mod">
          <ac:chgData name="Roth, Dan" userId="18da4c67-dd89-43a7-9856-8592f867a23c" providerId="ADAL" clId="{9FAC5781-E1A1-492D-8E15-2AB7BA9377EB}" dt="2021-02-25T04:00:51.286" v="987" actId="1076"/>
          <ac:picMkLst>
            <pc:docMk/>
            <pc:sldMk cId="0" sldId="257"/>
            <ac:picMk id="76" creationId="{00000000-0000-0000-0000-000000000000}"/>
          </ac:picMkLst>
        </pc:picChg>
        <pc:picChg chg="mod">
          <ac:chgData name="Roth, Dan" userId="18da4c67-dd89-43a7-9856-8592f867a23c" providerId="ADAL" clId="{9FAC5781-E1A1-492D-8E15-2AB7BA9377EB}" dt="2021-02-25T04:01:04.035" v="988" actId="1076"/>
          <ac:picMkLst>
            <pc:docMk/>
            <pc:sldMk cId="0" sldId="257"/>
            <ac:picMk id="78" creationId="{00000000-0000-0000-0000-000000000000}"/>
          </ac:picMkLst>
        </pc:picChg>
      </pc:sldChg>
      <pc:sldChg chg="del">
        <pc:chgData name="Roth, Dan" userId="18da4c67-dd89-43a7-9856-8592f867a23c" providerId="ADAL" clId="{9FAC5781-E1A1-492D-8E15-2AB7BA9377EB}" dt="2021-02-25T03:19:53.243" v="911" actId="47"/>
        <pc:sldMkLst>
          <pc:docMk/>
          <pc:sldMk cId="1197164977" sldId="258"/>
        </pc:sldMkLst>
      </pc:sldChg>
      <pc:sldChg chg="modNotesTx">
        <pc:chgData name="Roth, Dan" userId="18da4c67-dd89-43a7-9856-8592f867a23c" providerId="ADAL" clId="{9FAC5781-E1A1-492D-8E15-2AB7BA9377EB}" dt="2021-02-25T14:01:00.997" v="4441" actId="20577"/>
        <pc:sldMkLst>
          <pc:docMk/>
          <pc:sldMk cId="1742764243" sldId="268"/>
        </pc:sldMkLst>
      </pc:sldChg>
      <pc:sldChg chg="modSp add del mod modClrScheme chgLayout">
        <pc:chgData name="Roth, Dan" userId="18da4c67-dd89-43a7-9856-8592f867a23c" providerId="ADAL" clId="{9FAC5781-E1A1-492D-8E15-2AB7BA9377EB}" dt="2021-02-25T05:25:07.506" v="2587" actId="47"/>
        <pc:sldMkLst>
          <pc:docMk/>
          <pc:sldMk cId="0" sldId="269"/>
        </pc:sldMkLst>
        <pc:spChg chg="mod ord">
          <ac:chgData name="Roth, Dan" userId="18da4c67-dd89-43a7-9856-8592f867a23c" providerId="ADAL" clId="{9FAC5781-E1A1-492D-8E15-2AB7BA9377EB}" dt="2021-02-25T05:05:36.719" v="2429" actId="700"/>
          <ac:spMkLst>
            <pc:docMk/>
            <pc:sldMk cId="0" sldId="269"/>
            <ac:spMk id="225"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7"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8" creationId="{00000000-0000-0000-0000-000000000000}"/>
          </ac:spMkLst>
        </pc:spChg>
      </pc:sldChg>
      <pc:sldChg chg="addSp delSp modSp add del mod modClrScheme chgLayout">
        <pc:chgData name="Roth, Dan" userId="18da4c67-dd89-43a7-9856-8592f867a23c" providerId="ADAL" clId="{9FAC5781-E1A1-492D-8E15-2AB7BA9377EB}" dt="2021-02-25T06:30:16.561" v="3890" actId="47"/>
        <pc:sldMkLst>
          <pc:docMk/>
          <pc:sldMk cId="0" sldId="277"/>
        </pc:sldMkLst>
        <pc:spChg chg="add del mod ord">
          <ac:chgData name="Roth, Dan" userId="18da4c67-dd89-43a7-9856-8592f867a23c" providerId="ADAL" clId="{9FAC5781-E1A1-492D-8E15-2AB7BA9377EB}" dt="2021-02-25T05:26:22.539" v="2593" actId="700"/>
          <ac:spMkLst>
            <pc:docMk/>
            <pc:sldMk cId="0" sldId="277"/>
            <ac:spMk id="2" creationId="{48238719-0FEB-4F84-B8E6-C8991A929DCB}"/>
          </ac:spMkLst>
        </pc:spChg>
        <pc:spChg chg="add del mod ord">
          <ac:chgData name="Roth, Dan" userId="18da4c67-dd89-43a7-9856-8592f867a23c" providerId="ADAL" clId="{9FAC5781-E1A1-492D-8E15-2AB7BA9377EB}" dt="2021-02-25T05:26:15.916" v="2592" actId="700"/>
          <ac:spMkLst>
            <pc:docMk/>
            <pc:sldMk cId="0" sldId="277"/>
            <ac:spMk id="3" creationId="{E3542724-161B-499D-8840-ADBFFC2D4B66}"/>
          </ac:spMkLst>
        </pc:spChg>
        <pc:spChg chg="add mod ord">
          <ac:chgData name="Roth, Dan" userId="18da4c67-dd89-43a7-9856-8592f867a23c" providerId="ADAL" clId="{9FAC5781-E1A1-492D-8E15-2AB7BA9377EB}" dt="2021-02-25T05:26:22.539" v="2593" actId="700"/>
          <ac:spMkLst>
            <pc:docMk/>
            <pc:sldMk cId="0" sldId="277"/>
            <ac:spMk id="4" creationId="{0201261B-8CA8-4162-9E45-0FCD89A3C14D}"/>
          </ac:spMkLst>
        </pc:spChg>
        <pc:spChg chg="mod ord">
          <ac:chgData name="Roth, Dan" userId="18da4c67-dd89-43a7-9856-8592f867a23c" providerId="ADAL" clId="{9FAC5781-E1A1-492D-8E15-2AB7BA9377EB}" dt="2021-02-25T05:26:22.539" v="2593" actId="700"/>
          <ac:spMkLst>
            <pc:docMk/>
            <pc:sldMk cId="0" sldId="277"/>
            <ac:spMk id="366" creationId="{00000000-0000-0000-0000-000000000000}"/>
          </ac:spMkLst>
        </pc:spChg>
        <pc:spChg chg="mod ord">
          <ac:chgData name="Roth, Dan" userId="18da4c67-dd89-43a7-9856-8592f867a23c" providerId="ADAL" clId="{9FAC5781-E1A1-492D-8E15-2AB7BA9377EB}" dt="2021-02-25T05:26:22.539" v="2593" actId="700"/>
          <ac:spMkLst>
            <pc:docMk/>
            <pc:sldMk cId="0" sldId="277"/>
            <ac:spMk id="367" creationId="{00000000-0000-0000-0000-000000000000}"/>
          </ac:spMkLst>
        </pc:spChg>
        <pc:spChg chg="mod">
          <ac:chgData name="Roth, Dan" userId="18da4c67-dd89-43a7-9856-8592f867a23c" providerId="ADAL" clId="{9FAC5781-E1A1-492D-8E15-2AB7BA9377EB}" dt="2021-02-25T05:23:20.428" v="2534" actId="404"/>
          <ac:spMkLst>
            <pc:docMk/>
            <pc:sldMk cId="0" sldId="277"/>
            <ac:spMk id="368" creationId="{00000000-0000-0000-0000-000000000000}"/>
          </ac:spMkLst>
        </pc:spChg>
        <pc:spChg chg="mod">
          <ac:chgData name="Roth, Dan" userId="18da4c67-dd89-43a7-9856-8592f867a23c" providerId="ADAL" clId="{9FAC5781-E1A1-492D-8E15-2AB7BA9377EB}" dt="2021-02-25T05:23:20.428" v="2534" actId="404"/>
          <ac:spMkLst>
            <pc:docMk/>
            <pc:sldMk cId="0" sldId="277"/>
            <ac:spMk id="369" creationId="{00000000-0000-0000-0000-000000000000}"/>
          </ac:spMkLst>
        </pc:spChg>
        <pc:spChg chg="mod">
          <ac:chgData name="Roth, Dan" userId="18da4c67-dd89-43a7-9856-8592f867a23c" providerId="ADAL" clId="{9FAC5781-E1A1-492D-8E15-2AB7BA9377EB}" dt="2021-02-25T05:23:20.428" v="2534" actId="404"/>
          <ac:spMkLst>
            <pc:docMk/>
            <pc:sldMk cId="0" sldId="277"/>
            <ac:spMk id="370" creationId="{00000000-0000-0000-0000-000000000000}"/>
          </ac:spMkLst>
        </pc:spChg>
        <pc:spChg chg="mod">
          <ac:chgData name="Roth, Dan" userId="18da4c67-dd89-43a7-9856-8592f867a23c" providerId="ADAL" clId="{9FAC5781-E1A1-492D-8E15-2AB7BA9377EB}" dt="2021-02-25T05:23:20.428" v="2534" actId="404"/>
          <ac:spMkLst>
            <pc:docMk/>
            <pc:sldMk cId="0" sldId="277"/>
            <ac:spMk id="372" creationId="{00000000-0000-0000-0000-000000000000}"/>
          </ac:spMkLst>
        </pc:spChg>
        <pc:spChg chg="mod">
          <ac:chgData name="Roth, Dan" userId="18da4c67-dd89-43a7-9856-8592f867a23c" providerId="ADAL" clId="{9FAC5781-E1A1-492D-8E15-2AB7BA9377EB}" dt="2021-02-25T05:23:20.428" v="2534" actId="404"/>
          <ac:spMkLst>
            <pc:docMk/>
            <pc:sldMk cId="0" sldId="277"/>
            <ac:spMk id="373" creationId="{00000000-0000-0000-0000-000000000000}"/>
          </ac:spMkLst>
        </pc:spChg>
        <pc:spChg chg="mod">
          <ac:chgData name="Roth, Dan" userId="18da4c67-dd89-43a7-9856-8592f867a23c" providerId="ADAL" clId="{9FAC5781-E1A1-492D-8E15-2AB7BA9377EB}" dt="2021-02-25T05:23:20.428" v="2534" actId="404"/>
          <ac:spMkLst>
            <pc:docMk/>
            <pc:sldMk cId="0" sldId="277"/>
            <ac:spMk id="374" creationId="{00000000-0000-0000-0000-000000000000}"/>
          </ac:spMkLst>
        </pc:spChg>
        <pc:spChg chg="mod">
          <ac:chgData name="Roth, Dan" userId="18da4c67-dd89-43a7-9856-8592f867a23c" providerId="ADAL" clId="{9FAC5781-E1A1-492D-8E15-2AB7BA9377EB}" dt="2021-02-25T05:23:20.428" v="2534" actId="404"/>
          <ac:spMkLst>
            <pc:docMk/>
            <pc:sldMk cId="0" sldId="277"/>
            <ac:spMk id="375" creationId="{00000000-0000-0000-0000-000000000000}"/>
          </ac:spMkLst>
        </pc:spChg>
        <pc:spChg chg="mod">
          <ac:chgData name="Roth, Dan" userId="18da4c67-dd89-43a7-9856-8592f867a23c" providerId="ADAL" clId="{9FAC5781-E1A1-492D-8E15-2AB7BA9377EB}" dt="2021-02-25T05:23:20.428" v="2534" actId="404"/>
          <ac:spMkLst>
            <pc:docMk/>
            <pc:sldMk cId="0" sldId="277"/>
            <ac:spMk id="376" creationId="{00000000-0000-0000-0000-000000000000}"/>
          </ac:spMkLst>
        </pc:spChg>
        <pc:spChg chg="mod">
          <ac:chgData name="Roth, Dan" userId="18da4c67-dd89-43a7-9856-8592f867a23c" providerId="ADAL" clId="{9FAC5781-E1A1-492D-8E15-2AB7BA9377EB}" dt="2021-02-25T05:23:20.428" v="2534" actId="404"/>
          <ac:spMkLst>
            <pc:docMk/>
            <pc:sldMk cId="0" sldId="277"/>
            <ac:spMk id="378" creationId="{00000000-0000-0000-0000-000000000000}"/>
          </ac:spMkLst>
        </pc:spChg>
        <pc:spChg chg="mod">
          <ac:chgData name="Roth, Dan" userId="18da4c67-dd89-43a7-9856-8592f867a23c" providerId="ADAL" clId="{9FAC5781-E1A1-492D-8E15-2AB7BA9377EB}" dt="2021-02-25T05:23:20.428" v="2534" actId="404"/>
          <ac:spMkLst>
            <pc:docMk/>
            <pc:sldMk cId="0" sldId="277"/>
            <ac:spMk id="379" creationId="{00000000-0000-0000-0000-000000000000}"/>
          </ac:spMkLst>
        </pc:spChg>
        <pc:spChg chg="mod">
          <ac:chgData name="Roth, Dan" userId="18da4c67-dd89-43a7-9856-8592f867a23c" providerId="ADAL" clId="{9FAC5781-E1A1-492D-8E15-2AB7BA9377EB}" dt="2021-02-25T05:23:20.428" v="2534" actId="404"/>
          <ac:spMkLst>
            <pc:docMk/>
            <pc:sldMk cId="0" sldId="277"/>
            <ac:spMk id="380" creationId="{00000000-0000-0000-0000-000000000000}"/>
          </ac:spMkLst>
        </pc:spChg>
        <pc:spChg chg="mod">
          <ac:chgData name="Roth, Dan" userId="18da4c67-dd89-43a7-9856-8592f867a23c" providerId="ADAL" clId="{9FAC5781-E1A1-492D-8E15-2AB7BA9377EB}" dt="2021-02-25T05:23:20.428" v="2534" actId="404"/>
          <ac:spMkLst>
            <pc:docMk/>
            <pc:sldMk cId="0" sldId="277"/>
            <ac:spMk id="381" creationId="{00000000-0000-0000-0000-000000000000}"/>
          </ac:spMkLst>
        </pc:spChg>
        <pc:spChg chg="mod">
          <ac:chgData name="Roth, Dan" userId="18da4c67-dd89-43a7-9856-8592f867a23c" providerId="ADAL" clId="{9FAC5781-E1A1-492D-8E15-2AB7BA9377EB}" dt="2021-02-25T05:23:20.428" v="2534" actId="404"/>
          <ac:spMkLst>
            <pc:docMk/>
            <pc:sldMk cId="0" sldId="277"/>
            <ac:spMk id="384" creationId="{00000000-0000-0000-0000-000000000000}"/>
          </ac:spMkLst>
        </pc:spChg>
        <pc:spChg chg="mod">
          <ac:chgData name="Roth, Dan" userId="18da4c67-dd89-43a7-9856-8592f867a23c" providerId="ADAL" clId="{9FAC5781-E1A1-492D-8E15-2AB7BA9377EB}" dt="2021-02-25T05:23:20.428" v="2534" actId="404"/>
          <ac:spMkLst>
            <pc:docMk/>
            <pc:sldMk cId="0" sldId="277"/>
            <ac:spMk id="385" creationId="{00000000-0000-0000-0000-000000000000}"/>
          </ac:spMkLst>
        </pc:spChg>
        <pc:spChg chg="mod">
          <ac:chgData name="Roth, Dan" userId="18da4c67-dd89-43a7-9856-8592f867a23c" providerId="ADAL" clId="{9FAC5781-E1A1-492D-8E15-2AB7BA9377EB}" dt="2021-02-25T05:23:20.428" v="2534" actId="404"/>
          <ac:spMkLst>
            <pc:docMk/>
            <pc:sldMk cId="0" sldId="277"/>
            <ac:spMk id="386" creationId="{00000000-0000-0000-0000-000000000000}"/>
          </ac:spMkLst>
        </pc:spChg>
        <pc:spChg chg="mod">
          <ac:chgData name="Roth, Dan" userId="18da4c67-dd89-43a7-9856-8592f867a23c" providerId="ADAL" clId="{9FAC5781-E1A1-492D-8E15-2AB7BA9377EB}" dt="2021-02-25T05:23:20.428" v="2534" actId="404"/>
          <ac:spMkLst>
            <pc:docMk/>
            <pc:sldMk cId="0" sldId="277"/>
            <ac:spMk id="387" creationId="{00000000-0000-0000-0000-000000000000}"/>
          </ac:spMkLst>
        </pc:spChg>
        <pc:spChg chg="mod">
          <ac:chgData name="Roth, Dan" userId="18da4c67-dd89-43a7-9856-8592f867a23c" providerId="ADAL" clId="{9FAC5781-E1A1-492D-8E15-2AB7BA9377EB}" dt="2021-02-25T05:23:20.428" v="2534" actId="404"/>
          <ac:spMkLst>
            <pc:docMk/>
            <pc:sldMk cId="0" sldId="277"/>
            <ac:spMk id="388" creationId="{00000000-0000-0000-0000-000000000000}"/>
          </ac:spMkLst>
        </pc:spChg>
        <pc:spChg chg="mod">
          <ac:chgData name="Roth, Dan" userId="18da4c67-dd89-43a7-9856-8592f867a23c" providerId="ADAL" clId="{9FAC5781-E1A1-492D-8E15-2AB7BA9377EB}" dt="2021-02-25T05:23:20.428" v="2534" actId="404"/>
          <ac:spMkLst>
            <pc:docMk/>
            <pc:sldMk cId="0" sldId="277"/>
            <ac:spMk id="389" creationId="{00000000-0000-0000-0000-000000000000}"/>
          </ac:spMkLst>
        </pc:spChg>
        <pc:spChg chg="mod">
          <ac:chgData name="Roth, Dan" userId="18da4c67-dd89-43a7-9856-8592f867a23c" providerId="ADAL" clId="{9FAC5781-E1A1-492D-8E15-2AB7BA9377EB}" dt="2021-02-25T05:23:20.428" v="2534" actId="404"/>
          <ac:spMkLst>
            <pc:docMk/>
            <pc:sldMk cId="0" sldId="277"/>
            <ac:spMk id="390" creationId="{00000000-0000-0000-0000-000000000000}"/>
          </ac:spMkLst>
        </pc:spChg>
        <pc:spChg chg="mod">
          <ac:chgData name="Roth, Dan" userId="18da4c67-dd89-43a7-9856-8592f867a23c" providerId="ADAL" clId="{9FAC5781-E1A1-492D-8E15-2AB7BA9377EB}" dt="2021-02-25T05:23:20.428" v="2534" actId="404"/>
          <ac:spMkLst>
            <pc:docMk/>
            <pc:sldMk cId="0" sldId="277"/>
            <ac:spMk id="391" creationId="{00000000-0000-0000-0000-000000000000}"/>
          </ac:spMkLst>
        </pc:spChg>
        <pc:spChg chg="mod">
          <ac:chgData name="Roth, Dan" userId="18da4c67-dd89-43a7-9856-8592f867a23c" providerId="ADAL" clId="{9FAC5781-E1A1-492D-8E15-2AB7BA9377EB}" dt="2021-02-25T05:23:20.428" v="2534" actId="404"/>
          <ac:spMkLst>
            <pc:docMk/>
            <pc:sldMk cId="0" sldId="277"/>
            <ac:spMk id="395" creationId="{00000000-0000-0000-0000-000000000000}"/>
          </ac:spMkLst>
        </pc:spChg>
        <pc:spChg chg="mod">
          <ac:chgData name="Roth, Dan" userId="18da4c67-dd89-43a7-9856-8592f867a23c" providerId="ADAL" clId="{9FAC5781-E1A1-492D-8E15-2AB7BA9377EB}" dt="2021-02-25T05:23:20.428" v="2534" actId="404"/>
          <ac:spMkLst>
            <pc:docMk/>
            <pc:sldMk cId="0" sldId="277"/>
            <ac:spMk id="397" creationId="{00000000-0000-0000-0000-000000000000}"/>
          </ac:spMkLst>
        </pc:spChg>
        <pc:spChg chg="mod">
          <ac:chgData name="Roth, Dan" userId="18da4c67-dd89-43a7-9856-8592f867a23c" providerId="ADAL" clId="{9FAC5781-E1A1-492D-8E15-2AB7BA9377EB}" dt="2021-02-25T05:23:20.428" v="2534" actId="404"/>
          <ac:spMkLst>
            <pc:docMk/>
            <pc:sldMk cId="0" sldId="277"/>
            <ac:spMk id="401" creationId="{00000000-0000-0000-0000-000000000000}"/>
          </ac:spMkLst>
        </pc:spChg>
        <pc:spChg chg="mod">
          <ac:chgData name="Roth, Dan" userId="18da4c67-dd89-43a7-9856-8592f867a23c" providerId="ADAL" clId="{9FAC5781-E1A1-492D-8E15-2AB7BA9377EB}" dt="2021-02-25T05:23:20.428" v="2534" actId="404"/>
          <ac:spMkLst>
            <pc:docMk/>
            <pc:sldMk cId="0" sldId="277"/>
            <ac:spMk id="402" creationId="{00000000-0000-0000-0000-000000000000}"/>
          </ac:spMkLst>
        </pc:spChg>
        <pc:spChg chg="mod">
          <ac:chgData name="Roth, Dan" userId="18da4c67-dd89-43a7-9856-8592f867a23c" providerId="ADAL" clId="{9FAC5781-E1A1-492D-8E15-2AB7BA9377EB}" dt="2021-02-25T05:23:20.428" v="2534" actId="404"/>
          <ac:spMkLst>
            <pc:docMk/>
            <pc:sldMk cId="0" sldId="277"/>
            <ac:spMk id="403" creationId="{00000000-0000-0000-0000-000000000000}"/>
          </ac:spMkLst>
        </pc:spChg>
        <pc:cxnChg chg="mod">
          <ac:chgData name="Roth, Dan" userId="18da4c67-dd89-43a7-9856-8592f867a23c" providerId="ADAL" clId="{9FAC5781-E1A1-492D-8E15-2AB7BA9377EB}" dt="2021-02-25T05:23:20.428" v="2534" actId="404"/>
          <ac:cxnSpMkLst>
            <pc:docMk/>
            <pc:sldMk cId="0" sldId="277"/>
            <ac:cxnSpMk id="371"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77"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4"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6"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8"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9"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400" creationId="{00000000-0000-0000-0000-000000000000}"/>
          </ac:cxnSpMkLst>
        </pc:cxnChg>
      </pc:sldChg>
      <pc:sldChg chg="modSp mod">
        <pc:chgData name="Roth, Dan" userId="18da4c67-dd89-43a7-9856-8592f867a23c" providerId="ADAL" clId="{9FAC5781-E1A1-492D-8E15-2AB7BA9377EB}" dt="2021-02-25T13:53:50.033" v="3958" actId="1035"/>
        <pc:sldMkLst>
          <pc:docMk/>
          <pc:sldMk cId="144345531" sldId="385"/>
        </pc:sldMkLst>
        <pc:spChg chg="mod">
          <ac:chgData name="Roth, Dan" userId="18da4c67-dd89-43a7-9856-8592f867a23c" providerId="ADAL" clId="{9FAC5781-E1A1-492D-8E15-2AB7BA9377EB}" dt="2021-02-24T04:45:48.629" v="64" actId="20577"/>
          <ac:spMkLst>
            <pc:docMk/>
            <pc:sldMk cId="144345531" sldId="385"/>
            <ac:spMk id="50178" creationId="{00000000-0000-0000-0000-000000000000}"/>
          </ac:spMkLst>
        </pc:spChg>
        <pc:spChg chg="mod">
          <ac:chgData name="Roth, Dan" userId="18da4c67-dd89-43a7-9856-8592f867a23c" providerId="ADAL" clId="{9FAC5781-E1A1-492D-8E15-2AB7BA9377EB}" dt="2021-02-25T13:53:50.033" v="3958" actId="1035"/>
          <ac:spMkLst>
            <pc:docMk/>
            <pc:sldMk cId="144345531" sldId="385"/>
            <ac:spMk id="50181" creationId="{00000000-0000-0000-0000-000000000000}"/>
          </ac:spMkLst>
        </pc:spChg>
      </pc:sldChg>
      <pc:sldChg chg="modSp mod modNotesTx">
        <pc:chgData name="Roth, Dan" userId="18da4c67-dd89-43a7-9856-8592f867a23c" providerId="ADAL" clId="{9FAC5781-E1A1-492D-8E15-2AB7BA9377EB}" dt="2021-02-25T14:39:35.980" v="4633" actId="20577"/>
        <pc:sldMkLst>
          <pc:docMk/>
          <pc:sldMk cId="665106831" sldId="404"/>
        </pc:sldMkLst>
        <pc:spChg chg="mod">
          <ac:chgData name="Roth, Dan" userId="18da4c67-dd89-43a7-9856-8592f867a23c" providerId="ADAL" clId="{9FAC5781-E1A1-492D-8E15-2AB7BA9377EB}" dt="2021-02-24T04:54:30.464" v="109" actId="207"/>
          <ac:spMkLst>
            <pc:docMk/>
            <pc:sldMk cId="665106831" sldId="404"/>
            <ac:spMk id="10" creationId="{E902638C-9BE5-4948-8222-8B3966AF44B7}"/>
          </ac:spMkLst>
        </pc:spChg>
        <pc:spChg chg="mod">
          <ac:chgData name="Roth, Dan" userId="18da4c67-dd89-43a7-9856-8592f867a23c" providerId="ADAL" clId="{9FAC5781-E1A1-492D-8E15-2AB7BA9377EB}" dt="2021-02-24T04:54:30.464" v="109" actId="207"/>
          <ac:spMkLst>
            <pc:docMk/>
            <pc:sldMk cId="665106831" sldId="404"/>
            <ac:spMk id="11" creationId="{D538FEFF-D98F-6C44-B721-18837FD80C52}"/>
          </ac:spMkLst>
        </pc:spChg>
        <pc:spChg chg="mod">
          <ac:chgData name="Roth, Dan" userId="18da4c67-dd89-43a7-9856-8592f867a23c" providerId="ADAL" clId="{9FAC5781-E1A1-492D-8E15-2AB7BA9377EB}" dt="2021-02-24T04:54:30.464" v="109" actId="207"/>
          <ac:spMkLst>
            <pc:docMk/>
            <pc:sldMk cId="665106831" sldId="404"/>
            <ac:spMk id="14" creationId="{8CBC937B-C40E-42FF-9C17-CA81D5AF81DD}"/>
          </ac:spMkLst>
        </pc:spChg>
      </pc:sldChg>
      <pc:sldChg chg="modSp mod">
        <pc:chgData name="Roth, Dan" userId="18da4c67-dd89-43a7-9856-8592f867a23c" providerId="ADAL" clId="{9FAC5781-E1A1-492D-8E15-2AB7BA9377EB}" dt="2021-02-24T04:52:47.237" v="97" actId="207"/>
        <pc:sldMkLst>
          <pc:docMk/>
          <pc:sldMk cId="3861621921" sldId="464"/>
        </pc:sldMkLst>
        <pc:spChg chg="mod">
          <ac:chgData name="Roth, Dan" userId="18da4c67-dd89-43a7-9856-8592f867a23c" providerId="ADAL" clId="{9FAC5781-E1A1-492D-8E15-2AB7BA9377EB}" dt="2021-02-24T04:52:47.237" v="97" actId="207"/>
          <ac:spMkLst>
            <pc:docMk/>
            <pc:sldMk cId="3861621921" sldId="464"/>
            <ac:spMk id="9" creationId="{00000000-0000-0000-0000-000000000000}"/>
          </ac:spMkLst>
        </pc:spChg>
        <pc:cxnChg chg="mod">
          <ac:chgData name="Roth, Dan" userId="18da4c67-dd89-43a7-9856-8592f867a23c" providerId="ADAL" clId="{9FAC5781-E1A1-492D-8E15-2AB7BA9377EB}" dt="2021-02-24T04:52:45.837" v="96" actId="208"/>
          <ac:cxnSpMkLst>
            <pc:docMk/>
            <pc:sldMk cId="3861621921" sldId="464"/>
            <ac:cxnSpMk id="6" creationId="{00000000-0000-0000-0000-000000000000}"/>
          </ac:cxnSpMkLst>
        </pc:cxnChg>
        <pc:cxnChg chg="mod">
          <ac:chgData name="Roth, Dan" userId="18da4c67-dd89-43a7-9856-8592f867a23c" providerId="ADAL" clId="{9FAC5781-E1A1-492D-8E15-2AB7BA9377EB}" dt="2021-02-24T04:52:45.837" v="96" actId="208"/>
          <ac:cxnSpMkLst>
            <pc:docMk/>
            <pc:sldMk cId="3861621921" sldId="464"/>
            <ac:cxnSpMk id="11" creationId="{00000000-0000-0000-0000-000000000000}"/>
          </ac:cxnSpMkLst>
        </pc:cxnChg>
      </pc:sldChg>
      <pc:sldChg chg="add del">
        <pc:chgData name="Roth, Dan" userId="18da4c67-dd89-43a7-9856-8592f867a23c" providerId="ADAL" clId="{9FAC5781-E1A1-492D-8E15-2AB7BA9377EB}" dt="2021-02-25T06:52:27.186" v="3940" actId="47"/>
        <pc:sldMkLst>
          <pc:docMk/>
          <pc:sldMk cId="1405664478" sldId="555"/>
        </pc:sldMkLst>
      </pc:sldChg>
      <pc:sldChg chg="modSp mod modAnim">
        <pc:chgData name="Roth, Dan" userId="18da4c67-dd89-43a7-9856-8592f867a23c" providerId="ADAL" clId="{9FAC5781-E1A1-492D-8E15-2AB7BA9377EB}" dt="2021-02-25T02:51:09.809" v="809" actId="20577"/>
        <pc:sldMkLst>
          <pc:docMk/>
          <pc:sldMk cId="3887229194" sldId="766"/>
        </pc:sldMkLst>
        <pc:spChg chg="mod">
          <ac:chgData name="Roth, Dan" userId="18da4c67-dd89-43a7-9856-8592f867a23c" providerId="ADAL" clId="{9FAC5781-E1A1-492D-8E15-2AB7BA9377EB}" dt="2021-02-24T04:52:57.803" v="99" actId="207"/>
          <ac:spMkLst>
            <pc:docMk/>
            <pc:sldMk cId="3887229194" sldId="766"/>
            <ac:spMk id="5" creationId="{1765EA8D-CAA7-418D-96D0-368E0E2D983D}"/>
          </ac:spMkLst>
        </pc:spChg>
        <pc:spChg chg="mod">
          <ac:chgData name="Roth, Dan" userId="18da4c67-dd89-43a7-9856-8592f867a23c" providerId="ADAL" clId="{9FAC5781-E1A1-492D-8E15-2AB7BA9377EB}" dt="2021-02-25T02:51:09.809" v="809" actId="20577"/>
          <ac:spMkLst>
            <pc:docMk/>
            <pc:sldMk cId="3887229194" sldId="766"/>
            <ac:spMk id="7" creationId="{887A8E54-E582-4D3A-8170-6A536B6ECF79}"/>
          </ac:spMkLst>
        </pc:spChg>
      </pc:sldChg>
      <pc:sldChg chg="add">
        <pc:chgData name="Roth, Dan" userId="18da4c67-dd89-43a7-9856-8592f867a23c" providerId="ADAL" clId="{9FAC5781-E1A1-492D-8E15-2AB7BA9377EB}" dt="2021-02-25T03:24:13.405" v="915"/>
        <pc:sldMkLst>
          <pc:docMk/>
          <pc:sldMk cId="2436472867" sldId="797"/>
        </pc:sldMkLst>
      </pc:sldChg>
      <pc:sldChg chg="del">
        <pc:chgData name="Roth, Dan" userId="18da4c67-dd89-43a7-9856-8592f867a23c" providerId="ADAL" clId="{9FAC5781-E1A1-492D-8E15-2AB7BA9377EB}" dt="2021-02-24T05:30:28.257" v="435" actId="47"/>
        <pc:sldMkLst>
          <pc:docMk/>
          <pc:sldMk cId="2315554258" sldId="814"/>
        </pc:sldMkLst>
      </pc:sldChg>
      <pc:sldChg chg="del">
        <pc:chgData name="Roth, Dan" userId="18da4c67-dd89-43a7-9856-8592f867a23c" providerId="ADAL" clId="{9FAC5781-E1A1-492D-8E15-2AB7BA9377EB}" dt="2021-02-24T05:30:41.783" v="437" actId="47"/>
        <pc:sldMkLst>
          <pc:docMk/>
          <pc:sldMk cId="2472850343" sldId="816"/>
        </pc:sldMkLst>
      </pc:sldChg>
      <pc:sldChg chg="mod modShow">
        <pc:chgData name="Roth, Dan" userId="18da4c67-dd89-43a7-9856-8592f867a23c" providerId="ADAL" clId="{9FAC5781-E1A1-492D-8E15-2AB7BA9377EB}" dt="2021-02-24T05:30:53.486" v="438" actId="729"/>
        <pc:sldMkLst>
          <pc:docMk/>
          <pc:sldMk cId="1754418963" sldId="817"/>
        </pc:sldMkLst>
      </pc:sldChg>
      <pc:sldChg chg="modSp del mod modClrScheme chgLayout">
        <pc:chgData name="Roth, Dan" userId="18da4c67-dd89-43a7-9856-8592f867a23c" providerId="ADAL" clId="{9FAC5781-E1A1-492D-8E15-2AB7BA9377EB}" dt="2021-02-25T03:37:30.535" v="933" actId="2696"/>
        <pc:sldMkLst>
          <pc:docMk/>
          <pc:sldMk cId="2191683947" sldId="823"/>
        </pc:sldMkLst>
        <pc:spChg chg="mod ord">
          <ac:chgData name="Roth, Dan" userId="18da4c67-dd89-43a7-9856-8592f867a23c" providerId="ADAL" clId="{9FAC5781-E1A1-492D-8E15-2AB7BA9377EB}" dt="2021-02-24T05:26:00.121" v="387" actId="700"/>
          <ac:spMkLst>
            <pc:docMk/>
            <pc:sldMk cId="2191683947" sldId="823"/>
            <ac:spMk id="2" creationId="{FC3DE1B0-F1D6-AB40-BB15-3666C7C49B15}"/>
          </ac:spMkLst>
        </pc:spChg>
        <pc:spChg chg="mod ord">
          <ac:chgData name="Roth, Dan" userId="18da4c67-dd89-43a7-9856-8592f867a23c" providerId="ADAL" clId="{9FAC5781-E1A1-492D-8E15-2AB7BA9377EB}" dt="2021-02-24T05:26:00.121" v="387" actId="700"/>
          <ac:spMkLst>
            <pc:docMk/>
            <pc:sldMk cId="2191683947" sldId="823"/>
            <ac:spMk id="3" creationId="{6256EE8D-EFD7-234E-93D4-D5BA772B3A22}"/>
          </ac:spMkLst>
        </pc:spChg>
        <pc:spChg chg="mod ord">
          <ac:chgData name="Roth, Dan" userId="18da4c67-dd89-43a7-9856-8592f867a23c" providerId="ADAL" clId="{9FAC5781-E1A1-492D-8E15-2AB7BA9377EB}" dt="2021-02-24T05:26:00.121" v="387" actId="700"/>
          <ac:spMkLst>
            <pc:docMk/>
            <pc:sldMk cId="2191683947" sldId="823"/>
            <ac:spMk id="4" creationId="{7E5FCC10-7E86-664D-A617-74763569AD5D}"/>
          </ac:spMkLst>
        </pc:spChg>
      </pc:sldChg>
      <pc:sldChg chg="add">
        <pc:chgData name="Roth, Dan" userId="18da4c67-dd89-43a7-9856-8592f867a23c" providerId="ADAL" clId="{9FAC5781-E1A1-492D-8E15-2AB7BA9377EB}" dt="2021-02-25T03:37:37.272" v="934"/>
        <pc:sldMkLst>
          <pc:docMk/>
          <pc:sldMk cId="4216037318" sldId="823"/>
        </pc:sldMkLst>
      </pc:sldChg>
      <pc:sldChg chg="modSp mod modClrScheme chgLayout">
        <pc:chgData name="Roth, Dan" userId="18da4c67-dd89-43a7-9856-8592f867a23c" providerId="ADAL" clId="{9FAC5781-E1A1-492D-8E15-2AB7BA9377EB}" dt="2021-02-24T05:11:17.420" v="242" actId="700"/>
        <pc:sldMkLst>
          <pc:docMk/>
          <pc:sldMk cId="1912796154" sldId="831"/>
        </pc:sldMkLst>
        <pc:spChg chg="mod ord">
          <ac:chgData name="Roth, Dan" userId="18da4c67-dd89-43a7-9856-8592f867a23c" providerId="ADAL" clId="{9FAC5781-E1A1-492D-8E15-2AB7BA9377EB}" dt="2021-02-24T05:11:17.420" v="242" actId="700"/>
          <ac:spMkLst>
            <pc:docMk/>
            <pc:sldMk cId="1912796154" sldId="831"/>
            <ac:spMk id="2" creationId="{810FEEBA-38BC-ED46-9A3F-1D9F8703AC3B}"/>
          </ac:spMkLst>
        </pc:spChg>
        <pc:spChg chg="mod ord">
          <ac:chgData name="Roth, Dan" userId="18da4c67-dd89-43a7-9856-8592f867a23c" providerId="ADAL" clId="{9FAC5781-E1A1-492D-8E15-2AB7BA9377EB}" dt="2021-02-24T05:11:17.420" v="242" actId="700"/>
          <ac:spMkLst>
            <pc:docMk/>
            <pc:sldMk cId="1912796154" sldId="831"/>
            <ac:spMk id="3" creationId="{9E60A402-DB63-A045-B409-B2D4C8317C77}"/>
          </ac:spMkLst>
        </pc:spChg>
        <pc:spChg chg="mod ord">
          <ac:chgData name="Roth, Dan" userId="18da4c67-dd89-43a7-9856-8592f867a23c" providerId="ADAL" clId="{9FAC5781-E1A1-492D-8E15-2AB7BA9377EB}" dt="2021-02-24T05:11:17.420" v="242" actId="700"/>
          <ac:spMkLst>
            <pc:docMk/>
            <pc:sldMk cId="1912796154" sldId="831"/>
            <ac:spMk id="4" creationId="{327413B2-6157-2545-B68D-5523F354089A}"/>
          </ac:spMkLst>
        </pc:spChg>
      </pc:sldChg>
      <pc:sldChg chg="del">
        <pc:chgData name="Roth, Dan" userId="18da4c67-dd89-43a7-9856-8592f867a23c" providerId="ADAL" clId="{9FAC5781-E1A1-492D-8E15-2AB7BA9377EB}" dt="2021-02-24T05:22:35.205" v="328" actId="47"/>
        <pc:sldMkLst>
          <pc:docMk/>
          <pc:sldMk cId="3377419884" sldId="835"/>
        </pc:sldMkLst>
      </pc:sldChg>
      <pc:sldChg chg="del">
        <pc:chgData name="Roth, Dan" userId="18da4c67-dd89-43a7-9856-8592f867a23c" providerId="ADAL" clId="{9FAC5781-E1A1-492D-8E15-2AB7BA9377EB}" dt="2021-02-24T05:22:35.205" v="328" actId="47"/>
        <pc:sldMkLst>
          <pc:docMk/>
          <pc:sldMk cId="687133909" sldId="836"/>
        </pc:sldMkLst>
      </pc:sldChg>
      <pc:sldChg chg="modSp mod modClrScheme chgLayout">
        <pc:chgData name="Roth, Dan" userId="18da4c67-dd89-43a7-9856-8592f867a23c" providerId="ADAL" clId="{9FAC5781-E1A1-492D-8E15-2AB7BA9377EB}" dt="2021-02-25T03:32:49.031" v="932" actId="207"/>
        <pc:sldMkLst>
          <pc:docMk/>
          <pc:sldMk cId="3122052139" sldId="841"/>
        </pc:sldMkLst>
        <pc:spChg chg="mod ord">
          <ac:chgData name="Roth, Dan" userId="18da4c67-dd89-43a7-9856-8592f867a23c" providerId="ADAL" clId="{9FAC5781-E1A1-492D-8E15-2AB7BA9377EB}" dt="2021-02-24T05:16:19.889" v="318" actId="700"/>
          <ac:spMkLst>
            <pc:docMk/>
            <pc:sldMk cId="3122052139" sldId="841"/>
            <ac:spMk id="2" creationId="{B1B52ED2-364E-DA49-BA07-7BDA057C7DD4}"/>
          </ac:spMkLst>
        </pc:spChg>
        <pc:spChg chg="mod ord">
          <ac:chgData name="Roth, Dan" userId="18da4c67-dd89-43a7-9856-8592f867a23c" providerId="ADAL" clId="{9FAC5781-E1A1-492D-8E15-2AB7BA9377EB}" dt="2021-02-24T05:17:03.472" v="321" actId="12"/>
          <ac:spMkLst>
            <pc:docMk/>
            <pc:sldMk cId="3122052139" sldId="841"/>
            <ac:spMk id="3" creationId="{279D0F82-FA25-3346-9AAB-5AF21621A166}"/>
          </ac:spMkLst>
        </pc:spChg>
        <pc:spChg chg="mod ord">
          <ac:chgData name="Roth, Dan" userId="18da4c67-dd89-43a7-9856-8592f867a23c" providerId="ADAL" clId="{9FAC5781-E1A1-492D-8E15-2AB7BA9377EB}" dt="2021-02-24T05:16:19.889" v="318" actId="700"/>
          <ac:spMkLst>
            <pc:docMk/>
            <pc:sldMk cId="3122052139" sldId="841"/>
            <ac:spMk id="4" creationId="{729C655E-23B7-964D-8695-FE719FD6A096}"/>
          </ac:spMkLst>
        </pc:spChg>
        <pc:spChg chg="mod">
          <ac:chgData name="Roth, Dan" userId="18da4c67-dd89-43a7-9856-8592f867a23c" providerId="ADAL" clId="{9FAC5781-E1A1-492D-8E15-2AB7BA9377EB}" dt="2021-02-25T03:32:49.031" v="932" actId="207"/>
          <ac:spMkLst>
            <pc:docMk/>
            <pc:sldMk cId="3122052139" sldId="841"/>
            <ac:spMk id="6" creationId="{5C204586-58DD-45E0-AE05-C62861A450D0}"/>
          </ac:spMkLst>
        </pc:spChg>
      </pc:sldChg>
      <pc:sldChg chg="modSp del mod modClrScheme chgLayout">
        <pc:chgData name="Roth, Dan" userId="18da4c67-dd89-43a7-9856-8592f867a23c" providerId="ADAL" clId="{9FAC5781-E1A1-492D-8E15-2AB7BA9377EB}" dt="2021-02-25T03:27:35.221" v="923" actId="2696"/>
        <pc:sldMkLst>
          <pc:docMk/>
          <pc:sldMk cId="1694021070" sldId="846"/>
        </pc:sldMkLst>
        <pc:spChg chg="mod ord">
          <ac:chgData name="Roth, Dan" userId="18da4c67-dd89-43a7-9856-8592f867a23c" providerId="ADAL" clId="{9FAC5781-E1A1-492D-8E15-2AB7BA9377EB}" dt="2021-02-24T05:04:17.792" v="206" actId="207"/>
          <ac:spMkLst>
            <pc:docMk/>
            <pc:sldMk cId="1694021070" sldId="846"/>
            <ac:spMk id="2" creationId="{79143E0D-5A65-E549-9082-4CE58F70075F}"/>
          </ac:spMkLst>
        </pc:spChg>
        <pc:spChg chg="mod ord">
          <ac:chgData name="Roth, Dan" userId="18da4c67-dd89-43a7-9856-8592f867a23c" providerId="ADAL" clId="{9FAC5781-E1A1-492D-8E15-2AB7BA9377EB}" dt="2021-02-24T05:00:52.483" v="189" actId="700"/>
          <ac:spMkLst>
            <pc:docMk/>
            <pc:sldMk cId="1694021070" sldId="846"/>
            <ac:spMk id="3" creationId="{258D56C2-A948-40AD-9FE3-9A34B4A49E69}"/>
          </ac:spMkLst>
        </pc:spChg>
        <pc:spChg chg="mod">
          <ac:chgData name="Roth, Dan" userId="18da4c67-dd89-43a7-9856-8592f867a23c" providerId="ADAL" clId="{9FAC5781-E1A1-492D-8E15-2AB7BA9377EB}" dt="2021-02-24T04:57:59.173" v="184" actId="208"/>
          <ac:spMkLst>
            <pc:docMk/>
            <pc:sldMk cId="1694021070" sldId="846"/>
            <ac:spMk id="4" creationId="{8D5CC76C-71DD-437B-8297-476EBA1B1BBC}"/>
          </ac:spMkLst>
        </pc:spChg>
        <pc:spChg chg="mod">
          <ac:chgData name="Roth, Dan" userId="18da4c67-dd89-43a7-9856-8592f867a23c" providerId="ADAL" clId="{9FAC5781-E1A1-492D-8E15-2AB7BA9377EB}" dt="2021-02-24T04:57:55.519" v="183" actId="207"/>
          <ac:spMkLst>
            <pc:docMk/>
            <pc:sldMk cId="1694021070" sldId="846"/>
            <ac:spMk id="6" creationId="{5DBC1995-D829-43D8-8079-DF5BEA5F1EED}"/>
          </ac:spMkLst>
        </pc:spChg>
        <pc:spChg chg="mod">
          <ac:chgData name="Roth, Dan" userId="18da4c67-dd89-43a7-9856-8592f867a23c" providerId="ADAL" clId="{9FAC5781-E1A1-492D-8E15-2AB7BA9377EB}" dt="2021-02-24T04:57:55.519" v="183" actId="207"/>
          <ac:spMkLst>
            <pc:docMk/>
            <pc:sldMk cId="1694021070" sldId="846"/>
            <ac:spMk id="8" creationId="{E8162950-7624-4D94-9856-3A7D86B30E69}"/>
          </ac:spMkLst>
        </pc:spChg>
        <pc:spChg chg="mod ord">
          <ac:chgData name="Roth, Dan" userId="18da4c67-dd89-43a7-9856-8592f867a23c" providerId="ADAL" clId="{9FAC5781-E1A1-492D-8E15-2AB7BA9377EB}" dt="2021-02-24T05:01:00.126" v="190" actId="14100"/>
          <ac:spMkLst>
            <pc:docMk/>
            <pc:sldMk cId="1694021070" sldId="846"/>
            <ac:spMk id="33" creationId="{929F6756-E9DC-1040-AE31-6CE131F7E667}"/>
          </ac:spMkLst>
        </pc:spChg>
      </pc:sldChg>
      <pc:sldChg chg="add">
        <pc:chgData name="Roth, Dan" userId="18da4c67-dd89-43a7-9856-8592f867a23c" providerId="ADAL" clId="{9FAC5781-E1A1-492D-8E15-2AB7BA9377EB}" dt="2021-02-25T03:27:39.687" v="924"/>
        <pc:sldMkLst>
          <pc:docMk/>
          <pc:sldMk cId="4266653588" sldId="846"/>
        </pc:sldMkLst>
      </pc:sldChg>
      <pc:sldChg chg="modSp mod modClrScheme chgLayout modNotesTx">
        <pc:chgData name="Roth, Dan" userId="18da4c67-dd89-43a7-9856-8592f867a23c" providerId="ADAL" clId="{9FAC5781-E1A1-492D-8E15-2AB7BA9377EB}" dt="2021-02-25T14:56:02.801" v="5066" actId="20577"/>
        <pc:sldMkLst>
          <pc:docMk/>
          <pc:sldMk cId="233074556" sldId="847"/>
        </pc:sldMkLst>
        <pc:spChg chg="mod ord">
          <ac:chgData name="Roth, Dan" userId="18da4c67-dd89-43a7-9856-8592f867a23c" providerId="ADAL" clId="{9FAC5781-E1A1-492D-8E15-2AB7BA9377EB}" dt="2021-02-24T05:08:39.874" v="230" actId="404"/>
          <ac:spMkLst>
            <pc:docMk/>
            <pc:sldMk cId="233074556" sldId="847"/>
            <ac:spMk id="2" creationId="{79143E0D-5A65-E549-9082-4CE58F70075F}"/>
          </ac:spMkLst>
        </pc:spChg>
        <pc:spChg chg="mod ord">
          <ac:chgData name="Roth, Dan" userId="18da4c67-dd89-43a7-9856-8592f867a23c" providerId="ADAL" clId="{9FAC5781-E1A1-492D-8E15-2AB7BA9377EB}" dt="2021-02-24T05:08:21.386" v="228" actId="700"/>
          <ac:spMkLst>
            <pc:docMk/>
            <pc:sldMk cId="233074556" sldId="847"/>
            <ac:spMk id="3" creationId="{63412D91-7617-46DD-8F6E-5B24ECE0B5B0}"/>
          </ac:spMkLst>
        </pc:spChg>
        <pc:spChg chg="mod ord">
          <ac:chgData name="Roth, Dan" userId="18da4c67-dd89-43a7-9856-8592f867a23c" providerId="ADAL" clId="{9FAC5781-E1A1-492D-8E15-2AB7BA9377EB}" dt="2021-02-24T05:08:34.164" v="229" actId="14100"/>
          <ac:spMkLst>
            <pc:docMk/>
            <pc:sldMk cId="233074556" sldId="847"/>
            <ac:spMk id="4" creationId="{BD14CFDD-FDA3-DA49-91BA-E9879730B797}"/>
          </ac:spMkLst>
        </pc:spChg>
      </pc:sldChg>
      <pc:sldChg chg="modSp del mod modClrScheme chgLayout">
        <pc:chgData name="Roth, Dan" userId="18da4c67-dd89-43a7-9856-8592f867a23c" providerId="ADAL" clId="{9FAC5781-E1A1-492D-8E15-2AB7BA9377EB}" dt="2021-02-24T05:22:35.205" v="328" actId="47"/>
        <pc:sldMkLst>
          <pc:docMk/>
          <pc:sldMk cId="3792530919" sldId="852"/>
        </pc:sldMkLst>
        <pc:spChg chg="mod ord">
          <ac:chgData name="Roth, Dan" userId="18da4c67-dd89-43a7-9856-8592f867a23c" providerId="ADAL" clId="{9FAC5781-E1A1-492D-8E15-2AB7BA9377EB}" dt="2021-02-24T05:17:51.210" v="323" actId="700"/>
          <ac:spMkLst>
            <pc:docMk/>
            <pc:sldMk cId="3792530919" sldId="852"/>
            <ac:spMk id="2" creationId="{58BB80DC-D456-6041-9424-4ECBA842B853}"/>
          </ac:spMkLst>
        </pc:spChg>
        <pc:spChg chg="mod ord">
          <ac:chgData name="Roth, Dan" userId="18da4c67-dd89-43a7-9856-8592f867a23c" providerId="ADAL" clId="{9FAC5781-E1A1-492D-8E15-2AB7BA9377EB}" dt="2021-02-24T05:17:51.210" v="323" actId="700"/>
          <ac:spMkLst>
            <pc:docMk/>
            <pc:sldMk cId="3792530919" sldId="852"/>
            <ac:spMk id="3" creationId="{3255F677-8892-9C46-88A2-83E3CAEA1469}"/>
          </ac:spMkLst>
        </pc:spChg>
        <pc:spChg chg="mod ord">
          <ac:chgData name="Roth, Dan" userId="18da4c67-dd89-43a7-9856-8592f867a23c" providerId="ADAL" clId="{9FAC5781-E1A1-492D-8E15-2AB7BA9377EB}" dt="2021-02-24T05:17:51.210" v="323" actId="700"/>
          <ac:spMkLst>
            <pc:docMk/>
            <pc:sldMk cId="3792530919" sldId="852"/>
            <ac:spMk id="4" creationId="{3D56BC91-7D8E-E948-99DC-DD2C79ACAB56}"/>
          </ac:spMkLst>
        </pc:spChg>
      </pc:sldChg>
      <pc:sldChg chg="del">
        <pc:chgData name="Roth, Dan" userId="18da4c67-dd89-43a7-9856-8592f867a23c" providerId="ADAL" clId="{9FAC5781-E1A1-492D-8E15-2AB7BA9377EB}" dt="2021-02-25T03:30:04.980" v="928" actId="2696"/>
        <pc:sldMkLst>
          <pc:docMk/>
          <pc:sldMk cId="861859200" sldId="867"/>
        </pc:sldMkLst>
      </pc:sldChg>
      <pc:sldChg chg="add">
        <pc:chgData name="Roth, Dan" userId="18da4c67-dd89-43a7-9856-8592f867a23c" providerId="ADAL" clId="{9FAC5781-E1A1-492D-8E15-2AB7BA9377EB}" dt="2021-02-25T03:30:10.048" v="929"/>
        <pc:sldMkLst>
          <pc:docMk/>
          <pc:sldMk cId="1122480480" sldId="867"/>
        </pc:sldMkLst>
      </pc:sldChg>
      <pc:sldChg chg="modSp del mod">
        <pc:chgData name="Roth, Dan" userId="18da4c67-dd89-43a7-9856-8592f867a23c" providerId="ADAL" clId="{9FAC5781-E1A1-492D-8E15-2AB7BA9377EB}" dt="2021-02-25T03:19:47.979" v="909" actId="47"/>
        <pc:sldMkLst>
          <pc:docMk/>
          <pc:sldMk cId="3669995244" sldId="945"/>
        </pc:sldMkLst>
        <pc:spChg chg="mod">
          <ac:chgData name="Roth, Dan" userId="18da4c67-dd89-43a7-9856-8592f867a23c" providerId="ADAL" clId="{9FAC5781-E1A1-492D-8E15-2AB7BA9377EB}" dt="2021-02-24T04:56:34.910" v="154" actId="207"/>
          <ac:spMkLst>
            <pc:docMk/>
            <pc:sldMk cId="3669995244" sldId="945"/>
            <ac:spMk id="7" creationId="{FEA9F9F5-8FAC-4B28-875E-FD9EF891BE16}"/>
          </ac:spMkLst>
        </pc:spChg>
      </pc:sldChg>
      <pc:sldChg chg="modSp mod">
        <pc:chgData name="Roth, Dan" userId="18da4c67-dd89-43a7-9856-8592f867a23c" providerId="ADAL" clId="{9FAC5781-E1A1-492D-8E15-2AB7BA9377EB}" dt="2021-02-24T04:51:31.225" v="89" actId="208"/>
        <pc:sldMkLst>
          <pc:docMk/>
          <pc:sldMk cId="1474123489" sldId="1256"/>
        </pc:sldMkLst>
        <pc:spChg chg="mod">
          <ac:chgData name="Roth, Dan" userId="18da4c67-dd89-43a7-9856-8592f867a23c" providerId="ADAL" clId="{9FAC5781-E1A1-492D-8E15-2AB7BA9377EB}" dt="2021-02-24T04:51:26.762" v="87" actId="208"/>
          <ac:spMkLst>
            <pc:docMk/>
            <pc:sldMk cId="1474123489" sldId="1256"/>
            <ac:spMk id="5" creationId="{B6AE15E1-D967-4B3C-9391-D6DF993429E5}"/>
          </ac:spMkLst>
        </pc:spChg>
        <pc:spChg chg="mod">
          <ac:chgData name="Roth, Dan" userId="18da4c67-dd89-43a7-9856-8592f867a23c" providerId="ADAL" clId="{9FAC5781-E1A1-492D-8E15-2AB7BA9377EB}" dt="2021-02-24T04:51:31.225" v="89" actId="208"/>
          <ac:spMkLst>
            <pc:docMk/>
            <pc:sldMk cId="1474123489" sldId="1256"/>
            <ac:spMk id="7" creationId="{1FFFE622-ABAE-419B-9214-820342E4FCC9}"/>
          </ac:spMkLst>
        </pc:spChg>
      </pc:sldChg>
      <pc:sldChg chg="modSp mod">
        <pc:chgData name="Roth, Dan" userId="18da4c67-dd89-43a7-9856-8592f867a23c" providerId="ADAL" clId="{9FAC5781-E1A1-492D-8E15-2AB7BA9377EB}" dt="2021-02-24T04:52:28.171" v="95" actId="207"/>
        <pc:sldMkLst>
          <pc:docMk/>
          <pc:sldMk cId="1511776667" sldId="1262"/>
        </pc:sldMkLst>
        <pc:spChg chg="mod">
          <ac:chgData name="Roth, Dan" userId="18da4c67-dd89-43a7-9856-8592f867a23c" providerId="ADAL" clId="{9FAC5781-E1A1-492D-8E15-2AB7BA9377EB}" dt="2021-02-24T04:52:28.171" v="95" actId="207"/>
          <ac:spMkLst>
            <pc:docMk/>
            <pc:sldMk cId="1511776667" sldId="1262"/>
            <ac:spMk id="10" creationId="{00000000-0000-0000-0000-000000000000}"/>
          </ac:spMkLst>
        </pc:spChg>
      </pc:sldChg>
      <pc:sldChg chg="modSp modNotesTx">
        <pc:chgData name="Roth, Dan" userId="18da4c67-dd89-43a7-9856-8592f867a23c" providerId="ADAL" clId="{9FAC5781-E1A1-492D-8E15-2AB7BA9377EB}" dt="2021-02-25T14:05:06.960" v="4442" actId="20577"/>
        <pc:sldMkLst>
          <pc:docMk/>
          <pc:sldMk cId="2144188295" sldId="1263"/>
        </pc:sldMkLst>
        <pc:spChg chg="mod">
          <ac:chgData name="Roth, Dan" userId="18da4c67-dd89-43a7-9856-8592f867a23c" providerId="ADAL" clId="{9FAC5781-E1A1-492D-8E15-2AB7BA9377EB}" dt="2021-02-25T14:05:06.960" v="4442" actId="20577"/>
          <ac:spMkLst>
            <pc:docMk/>
            <pc:sldMk cId="2144188295" sldId="1263"/>
            <ac:spMk id="9" creationId="{9421FAAC-903C-482F-BCF9-A8E83A62A525}"/>
          </ac:spMkLst>
        </pc:spChg>
      </pc:sldChg>
      <pc:sldChg chg="add">
        <pc:chgData name="Roth, Dan" userId="18da4c67-dd89-43a7-9856-8592f867a23c" providerId="ADAL" clId="{9FAC5781-E1A1-492D-8E15-2AB7BA9377EB}" dt="2021-02-25T03:19:36.983" v="908"/>
        <pc:sldMkLst>
          <pc:docMk/>
          <pc:sldMk cId="2527546393" sldId="1269"/>
        </pc:sldMkLst>
      </pc:sldChg>
      <pc:sldChg chg="modSp del mod">
        <pc:chgData name="Roth, Dan" userId="18da4c67-dd89-43a7-9856-8592f867a23c" providerId="ADAL" clId="{9FAC5781-E1A1-492D-8E15-2AB7BA9377EB}" dt="2021-02-25T02:57:30.375" v="814" actId="47"/>
        <pc:sldMkLst>
          <pc:docMk/>
          <pc:sldMk cId="1434781963" sldId="1271"/>
        </pc:sldMkLst>
        <pc:spChg chg="mod">
          <ac:chgData name="Roth, Dan" userId="18da4c67-dd89-43a7-9856-8592f867a23c" providerId="ADAL" clId="{9FAC5781-E1A1-492D-8E15-2AB7BA9377EB}" dt="2021-02-24T04:53:06.947" v="101" actId="207"/>
          <ac:spMkLst>
            <pc:docMk/>
            <pc:sldMk cId="1434781963" sldId="1271"/>
            <ac:spMk id="5" creationId="{5CE928A2-BB77-4ABB-A590-9C928442B434}"/>
          </ac:spMkLst>
        </pc:spChg>
      </pc:sldChg>
      <pc:sldChg chg="del">
        <pc:chgData name="Roth, Dan" userId="18da4c67-dd89-43a7-9856-8592f867a23c" providerId="ADAL" clId="{9FAC5781-E1A1-492D-8E15-2AB7BA9377EB}" dt="2021-02-25T03:05:27.814" v="823" actId="2696"/>
        <pc:sldMkLst>
          <pc:docMk/>
          <pc:sldMk cId="819782201" sldId="1273"/>
        </pc:sldMkLst>
      </pc:sldChg>
      <pc:sldChg chg="add">
        <pc:chgData name="Roth, Dan" userId="18da4c67-dd89-43a7-9856-8592f867a23c" providerId="ADAL" clId="{9FAC5781-E1A1-492D-8E15-2AB7BA9377EB}" dt="2021-02-25T03:05:41.523" v="824"/>
        <pc:sldMkLst>
          <pc:docMk/>
          <pc:sldMk cId="3662955404" sldId="1273"/>
        </pc:sldMkLst>
      </pc:sldChg>
      <pc:sldChg chg="del">
        <pc:chgData name="Roth, Dan" userId="18da4c67-dd89-43a7-9856-8592f867a23c" providerId="ADAL" clId="{9FAC5781-E1A1-492D-8E15-2AB7BA9377EB}" dt="2021-02-25T03:03:12.776" v="821" actId="47"/>
        <pc:sldMkLst>
          <pc:docMk/>
          <pc:sldMk cId="1951640376" sldId="1277"/>
        </pc:sldMkLst>
      </pc:sldChg>
      <pc:sldChg chg="modSp del mod">
        <pc:chgData name="Roth, Dan" userId="18da4c67-dd89-43a7-9856-8592f867a23c" providerId="ADAL" clId="{9FAC5781-E1A1-492D-8E15-2AB7BA9377EB}" dt="2021-02-25T06:34:30.364" v="3893" actId="2696"/>
        <pc:sldMkLst>
          <pc:docMk/>
          <pc:sldMk cId="158293492" sldId="1403"/>
        </pc:sldMkLst>
        <pc:spChg chg="mod">
          <ac:chgData name="Roth, Dan" userId="18da4c67-dd89-43a7-9856-8592f867a23c" providerId="ADAL" clId="{9FAC5781-E1A1-492D-8E15-2AB7BA9377EB}" dt="2021-02-24T05:31:14.400" v="440" actId="207"/>
          <ac:spMkLst>
            <pc:docMk/>
            <pc:sldMk cId="158293492" sldId="1403"/>
            <ac:spMk id="15" creationId="{4126ACE2-84F0-41F5-9921-22F59DCFB7C1}"/>
          </ac:spMkLst>
        </pc:spChg>
      </pc:sldChg>
      <pc:sldChg chg="add">
        <pc:chgData name="Roth, Dan" userId="18da4c67-dd89-43a7-9856-8592f867a23c" providerId="ADAL" clId="{9FAC5781-E1A1-492D-8E15-2AB7BA9377EB}" dt="2021-02-25T06:34:34.988" v="3894"/>
        <pc:sldMkLst>
          <pc:docMk/>
          <pc:sldMk cId="3221808531" sldId="1403"/>
        </pc:sldMkLst>
      </pc:sldChg>
      <pc:sldChg chg="modSp del mod">
        <pc:chgData name="Roth, Dan" userId="18da4c67-dd89-43a7-9856-8592f867a23c" providerId="ADAL" clId="{9FAC5781-E1A1-492D-8E15-2AB7BA9377EB}" dt="2021-02-25T02:59:27.142" v="818" actId="47"/>
        <pc:sldMkLst>
          <pc:docMk/>
          <pc:sldMk cId="568115708" sldId="1406"/>
        </pc:sldMkLst>
        <pc:spChg chg="mod">
          <ac:chgData name="Roth, Dan" userId="18da4c67-dd89-43a7-9856-8592f867a23c" providerId="ADAL" clId="{9FAC5781-E1A1-492D-8E15-2AB7BA9377EB}" dt="2021-02-24T04:54:15.549" v="107" actId="207"/>
          <ac:spMkLst>
            <pc:docMk/>
            <pc:sldMk cId="568115708" sldId="1406"/>
            <ac:spMk id="6" creationId="{023FB418-9198-4701-A311-518902F1E8E1}"/>
          </ac:spMkLst>
        </pc:spChg>
        <pc:spChg chg="mod">
          <ac:chgData name="Roth, Dan" userId="18da4c67-dd89-43a7-9856-8592f867a23c" providerId="ADAL" clId="{9FAC5781-E1A1-492D-8E15-2AB7BA9377EB}" dt="2021-02-24T04:54:00.354" v="105" actId="113"/>
          <ac:spMkLst>
            <pc:docMk/>
            <pc:sldMk cId="568115708" sldId="1406"/>
            <ac:spMk id="9" creationId="{B8E4E20C-D68F-4BDB-9470-0F0B1935CC53}"/>
          </ac:spMkLst>
        </pc:spChg>
        <pc:spChg chg="mod">
          <ac:chgData name="Roth, Dan" userId="18da4c67-dd89-43a7-9856-8592f867a23c" providerId="ADAL" clId="{9FAC5781-E1A1-492D-8E15-2AB7BA9377EB}" dt="2021-02-24T04:54:15.549" v="107" actId="207"/>
          <ac:spMkLst>
            <pc:docMk/>
            <pc:sldMk cId="568115708" sldId="1406"/>
            <ac:spMk id="10" creationId="{C35ACE2F-5E97-4EE7-B56A-7C06F78F012B}"/>
          </ac:spMkLst>
        </pc:spChg>
      </pc:sldChg>
      <pc:sldChg chg="addSp delSp modSp del mod modClrScheme chgLayout">
        <pc:chgData name="Roth, Dan" userId="18da4c67-dd89-43a7-9856-8592f867a23c" providerId="ADAL" clId="{9FAC5781-E1A1-492D-8E15-2AB7BA9377EB}" dt="2021-02-25T02:19:44.785" v="444" actId="47"/>
        <pc:sldMkLst>
          <pc:docMk/>
          <pc:sldMk cId="4087997763" sldId="1423"/>
        </pc:sldMkLst>
        <pc:spChg chg="mod ord">
          <ac:chgData name="Roth, Dan" userId="18da4c67-dd89-43a7-9856-8592f867a23c" providerId="ADAL" clId="{9FAC5781-E1A1-492D-8E15-2AB7BA9377EB}" dt="2021-02-24T04:48:34.701" v="68" actId="700"/>
          <ac:spMkLst>
            <pc:docMk/>
            <pc:sldMk cId="4087997763" sldId="1423"/>
            <ac:spMk id="2" creationId="{00000000-0000-0000-0000-000000000000}"/>
          </ac:spMkLst>
        </pc:spChg>
        <pc:spChg chg="add del mod">
          <ac:chgData name="Roth, Dan" userId="18da4c67-dd89-43a7-9856-8592f867a23c" providerId="ADAL" clId="{9FAC5781-E1A1-492D-8E15-2AB7BA9377EB}" dt="2021-02-24T04:48:05.823" v="66" actId="6264"/>
          <ac:spMkLst>
            <pc:docMk/>
            <pc:sldMk cId="4087997763" sldId="1423"/>
            <ac:spMk id="3" creationId="{CEE82E77-6126-4A00-B289-D0A901E02D62}"/>
          </ac:spMkLst>
        </pc:spChg>
        <pc:spChg chg="add del mod ord">
          <ac:chgData name="Roth, Dan" userId="18da4c67-dd89-43a7-9856-8592f867a23c" providerId="ADAL" clId="{9FAC5781-E1A1-492D-8E15-2AB7BA9377EB}" dt="2021-02-24T04:48:34.701" v="68" actId="700"/>
          <ac:spMkLst>
            <pc:docMk/>
            <pc:sldMk cId="4087997763" sldId="1423"/>
            <ac:spMk id="5" creationId="{6172E327-A55D-460C-A11F-B837CE1E9652}"/>
          </ac:spMkLst>
        </pc:spChg>
        <pc:spChg chg="mod">
          <ac:chgData name="Roth, Dan" userId="18da4c67-dd89-43a7-9856-8592f867a23c" providerId="ADAL" clId="{9FAC5781-E1A1-492D-8E15-2AB7BA9377EB}" dt="2021-02-24T04:52:09.747" v="93" actId="207"/>
          <ac:spMkLst>
            <pc:docMk/>
            <pc:sldMk cId="4087997763" sldId="1423"/>
            <ac:spMk id="7"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8"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0"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1"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2"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3"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4"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7" creationId="{C90C6D30-FB57-4AAB-9543-A18FF4B92A90}"/>
          </ac:spMkLst>
        </pc:spChg>
        <pc:spChg chg="del">
          <ac:chgData name="Roth, Dan" userId="18da4c67-dd89-43a7-9856-8592f867a23c" providerId="ADAL" clId="{9FAC5781-E1A1-492D-8E15-2AB7BA9377EB}" dt="2021-02-24T04:48:01.638" v="65" actId="700"/>
          <ac:spMkLst>
            <pc:docMk/>
            <pc:sldMk cId="4087997763" sldId="1423"/>
            <ac:spMk id="18" creationId="{00000000-0000-0000-0000-000000000000}"/>
          </ac:spMkLst>
        </pc:spChg>
        <pc:spChg chg="mod ord">
          <ac:chgData name="Roth, Dan" userId="18da4c67-dd89-43a7-9856-8592f867a23c" providerId="ADAL" clId="{9FAC5781-E1A1-492D-8E15-2AB7BA9377EB}" dt="2021-02-24T04:48:34.701" v="68" actId="700"/>
          <ac:spMkLst>
            <pc:docMk/>
            <pc:sldMk cId="4087997763" sldId="1423"/>
            <ac:spMk id="1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20" creationId="{7431E69B-7DE0-4534-910A-2E62265ED450}"/>
          </ac:spMkLst>
        </pc:spChg>
        <pc:spChg chg="mod">
          <ac:chgData name="Roth, Dan" userId="18da4c67-dd89-43a7-9856-8592f867a23c" providerId="ADAL" clId="{9FAC5781-E1A1-492D-8E15-2AB7BA9377EB}" dt="2021-02-24T04:52:09.747" v="93" actId="207"/>
          <ac:spMkLst>
            <pc:docMk/>
            <pc:sldMk cId="4087997763" sldId="1423"/>
            <ac:spMk id="23" creationId="{FFBBC377-2404-48D1-BFB3-CBE742C73F0A}"/>
          </ac:spMkLst>
        </pc:spChg>
      </pc:sldChg>
      <pc:sldChg chg="add">
        <pc:chgData name="Roth, Dan" userId="18da4c67-dd89-43a7-9856-8592f867a23c" providerId="ADAL" clId="{9FAC5781-E1A1-492D-8E15-2AB7BA9377EB}" dt="2021-02-25T03:19:36.983" v="908"/>
        <pc:sldMkLst>
          <pc:docMk/>
          <pc:sldMk cId="0" sldId="1433"/>
        </pc:sldMkLst>
      </pc:sldChg>
      <pc:sldChg chg="del">
        <pc:chgData name="Roth, Dan" userId="18da4c67-dd89-43a7-9856-8592f867a23c" providerId="ADAL" clId="{9FAC5781-E1A1-492D-8E15-2AB7BA9377EB}" dt="2021-02-25T02:56:48.696" v="812" actId="47"/>
        <pc:sldMkLst>
          <pc:docMk/>
          <pc:sldMk cId="3998438273" sldId="1450"/>
        </pc:sldMkLst>
      </pc:sldChg>
      <pc:sldChg chg="del">
        <pc:chgData name="Roth, Dan" userId="18da4c67-dd89-43a7-9856-8592f867a23c" providerId="ADAL" clId="{9FAC5781-E1A1-492D-8E15-2AB7BA9377EB}" dt="2021-02-25T02:58:02.278" v="816" actId="47"/>
        <pc:sldMkLst>
          <pc:docMk/>
          <pc:sldMk cId="1198865618" sldId="1451"/>
        </pc:sldMkLst>
      </pc:sldChg>
      <pc:sldChg chg="modSp mod">
        <pc:chgData name="Roth, Dan" userId="18da4c67-dd89-43a7-9856-8592f867a23c" providerId="ADAL" clId="{9FAC5781-E1A1-492D-8E15-2AB7BA9377EB}" dt="2021-02-24T04:53:36.781" v="103" actId="207"/>
        <pc:sldMkLst>
          <pc:docMk/>
          <pc:sldMk cId="3327488310" sldId="1454"/>
        </pc:sldMkLst>
        <pc:spChg chg="mod">
          <ac:chgData name="Roth, Dan" userId="18da4c67-dd89-43a7-9856-8592f867a23c" providerId="ADAL" clId="{9FAC5781-E1A1-492D-8E15-2AB7BA9377EB}" dt="2021-02-24T04:53:36.781" v="103" actId="207"/>
          <ac:spMkLst>
            <pc:docMk/>
            <pc:sldMk cId="3327488310" sldId="1454"/>
            <ac:spMk id="23" creationId="{9B12C2E3-D1AE-4839-9217-B44ED5B50689}"/>
          </ac:spMkLst>
        </pc:spChg>
        <pc:spChg chg="mod">
          <ac:chgData name="Roth, Dan" userId="18da4c67-dd89-43a7-9856-8592f867a23c" providerId="ADAL" clId="{9FAC5781-E1A1-492D-8E15-2AB7BA9377EB}" dt="2021-02-24T04:53:36.781" v="103" actId="207"/>
          <ac:spMkLst>
            <pc:docMk/>
            <pc:sldMk cId="3327488310" sldId="1454"/>
            <ac:spMk id="33" creationId="{E6A91AA9-36E7-4FDB-81E7-8A692657E1D9}"/>
          </ac:spMkLst>
        </pc:spChg>
      </pc:sldChg>
      <pc:sldChg chg="modSp del mod">
        <pc:chgData name="Roth, Dan" userId="18da4c67-dd89-43a7-9856-8592f867a23c" providerId="ADAL" clId="{9FAC5781-E1A1-492D-8E15-2AB7BA9377EB}" dt="2021-02-25T03:06:03.604" v="825" actId="47"/>
        <pc:sldMkLst>
          <pc:docMk/>
          <pc:sldMk cId="842587830" sldId="1458"/>
        </pc:sldMkLst>
        <pc:spChg chg="mod">
          <ac:chgData name="Roth, Dan" userId="18da4c67-dd89-43a7-9856-8592f867a23c" providerId="ADAL" clId="{9FAC5781-E1A1-492D-8E15-2AB7BA9377EB}" dt="2021-02-24T04:55:29.504" v="149" actId="207"/>
          <ac:spMkLst>
            <pc:docMk/>
            <pc:sldMk cId="842587830" sldId="1458"/>
            <ac:spMk id="35" creationId="{C1749912-674C-436E-96D8-CFE9FF1D5A4C}"/>
          </ac:spMkLst>
        </pc:spChg>
      </pc:sldChg>
      <pc:sldChg chg="modSp mod modShow">
        <pc:chgData name="Roth, Dan" userId="18da4c67-dd89-43a7-9856-8592f867a23c" providerId="ADAL" clId="{9FAC5781-E1A1-492D-8E15-2AB7BA9377EB}" dt="2021-02-25T15:19:55.315" v="5491" actId="20577"/>
        <pc:sldMkLst>
          <pc:docMk/>
          <pc:sldMk cId="3032880172" sldId="1459"/>
        </pc:sldMkLst>
        <pc:spChg chg="mod">
          <ac:chgData name="Roth, Dan" userId="18da4c67-dd89-43a7-9856-8592f867a23c" providerId="ADAL" clId="{9FAC5781-E1A1-492D-8E15-2AB7BA9377EB}" dt="2021-02-25T03:13:49.016" v="905" actId="113"/>
          <ac:spMkLst>
            <pc:docMk/>
            <pc:sldMk cId="3032880172" sldId="1459"/>
            <ac:spMk id="2" creationId="{00000000-0000-0000-0000-000000000000}"/>
          </ac:spMkLst>
        </pc:spChg>
        <pc:spChg chg="mod">
          <ac:chgData name="Roth, Dan" userId="18da4c67-dd89-43a7-9856-8592f867a23c" providerId="ADAL" clId="{9FAC5781-E1A1-492D-8E15-2AB7BA9377EB}" dt="2021-02-25T15:19:55.315" v="5491" actId="20577"/>
          <ac:spMkLst>
            <pc:docMk/>
            <pc:sldMk cId="3032880172" sldId="1459"/>
            <ac:spMk id="3" creationId="{00000000-0000-0000-0000-000000000000}"/>
          </ac:spMkLst>
        </pc:spChg>
        <pc:spChg chg="mod">
          <ac:chgData name="Roth, Dan" userId="18da4c67-dd89-43a7-9856-8592f867a23c" providerId="ADAL" clId="{9FAC5781-E1A1-492D-8E15-2AB7BA9377EB}" dt="2021-02-25T03:13:41.240" v="904" actId="14100"/>
          <ac:spMkLst>
            <pc:docMk/>
            <pc:sldMk cId="3032880172" sldId="1459"/>
            <ac:spMk id="48" creationId="{128B9C0A-2F94-4676-AA0E-D111C6432273}"/>
          </ac:spMkLst>
        </pc:spChg>
      </pc:sldChg>
      <pc:sldChg chg="modSp mod">
        <pc:chgData name="Roth, Dan" userId="18da4c67-dd89-43a7-9856-8592f867a23c" providerId="ADAL" clId="{9FAC5781-E1A1-492D-8E15-2AB7BA9377EB}" dt="2021-02-24T04:56:24.952" v="152" actId="208"/>
        <pc:sldMkLst>
          <pc:docMk/>
          <pc:sldMk cId="801057364" sldId="1461"/>
        </pc:sldMkLst>
        <pc:picChg chg="mod">
          <ac:chgData name="Roth, Dan" userId="18da4c67-dd89-43a7-9856-8592f867a23c" providerId="ADAL" clId="{9FAC5781-E1A1-492D-8E15-2AB7BA9377EB}" dt="2021-02-24T04:56:24.952" v="152" actId="208"/>
          <ac:picMkLst>
            <pc:docMk/>
            <pc:sldMk cId="801057364" sldId="1461"/>
            <ac:picMk id="3" creationId="{CC149B30-B757-4D9D-8088-CA344FC6421E}"/>
          </ac:picMkLst>
        </pc:picChg>
      </pc:sldChg>
      <pc:sldChg chg="del">
        <pc:chgData name="Roth, Dan" userId="18da4c67-dd89-43a7-9856-8592f867a23c" providerId="ADAL" clId="{9FAC5781-E1A1-492D-8E15-2AB7BA9377EB}" dt="2021-02-24T05:31:50.920" v="442" actId="47"/>
        <pc:sldMkLst>
          <pc:docMk/>
          <pc:sldMk cId="1810906243" sldId="1480"/>
        </pc:sldMkLst>
      </pc:sldChg>
      <pc:sldChg chg="modSp del mod">
        <pc:chgData name="Roth, Dan" userId="18da4c67-dd89-43a7-9856-8592f867a23c" providerId="ADAL" clId="{9FAC5781-E1A1-492D-8E15-2AB7BA9377EB}" dt="2021-02-25T03:20:28.625" v="913" actId="47"/>
        <pc:sldMkLst>
          <pc:docMk/>
          <pc:sldMk cId="3930438624" sldId="1493"/>
        </pc:sldMkLst>
        <pc:spChg chg="mod">
          <ac:chgData name="Roth, Dan" userId="18da4c67-dd89-43a7-9856-8592f867a23c" providerId="ADAL" clId="{9FAC5781-E1A1-492D-8E15-2AB7BA9377EB}" dt="2021-02-24T04:57:37.046" v="180" actId="207"/>
          <ac:spMkLst>
            <pc:docMk/>
            <pc:sldMk cId="3930438624" sldId="1493"/>
            <ac:spMk id="6" creationId="{023FB418-9198-4701-A311-518902F1E8E1}"/>
          </ac:spMkLst>
        </pc:spChg>
        <pc:spChg chg="mod">
          <ac:chgData name="Roth, Dan" userId="18da4c67-dd89-43a7-9856-8592f867a23c" providerId="ADAL" clId="{9FAC5781-E1A1-492D-8E15-2AB7BA9377EB}" dt="2021-02-24T04:57:25.100" v="178" actId="113"/>
          <ac:spMkLst>
            <pc:docMk/>
            <pc:sldMk cId="3930438624" sldId="1493"/>
            <ac:spMk id="9" creationId="{B8E4E20C-D68F-4BDB-9470-0F0B1935CC53}"/>
          </ac:spMkLst>
        </pc:spChg>
        <pc:spChg chg="mod">
          <ac:chgData name="Roth, Dan" userId="18da4c67-dd89-43a7-9856-8592f867a23c" providerId="ADAL" clId="{9FAC5781-E1A1-492D-8E15-2AB7BA9377EB}" dt="2021-02-24T04:57:37.046" v="180" actId="207"/>
          <ac:spMkLst>
            <pc:docMk/>
            <pc:sldMk cId="3930438624" sldId="1493"/>
            <ac:spMk id="10" creationId="{C35ACE2F-5E97-4EE7-B56A-7C06F78F012B}"/>
          </ac:spMkLst>
        </pc:spChg>
      </pc:sldChg>
      <pc:sldChg chg="modSp del mod">
        <pc:chgData name="Roth, Dan" userId="18da4c67-dd89-43a7-9856-8592f867a23c" providerId="ADAL" clId="{9FAC5781-E1A1-492D-8E15-2AB7BA9377EB}" dt="2021-02-25T03:38:43.376" v="935" actId="47"/>
        <pc:sldMkLst>
          <pc:docMk/>
          <pc:sldMk cId="1032109655" sldId="1496"/>
        </pc:sldMkLst>
        <pc:spChg chg="mod">
          <ac:chgData name="Roth, Dan" userId="18da4c67-dd89-43a7-9856-8592f867a23c" providerId="ADAL" clId="{9FAC5781-E1A1-492D-8E15-2AB7BA9377EB}" dt="2021-02-24T05:27:35.194" v="394" actId="207"/>
          <ac:spMkLst>
            <pc:docMk/>
            <pc:sldMk cId="1032109655" sldId="1496"/>
            <ac:spMk id="6" creationId="{023FB418-9198-4701-A311-518902F1E8E1}"/>
          </ac:spMkLst>
        </pc:spChg>
        <pc:spChg chg="mod">
          <ac:chgData name="Roth, Dan" userId="18da4c67-dd89-43a7-9856-8592f867a23c" providerId="ADAL" clId="{9FAC5781-E1A1-492D-8E15-2AB7BA9377EB}" dt="2021-02-24T05:27:12.887" v="392" actId="113"/>
          <ac:spMkLst>
            <pc:docMk/>
            <pc:sldMk cId="1032109655" sldId="1496"/>
            <ac:spMk id="9" creationId="{B8E4E20C-D68F-4BDB-9470-0F0B1935CC53}"/>
          </ac:spMkLst>
        </pc:spChg>
        <pc:spChg chg="mod">
          <ac:chgData name="Roth, Dan" userId="18da4c67-dd89-43a7-9856-8592f867a23c" providerId="ADAL" clId="{9FAC5781-E1A1-492D-8E15-2AB7BA9377EB}" dt="2021-02-24T05:27:35.194" v="394" actId="207"/>
          <ac:spMkLst>
            <pc:docMk/>
            <pc:sldMk cId="1032109655" sldId="1496"/>
            <ac:spMk id="10" creationId="{C35ACE2F-5E97-4EE7-B56A-7C06F78F012B}"/>
          </ac:spMkLst>
        </pc:spChg>
      </pc:sldChg>
      <pc:sldChg chg="addSp delSp modSp mod modClrScheme modAnim chgLayout">
        <pc:chgData name="Roth, Dan" userId="18da4c67-dd89-43a7-9856-8592f867a23c" providerId="ADAL" clId="{9FAC5781-E1A1-492D-8E15-2AB7BA9377EB}" dt="2021-02-25T03:29:08.934" v="927" actId="207"/>
        <pc:sldMkLst>
          <pc:docMk/>
          <pc:sldMk cId="161901042" sldId="1509"/>
        </pc:sldMkLst>
        <pc:spChg chg="mod ord">
          <ac:chgData name="Roth, Dan" userId="18da4c67-dd89-43a7-9856-8592f867a23c" providerId="ADAL" clId="{9FAC5781-E1A1-492D-8E15-2AB7BA9377EB}" dt="2021-02-24T05:07:23.751" v="225" actId="6264"/>
          <ac:spMkLst>
            <pc:docMk/>
            <pc:sldMk cId="161901042" sldId="1509"/>
            <ac:spMk id="2" creationId="{E6CB7CBD-FFFC-44C6-8A7E-9C10AE24CB9E}"/>
          </ac:spMkLst>
        </pc:spChg>
        <pc:spChg chg="mod ord">
          <ac:chgData name="Roth, Dan" userId="18da4c67-dd89-43a7-9856-8592f867a23c" providerId="ADAL" clId="{9FAC5781-E1A1-492D-8E15-2AB7BA9377EB}" dt="2021-02-24T05:07:23.751" v="225" actId="6264"/>
          <ac:spMkLst>
            <pc:docMk/>
            <pc:sldMk cId="161901042" sldId="1509"/>
            <ac:spMk id="3" creationId="{0F7B52DE-FB7D-4CBF-868B-FD0C020EC3A6}"/>
          </ac:spMkLst>
        </pc:spChg>
        <pc:spChg chg="mod ord">
          <ac:chgData name="Roth, Dan" userId="18da4c67-dd89-43a7-9856-8592f867a23c" providerId="ADAL" clId="{9FAC5781-E1A1-492D-8E15-2AB7BA9377EB}" dt="2021-02-24T05:07:23.751" v="225" actId="6264"/>
          <ac:spMkLst>
            <pc:docMk/>
            <pc:sldMk cId="161901042" sldId="1509"/>
            <ac:spMk id="4" creationId="{3D06963F-A013-4D1D-AD5F-A61490468844}"/>
          </ac:spMkLst>
        </pc:spChg>
        <pc:spChg chg="add del mod">
          <ac:chgData name="Roth, Dan" userId="18da4c67-dd89-43a7-9856-8592f867a23c" providerId="ADAL" clId="{9FAC5781-E1A1-492D-8E15-2AB7BA9377EB}" dt="2021-02-24T05:05:54.798" v="220" actId="6264"/>
          <ac:spMkLst>
            <pc:docMk/>
            <pc:sldMk cId="161901042" sldId="1509"/>
            <ac:spMk id="6" creationId="{C36AFBA7-1778-4ADA-90FE-C6A535550447}"/>
          </ac:spMkLst>
        </pc:spChg>
        <pc:spChg chg="add del mod">
          <ac:chgData name="Roth, Dan" userId="18da4c67-dd89-43a7-9856-8592f867a23c" providerId="ADAL" clId="{9FAC5781-E1A1-492D-8E15-2AB7BA9377EB}" dt="2021-02-24T05:05:54.798" v="220" actId="6264"/>
          <ac:spMkLst>
            <pc:docMk/>
            <pc:sldMk cId="161901042" sldId="1509"/>
            <ac:spMk id="7" creationId="{608191DC-CAEE-47D4-80E7-C27BA7BEC284}"/>
          </ac:spMkLst>
        </pc:spChg>
        <pc:spChg chg="mod">
          <ac:chgData name="Roth, Dan" userId="18da4c67-dd89-43a7-9856-8592f867a23c" providerId="ADAL" clId="{9FAC5781-E1A1-492D-8E15-2AB7BA9377EB}" dt="2021-02-25T03:29:08.934" v="927" actId="207"/>
          <ac:spMkLst>
            <pc:docMk/>
            <pc:sldMk cId="161901042" sldId="1509"/>
            <ac:spMk id="14" creationId="{C38A9CD3-8F80-48E3-80B6-B2D9EAB701E9}"/>
          </ac:spMkLst>
        </pc:spChg>
        <pc:spChg chg="mod">
          <ac:chgData name="Roth, Dan" userId="18da4c67-dd89-43a7-9856-8592f867a23c" providerId="ADAL" clId="{9FAC5781-E1A1-492D-8E15-2AB7BA9377EB}" dt="2021-02-25T03:29:08.934" v="927" actId="207"/>
          <ac:spMkLst>
            <pc:docMk/>
            <pc:sldMk cId="161901042" sldId="1509"/>
            <ac:spMk id="15" creationId="{026DFDE6-3652-45EF-BBB3-FEED896DC6F8}"/>
          </ac:spMkLst>
        </pc:spChg>
        <pc:spChg chg="mod">
          <ac:chgData name="Roth, Dan" userId="18da4c67-dd89-43a7-9856-8592f867a23c" providerId="ADAL" clId="{9FAC5781-E1A1-492D-8E15-2AB7BA9377EB}" dt="2021-02-25T03:29:08.934" v="927" actId="207"/>
          <ac:spMkLst>
            <pc:docMk/>
            <pc:sldMk cId="161901042" sldId="1509"/>
            <ac:spMk id="16" creationId="{E2985173-38BC-46E3-B47A-E8DBB8D405AF}"/>
          </ac:spMkLst>
        </pc:spChg>
        <pc:spChg chg="add del mod">
          <ac:chgData name="Roth, Dan" userId="18da4c67-dd89-43a7-9856-8592f867a23c" providerId="ADAL" clId="{9FAC5781-E1A1-492D-8E15-2AB7BA9377EB}" dt="2021-02-24T05:05:54.798" v="220" actId="6264"/>
          <ac:spMkLst>
            <pc:docMk/>
            <pc:sldMk cId="161901042" sldId="1509"/>
            <ac:spMk id="18" creationId="{76EE864D-0D5D-4E07-8282-B5E7C76C1211}"/>
          </ac:spMkLst>
        </pc:spChg>
        <pc:spChg chg="add del mod">
          <ac:chgData name="Roth, Dan" userId="18da4c67-dd89-43a7-9856-8592f867a23c" providerId="ADAL" clId="{9FAC5781-E1A1-492D-8E15-2AB7BA9377EB}" dt="2021-02-24T05:07:23.751" v="225" actId="6264"/>
          <ac:spMkLst>
            <pc:docMk/>
            <pc:sldMk cId="161901042" sldId="1509"/>
            <ac:spMk id="21" creationId="{744ED5B0-E5CB-45F0-9CAA-80096667788E}"/>
          </ac:spMkLst>
        </pc:spChg>
        <pc:spChg chg="add del mod">
          <ac:chgData name="Roth, Dan" userId="18da4c67-dd89-43a7-9856-8592f867a23c" providerId="ADAL" clId="{9FAC5781-E1A1-492D-8E15-2AB7BA9377EB}" dt="2021-02-24T05:07:23.751" v="225" actId="6264"/>
          <ac:spMkLst>
            <pc:docMk/>
            <pc:sldMk cId="161901042" sldId="1509"/>
            <ac:spMk id="22" creationId="{2B758DC8-09D3-4F3C-A7F8-6DD412EB675B}"/>
          </ac:spMkLst>
        </pc:spChg>
        <pc:spChg chg="add del mod">
          <ac:chgData name="Roth, Dan" userId="18da4c67-dd89-43a7-9856-8592f867a23c" providerId="ADAL" clId="{9FAC5781-E1A1-492D-8E15-2AB7BA9377EB}" dt="2021-02-24T05:07:23.751" v="225" actId="6264"/>
          <ac:spMkLst>
            <pc:docMk/>
            <pc:sldMk cId="161901042" sldId="1509"/>
            <ac:spMk id="23" creationId="{25A758C4-DE46-4074-B354-B00C7635469E}"/>
          </ac:spMkLst>
        </pc:spChg>
        <pc:spChg chg="add mod">
          <ac:chgData name="Roth, Dan" userId="18da4c67-dd89-43a7-9856-8592f867a23c" providerId="ADAL" clId="{9FAC5781-E1A1-492D-8E15-2AB7BA9377EB}" dt="2021-02-25T03:28:36.067" v="925"/>
          <ac:spMkLst>
            <pc:docMk/>
            <pc:sldMk cId="161901042" sldId="1509"/>
            <ac:spMk id="24" creationId="{F96FEE61-D2E6-42FF-8480-531A5EA784F6}"/>
          </ac:spMkLst>
        </pc:spChg>
      </pc:sldChg>
      <pc:sldChg chg="modSp del mod modClrScheme chgLayout">
        <pc:chgData name="Roth, Dan" userId="18da4c67-dd89-43a7-9856-8592f867a23c" providerId="ADAL" clId="{9FAC5781-E1A1-492D-8E15-2AB7BA9377EB}" dt="2021-02-24T05:05:01.016" v="212" actId="47"/>
        <pc:sldMkLst>
          <pc:docMk/>
          <pc:sldMk cId="464794720" sldId="1512"/>
        </pc:sldMkLst>
        <pc:spChg chg="mod ord">
          <ac:chgData name="Roth, Dan" userId="18da4c67-dd89-43a7-9856-8592f867a23c" providerId="ADAL" clId="{9FAC5781-E1A1-492D-8E15-2AB7BA9377EB}" dt="2021-02-24T05:01:49.251" v="195" actId="700"/>
          <ac:spMkLst>
            <pc:docMk/>
            <pc:sldMk cId="464794720" sldId="1512"/>
            <ac:spMk id="2" creationId="{79143E0D-5A65-E549-9082-4CE58F70075F}"/>
          </ac:spMkLst>
        </pc:spChg>
        <pc:spChg chg="mod ord">
          <ac:chgData name="Roth, Dan" userId="18da4c67-dd89-43a7-9856-8592f867a23c" providerId="ADAL" clId="{9FAC5781-E1A1-492D-8E15-2AB7BA9377EB}" dt="2021-02-24T05:01:49.251" v="195" actId="700"/>
          <ac:spMkLst>
            <pc:docMk/>
            <pc:sldMk cId="464794720" sldId="1512"/>
            <ac:spMk id="3" creationId="{9812785B-1A45-E04C-A67C-D45977DDA9D9}"/>
          </ac:spMkLst>
        </pc:spChg>
        <pc:spChg chg="mod ord">
          <ac:chgData name="Roth, Dan" userId="18da4c67-dd89-43a7-9856-8592f867a23c" providerId="ADAL" clId="{9FAC5781-E1A1-492D-8E15-2AB7BA9377EB}" dt="2021-02-24T05:01:49.251" v="195" actId="700"/>
          <ac:spMkLst>
            <pc:docMk/>
            <pc:sldMk cId="464794720" sldId="1512"/>
            <ac:spMk id="4" creationId="{D3A87E33-E4F2-2C44-9B01-48BD06AE2E1E}"/>
          </ac:spMkLst>
        </pc:spChg>
      </pc:sldChg>
      <pc:sldChg chg="modSp del mod modClrScheme chgLayout">
        <pc:chgData name="Roth, Dan" userId="18da4c67-dd89-43a7-9856-8592f867a23c" providerId="ADAL" clId="{9FAC5781-E1A1-492D-8E15-2AB7BA9377EB}" dt="2021-02-24T05:05:03.426" v="213" actId="47"/>
        <pc:sldMkLst>
          <pc:docMk/>
          <pc:sldMk cId="1654154368" sldId="1513"/>
        </pc:sldMkLst>
        <pc:spChg chg="mod ord">
          <ac:chgData name="Roth, Dan" userId="18da4c67-dd89-43a7-9856-8592f867a23c" providerId="ADAL" clId="{9FAC5781-E1A1-492D-8E15-2AB7BA9377EB}" dt="2021-02-24T05:01:47.058" v="194" actId="700"/>
          <ac:spMkLst>
            <pc:docMk/>
            <pc:sldMk cId="1654154368" sldId="1513"/>
            <ac:spMk id="2" creationId="{79143E0D-5A65-E549-9082-4CE58F70075F}"/>
          </ac:spMkLst>
        </pc:spChg>
        <pc:spChg chg="mod ord">
          <ac:chgData name="Roth, Dan" userId="18da4c67-dd89-43a7-9856-8592f867a23c" providerId="ADAL" clId="{9FAC5781-E1A1-492D-8E15-2AB7BA9377EB}" dt="2021-02-24T05:01:47.058" v="194" actId="700"/>
          <ac:spMkLst>
            <pc:docMk/>
            <pc:sldMk cId="1654154368" sldId="1513"/>
            <ac:spMk id="3" creationId="{9812785B-1A45-E04C-A67C-D45977DDA9D9}"/>
          </ac:spMkLst>
        </pc:spChg>
        <pc:spChg chg="mod ord">
          <ac:chgData name="Roth, Dan" userId="18da4c67-dd89-43a7-9856-8592f867a23c" providerId="ADAL" clId="{9FAC5781-E1A1-492D-8E15-2AB7BA9377EB}" dt="2021-02-24T05:01:47.058" v="194" actId="700"/>
          <ac:spMkLst>
            <pc:docMk/>
            <pc:sldMk cId="1654154368" sldId="1513"/>
            <ac:spMk id="15" creationId="{7CA65458-011A-0245-B78F-F9C709B1D553}"/>
          </ac:spMkLst>
        </pc:spChg>
      </pc:sldChg>
      <pc:sldChg chg="del">
        <pc:chgData name="Roth, Dan" userId="18da4c67-dd89-43a7-9856-8592f867a23c" providerId="ADAL" clId="{9FAC5781-E1A1-492D-8E15-2AB7BA9377EB}" dt="2021-02-24T05:05:04.681" v="214" actId="47"/>
        <pc:sldMkLst>
          <pc:docMk/>
          <pc:sldMk cId="2411845098" sldId="1514"/>
        </pc:sldMkLst>
      </pc:sldChg>
      <pc:sldChg chg="del">
        <pc:chgData name="Roth, Dan" userId="18da4c67-dd89-43a7-9856-8592f867a23c" providerId="ADAL" clId="{9FAC5781-E1A1-492D-8E15-2AB7BA9377EB}" dt="2021-02-24T05:05:06.233" v="215" actId="47"/>
        <pc:sldMkLst>
          <pc:docMk/>
          <pc:sldMk cId="1218455042" sldId="1515"/>
        </pc:sldMkLst>
      </pc:sldChg>
      <pc:sldChg chg="del">
        <pc:chgData name="Roth, Dan" userId="18da4c67-dd89-43a7-9856-8592f867a23c" providerId="ADAL" clId="{9FAC5781-E1A1-492D-8E15-2AB7BA9377EB}" dt="2021-02-24T05:05:07.521" v="216" actId="47"/>
        <pc:sldMkLst>
          <pc:docMk/>
          <pc:sldMk cId="2627342575" sldId="1516"/>
        </pc:sldMkLst>
      </pc:sldChg>
      <pc:sldChg chg="modSp del mod">
        <pc:chgData name="Roth, Dan" userId="18da4c67-dd89-43a7-9856-8592f867a23c" providerId="ADAL" clId="{9FAC5781-E1A1-492D-8E15-2AB7BA9377EB}" dt="2021-02-25T03:27:12.488" v="922" actId="47"/>
        <pc:sldMkLst>
          <pc:docMk/>
          <pc:sldMk cId="3260513028" sldId="1538"/>
        </pc:sldMkLst>
        <pc:spChg chg="mod">
          <ac:chgData name="Roth, Dan" userId="18da4c67-dd89-43a7-9856-8592f867a23c" providerId="ADAL" clId="{9FAC5781-E1A1-492D-8E15-2AB7BA9377EB}" dt="2021-02-24T04:57:46.005" v="181" actId="208"/>
          <ac:spMkLst>
            <pc:docMk/>
            <pc:sldMk cId="3260513028" sldId="1538"/>
            <ac:spMk id="14" creationId="{099C9189-94AD-4A2A-A685-3E0873852874}"/>
          </ac:spMkLst>
        </pc:spChg>
        <pc:spChg chg="mod">
          <ac:chgData name="Roth, Dan" userId="18da4c67-dd89-43a7-9856-8592f867a23c" providerId="ADAL" clId="{9FAC5781-E1A1-492D-8E15-2AB7BA9377EB}" dt="2021-02-24T04:57:46.005" v="181" actId="208"/>
          <ac:spMkLst>
            <pc:docMk/>
            <pc:sldMk cId="3260513028" sldId="1538"/>
            <ac:spMk id="15" creationId="{A6B4F154-A43F-4DFA-9C3F-CD8BAF781F2B}"/>
          </ac:spMkLst>
        </pc:spChg>
      </pc:sldChg>
      <pc:sldChg chg="modSp mod modClrScheme chgLayout">
        <pc:chgData name="Roth, Dan" userId="18da4c67-dd89-43a7-9856-8592f867a23c" providerId="ADAL" clId="{9FAC5781-E1A1-492D-8E15-2AB7BA9377EB}" dt="2021-02-24T05:09:49.186" v="238" actId="207"/>
        <pc:sldMkLst>
          <pc:docMk/>
          <pc:sldMk cId="851703322" sldId="1539"/>
        </pc:sldMkLst>
        <pc:spChg chg="mod ord">
          <ac:chgData name="Roth, Dan" userId="18da4c67-dd89-43a7-9856-8592f867a23c" providerId="ADAL" clId="{9FAC5781-E1A1-492D-8E15-2AB7BA9377EB}" dt="2021-02-24T05:09:41.124" v="236" actId="207"/>
          <ac:spMkLst>
            <pc:docMk/>
            <pc:sldMk cId="851703322" sldId="1539"/>
            <ac:spMk id="2" creationId="{491BC6E1-0288-4647-9C9E-217B74A64323}"/>
          </ac:spMkLst>
        </pc:spChg>
        <pc:spChg chg="mod ord">
          <ac:chgData name="Roth, Dan" userId="18da4c67-dd89-43a7-9856-8592f867a23c" providerId="ADAL" clId="{9FAC5781-E1A1-492D-8E15-2AB7BA9377EB}" dt="2021-02-24T05:09:24.609" v="234" actId="700"/>
          <ac:spMkLst>
            <pc:docMk/>
            <pc:sldMk cId="851703322" sldId="1539"/>
            <ac:spMk id="4" creationId="{B1A4F3B6-AD2C-5148-970C-BF8E28185920}"/>
          </ac:spMkLst>
        </pc:spChg>
        <pc:spChg chg="mod">
          <ac:chgData name="Roth, Dan" userId="18da4c67-dd89-43a7-9856-8592f867a23c" providerId="ADAL" clId="{9FAC5781-E1A1-492D-8E15-2AB7BA9377EB}" dt="2021-02-24T05:09:49.186" v="238" actId="207"/>
          <ac:spMkLst>
            <pc:docMk/>
            <pc:sldMk cId="851703322" sldId="1539"/>
            <ac:spMk id="27" creationId="{9935BBAA-6815-479F-B245-10B2F114B5F8}"/>
          </ac:spMkLst>
        </pc:spChg>
        <pc:graphicFrameChg chg="mod ord">
          <ac:chgData name="Roth, Dan" userId="18da4c67-dd89-43a7-9856-8592f867a23c" providerId="ADAL" clId="{9FAC5781-E1A1-492D-8E15-2AB7BA9377EB}" dt="2021-02-24T05:09:24.609" v="234" actId="700"/>
          <ac:graphicFrameMkLst>
            <pc:docMk/>
            <pc:sldMk cId="851703322" sldId="1539"/>
            <ac:graphicFrameMk id="5" creationId="{6D5086A9-09E0-1541-BA1C-4BAC0E862ABE}"/>
          </ac:graphicFrameMkLst>
        </pc:graphicFrameChg>
      </pc:sldChg>
      <pc:sldChg chg="modSp mod">
        <pc:chgData name="Roth, Dan" userId="18da4c67-dd89-43a7-9856-8592f867a23c" providerId="ADAL" clId="{9FAC5781-E1A1-492D-8E15-2AB7BA9377EB}" dt="2021-02-24T05:10:40.232" v="241" actId="207"/>
        <pc:sldMkLst>
          <pc:docMk/>
          <pc:sldMk cId="1569928949" sldId="1540"/>
        </pc:sldMkLst>
        <pc:spChg chg="mod">
          <ac:chgData name="Roth, Dan" userId="18da4c67-dd89-43a7-9856-8592f867a23c" providerId="ADAL" clId="{9FAC5781-E1A1-492D-8E15-2AB7BA9377EB}" dt="2021-02-24T05:10:25.952" v="239" actId="12"/>
          <ac:spMkLst>
            <pc:docMk/>
            <pc:sldMk cId="1569928949" sldId="1540"/>
            <ac:spMk id="3" creationId="{81D9A304-90FE-4779-83AC-56E4550BC0FC}"/>
          </ac:spMkLst>
        </pc:spChg>
        <pc:spChg chg="mod">
          <ac:chgData name="Roth, Dan" userId="18da4c67-dd89-43a7-9856-8592f867a23c" providerId="ADAL" clId="{9FAC5781-E1A1-492D-8E15-2AB7BA9377EB}" dt="2021-02-24T05:10:40.232" v="241" actId="207"/>
          <ac:spMkLst>
            <pc:docMk/>
            <pc:sldMk cId="1569928949" sldId="1540"/>
            <ac:spMk id="6" creationId="{FD9DB9F0-1A28-4708-B679-33D6621B66B3}"/>
          </ac:spMkLst>
        </pc:spChg>
        <pc:spChg chg="mod">
          <ac:chgData name="Roth, Dan" userId="18da4c67-dd89-43a7-9856-8592f867a23c" providerId="ADAL" clId="{9FAC5781-E1A1-492D-8E15-2AB7BA9377EB}" dt="2021-02-24T05:10:40.232" v="241" actId="207"/>
          <ac:spMkLst>
            <pc:docMk/>
            <pc:sldMk cId="1569928949" sldId="1540"/>
            <ac:spMk id="7" creationId="{55F56510-B4A3-4D5B-B834-ABD32E817149}"/>
          </ac:spMkLst>
        </pc:spChg>
        <pc:spChg chg="mod">
          <ac:chgData name="Roth, Dan" userId="18da4c67-dd89-43a7-9856-8592f867a23c" providerId="ADAL" clId="{9FAC5781-E1A1-492D-8E15-2AB7BA9377EB}" dt="2021-02-24T05:10:40.232" v="241" actId="207"/>
          <ac:spMkLst>
            <pc:docMk/>
            <pc:sldMk cId="1569928949" sldId="1540"/>
            <ac:spMk id="10" creationId="{29E3DFF0-9277-44B1-AE1B-D248E7F216C6}"/>
          </ac:spMkLst>
        </pc:spChg>
        <pc:spChg chg="mod">
          <ac:chgData name="Roth, Dan" userId="18da4c67-dd89-43a7-9856-8592f867a23c" providerId="ADAL" clId="{9FAC5781-E1A1-492D-8E15-2AB7BA9377EB}" dt="2021-02-24T05:10:40.232" v="241" actId="207"/>
          <ac:spMkLst>
            <pc:docMk/>
            <pc:sldMk cId="1569928949" sldId="1540"/>
            <ac:spMk id="11" creationId="{623151DD-54F1-4E64-81FA-A2F046B2D050}"/>
          </ac:spMkLst>
        </pc:spChg>
        <pc:spChg chg="mod">
          <ac:chgData name="Roth, Dan" userId="18da4c67-dd89-43a7-9856-8592f867a23c" providerId="ADAL" clId="{9FAC5781-E1A1-492D-8E15-2AB7BA9377EB}" dt="2021-02-24T05:10:40.232" v="241" actId="207"/>
          <ac:spMkLst>
            <pc:docMk/>
            <pc:sldMk cId="1569928949" sldId="1540"/>
            <ac:spMk id="13" creationId="{B0C25DF6-16E2-4104-84C3-04D40CE03FF3}"/>
          </ac:spMkLst>
        </pc:spChg>
        <pc:spChg chg="mod">
          <ac:chgData name="Roth, Dan" userId="18da4c67-dd89-43a7-9856-8592f867a23c" providerId="ADAL" clId="{9FAC5781-E1A1-492D-8E15-2AB7BA9377EB}" dt="2021-02-24T05:10:40.232" v="241" actId="207"/>
          <ac:spMkLst>
            <pc:docMk/>
            <pc:sldMk cId="1569928949" sldId="1540"/>
            <ac:spMk id="14" creationId="{852EAF04-419E-4212-A6E9-EDFB676E82BA}"/>
          </ac:spMkLst>
        </pc:spChg>
        <pc:spChg chg="mod">
          <ac:chgData name="Roth, Dan" userId="18da4c67-dd89-43a7-9856-8592f867a23c" providerId="ADAL" clId="{9FAC5781-E1A1-492D-8E15-2AB7BA9377EB}" dt="2021-02-24T05:10:40.232" v="241" actId="207"/>
          <ac:spMkLst>
            <pc:docMk/>
            <pc:sldMk cId="1569928949" sldId="1540"/>
            <ac:spMk id="15" creationId="{241065DF-D2AF-4180-83E7-471AE4FC5BEF}"/>
          </ac:spMkLst>
        </pc:spChg>
        <pc:spChg chg="mod">
          <ac:chgData name="Roth, Dan" userId="18da4c67-dd89-43a7-9856-8592f867a23c" providerId="ADAL" clId="{9FAC5781-E1A1-492D-8E15-2AB7BA9377EB}" dt="2021-02-24T05:10:40.232" v="241" actId="207"/>
          <ac:spMkLst>
            <pc:docMk/>
            <pc:sldMk cId="1569928949" sldId="1540"/>
            <ac:spMk id="16" creationId="{2A57A51D-DD99-4C77-9F8B-E2570812215A}"/>
          </ac:spMkLst>
        </pc:spChg>
      </pc:sldChg>
      <pc:sldChg chg="modSp mod modClrScheme chgLayout">
        <pc:chgData name="Roth, Dan" userId="18da4c67-dd89-43a7-9856-8592f867a23c" providerId="ADAL" clId="{9FAC5781-E1A1-492D-8E15-2AB7BA9377EB}" dt="2021-02-24T05:15:13.974" v="315" actId="20577"/>
        <pc:sldMkLst>
          <pc:docMk/>
          <pc:sldMk cId="3452219089" sldId="1541"/>
        </pc:sldMkLst>
        <pc:spChg chg="mod ord">
          <ac:chgData name="Roth, Dan" userId="18da4c67-dd89-43a7-9856-8592f867a23c" providerId="ADAL" clId="{9FAC5781-E1A1-492D-8E15-2AB7BA9377EB}" dt="2021-02-24T05:12:06.400" v="243" actId="700"/>
          <ac:spMkLst>
            <pc:docMk/>
            <pc:sldMk cId="3452219089" sldId="1541"/>
            <ac:spMk id="2" creationId="{1120F48B-D298-C644-8F3E-11CD12B15D9F}"/>
          </ac:spMkLst>
        </pc:spChg>
        <pc:spChg chg="mod ord">
          <ac:chgData name="Roth, Dan" userId="18da4c67-dd89-43a7-9856-8592f867a23c" providerId="ADAL" clId="{9FAC5781-E1A1-492D-8E15-2AB7BA9377EB}" dt="2021-02-24T05:12:06.400" v="243" actId="700"/>
          <ac:spMkLst>
            <pc:docMk/>
            <pc:sldMk cId="3452219089" sldId="1541"/>
            <ac:spMk id="3" creationId="{61CFEE04-C0A3-BE4E-B940-0354E2EFD92A}"/>
          </ac:spMkLst>
        </pc:spChg>
        <pc:spChg chg="mod ord">
          <ac:chgData name="Roth, Dan" userId="18da4c67-dd89-43a7-9856-8592f867a23c" providerId="ADAL" clId="{9FAC5781-E1A1-492D-8E15-2AB7BA9377EB}" dt="2021-02-24T05:12:06.400" v="243" actId="700"/>
          <ac:spMkLst>
            <pc:docMk/>
            <pc:sldMk cId="3452219089" sldId="1541"/>
            <ac:spMk id="4" creationId="{24A89BA3-DBCD-4561-B9A7-807084C078BC}"/>
          </ac:spMkLst>
        </pc:spChg>
        <pc:spChg chg="mod">
          <ac:chgData name="Roth, Dan" userId="18da4c67-dd89-43a7-9856-8592f867a23c" providerId="ADAL" clId="{9FAC5781-E1A1-492D-8E15-2AB7BA9377EB}" dt="2021-02-24T05:15:13.974" v="315" actId="20577"/>
          <ac:spMkLst>
            <pc:docMk/>
            <pc:sldMk cId="3452219089" sldId="1541"/>
            <ac:spMk id="6" creationId="{039D206C-1551-4BCE-B7FD-B7BFEAAC6841}"/>
          </ac:spMkLst>
        </pc:spChg>
      </pc:sldChg>
      <pc:sldChg chg="del">
        <pc:chgData name="Roth, Dan" userId="18da4c67-dd89-43a7-9856-8592f867a23c" providerId="ADAL" clId="{9FAC5781-E1A1-492D-8E15-2AB7BA9377EB}" dt="2021-02-24T05:22:35.205" v="328" actId="47"/>
        <pc:sldMkLst>
          <pc:docMk/>
          <pc:sldMk cId="2820505177" sldId="1542"/>
        </pc:sldMkLst>
      </pc:sldChg>
      <pc:sldChg chg="del">
        <pc:chgData name="Roth, Dan" userId="18da4c67-dd89-43a7-9856-8592f867a23c" providerId="ADAL" clId="{9FAC5781-E1A1-492D-8E15-2AB7BA9377EB}" dt="2021-02-24T05:22:35.205" v="328" actId="47"/>
        <pc:sldMkLst>
          <pc:docMk/>
          <pc:sldMk cId="2567946826" sldId="1543"/>
        </pc:sldMkLst>
      </pc:sldChg>
      <pc:sldChg chg="modSp del mod modClrScheme chgLayout">
        <pc:chgData name="Roth, Dan" userId="18da4c67-dd89-43a7-9856-8592f867a23c" providerId="ADAL" clId="{9FAC5781-E1A1-492D-8E15-2AB7BA9377EB}" dt="2021-02-25T03:37:30.535" v="933" actId="2696"/>
        <pc:sldMkLst>
          <pc:docMk/>
          <pc:sldMk cId="1414905566" sldId="1544"/>
        </pc:sldMkLst>
        <pc:spChg chg="mod ord">
          <ac:chgData name="Roth, Dan" userId="18da4c67-dd89-43a7-9856-8592f867a23c" providerId="ADAL" clId="{9FAC5781-E1A1-492D-8E15-2AB7BA9377EB}" dt="2021-02-24T05:23:51.066" v="333" actId="700"/>
          <ac:spMkLst>
            <pc:docMk/>
            <pc:sldMk cId="1414905566" sldId="1544"/>
            <ac:spMk id="2" creationId="{A1BDD7AB-80E8-364F-911E-CDACC2C43A7C}"/>
          </ac:spMkLst>
        </pc:spChg>
        <pc:spChg chg="mod ord">
          <ac:chgData name="Roth, Dan" userId="18da4c67-dd89-43a7-9856-8592f867a23c" providerId="ADAL" clId="{9FAC5781-E1A1-492D-8E15-2AB7BA9377EB}" dt="2021-02-24T05:23:51.066" v="333" actId="700"/>
          <ac:spMkLst>
            <pc:docMk/>
            <pc:sldMk cId="1414905566" sldId="1544"/>
            <ac:spMk id="4" creationId="{27BE79DB-DA54-8549-A524-3231CA792966}"/>
          </ac:spMkLst>
        </pc:spChg>
        <pc:picChg chg="mod ord">
          <ac:chgData name="Roth, Dan" userId="18da4c67-dd89-43a7-9856-8592f867a23c" providerId="ADAL" clId="{9FAC5781-E1A1-492D-8E15-2AB7BA9377EB}" dt="2021-02-24T05:23:57.825" v="377" actId="1037"/>
          <ac:picMkLst>
            <pc:docMk/>
            <pc:sldMk cId="1414905566" sldId="1544"/>
            <ac:picMk id="11" creationId="{81A4BADA-BF82-1B41-BBAE-9B75A057CF6A}"/>
          </ac:picMkLst>
        </pc:picChg>
      </pc:sldChg>
      <pc:sldChg chg="add">
        <pc:chgData name="Roth, Dan" userId="18da4c67-dd89-43a7-9856-8592f867a23c" providerId="ADAL" clId="{9FAC5781-E1A1-492D-8E15-2AB7BA9377EB}" dt="2021-02-25T03:37:37.272" v="934"/>
        <pc:sldMkLst>
          <pc:docMk/>
          <pc:sldMk cId="2099597128" sldId="1544"/>
        </pc:sldMkLst>
      </pc:sldChg>
      <pc:sldChg chg="addSp delSp modSp del mod modClrScheme delAnim chgLayout">
        <pc:chgData name="Roth, Dan" userId="18da4c67-dd89-43a7-9856-8592f867a23c" providerId="ADAL" clId="{9FAC5781-E1A1-492D-8E15-2AB7BA9377EB}" dt="2021-02-25T03:37:30.535" v="933" actId="2696"/>
        <pc:sldMkLst>
          <pc:docMk/>
          <pc:sldMk cId="189096017" sldId="1545"/>
        </pc:sldMkLst>
        <pc:spChg chg="mod ord">
          <ac:chgData name="Roth, Dan" userId="18da4c67-dd89-43a7-9856-8592f867a23c" providerId="ADAL" clId="{9FAC5781-E1A1-492D-8E15-2AB7BA9377EB}" dt="2021-02-24T05:24:27.912" v="378" actId="700"/>
          <ac:spMkLst>
            <pc:docMk/>
            <pc:sldMk cId="189096017" sldId="1545"/>
            <ac:spMk id="2" creationId="{2F82C854-B1BF-DD4D-9FDC-22308F53C620}"/>
          </ac:spMkLst>
        </pc:spChg>
        <pc:spChg chg="del mod">
          <ac:chgData name="Roth, Dan" userId="18da4c67-dd89-43a7-9856-8592f867a23c" providerId="ADAL" clId="{9FAC5781-E1A1-492D-8E15-2AB7BA9377EB}" dt="2021-02-24T05:25:07.917" v="383" actId="478"/>
          <ac:spMkLst>
            <pc:docMk/>
            <pc:sldMk cId="189096017" sldId="1545"/>
            <ac:spMk id="3" creationId="{BDE843BC-FF77-D745-BC5A-3209F8FC191D}"/>
          </ac:spMkLst>
        </pc:spChg>
        <pc:spChg chg="mod ord">
          <ac:chgData name="Roth, Dan" userId="18da4c67-dd89-43a7-9856-8592f867a23c" providerId="ADAL" clId="{9FAC5781-E1A1-492D-8E15-2AB7BA9377EB}" dt="2021-02-24T05:24:27.912" v="378" actId="700"/>
          <ac:spMkLst>
            <pc:docMk/>
            <pc:sldMk cId="189096017" sldId="1545"/>
            <ac:spMk id="4" creationId="{EA31E8FA-7812-A044-8845-D46C5B962261}"/>
          </ac:spMkLst>
        </pc:spChg>
        <pc:spChg chg="add mod">
          <ac:chgData name="Roth, Dan" userId="18da4c67-dd89-43a7-9856-8592f867a23c" providerId="ADAL" clId="{9FAC5781-E1A1-492D-8E15-2AB7BA9377EB}" dt="2021-02-24T05:25:11.696" v="384" actId="1076"/>
          <ac:spMkLst>
            <pc:docMk/>
            <pc:sldMk cId="189096017" sldId="1545"/>
            <ac:spMk id="9" creationId="{6E8A96CB-E334-49D9-B6C7-4BE51216C500}"/>
          </ac:spMkLst>
        </pc:spChg>
      </pc:sldChg>
      <pc:sldChg chg="add">
        <pc:chgData name="Roth, Dan" userId="18da4c67-dd89-43a7-9856-8592f867a23c" providerId="ADAL" clId="{9FAC5781-E1A1-492D-8E15-2AB7BA9377EB}" dt="2021-02-25T03:37:37.272" v="934"/>
        <pc:sldMkLst>
          <pc:docMk/>
          <pc:sldMk cId="1802574909" sldId="1545"/>
        </pc:sldMkLst>
      </pc:sldChg>
      <pc:sldChg chg="del">
        <pc:chgData name="Roth, Dan" userId="18da4c67-dd89-43a7-9856-8592f867a23c" providerId="ADAL" clId="{9FAC5781-E1A1-492D-8E15-2AB7BA9377EB}" dt="2021-02-24T05:27:02.905" v="390" actId="47"/>
        <pc:sldMkLst>
          <pc:docMk/>
          <pc:sldMk cId="2756944611" sldId="1546"/>
        </pc:sldMkLst>
      </pc:sldChg>
      <pc:sldChg chg="del">
        <pc:chgData name="Roth, Dan" userId="18da4c67-dd89-43a7-9856-8592f867a23c" providerId="ADAL" clId="{9FAC5781-E1A1-492D-8E15-2AB7BA9377EB}" dt="2021-02-25T03:03:12.776" v="821" actId="47"/>
        <pc:sldMkLst>
          <pc:docMk/>
          <pc:sldMk cId="4228338583" sldId="1547"/>
        </pc:sldMkLst>
      </pc:sldChg>
      <pc:sldChg chg="del">
        <pc:chgData name="Roth, Dan" userId="18da4c67-dd89-43a7-9856-8592f867a23c" providerId="ADAL" clId="{9FAC5781-E1A1-492D-8E15-2AB7BA9377EB}" dt="2021-02-25T03:03:12.776" v="821" actId="47"/>
        <pc:sldMkLst>
          <pc:docMk/>
          <pc:sldMk cId="3088907770" sldId="1548"/>
        </pc:sldMkLst>
      </pc:sldChg>
      <pc:sldChg chg="del">
        <pc:chgData name="Roth, Dan" userId="18da4c67-dd89-43a7-9856-8592f867a23c" providerId="ADAL" clId="{9FAC5781-E1A1-492D-8E15-2AB7BA9377EB}" dt="2021-02-25T03:03:12.776" v="821" actId="47"/>
        <pc:sldMkLst>
          <pc:docMk/>
          <pc:sldMk cId="147809966" sldId="1549"/>
        </pc:sldMkLst>
      </pc:sldChg>
      <pc:sldChg chg="modSp del mod">
        <pc:chgData name="Roth, Dan" userId="18da4c67-dd89-43a7-9856-8592f867a23c" providerId="ADAL" clId="{9FAC5781-E1A1-492D-8E15-2AB7BA9377EB}" dt="2021-02-25T03:03:12.776" v="821" actId="47"/>
        <pc:sldMkLst>
          <pc:docMk/>
          <pc:sldMk cId="879195227" sldId="1550"/>
        </pc:sldMkLst>
        <pc:spChg chg="mod">
          <ac:chgData name="Roth, Dan" userId="18da4c67-dd89-43a7-9856-8592f867a23c" providerId="ADAL" clId="{9FAC5781-E1A1-492D-8E15-2AB7BA9377EB}" dt="2021-02-24T04:54:40.387" v="111" actId="207"/>
          <ac:spMkLst>
            <pc:docMk/>
            <pc:sldMk cId="879195227" sldId="1550"/>
            <ac:spMk id="5" creationId="{977135A8-517C-4D45-B4A2-CC5F321F3EB1}"/>
          </ac:spMkLst>
        </pc:spChg>
      </pc:sldChg>
      <pc:sldChg chg="modSp mod">
        <pc:chgData name="Roth, Dan" userId="18da4c67-dd89-43a7-9856-8592f867a23c" providerId="ADAL" clId="{9FAC5781-E1A1-492D-8E15-2AB7BA9377EB}" dt="2021-02-24T04:56:05.955" v="151" actId="1076"/>
        <pc:sldMkLst>
          <pc:docMk/>
          <pc:sldMk cId="427474105" sldId="1551"/>
        </pc:sldMkLst>
        <pc:graphicFrameChg chg="mod">
          <ac:chgData name="Roth, Dan" userId="18da4c67-dd89-43a7-9856-8592f867a23c" providerId="ADAL" clId="{9FAC5781-E1A1-492D-8E15-2AB7BA9377EB}" dt="2021-02-24T04:56:05.955" v="151" actId="1076"/>
          <ac:graphicFrameMkLst>
            <pc:docMk/>
            <pc:sldMk cId="427474105" sldId="1551"/>
            <ac:graphicFrameMk id="4" creationId="{3C78FF00-D755-4A8F-936C-5605ADF618FE}"/>
          </ac:graphicFrameMkLst>
        </pc:graphicFrameChg>
      </pc:sldChg>
      <pc:sldChg chg="del">
        <pc:chgData name="Roth, Dan" userId="18da4c67-dd89-43a7-9856-8592f867a23c" providerId="ADAL" clId="{9FAC5781-E1A1-492D-8E15-2AB7BA9377EB}" dt="2021-02-25T03:17:25.143" v="906" actId="2696"/>
        <pc:sldMkLst>
          <pc:docMk/>
          <pc:sldMk cId="1166524227" sldId="1552"/>
        </pc:sldMkLst>
      </pc:sldChg>
      <pc:sldChg chg="add">
        <pc:chgData name="Roth, Dan" userId="18da4c67-dd89-43a7-9856-8592f867a23c" providerId="ADAL" clId="{9FAC5781-E1A1-492D-8E15-2AB7BA9377EB}" dt="2021-02-25T03:17:31.351" v="907"/>
        <pc:sldMkLst>
          <pc:docMk/>
          <pc:sldMk cId="2329027635" sldId="1552"/>
        </pc:sldMkLst>
      </pc:sldChg>
      <pc:sldChg chg="del">
        <pc:chgData name="Roth, Dan" userId="18da4c67-dd89-43a7-9856-8592f867a23c" providerId="ADAL" clId="{9FAC5781-E1A1-492D-8E15-2AB7BA9377EB}" dt="2021-02-24T05:30:36.337" v="436" actId="47"/>
        <pc:sldMkLst>
          <pc:docMk/>
          <pc:sldMk cId="2505440600" sldId="1553"/>
        </pc:sldMkLst>
      </pc:sldChg>
      <pc:sldChg chg="modSp new del mod">
        <pc:chgData name="Roth, Dan" userId="18da4c67-dd89-43a7-9856-8592f867a23c" providerId="ADAL" clId="{9FAC5781-E1A1-492D-8E15-2AB7BA9377EB}" dt="2021-02-25T03:05:22.463" v="822" actId="47"/>
        <pc:sldMkLst>
          <pc:docMk/>
          <pc:sldMk cId="1044069798" sldId="1554"/>
        </pc:sldMkLst>
        <pc:spChg chg="mod">
          <ac:chgData name="Roth, Dan" userId="18da4c67-dd89-43a7-9856-8592f867a23c" providerId="ADAL" clId="{9FAC5781-E1A1-492D-8E15-2AB7BA9377EB}" dt="2021-02-24T04:55:19.249" v="147" actId="20577"/>
          <ac:spMkLst>
            <pc:docMk/>
            <pc:sldMk cId="1044069798" sldId="1554"/>
            <ac:spMk id="3" creationId="{C940950C-F02A-4E56-BA60-E440C5B03C99}"/>
          </ac:spMkLst>
        </pc:spChg>
      </pc:sldChg>
      <pc:sldChg chg="modSp new del mod">
        <pc:chgData name="Roth, Dan" userId="18da4c67-dd89-43a7-9856-8592f867a23c" providerId="ADAL" clId="{9FAC5781-E1A1-492D-8E15-2AB7BA9377EB}" dt="2021-02-25T03:19:49.589" v="910" actId="47"/>
        <pc:sldMkLst>
          <pc:docMk/>
          <pc:sldMk cId="758213346" sldId="1555"/>
        </pc:sldMkLst>
        <pc:spChg chg="mod">
          <ac:chgData name="Roth, Dan" userId="18da4c67-dd89-43a7-9856-8592f867a23c" providerId="ADAL" clId="{9FAC5781-E1A1-492D-8E15-2AB7BA9377EB}" dt="2021-02-24T04:56:58.585" v="175" actId="20577"/>
          <ac:spMkLst>
            <pc:docMk/>
            <pc:sldMk cId="758213346" sldId="1555"/>
            <ac:spMk id="3" creationId="{A8484405-283F-4F5E-B4D9-CD3A02D42267}"/>
          </ac:spMkLst>
        </pc:spChg>
      </pc:sldChg>
      <pc:sldChg chg="modSp add del mod modClrScheme chgLayout">
        <pc:chgData name="Roth, Dan" userId="18da4c67-dd89-43a7-9856-8592f867a23c" providerId="ADAL" clId="{9FAC5781-E1A1-492D-8E15-2AB7BA9377EB}" dt="2021-02-25T03:27:08.556" v="921" actId="47"/>
        <pc:sldMkLst>
          <pc:docMk/>
          <pc:sldMk cId="2192951085" sldId="1556"/>
        </pc:sldMkLst>
        <pc:spChg chg="mod ord">
          <ac:chgData name="Roth, Dan" userId="18da4c67-dd89-43a7-9856-8592f867a23c" providerId="ADAL" clId="{9FAC5781-E1A1-492D-8E15-2AB7BA9377EB}" dt="2021-02-24T04:59:59.078" v="186" actId="700"/>
          <ac:spMkLst>
            <pc:docMk/>
            <pc:sldMk cId="2192951085" sldId="1556"/>
            <ac:spMk id="2" creationId="{E5259A10-9446-294D-A387-3F9BCDFA1BCD}"/>
          </ac:spMkLst>
        </pc:spChg>
        <pc:spChg chg="mod ord">
          <ac:chgData name="Roth, Dan" userId="18da4c67-dd89-43a7-9856-8592f867a23c" providerId="ADAL" clId="{9FAC5781-E1A1-492D-8E15-2AB7BA9377EB}" dt="2021-02-24T04:59:59.078" v="186" actId="700"/>
          <ac:spMkLst>
            <pc:docMk/>
            <pc:sldMk cId="2192951085" sldId="1556"/>
            <ac:spMk id="3" creationId="{C735C524-F5D2-2B49-B04C-5748391C1D67}"/>
          </ac:spMkLst>
        </pc:spChg>
        <pc:spChg chg="mod ord">
          <ac:chgData name="Roth, Dan" userId="18da4c67-dd89-43a7-9856-8592f867a23c" providerId="ADAL" clId="{9FAC5781-E1A1-492D-8E15-2AB7BA9377EB}" dt="2021-02-24T04:59:59.078" v="186" actId="700"/>
          <ac:spMkLst>
            <pc:docMk/>
            <pc:sldMk cId="2192951085" sldId="1556"/>
            <ac:spMk id="4" creationId="{7725D454-74E6-A748-A6E4-594ED3A83128}"/>
          </ac:spMkLst>
        </pc:spChg>
      </pc:sldChg>
      <pc:sldChg chg="add del">
        <pc:chgData name="Roth, Dan" userId="18da4c67-dd89-43a7-9856-8592f867a23c" providerId="ADAL" clId="{9FAC5781-E1A1-492D-8E15-2AB7BA9377EB}" dt="2021-02-24T05:02:31.630" v="197"/>
        <pc:sldMkLst>
          <pc:docMk/>
          <pc:sldMk cId="658579267" sldId="1557"/>
        </pc:sldMkLst>
      </pc:sldChg>
      <pc:sldChg chg="modSp add mod modClrScheme chgLayout">
        <pc:chgData name="Roth, Dan" userId="18da4c67-dd89-43a7-9856-8592f867a23c" providerId="ADAL" clId="{9FAC5781-E1A1-492D-8E15-2AB7BA9377EB}" dt="2021-02-24T05:04:09.056" v="205" actId="207"/>
        <pc:sldMkLst>
          <pc:docMk/>
          <pc:sldMk cId="977784699" sldId="1557"/>
        </pc:sldMkLst>
        <pc:spChg chg="mod ord">
          <ac:chgData name="Roth, Dan" userId="18da4c67-dd89-43a7-9856-8592f867a23c" providerId="ADAL" clId="{9FAC5781-E1A1-492D-8E15-2AB7BA9377EB}" dt="2021-02-24T05:04:09.056" v="205" actId="207"/>
          <ac:spMkLst>
            <pc:docMk/>
            <pc:sldMk cId="977784699" sldId="1557"/>
            <ac:spMk id="2" creationId="{79143E0D-5A65-E549-9082-4CE58F70075F}"/>
          </ac:spMkLst>
        </pc:spChg>
        <pc:spChg chg="mod ord">
          <ac:chgData name="Roth, Dan" userId="18da4c67-dd89-43a7-9856-8592f867a23c" providerId="ADAL" clId="{9FAC5781-E1A1-492D-8E15-2AB7BA9377EB}" dt="2021-02-24T05:04:05.826" v="204" actId="700"/>
          <ac:spMkLst>
            <pc:docMk/>
            <pc:sldMk cId="977784699" sldId="1557"/>
            <ac:spMk id="3" creationId="{9812785B-1A45-E04C-A67C-D45977DDA9D9}"/>
          </ac:spMkLst>
        </pc:spChg>
        <pc:spChg chg="mod ord">
          <ac:chgData name="Roth, Dan" userId="18da4c67-dd89-43a7-9856-8592f867a23c" providerId="ADAL" clId="{9FAC5781-E1A1-492D-8E15-2AB7BA9377EB}" dt="2021-02-24T05:04:05.826" v="204" actId="700"/>
          <ac:spMkLst>
            <pc:docMk/>
            <pc:sldMk cId="977784699" sldId="1557"/>
            <ac:spMk id="4" creationId="{D3A87E33-E4F2-2C44-9B01-48BD06AE2E1E}"/>
          </ac:spMkLst>
        </pc:spChg>
      </pc:sldChg>
      <pc:sldChg chg="add del">
        <pc:chgData name="Roth, Dan" userId="18da4c67-dd89-43a7-9856-8592f867a23c" providerId="ADAL" clId="{9FAC5781-E1A1-492D-8E15-2AB7BA9377EB}" dt="2021-02-24T05:03:16.867" v="199"/>
        <pc:sldMkLst>
          <pc:docMk/>
          <pc:sldMk cId="1872177462" sldId="1557"/>
        </pc:sldMkLst>
      </pc:sldChg>
      <pc:sldChg chg="modSp add mod">
        <pc:chgData name="Roth, Dan" userId="18da4c67-dd89-43a7-9856-8592f867a23c" providerId="ADAL" clId="{9FAC5781-E1A1-492D-8E15-2AB7BA9377EB}" dt="2021-02-24T05:04:23.690" v="207" actId="207"/>
        <pc:sldMkLst>
          <pc:docMk/>
          <pc:sldMk cId="364448532" sldId="1558"/>
        </pc:sldMkLst>
        <pc:spChg chg="mod">
          <ac:chgData name="Roth, Dan" userId="18da4c67-dd89-43a7-9856-8592f867a23c" providerId="ADAL" clId="{9FAC5781-E1A1-492D-8E15-2AB7BA9377EB}" dt="2021-02-24T05:04:23.690" v="207" actId="207"/>
          <ac:spMkLst>
            <pc:docMk/>
            <pc:sldMk cId="364448532" sldId="1558"/>
            <ac:spMk id="2" creationId="{79143E0D-5A65-E549-9082-4CE58F70075F}"/>
          </ac:spMkLst>
        </pc:spChg>
      </pc:sldChg>
      <pc:sldChg chg="add del">
        <pc:chgData name="Roth, Dan" userId="18da4c67-dd89-43a7-9856-8592f867a23c" providerId="ADAL" clId="{9FAC5781-E1A1-492D-8E15-2AB7BA9377EB}" dt="2021-02-24T05:03:16.867" v="199"/>
        <pc:sldMkLst>
          <pc:docMk/>
          <pc:sldMk cId="3032749780" sldId="1558"/>
        </pc:sldMkLst>
      </pc:sldChg>
      <pc:sldChg chg="modSp add mod">
        <pc:chgData name="Roth, Dan" userId="18da4c67-dd89-43a7-9856-8592f867a23c" providerId="ADAL" clId="{9FAC5781-E1A1-492D-8E15-2AB7BA9377EB}" dt="2021-02-24T05:04:41.044" v="209" actId="207"/>
        <pc:sldMkLst>
          <pc:docMk/>
          <pc:sldMk cId="2517141069" sldId="1559"/>
        </pc:sldMkLst>
        <pc:spChg chg="mod">
          <ac:chgData name="Roth, Dan" userId="18da4c67-dd89-43a7-9856-8592f867a23c" providerId="ADAL" clId="{9FAC5781-E1A1-492D-8E15-2AB7BA9377EB}" dt="2021-02-24T05:04:41.044" v="209" actId="207"/>
          <ac:spMkLst>
            <pc:docMk/>
            <pc:sldMk cId="2517141069" sldId="1559"/>
            <ac:spMk id="2" creationId="{79143E0D-5A65-E549-9082-4CE58F70075F}"/>
          </ac:spMkLst>
        </pc:spChg>
      </pc:sldChg>
      <pc:sldChg chg="add del">
        <pc:chgData name="Roth, Dan" userId="18da4c67-dd89-43a7-9856-8592f867a23c" providerId="ADAL" clId="{9FAC5781-E1A1-492D-8E15-2AB7BA9377EB}" dt="2021-02-24T05:03:16.867" v="199"/>
        <pc:sldMkLst>
          <pc:docMk/>
          <pc:sldMk cId="3500552072" sldId="1559"/>
        </pc:sldMkLst>
      </pc:sldChg>
      <pc:sldChg chg="modSp add mod">
        <pc:chgData name="Roth, Dan" userId="18da4c67-dd89-43a7-9856-8592f867a23c" providerId="ADAL" clId="{9FAC5781-E1A1-492D-8E15-2AB7BA9377EB}" dt="2021-02-24T05:04:47.880" v="210" actId="207"/>
        <pc:sldMkLst>
          <pc:docMk/>
          <pc:sldMk cId="2545376737" sldId="1560"/>
        </pc:sldMkLst>
        <pc:spChg chg="mod">
          <ac:chgData name="Roth, Dan" userId="18da4c67-dd89-43a7-9856-8592f867a23c" providerId="ADAL" clId="{9FAC5781-E1A1-492D-8E15-2AB7BA9377EB}" dt="2021-02-24T05:04:47.880" v="210" actId="207"/>
          <ac:spMkLst>
            <pc:docMk/>
            <pc:sldMk cId="2545376737" sldId="1560"/>
            <ac:spMk id="2" creationId="{79143E0D-5A65-E549-9082-4CE58F70075F}"/>
          </ac:spMkLst>
        </pc:spChg>
      </pc:sldChg>
      <pc:sldChg chg="add del">
        <pc:chgData name="Roth, Dan" userId="18da4c67-dd89-43a7-9856-8592f867a23c" providerId="ADAL" clId="{9FAC5781-E1A1-492D-8E15-2AB7BA9377EB}" dt="2021-02-24T05:03:16.867" v="199"/>
        <pc:sldMkLst>
          <pc:docMk/>
          <pc:sldMk cId="4077534664" sldId="1560"/>
        </pc:sldMkLst>
      </pc:sldChg>
      <pc:sldChg chg="modSp add mod">
        <pc:chgData name="Roth, Dan" userId="18da4c67-dd89-43a7-9856-8592f867a23c" providerId="ADAL" clId="{9FAC5781-E1A1-492D-8E15-2AB7BA9377EB}" dt="2021-02-24T05:04:55.308" v="211" actId="207"/>
        <pc:sldMkLst>
          <pc:docMk/>
          <pc:sldMk cId="145651313" sldId="1561"/>
        </pc:sldMkLst>
        <pc:spChg chg="mod">
          <ac:chgData name="Roth, Dan" userId="18da4c67-dd89-43a7-9856-8592f867a23c" providerId="ADAL" clId="{9FAC5781-E1A1-492D-8E15-2AB7BA9377EB}" dt="2021-02-24T05:04:55.308" v="211" actId="207"/>
          <ac:spMkLst>
            <pc:docMk/>
            <pc:sldMk cId="145651313" sldId="1561"/>
            <ac:spMk id="2" creationId="{79143E0D-5A65-E549-9082-4CE58F70075F}"/>
          </ac:spMkLst>
        </pc:spChg>
      </pc:sldChg>
      <pc:sldChg chg="add del">
        <pc:chgData name="Roth, Dan" userId="18da4c67-dd89-43a7-9856-8592f867a23c" providerId="ADAL" clId="{9FAC5781-E1A1-492D-8E15-2AB7BA9377EB}" dt="2021-02-24T05:03:16.867" v="199"/>
        <pc:sldMkLst>
          <pc:docMk/>
          <pc:sldMk cId="4083136970" sldId="1561"/>
        </pc:sldMkLst>
      </pc:sldChg>
      <pc:sldChg chg="add">
        <pc:chgData name="Roth, Dan" userId="18da4c67-dd89-43a7-9856-8592f867a23c" providerId="ADAL" clId="{9FAC5781-E1A1-492D-8E15-2AB7BA9377EB}" dt="2021-02-24T05:30:06.307" v="434"/>
        <pc:sldMkLst>
          <pc:docMk/>
          <pc:sldMk cId="670863360" sldId="1562"/>
        </pc:sldMkLst>
      </pc:sldChg>
      <pc:sldChg chg="add">
        <pc:chgData name="Roth, Dan" userId="18da4c67-dd89-43a7-9856-8592f867a23c" providerId="ADAL" clId="{9FAC5781-E1A1-492D-8E15-2AB7BA9377EB}" dt="2021-02-25T03:19:36.983" v="908"/>
        <pc:sldMkLst>
          <pc:docMk/>
          <pc:sldMk cId="2175667147" sldId="1564"/>
        </pc:sldMkLst>
      </pc:sldChg>
      <pc:sldChg chg="add">
        <pc:chgData name="Roth, Dan" userId="18da4c67-dd89-43a7-9856-8592f867a23c" providerId="ADAL" clId="{9FAC5781-E1A1-492D-8E15-2AB7BA9377EB}" dt="2021-02-25T03:19:36.983" v="908"/>
        <pc:sldMkLst>
          <pc:docMk/>
          <pc:sldMk cId="3216935738" sldId="1565"/>
        </pc:sldMkLst>
      </pc:sldChg>
      <pc:sldChg chg="modSp add mod modClrScheme chgLayout">
        <pc:chgData name="Roth, Dan" userId="18da4c67-dd89-43a7-9856-8592f867a23c" providerId="ADAL" clId="{9FAC5781-E1A1-492D-8E15-2AB7BA9377EB}" dt="2021-02-24T05:21:52.684" v="327" actId="700"/>
        <pc:sldMkLst>
          <pc:docMk/>
          <pc:sldMk cId="1944433466" sldId="1569"/>
        </pc:sldMkLst>
        <pc:spChg chg="mod ord">
          <ac:chgData name="Roth, Dan" userId="18da4c67-dd89-43a7-9856-8592f867a23c" providerId="ADAL" clId="{9FAC5781-E1A1-492D-8E15-2AB7BA9377EB}" dt="2021-02-24T05:21:52.684" v="327" actId="700"/>
          <ac:spMkLst>
            <pc:docMk/>
            <pc:sldMk cId="1944433466" sldId="1569"/>
            <ac:spMk id="2" creationId="{58BB80DC-D456-6041-9424-4ECBA842B853}"/>
          </ac:spMkLst>
        </pc:spChg>
        <pc:spChg chg="mod ord">
          <ac:chgData name="Roth, Dan" userId="18da4c67-dd89-43a7-9856-8592f867a23c" providerId="ADAL" clId="{9FAC5781-E1A1-492D-8E15-2AB7BA9377EB}" dt="2021-02-24T05:21:52.684" v="327" actId="700"/>
          <ac:spMkLst>
            <pc:docMk/>
            <pc:sldMk cId="1944433466" sldId="1569"/>
            <ac:spMk id="3" creationId="{3255F677-8892-9C46-88A2-83E3CAEA1469}"/>
          </ac:spMkLst>
        </pc:spChg>
        <pc:spChg chg="mod ord">
          <ac:chgData name="Roth, Dan" userId="18da4c67-dd89-43a7-9856-8592f867a23c" providerId="ADAL" clId="{9FAC5781-E1A1-492D-8E15-2AB7BA9377EB}" dt="2021-02-24T05:21:52.684" v="327" actId="700"/>
          <ac:spMkLst>
            <pc:docMk/>
            <pc:sldMk cId="1944433466" sldId="1569"/>
            <ac:spMk id="4" creationId="{3D56BC91-7D8E-E948-99DC-DD2C79ACAB56}"/>
          </ac:spMkLst>
        </pc:spChg>
      </pc:sldChg>
      <pc:sldChg chg="add">
        <pc:chgData name="Roth, Dan" userId="18da4c67-dd89-43a7-9856-8592f867a23c" providerId="ADAL" clId="{9FAC5781-E1A1-492D-8E15-2AB7BA9377EB}" dt="2021-02-24T05:20:24.575" v="324"/>
        <pc:sldMkLst>
          <pc:docMk/>
          <pc:sldMk cId="3768922155" sldId="1570"/>
        </pc:sldMkLst>
      </pc:sldChg>
      <pc:sldChg chg="add">
        <pc:chgData name="Roth, Dan" userId="18da4c67-dd89-43a7-9856-8592f867a23c" providerId="ADAL" clId="{9FAC5781-E1A1-492D-8E15-2AB7BA9377EB}" dt="2021-02-24T05:20:24.575" v="324"/>
        <pc:sldMkLst>
          <pc:docMk/>
          <pc:sldMk cId="3642164466" sldId="1571"/>
        </pc:sldMkLst>
      </pc:sldChg>
      <pc:sldChg chg="add">
        <pc:chgData name="Roth, Dan" userId="18da4c67-dd89-43a7-9856-8592f867a23c" providerId="ADAL" clId="{9FAC5781-E1A1-492D-8E15-2AB7BA9377EB}" dt="2021-02-24T05:20:24.575" v="324"/>
        <pc:sldMkLst>
          <pc:docMk/>
          <pc:sldMk cId="2723902818" sldId="1572"/>
        </pc:sldMkLst>
      </pc:sldChg>
      <pc:sldChg chg="add">
        <pc:chgData name="Roth, Dan" userId="18da4c67-dd89-43a7-9856-8592f867a23c" providerId="ADAL" clId="{9FAC5781-E1A1-492D-8E15-2AB7BA9377EB}" dt="2021-02-24T05:20:24.575" v="324"/>
        <pc:sldMkLst>
          <pc:docMk/>
          <pc:sldMk cId="4510493" sldId="1573"/>
        </pc:sldMkLst>
      </pc:sldChg>
      <pc:sldChg chg="modSp add mod ord modAnim modNotesTx">
        <pc:chgData name="Roth, Dan" userId="18da4c67-dd89-43a7-9856-8592f867a23c" providerId="ADAL" clId="{9FAC5781-E1A1-492D-8E15-2AB7BA9377EB}" dt="2021-02-25T16:04:47.669" v="5774" actId="20577"/>
        <pc:sldMkLst>
          <pc:docMk/>
          <pc:sldMk cId="487349989" sldId="1574"/>
        </pc:sldMkLst>
        <pc:spChg chg="mod">
          <ac:chgData name="Roth, Dan" userId="18da4c67-dd89-43a7-9856-8592f867a23c" providerId="ADAL" clId="{9FAC5781-E1A1-492D-8E15-2AB7BA9377EB}" dt="2021-02-24T05:26:57.650" v="389" actId="207"/>
          <ac:spMkLst>
            <pc:docMk/>
            <pc:sldMk cId="487349989" sldId="1574"/>
            <ac:spMk id="2" creationId="{662E6C69-3E31-9944-BB6B-80E54C4A3675}"/>
          </ac:spMkLst>
        </pc:spChg>
        <pc:spChg chg="mod">
          <ac:chgData name="Roth, Dan" userId="18da4c67-dd89-43a7-9856-8592f867a23c" providerId="ADAL" clId="{9FAC5781-E1A1-492D-8E15-2AB7BA9377EB}" dt="2021-02-25T15:11:16.032" v="5223" actId="20577"/>
          <ac:spMkLst>
            <pc:docMk/>
            <pc:sldMk cId="487349989" sldId="1574"/>
            <ac:spMk id="3" creationId="{2147CFF3-A9BD-EA4E-A33D-C54EFCE92339}"/>
          </ac:spMkLst>
        </pc:spChg>
        <pc:picChg chg="mod">
          <ac:chgData name="Roth, Dan" userId="18da4c67-dd89-43a7-9856-8592f867a23c" providerId="ADAL" clId="{9FAC5781-E1A1-492D-8E15-2AB7BA9377EB}" dt="2021-02-25T15:10:16.544" v="5143" actId="1036"/>
          <ac:picMkLst>
            <pc:docMk/>
            <pc:sldMk cId="487349989" sldId="1574"/>
            <ac:picMk id="2052" creationId="{F8CB0A5B-D090-4AA4-BD5C-E57DDAEB808E}"/>
          </ac:picMkLst>
        </pc:picChg>
        <pc:picChg chg="mod">
          <ac:chgData name="Roth, Dan" userId="18da4c67-dd89-43a7-9856-8592f867a23c" providerId="ADAL" clId="{9FAC5781-E1A1-492D-8E15-2AB7BA9377EB}" dt="2021-02-25T15:10:16.544" v="5143" actId="1036"/>
          <ac:picMkLst>
            <pc:docMk/>
            <pc:sldMk cId="487349989" sldId="1574"/>
            <ac:picMk id="2054" creationId="{27066C71-1B2D-478C-9C01-F926C297AAC6}"/>
          </ac:picMkLst>
        </pc:picChg>
        <pc:cxnChg chg="mod">
          <ac:chgData name="Roth, Dan" userId="18da4c67-dd89-43a7-9856-8592f867a23c" providerId="ADAL" clId="{9FAC5781-E1A1-492D-8E15-2AB7BA9377EB}" dt="2021-02-25T15:10:16.544" v="5143" actId="1036"/>
          <ac:cxnSpMkLst>
            <pc:docMk/>
            <pc:sldMk cId="487349989" sldId="1574"/>
            <ac:cxnSpMk id="17" creationId="{B1B29B86-2C47-4342-B38C-3EEB60AE4F58}"/>
          </ac:cxnSpMkLst>
        </pc:cxnChg>
      </pc:sldChg>
      <pc:sldChg chg="add">
        <pc:chgData name="Roth, Dan" userId="18da4c67-dd89-43a7-9856-8592f867a23c" providerId="ADAL" clId="{9FAC5781-E1A1-492D-8E15-2AB7BA9377EB}" dt="2021-02-24T05:28:41.410" v="395"/>
        <pc:sldMkLst>
          <pc:docMk/>
          <pc:sldMk cId="201537489" sldId="1575"/>
        </pc:sldMkLst>
      </pc:sldChg>
      <pc:sldChg chg="modSp new del mod">
        <pc:chgData name="Roth, Dan" userId="18da4c67-dd89-43a7-9856-8592f867a23c" providerId="ADAL" clId="{9FAC5781-E1A1-492D-8E15-2AB7BA9377EB}" dt="2021-02-25T03:38:57.326" v="937" actId="47"/>
        <pc:sldMkLst>
          <pc:docMk/>
          <pc:sldMk cId="3241446459" sldId="1576"/>
        </pc:sldMkLst>
        <pc:spChg chg="mod">
          <ac:chgData name="Roth, Dan" userId="18da4c67-dd89-43a7-9856-8592f867a23c" providerId="ADAL" clId="{9FAC5781-E1A1-492D-8E15-2AB7BA9377EB}" dt="2021-02-24T05:29:15.034" v="433" actId="20577"/>
          <ac:spMkLst>
            <pc:docMk/>
            <pc:sldMk cId="3241446459" sldId="1576"/>
            <ac:spMk id="3" creationId="{E6272D13-5938-4C98-8584-B1ECA0CBB6A2}"/>
          </ac:spMkLst>
        </pc:spChg>
      </pc:sldChg>
      <pc:sldChg chg="add del">
        <pc:chgData name="Roth, Dan" userId="18da4c67-dd89-43a7-9856-8592f867a23c" providerId="ADAL" clId="{9FAC5781-E1A1-492D-8E15-2AB7BA9377EB}" dt="2021-02-25T03:40:05.449" v="940" actId="47"/>
        <pc:sldMkLst>
          <pc:docMk/>
          <pc:sldMk cId="3593804743" sldId="1577"/>
        </pc:sldMkLst>
      </pc:sldChg>
      <pc:sldChg chg="addSp modSp add mod modAnim">
        <pc:chgData name="Roth, Dan" userId="18da4c67-dd89-43a7-9856-8592f867a23c" providerId="ADAL" clId="{9FAC5781-E1A1-492D-8E15-2AB7BA9377EB}" dt="2021-02-25T15:59:09.688" v="5687" actId="14100"/>
        <pc:sldMkLst>
          <pc:docMk/>
          <pc:sldMk cId="883416061" sldId="1578"/>
        </pc:sldMkLst>
        <pc:spChg chg="mod">
          <ac:chgData name="Roth, Dan" userId="18da4c67-dd89-43a7-9856-8592f867a23c" providerId="ADAL" clId="{9FAC5781-E1A1-492D-8E15-2AB7BA9377EB}" dt="2021-02-25T15:59:09.688" v="5687" actId="14100"/>
          <ac:spMkLst>
            <pc:docMk/>
            <pc:sldMk cId="883416061" sldId="1578"/>
            <ac:spMk id="3" creationId="{8318BC65-9C22-4459-9326-4AF483462038}"/>
          </ac:spMkLst>
        </pc:spChg>
        <pc:spChg chg="mod">
          <ac:chgData name="Roth, Dan" userId="18da4c67-dd89-43a7-9856-8592f867a23c" providerId="ADAL" clId="{9FAC5781-E1A1-492D-8E15-2AB7BA9377EB}" dt="2021-02-25T15:55:47.279" v="5577" actId="1038"/>
          <ac:spMkLst>
            <pc:docMk/>
            <pc:sldMk cId="883416061" sldId="1578"/>
            <ac:spMk id="4" creationId="{2E7815B4-6DF1-4BCB-BF40-7BBDD78A09FD}"/>
          </ac:spMkLst>
        </pc:spChg>
        <pc:spChg chg="mod">
          <ac:chgData name="Roth, Dan" userId="18da4c67-dd89-43a7-9856-8592f867a23c" providerId="ADAL" clId="{9FAC5781-E1A1-492D-8E15-2AB7BA9377EB}" dt="2021-02-25T15:55:38.008" v="5549" actId="20577"/>
          <ac:spMkLst>
            <pc:docMk/>
            <pc:sldMk cId="883416061" sldId="1578"/>
            <ac:spMk id="19" creationId="{3C362B61-1F1C-4DFE-B0F2-C8902421CD71}"/>
          </ac:spMkLst>
        </pc:spChg>
        <pc:spChg chg="mod">
          <ac:chgData name="Roth, Dan" userId="18da4c67-dd89-43a7-9856-8592f867a23c" providerId="ADAL" clId="{9FAC5781-E1A1-492D-8E15-2AB7BA9377EB}" dt="2021-02-25T15:55:57.539" v="5614" actId="1038"/>
          <ac:spMkLst>
            <pc:docMk/>
            <pc:sldMk cId="883416061" sldId="1578"/>
            <ac:spMk id="28" creationId="{D035AE87-8FBA-4810-B0B9-980D1AB0A830}"/>
          </ac:spMkLst>
        </pc:spChg>
        <pc:cxnChg chg="add mod">
          <ac:chgData name="Roth, Dan" userId="18da4c67-dd89-43a7-9856-8592f867a23c" providerId="ADAL" clId="{9FAC5781-E1A1-492D-8E15-2AB7BA9377EB}" dt="2021-02-25T15:56:25.018" v="5668" actId="1036"/>
          <ac:cxnSpMkLst>
            <pc:docMk/>
            <pc:sldMk cId="883416061" sldId="1578"/>
            <ac:cxnSpMk id="29" creationId="{C4766EFF-AB68-40CE-BE45-B27CAD68DA4E}"/>
          </ac:cxnSpMkLst>
        </pc:cxnChg>
      </pc:sldChg>
      <pc:sldChg chg="add">
        <pc:chgData name="Roth, Dan" userId="18da4c67-dd89-43a7-9856-8592f867a23c" providerId="ADAL" clId="{9FAC5781-E1A1-492D-8E15-2AB7BA9377EB}" dt="2021-02-24T05:30:06.307" v="434"/>
        <pc:sldMkLst>
          <pc:docMk/>
          <pc:sldMk cId="3345727008" sldId="1579"/>
        </pc:sldMkLst>
      </pc:sldChg>
      <pc:sldChg chg="add">
        <pc:chgData name="Roth, Dan" userId="18da4c67-dd89-43a7-9856-8592f867a23c" providerId="ADAL" clId="{9FAC5781-E1A1-492D-8E15-2AB7BA9377EB}" dt="2021-02-24T05:30:06.307" v="434"/>
        <pc:sldMkLst>
          <pc:docMk/>
          <pc:sldMk cId="1279652992" sldId="1580"/>
        </pc:sldMkLst>
      </pc:sldChg>
      <pc:sldChg chg="add">
        <pc:chgData name="Roth, Dan" userId="18da4c67-dd89-43a7-9856-8592f867a23c" providerId="ADAL" clId="{9FAC5781-E1A1-492D-8E15-2AB7BA9377EB}" dt="2021-02-24T05:31:41.033" v="441"/>
        <pc:sldMkLst>
          <pc:docMk/>
          <pc:sldMk cId="2561630181" sldId="1581"/>
        </pc:sldMkLst>
      </pc:sldChg>
      <pc:sldChg chg="modSp add mod">
        <pc:chgData name="Roth, Dan" userId="18da4c67-dd89-43a7-9856-8592f867a23c" providerId="ADAL" clId="{9FAC5781-E1A1-492D-8E15-2AB7BA9377EB}" dt="2021-02-25T13:54:02.956" v="3977" actId="1036"/>
        <pc:sldMkLst>
          <pc:docMk/>
          <pc:sldMk cId="1631771965" sldId="1582"/>
        </pc:sldMkLst>
        <pc:spChg chg="mod">
          <ac:chgData name="Roth, Dan" userId="18da4c67-dd89-43a7-9856-8592f867a23c" providerId="ADAL" clId="{9FAC5781-E1A1-492D-8E15-2AB7BA9377EB}" dt="2021-02-25T02:20:15.079" v="465" actId="20577"/>
          <ac:spMkLst>
            <pc:docMk/>
            <pc:sldMk cId="1631771965" sldId="1582"/>
            <ac:spMk id="17" creationId="{C90C6D30-FB57-4AAB-9543-A18FF4B92A90}"/>
          </ac:spMkLst>
        </pc:spChg>
        <pc:spChg chg="mod">
          <ac:chgData name="Roth, Dan" userId="18da4c67-dd89-43a7-9856-8592f867a23c" providerId="ADAL" clId="{9FAC5781-E1A1-492D-8E15-2AB7BA9377EB}" dt="2021-02-25T13:54:02.956" v="3977" actId="1036"/>
          <ac:spMkLst>
            <pc:docMk/>
            <pc:sldMk cId="1631771965" sldId="1582"/>
            <ac:spMk id="26" creationId="{F801EBAD-D1B4-41EE-8CD3-774996EE3E47}"/>
          </ac:spMkLst>
        </pc:spChg>
      </pc:sldChg>
      <pc:sldChg chg="add modNotesTx">
        <pc:chgData name="Roth, Dan" userId="18da4c67-dd89-43a7-9856-8592f867a23c" providerId="ADAL" clId="{9FAC5781-E1A1-492D-8E15-2AB7BA9377EB}" dt="2021-02-25T13:55:58.158" v="4228" actId="20577"/>
        <pc:sldMkLst>
          <pc:docMk/>
          <pc:sldMk cId="656716798" sldId="1583"/>
        </pc:sldMkLst>
      </pc:sldChg>
      <pc:sldChg chg="add">
        <pc:chgData name="Roth, Dan" userId="18da4c67-dd89-43a7-9856-8592f867a23c" providerId="ADAL" clId="{9FAC5781-E1A1-492D-8E15-2AB7BA9377EB}" dt="2021-02-25T02:56:38.986" v="811"/>
        <pc:sldMkLst>
          <pc:docMk/>
          <pc:sldMk cId="1803151022" sldId="1584"/>
        </pc:sldMkLst>
      </pc:sldChg>
      <pc:sldChg chg="add">
        <pc:chgData name="Roth, Dan" userId="18da4c67-dd89-43a7-9856-8592f867a23c" providerId="ADAL" clId="{9FAC5781-E1A1-492D-8E15-2AB7BA9377EB}" dt="2021-02-25T02:57:02.385" v="813"/>
        <pc:sldMkLst>
          <pc:docMk/>
          <pc:sldMk cId="2306013193" sldId="1585"/>
        </pc:sldMkLst>
      </pc:sldChg>
      <pc:sldChg chg="add">
        <pc:chgData name="Roth, Dan" userId="18da4c67-dd89-43a7-9856-8592f867a23c" providerId="ADAL" clId="{9FAC5781-E1A1-492D-8E15-2AB7BA9377EB}" dt="2021-02-25T02:57:57.677" v="815"/>
        <pc:sldMkLst>
          <pc:docMk/>
          <pc:sldMk cId="1920955543" sldId="1586"/>
        </pc:sldMkLst>
      </pc:sldChg>
      <pc:sldChg chg="add">
        <pc:chgData name="Roth, Dan" userId="18da4c67-dd89-43a7-9856-8592f867a23c" providerId="ADAL" clId="{9FAC5781-E1A1-492D-8E15-2AB7BA9377EB}" dt="2021-02-25T02:59:08.355" v="817"/>
        <pc:sldMkLst>
          <pc:docMk/>
          <pc:sldMk cId="1078797323" sldId="1587"/>
        </pc:sldMkLst>
      </pc:sldChg>
      <pc:sldChg chg="add">
        <pc:chgData name="Roth, Dan" userId="18da4c67-dd89-43a7-9856-8592f867a23c" providerId="ADAL" clId="{9FAC5781-E1A1-492D-8E15-2AB7BA9377EB}" dt="2021-02-25T03:02:58.909" v="820"/>
        <pc:sldMkLst>
          <pc:docMk/>
          <pc:sldMk cId="648506730" sldId="1588"/>
        </pc:sldMkLst>
      </pc:sldChg>
      <pc:sldChg chg="add">
        <pc:chgData name="Roth, Dan" userId="18da4c67-dd89-43a7-9856-8592f867a23c" providerId="ADAL" clId="{9FAC5781-E1A1-492D-8E15-2AB7BA9377EB}" dt="2021-02-25T03:02:58.909" v="820"/>
        <pc:sldMkLst>
          <pc:docMk/>
          <pc:sldMk cId="3504911638" sldId="1589"/>
        </pc:sldMkLst>
      </pc:sldChg>
      <pc:sldChg chg="add">
        <pc:chgData name="Roth, Dan" userId="18da4c67-dd89-43a7-9856-8592f867a23c" providerId="ADAL" clId="{9FAC5781-E1A1-492D-8E15-2AB7BA9377EB}" dt="2021-02-25T03:02:58.909" v="820"/>
        <pc:sldMkLst>
          <pc:docMk/>
          <pc:sldMk cId="90306926" sldId="1590"/>
        </pc:sldMkLst>
      </pc:sldChg>
      <pc:sldChg chg="add">
        <pc:chgData name="Roth, Dan" userId="18da4c67-dd89-43a7-9856-8592f867a23c" providerId="ADAL" clId="{9FAC5781-E1A1-492D-8E15-2AB7BA9377EB}" dt="2021-02-25T03:02:58.909" v="820"/>
        <pc:sldMkLst>
          <pc:docMk/>
          <pc:sldMk cId="1755738224" sldId="1591"/>
        </pc:sldMkLst>
      </pc:sldChg>
      <pc:sldChg chg="add">
        <pc:chgData name="Roth, Dan" userId="18da4c67-dd89-43a7-9856-8592f867a23c" providerId="ADAL" clId="{9FAC5781-E1A1-492D-8E15-2AB7BA9377EB}" dt="2021-02-25T03:02:58.909" v="820"/>
        <pc:sldMkLst>
          <pc:docMk/>
          <pc:sldMk cId="4136328463" sldId="1592"/>
        </pc:sldMkLst>
      </pc:sldChg>
      <pc:sldChg chg="add">
        <pc:chgData name="Roth, Dan" userId="18da4c67-dd89-43a7-9856-8592f867a23c" providerId="ADAL" clId="{9FAC5781-E1A1-492D-8E15-2AB7BA9377EB}" dt="2021-02-25T03:02:58.909" v="820"/>
        <pc:sldMkLst>
          <pc:docMk/>
          <pc:sldMk cId="3594980225" sldId="1593"/>
        </pc:sldMkLst>
      </pc:sldChg>
      <pc:sldChg chg="add modNotesTx">
        <pc:chgData name="Roth, Dan" userId="18da4c67-dd89-43a7-9856-8592f867a23c" providerId="ADAL" clId="{9FAC5781-E1A1-492D-8E15-2AB7BA9377EB}" dt="2021-02-25T14:46:30.328" v="4839" actId="20577"/>
        <pc:sldMkLst>
          <pc:docMk/>
          <pc:sldMk cId="2990749079" sldId="1594"/>
        </pc:sldMkLst>
      </pc:sldChg>
      <pc:sldChg chg="add">
        <pc:chgData name="Roth, Dan" userId="18da4c67-dd89-43a7-9856-8592f867a23c" providerId="ADAL" clId="{9FAC5781-E1A1-492D-8E15-2AB7BA9377EB}" dt="2021-02-25T03:20:22.234" v="912"/>
        <pc:sldMkLst>
          <pc:docMk/>
          <pc:sldMk cId="2985659615" sldId="1595"/>
        </pc:sldMkLst>
      </pc:sldChg>
      <pc:sldChg chg="add del">
        <pc:chgData name="Roth, Dan" userId="18da4c67-dd89-43a7-9856-8592f867a23c" providerId="ADAL" clId="{9FAC5781-E1A1-492D-8E15-2AB7BA9377EB}" dt="2021-02-25T03:25:58.086" v="917"/>
        <pc:sldMkLst>
          <pc:docMk/>
          <pc:sldMk cId="2318491260" sldId="1596"/>
        </pc:sldMkLst>
      </pc:sldChg>
      <pc:sldChg chg="add">
        <pc:chgData name="Roth, Dan" userId="18da4c67-dd89-43a7-9856-8592f867a23c" providerId="ADAL" clId="{9FAC5781-E1A1-492D-8E15-2AB7BA9377EB}" dt="2021-02-25T03:26:18.715" v="920"/>
        <pc:sldMkLst>
          <pc:docMk/>
          <pc:sldMk cId="2903177777" sldId="1596"/>
        </pc:sldMkLst>
      </pc:sldChg>
      <pc:sldChg chg="add del">
        <pc:chgData name="Roth, Dan" userId="18da4c67-dd89-43a7-9856-8592f867a23c" providerId="ADAL" clId="{9FAC5781-E1A1-492D-8E15-2AB7BA9377EB}" dt="2021-02-25T03:26:10.313" v="919"/>
        <pc:sldMkLst>
          <pc:docMk/>
          <pc:sldMk cId="3568087613" sldId="1596"/>
        </pc:sldMkLst>
      </pc:sldChg>
      <pc:sldChg chg="addSp delSp modSp new mod delAnim modAnim chgLayout">
        <pc:chgData name="Roth, Dan" userId="18da4c67-dd89-43a7-9856-8592f867a23c" providerId="ADAL" clId="{9FAC5781-E1A1-492D-8E15-2AB7BA9377EB}" dt="2021-02-25T15:14:51.209" v="5426"/>
        <pc:sldMkLst>
          <pc:docMk/>
          <pc:sldMk cId="2926051331" sldId="1597"/>
        </pc:sldMkLst>
        <pc:spChg chg="mod ord">
          <ac:chgData name="Roth, Dan" userId="18da4c67-dd89-43a7-9856-8592f867a23c" providerId="ADAL" clId="{9FAC5781-E1A1-492D-8E15-2AB7BA9377EB}" dt="2021-02-25T04:24:31.478" v="1642" actId="207"/>
          <ac:spMkLst>
            <pc:docMk/>
            <pc:sldMk cId="2926051331" sldId="1597"/>
            <ac:spMk id="2" creationId="{60114F93-2D6E-4308-8B9B-A274D61DB84A}"/>
          </ac:spMkLst>
        </pc:spChg>
        <pc:spChg chg="mod ord">
          <ac:chgData name="Roth, Dan" userId="18da4c67-dd89-43a7-9856-8592f867a23c" providerId="ADAL" clId="{9FAC5781-E1A1-492D-8E15-2AB7BA9377EB}" dt="2021-02-25T04:39:11.991" v="1914" actId="6549"/>
          <ac:spMkLst>
            <pc:docMk/>
            <pc:sldMk cId="2926051331" sldId="1597"/>
            <ac:spMk id="3" creationId="{EFC45403-FBE3-4645-BAE0-2C4195336264}"/>
          </ac:spMkLst>
        </pc:spChg>
        <pc:spChg chg="mod ord">
          <ac:chgData name="Roth, Dan" userId="18da4c67-dd89-43a7-9856-8592f867a23c" providerId="ADAL" clId="{9FAC5781-E1A1-492D-8E15-2AB7BA9377EB}" dt="2021-02-25T04:10:55.895" v="1291" actId="700"/>
          <ac:spMkLst>
            <pc:docMk/>
            <pc:sldMk cId="2926051331" sldId="1597"/>
            <ac:spMk id="4" creationId="{0B13597D-54AA-4991-95E2-4478560DB4DF}"/>
          </ac:spMkLst>
        </pc:spChg>
        <pc:spChg chg="add del mod ord">
          <ac:chgData name="Roth, Dan" userId="18da4c67-dd89-43a7-9856-8592f867a23c" providerId="ADAL" clId="{9FAC5781-E1A1-492D-8E15-2AB7BA9377EB}" dt="2021-02-25T04:09:26.838" v="1286" actId="700"/>
          <ac:spMkLst>
            <pc:docMk/>
            <pc:sldMk cId="2926051331" sldId="1597"/>
            <ac:spMk id="8" creationId="{096283BC-C26A-48EF-8A9B-F53BC10B17E3}"/>
          </ac:spMkLst>
        </pc:spChg>
        <pc:spChg chg="add del mod ord">
          <ac:chgData name="Roth, Dan" userId="18da4c67-dd89-43a7-9856-8592f867a23c" providerId="ADAL" clId="{9FAC5781-E1A1-492D-8E15-2AB7BA9377EB}" dt="2021-02-25T04:10:55.895" v="1291" actId="700"/>
          <ac:spMkLst>
            <pc:docMk/>
            <pc:sldMk cId="2926051331" sldId="1597"/>
            <ac:spMk id="9" creationId="{704FA2BE-8835-4EE8-8B96-9B278CD4A9D1}"/>
          </ac:spMkLst>
        </pc:spChg>
        <pc:spChg chg="add mod">
          <ac:chgData name="Roth, Dan" userId="18da4c67-dd89-43a7-9856-8592f867a23c" providerId="ADAL" clId="{9FAC5781-E1A1-492D-8E15-2AB7BA9377EB}" dt="2021-02-25T04:39:49.951" v="1950" actId="1036"/>
          <ac:spMkLst>
            <pc:docMk/>
            <pc:sldMk cId="2926051331" sldId="1597"/>
            <ac:spMk id="10" creationId="{0F26D26F-F16E-4148-97E1-B5102A9B4FAB}"/>
          </ac:spMkLst>
        </pc:spChg>
        <pc:spChg chg="add del mod">
          <ac:chgData name="Roth, Dan" userId="18da4c67-dd89-43a7-9856-8592f867a23c" providerId="ADAL" clId="{9FAC5781-E1A1-492D-8E15-2AB7BA9377EB}" dt="2021-02-25T04:12:16.192" v="1302" actId="478"/>
          <ac:spMkLst>
            <pc:docMk/>
            <pc:sldMk cId="2926051331" sldId="1597"/>
            <ac:spMk id="11" creationId="{90665582-B38C-406E-B941-F1EE059B9F95}"/>
          </ac:spMkLst>
        </pc:spChg>
        <pc:spChg chg="add mod">
          <ac:chgData name="Roth, Dan" userId="18da4c67-dd89-43a7-9856-8592f867a23c" providerId="ADAL" clId="{9FAC5781-E1A1-492D-8E15-2AB7BA9377EB}" dt="2021-02-25T04:39:49.951" v="1950" actId="1036"/>
          <ac:spMkLst>
            <pc:docMk/>
            <pc:sldMk cId="2926051331" sldId="1597"/>
            <ac:spMk id="12" creationId="{0F8062F0-B9BC-4C4C-8D26-A6D60A40F130}"/>
          </ac:spMkLst>
        </pc:spChg>
        <pc:spChg chg="add mod">
          <ac:chgData name="Roth, Dan" userId="18da4c67-dd89-43a7-9856-8592f867a23c" providerId="ADAL" clId="{9FAC5781-E1A1-492D-8E15-2AB7BA9377EB}" dt="2021-02-25T04:43:06.456" v="1963" actId="207"/>
          <ac:spMkLst>
            <pc:docMk/>
            <pc:sldMk cId="2926051331" sldId="1597"/>
            <ac:spMk id="18" creationId="{9C9F8AB2-0C07-4F97-898A-00E7E6281FCF}"/>
          </ac:spMkLst>
        </pc:spChg>
        <pc:spChg chg="add mod">
          <ac:chgData name="Roth, Dan" userId="18da4c67-dd89-43a7-9856-8592f867a23c" providerId="ADAL" clId="{9FAC5781-E1A1-492D-8E15-2AB7BA9377EB}" dt="2021-02-25T04:39:49.951" v="1950" actId="1036"/>
          <ac:spMkLst>
            <pc:docMk/>
            <pc:sldMk cId="2926051331" sldId="1597"/>
            <ac:spMk id="21" creationId="{61CAFA51-92FA-4132-9041-F65DA7952718}"/>
          </ac:spMkLst>
        </pc:spChg>
        <pc:spChg chg="add del mod">
          <ac:chgData name="Roth, Dan" userId="18da4c67-dd89-43a7-9856-8592f867a23c" providerId="ADAL" clId="{9FAC5781-E1A1-492D-8E15-2AB7BA9377EB}" dt="2021-02-25T04:29:25.462" v="1695"/>
          <ac:spMkLst>
            <pc:docMk/>
            <pc:sldMk cId="2926051331" sldId="1597"/>
            <ac:spMk id="23" creationId="{EC645108-6CFE-42D1-88DF-0C00EC9B31D3}"/>
          </ac:spMkLst>
        </pc:spChg>
        <pc:spChg chg="add del mod">
          <ac:chgData name="Roth, Dan" userId="18da4c67-dd89-43a7-9856-8592f867a23c" providerId="ADAL" clId="{9FAC5781-E1A1-492D-8E15-2AB7BA9377EB}" dt="2021-02-25T04:32:54.361" v="1833" actId="478"/>
          <ac:spMkLst>
            <pc:docMk/>
            <pc:sldMk cId="2926051331" sldId="1597"/>
            <ac:spMk id="25" creationId="{67ABAE65-BDA3-4F17-A451-35234CD71731}"/>
          </ac:spMkLst>
        </pc:spChg>
        <pc:spChg chg="add del mod">
          <ac:chgData name="Roth, Dan" userId="18da4c67-dd89-43a7-9856-8592f867a23c" providerId="ADAL" clId="{9FAC5781-E1A1-492D-8E15-2AB7BA9377EB}" dt="2021-02-25T04:32:47.678" v="1832" actId="478"/>
          <ac:spMkLst>
            <pc:docMk/>
            <pc:sldMk cId="2926051331" sldId="1597"/>
            <ac:spMk id="26" creationId="{60A8C2D9-80DB-4769-BA23-D37D06178D01}"/>
          </ac:spMkLst>
        </pc:spChg>
        <pc:spChg chg="add del mod">
          <ac:chgData name="Roth, Dan" userId="18da4c67-dd89-43a7-9856-8592f867a23c" providerId="ADAL" clId="{9FAC5781-E1A1-492D-8E15-2AB7BA9377EB}" dt="2021-02-25T04:33:00.855" v="1834" actId="478"/>
          <ac:spMkLst>
            <pc:docMk/>
            <pc:sldMk cId="2926051331" sldId="1597"/>
            <ac:spMk id="27" creationId="{80B7B855-5CF6-4530-9383-B483B9B7FEF0}"/>
          </ac:spMkLst>
        </pc:spChg>
        <pc:spChg chg="add del mod">
          <ac:chgData name="Roth, Dan" userId="18da4c67-dd89-43a7-9856-8592f867a23c" providerId="ADAL" clId="{9FAC5781-E1A1-492D-8E15-2AB7BA9377EB}" dt="2021-02-25T04:32:44.699" v="1831" actId="478"/>
          <ac:spMkLst>
            <pc:docMk/>
            <pc:sldMk cId="2926051331" sldId="1597"/>
            <ac:spMk id="28" creationId="{6FA78B8A-5C5A-45B1-9638-3F96686A424E}"/>
          </ac:spMkLst>
        </pc:spChg>
        <pc:spChg chg="add mod">
          <ac:chgData name="Roth, Dan" userId="18da4c67-dd89-43a7-9856-8592f867a23c" providerId="ADAL" clId="{9FAC5781-E1A1-492D-8E15-2AB7BA9377EB}" dt="2021-02-25T04:39:49.951" v="1950" actId="1036"/>
          <ac:spMkLst>
            <pc:docMk/>
            <pc:sldMk cId="2926051331" sldId="1597"/>
            <ac:spMk id="29" creationId="{8265FB10-1A0A-47B9-AA5A-D272D2146A33}"/>
          </ac:spMkLst>
        </pc:spChg>
        <pc:picChg chg="add mod">
          <ac:chgData name="Roth, Dan" userId="18da4c67-dd89-43a7-9856-8592f867a23c" providerId="ADAL" clId="{9FAC5781-E1A1-492D-8E15-2AB7BA9377EB}" dt="2021-02-25T04:03:25.522" v="998"/>
          <ac:picMkLst>
            <pc:docMk/>
            <pc:sldMk cId="2926051331" sldId="1597"/>
            <ac:picMk id="5" creationId="{36223C57-5833-4B01-91DB-11EEBCB8F558}"/>
          </ac:picMkLst>
        </pc:picChg>
        <pc:picChg chg="add mod">
          <ac:chgData name="Roth, Dan" userId="18da4c67-dd89-43a7-9856-8592f867a23c" providerId="ADAL" clId="{9FAC5781-E1A1-492D-8E15-2AB7BA9377EB}" dt="2021-02-25T04:03:25.522" v="998"/>
          <ac:picMkLst>
            <pc:docMk/>
            <pc:sldMk cId="2926051331" sldId="1597"/>
            <ac:picMk id="6" creationId="{2A5227D8-76C6-4975-A461-9F4FFF26C9F9}"/>
          </ac:picMkLst>
        </pc:picChg>
        <pc:picChg chg="add del mod">
          <ac:chgData name="Roth, Dan" userId="18da4c67-dd89-43a7-9856-8592f867a23c" providerId="ADAL" clId="{9FAC5781-E1A1-492D-8E15-2AB7BA9377EB}" dt="2021-02-25T04:08:56.625" v="1284" actId="478"/>
          <ac:picMkLst>
            <pc:docMk/>
            <pc:sldMk cId="2926051331" sldId="1597"/>
            <ac:picMk id="7" creationId="{4DE70A75-FF6E-4103-A643-3830CC8C6D92}"/>
          </ac:picMkLst>
        </pc:picChg>
        <pc:picChg chg="add del mod">
          <ac:chgData name="Roth, Dan" userId="18da4c67-dd89-43a7-9856-8592f867a23c" providerId="ADAL" clId="{9FAC5781-E1A1-492D-8E15-2AB7BA9377EB}" dt="2021-02-25T04:16:17.071" v="1377" actId="478"/>
          <ac:picMkLst>
            <pc:docMk/>
            <pc:sldMk cId="2926051331" sldId="1597"/>
            <ac:picMk id="13" creationId="{B2577DE6-D6CE-41A4-95CF-09B4370FD60E}"/>
          </ac:picMkLst>
        </pc:picChg>
        <pc:picChg chg="add mod">
          <ac:chgData name="Roth, Dan" userId="18da4c67-dd89-43a7-9856-8592f867a23c" providerId="ADAL" clId="{9FAC5781-E1A1-492D-8E15-2AB7BA9377EB}" dt="2021-02-25T04:39:49.951" v="1950" actId="1036"/>
          <ac:picMkLst>
            <pc:docMk/>
            <pc:sldMk cId="2926051331" sldId="1597"/>
            <ac:picMk id="19" creationId="{F0600D23-D53F-4372-8025-54B0E8A59E93}"/>
          </ac:picMkLst>
        </pc:picChg>
        <pc:picChg chg="add del mod">
          <ac:chgData name="Roth, Dan" userId="18da4c67-dd89-43a7-9856-8592f867a23c" providerId="ADAL" clId="{9FAC5781-E1A1-492D-8E15-2AB7BA9377EB}" dt="2021-02-25T04:29:25.462" v="1695"/>
          <ac:picMkLst>
            <pc:docMk/>
            <pc:sldMk cId="2926051331" sldId="1597"/>
            <ac:picMk id="22" creationId="{DB7CB071-EF7E-449A-B78C-119909224556}"/>
          </ac:picMkLst>
        </pc:picChg>
        <pc:picChg chg="add mod">
          <ac:chgData name="Roth, Dan" userId="18da4c67-dd89-43a7-9856-8592f867a23c" providerId="ADAL" clId="{9FAC5781-E1A1-492D-8E15-2AB7BA9377EB}" dt="2021-02-25T04:39:49.951" v="1950" actId="1036"/>
          <ac:picMkLst>
            <pc:docMk/>
            <pc:sldMk cId="2926051331" sldId="1597"/>
            <ac:picMk id="24" creationId="{C1C93667-DECF-405F-B1EB-8FD013DEC254}"/>
          </ac:picMkLst>
        </pc:picChg>
        <pc:picChg chg="add del mod">
          <ac:chgData name="Roth, Dan" userId="18da4c67-dd89-43a7-9856-8592f867a23c" providerId="ADAL" clId="{9FAC5781-E1A1-492D-8E15-2AB7BA9377EB}" dt="2021-02-25T04:15:05.427" v="1372" actId="478"/>
          <ac:picMkLst>
            <pc:docMk/>
            <pc:sldMk cId="2926051331" sldId="1597"/>
            <ac:picMk id="1026" creationId="{3788AE26-7370-40EB-AE2F-C0FA6B4BA59D}"/>
          </ac:picMkLst>
        </pc:picChg>
        <pc:picChg chg="add mod">
          <ac:chgData name="Roth, Dan" userId="18da4c67-dd89-43a7-9856-8592f867a23c" providerId="ADAL" clId="{9FAC5781-E1A1-492D-8E15-2AB7BA9377EB}" dt="2021-02-25T04:39:49.951" v="1950" actId="1036"/>
          <ac:picMkLst>
            <pc:docMk/>
            <pc:sldMk cId="2926051331" sldId="1597"/>
            <ac:picMk id="1028" creationId="{BA4DBEF5-F19A-4708-AFEB-4A605A1D7BA4}"/>
          </ac:picMkLst>
        </pc:picChg>
        <pc:picChg chg="add del mod">
          <ac:chgData name="Roth, Dan" userId="18da4c67-dd89-43a7-9856-8592f867a23c" providerId="ADAL" clId="{9FAC5781-E1A1-492D-8E15-2AB7BA9377EB}" dt="2021-02-25T04:17:45.783" v="1391" actId="478"/>
          <ac:picMkLst>
            <pc:docMk/>
            <pc:sldMk cId="2926051331" sldId="1597"/>
            <ac:picMk id="1030" creationId="{4580B391-E803-43BE-8A6E-67CB4F25CD23}"/>
          </ac:picMkLst>
        </pc:picChg>
        <pc:picChg chg="add mod">
          <ac:chgData name="Roth, Dan" userId="18da4c67-dd89-43a7-9856-8592f867a23c" providerId="ADAL" clId="{9FAC5781-E1A1-492D-8E15-2AB7BA9377EB}" dt="2021-02-25T04:39:49.951" v="1950" actId="1036"/>
          <ac:picMkLst>
            <pc:docMk/>
            <pc:sldMk cId="2926051331" sldId="1597"/>
            <ac:picMk id="1032" creationId="{0752F584-6A95-47F3-897D-C45680C21CD9}"/>
          </ac:picMkLst>
        </pc:picChg>
        <pc:cxnChg chg="add mod">
          <ac:chgData name="Roth, Dan" userId="18da4c67-dd89-43a7-9856-8592f867a23c" providerId="ADAL" clId="{9FAC5781-E1A1-492D-8E15-2AB7BA9377EB}" dt="2021-02-25T15:13:48.943" v="5422" actId="1582"/>
          <ac:cxnSpMkLst>
            <pc:docMk/>
            <pc:sldMk cId="2926051331" sldId="1597"/>
            <ac:cxnSpMk id="16" creationId="{F3777CC3-35D2-401A-836A-D4C20EB53DF6}"/>
          </ac:cxnSpMkLst>
        </pc:cxnChg>
      </pc:sldChg>
      <pc:sldChg chg="addSp delSp modSp new mod delAnim modAnim chgLayout">
        <pc:chgData name="Roth, Dan" userId="18da4c67-dd89-43a7-9856-8592f867a23c" providerId="ADAL" clId="{9FAC5781-E1A1-492D-8E15-2AB7BA9377EB}" dt="2021-02-25T06:42:48.365" v="3897" actId="207"/>
        <pc:sldMkLst>
          <pc:docMk/>
          <pc:sldMk cId="1803592409" sldId="1598"/>
        </pc:sldMkLst>
        <pc:spChg chg="mod ord">
          <ac:chgData name="Roth, Dan" userId="18da4c67-dd89-43a7-9856-8592f867a23c" providerId="ADAL" clId="{9FAC5781-E1A1-492D-8E15-2AB7BA9377EB}" dt="2021-02-25T05:05:46.734" v="2430" actId="700"/>
          <ac:spMkLst>
            <pc:docMk/>
            <pc:sldMk cId="1803592409" sldId="1598"/>
            <ac:spMk id="2" creationId="{AB1E6944-9FE8-4055-BDC3-559C8D01FF85}"/>
          </ac:spMkLst>
        </pc:spChg>
        <pc:spChg chg="del">
          <ac:chgData name="Roth, Dan" userId="18da4c67-dd89-43a7-9856-8592f867a23c" providerId="ADAL" clId="{9FAC5781-E1A1-492D-8E15-2AB7BA9377EB}" dt="2021-02-25T04:44:42.224" v="1974" actId="700"/>
          <ac:spMkLst>
            <pc:docMk/>
            <pc:sldMk cId="1803592409" sldId="1598"/>
            <ac:spMk id="3" creationId="{4D1AA81A-6AE4-483D-93DE-660774E864FB}"/>
          </ac:spMkLst>
        </pc:spChg>
        <pc:spChg chg="mod ord">
          <ac:chgData name="Roth, Dan" userId="18da4c67-dd89-43a7-9856-8592f867a23c" providerId="ADAL" clId="{9FAC5781-E1A1-492D-8E15-2AB7BA9377EB}" dt="2021-02-25T05:05:46.734" v="2430" actId="700"/>
          <ac:spMkLst>
            <pc:docMk/>
            <pc:sldMk cId="1803592409" sldId="1598"/>
            <ac:spMk id="4" creationId="{05D8C366-4B51-48F8-859E-10EB1D9BF5FC}"/>
          </ac:spMkLst>
        </pc:spChg>
        <pc:spChg chg="add del mod ord">
          <ac:chgData name="Roth, Dan" userId="18da4c67-dd89-43a7-9856-8592f867a23c" providerId="ADAL" clId="{9FAC5781-E1A1-492D-8E15-2AB7BA9377EB}" dt="2021-02-25T04:44:49.911" v="1975" actId="6264"/>
          <ac:spMkLst>
            <pc:docMk/>
            <pc:sldMk cId="1803592409" sldId="1598"/>
            <ac:spMk id="5" creationId="{484C5EED-25C5-4AC5-912A-B37936F99249}"/>
          </ac:spMkLst>
        </pc:spChg>
        <pc:spChg chg="add del mod">
          <ac:chgData name="Roth, Dan" userId="18da4c67-dd89-43a7-9856-8592f867a23c" providerId="ADAL" clId="{9FAC5781-E1A1-492D-8E15-2AB7BA9377EB}" dt="2021-02-25T04:44:49.911" v="1975" actId="6264"/>
          <ac:spMkLst>
            <pc:docMk/>
            <pc:sldMk cId="1803592409" sldId="1598"/>
            <ac:spMk id="6" creationId="{9CA31283-7114-42D7-AF12-BEF7E0BD1A3F}"/>
          </ac:spMkLst>
        </pc:spChg>
        <pc:spChg chg="add del mod">
          <ac:chgData name="Roth, Dan" userId="18da4c67-dd89-43a7-9856-8592f867a23c" providerId="ADAL" clId="{9FAC5781-E1A1-492D-8E15-2AB7BA9377EB}" dt="2021-02-25T04:44:49.911" v="1975" actId="6264"/>
          <ac:spMkLst>
            <pc:docMk/>
            <pc:sldMk cId="1803592409" sldId="1598"/>
            <ac:spMk id="7" creationId="{C65ED0A1-F451-4634-BF39-7AB55FB33981}"/>
          </ac:spMkLst>
        </pc:spChg>
        <pc:spChg chg="add mod ord">
          <ac:chgData name="Roth, Dan" userId="18da4c67-dd89-43a7-9856-8592f867a23c" providerId="ADAL" clId="{9FAC5781-E1A1-492D-8E15-2AB7BA9377EB}" dt="2021-02-25T06:42:48.365" v="3897" actId="207"/>
          <ac:spMkLst>
            <pc:docMk/>
            <pc:sldMk cId="1803592409" sldId="1598"/>
            <ac:spMk id="8" creationId="{60D2B3A4-6BA3-4523-8118-8C8A983DBDEC}"/>
          </ac:spMkLst>
        </pc:spChg>
        <pc:spChg chg="add del mod">
          <ac:chgData name="Roth, Dan" userId="18da4c67-dd89-43a7-9856-8592f867a23c" providerId="ADAL" clId="{9FAC5781-E1A1-492D-8E15-2AB7BA9377EB}" dt="2021-02-25T05:13:25.734" v="2504" actId="478"/>
          <ac:spMkLst>
            <pc:docMk/>
            <pc:sldMk cId="1803592409" sldId="1598"/>
            <ac:spMk id="9" creationId="{DF066816-E7B1-4655-9811-E1674DA35D39}"/>
          </ac:spMkLst>
        </pc:spChg>
        <pc:spChg chg="add del mod">
          <ac:chgData name="Roth, Dan" userId="18da4c67-dd89-43a7-9856-8592f867a23c" providerId="ADAL" clId="{9FAC5781-E1A1-492D-8E15-2AB7BA9377EB}" dt="2021-02-25T04:57:49.565" v="2128" actId="478"/>
          <ac:spMkLst>
            <pc:docMk/>
            <pc:sldMk cId="1803592409" sldId="1598"/>
            <ac:spMk id="11" creationId="{B1C53359-AF7A-448A-8E38-6CD4FB6B2F58}"/>
          </ac:spMkLst>
        </pc:spChg>
        <pc:spChg chg="add mod">
          <ac:chgData name="Roth, Dan" userId="18da4c67-dd89-43a7-9856-8592f867a23c" providerId="ADAL" clId="{9FAC5781-E1A1-492D-8E15-2AB7BA9377EB}" dt="2021-02-25T05:11:18.959" v="2462" actId="1036"/>
          <ac:spMkLst>
            <pc:docMk/>
            <pc:sldMk cId="1803592409" sldId="1598"/>
            <ac:spMk id="12" creationId="{AE477D4B-E087-4340-84C0-8D41828616BE}"/>
          </ac:spMkLst>
        </pc:spChg>
        <pc:spChg chg="add del mod">
          <ac:chgData name="Roth, Dan" userId="18da4c67-dd89-43a7-9856-8592f867a23c" providerId="ADAL" clId="{9FAC5781-E1A1-492D-8E15-2AB7BA9377EB}" dt="2021-02-25T04:56:26.224" v="2101" actId="478"/>
          <ac:spMkLst>
            <pc:docMk/>
            <pc:sldMk cId="1803592409" sldId="1598"/>
            <ac:spMk id="14" creationId="{5D3CCFF6-C2EA-450E-8339-DD4BD4305137}"/>
          </ac:spMkLst>
        </pc:spChg>
        <pc:spChg chg="add del mod">
          <ac:chgData name="Roth, Dan" userId="18da4c67-dd89-43a7-9856-8592f867a23c" providerId="ADAL" clId="{9FAC5781-E1A1-492D-8E15-2AB7BA9377EB}" dt="2021-02-25T04:59:09.758" v="2182" actId="478"/>
          <ac:spMkLst>
            <pc:docMk/>
            <pc:sldMk cId="1803592409" sldId="1598"/>
            <ac:spMk id="15" creationId="{E48F8AB5-A208-4F5E-81CF-E54417B3E61F}"/>
          </ac:spMkLst>
        </pc:spChg>
        <pc:spChg chg="add mod">
          <ac:chgData name="Roth, Dan" userId="18da4c67-dd89-43a7-9856-8592f867a23c" providerId="ADAL" clId="{9FAC5781-E1A1-492D-8E15-2AB7BA9377EB}" dt="2021-02-25T05:11:18.959" v="2462" actId="1036"/>
          <ac:spMkLst>
            <pc:docMk/>
            <pc:sldMk cId="1803592409" sldId="1598"/>
            <ac:spMk id="17" creationId="{B2E7BFFB-B79A-4AE1-AF75-43A87B641C87}"/>
          </ac:spMkLst>
        </pc:spChg>
        <pc:spChg chg="add del mod">
          <ac:chgData name="Roth, Dan" userId="18da4c67-dd89-43a7-9856-8592f867a23c" providerId="ADAL" clId="{9FAC5781-E1A1-492D-8E15-2AB7BA9377EB}" dt="2021-02-25T05:00:21.157" v="2199" actId="478"/>
          <ac:spMkLst>
            <pc:docMk/>
            <pc:sldMk cId="1803592409" sldId="1598"/>
            <ac:spMk id="18" creationId="{54CFB957-886D-41A2-97F6-4A65BF1205DF}"/>
          </ac:spMkLst>
        </pc:spChg>
        <pc:spChg chg="add del mod">
          <ac:chgData name="Roth, Dan" userId="18da4c67-dd89-43a7-9856-8592f867a23c" providerId="ADAL" clId="{9FAC5781-E1A1-492D-8E15-2AB7BA9377EB}" dt="2021-02-25T05:01:08.694" v="2241" actId="478"/>
          <ac:spMkLst>
            <pc:docMk/>
            <pc:sldMk cId="1803592409" sldId="1598"/>
            <ac:spMk id="19" creationId="{6A9F8E5E-AC72-4627-AFC3-2E2A06E90C74}"/>
          </ac:spMkLst>
        </pc:spChg>
        <pc:spChg chg="add mod">
          <ac:chgData name="Roth, Dan" userId="18da4c67-dd89-43a7-9856-8592f867a23c" providerId="ADAL" clId="{9FAC5781-E1A1-492D-8E15-2AB7BA9377EB}" dt="2021-02-25T05:01:52.218" v="2269" actId="1035"/>
          <ac:spMkLst>
            <pc:docMk/>
            <pc:sldMk cId="1803592409" sldId="1598"/>
            <ac:spMk id="20" creationId="{7408B31D-1746-447D-9C5C-BBE9469EEDF1}"/>
          </ac:spMkLst>
        </pc:spChg>
        <pc:spChg chg="add del mod">
          <ac:chgData name="Roth, Dan" userId="18da4c67-dd89-43a7-9856-8592f867a23c" providerId="ADAL" clId="{9FAC5781-E1A1-492D-8E15-2AB7BA9377EB}" dt="2021-02-25T05:02:40.180" v="2270" actId="478"/>
          <ac:spMkLst>
            <pc:docMk/>
            <pc:sldMk cId="1803592409" sldId="1598"/>
            <ac:spMk id="23" creationId="{0E6FE398-934F-46D1-A308-8F92864975C5}"/>
          </ac:spMkLst>
        </pc:spChg>
        <pc:spChg chg="add mod">
          <ac:chgData name="Roth, Dan" userId="18da4c67-dd89-43a7-9856-8592f867a23c" providerId="ADAL" clId="{9FAC5781-E1A1-492D-8E15-2AB7BA9377EB}" dt="2021-02-25T05:14:11.805" v="2508" actId="208"/>
          <ac:spMkLst>
            <pc:docMk/>
            <pc:sldMk cId="1803592409" sldId="1598"/>
            <ac:spMk id="27" creationId="{5A58BE74-2FA4-40D6-AE95-7BB8086392D3}"/>
          </ac:spMkLst>
        </pc:spChg>
        <pc:spChg chg="add mod">
          <ac:chgData name="Roth, Dan" userId="18da4c67-dd89-43a7-9856-8592f867a23c" providerId="ADAL" clId="{9FAC5781-E1A1-492D-8E15-2AB7BA9377EB}" dt="2021-02-25T05:01:52.218" v="2269" actId="1035"/>
          <ac:spMkLst>
            <pc:docMk/>
            <pc:sldMk cId="1803592409" sldId="1598"/>
            <ac:spMk id="28" creationId="{13350CBB-0916-4A64-B96E-D09FBB4DD3F1}"/>
          </ac:spMkLst>
        </pc:spChg>
        <pc:spChg chg="add del mod">
          <ac:chgData name="Roth, Dan" userId="18da4c67-dd89-43a7-9856-8592f867a23c" providerId="ADAL" clId="{9FAC5781-E1A1-492D-8E15-2AB7BA9377EB}" dt="2021-02-25T04:57:04.812" v="2115"/>
          <ac:spMkLst>
            <pc:docMk/>
            <pc:sldMk cId="1803592409" sldId="1598"/>
            <ac:spMk id="29" creationId="{12E72F6E-B1AA-4E23-B1FF-EA28247A6C9B}"/>
          </ac:spMkLst>
        </pc:spChg>
        <pc:spChg chg="add mod">
          <ac:chgData name="Roth, Dan" userId="18da4c67-dd89-43a7-9856-8592f867a23c" providerId="ADAL" clId="{9FAC5781-E1A1-492D-8E15-2AB7BA9377EB}" dt="2021-02-25T05:01:52.218" v="2269" actId="1035"/>
          <ac:spMkLst>
            <pc:docMk/>
            <pc:sldMk cId="1803592409" sldId="1598"/>
            <ac:spMk id="31" creationId="{9580B8C0-12CB-4F5C-84F1-E0771563E565}"/>
          </ac:spMkLst>
        </pc:spChg>
        <pc:spChg chg="add mod">
          <ac:chgData name="Roth, Dan" userId="18da4c67-dd89-43a7-9856-8592f867a23c" providerId="ADAL" clId="{9FAC5781-E1A1-492D-8E15-2AB7BA9377EB}" dt="2021-02-25T05:01:52.218" v="2269" actId="1035"/>
          <ac:spMkLst>
            <pc:docMk/>
            <pc:sldMk cId="1803592409" sldId="1598"/>
            <ac:spMk id="32" creationId="{8584B417-6988-43CC-8F6E-85BDE073AAAE}"/>
          </ac:spMkLst>
        </pc:spChg>
        <pc:spChg chg="add mod">
          <ac:chgData name="Roth, Dan" userId="18da4c67-dd89-43a7-9856-8592f867a23c" providerId="ADAL" clId="{9FAC5781-E1A1-492D-8E15-2AB7BA9377EB}" dt="2021-02-25T05:10:39.214" v="2454" actId="1076"/>
          <ac:spMkLst>
            <pc:docMk/>
            <pc:sldMk cId="1803592409" sldId="1598"/>
            <ac:spMk id="33" creationId="{62F71701-F852-4891-9F9A-A58F927F576A}"/>
          </ac:spMkLst>
        </pc:spChg>
        <pc:spChg chg="add mod">
          <ac:chgData name="Roth, Dan" userId="18da4c67-dd89-43a7-9856-8592f867a23c" providerId="ADAL" clId="{9FAC5781-E1A1-492D-8E15-2AB7BA9377EB}" dt="2021-02-25T05:11:37.631" v="2464" actId="1076"/>
          <ac:spMkLst>
            <pc:docMk/>
            <pc:sldMk cId="1803592409" sldId="1598"/>
            <ac:spMk id="34" creationId="{FC03B5AF-16D1-44EA-B7FC-F1C07941F87E}"/>
          </ac:spMkLst>
        </pc:spChg>
        <pc:picChg chg="add mod">
          <ac:chgData name="Roth, Dan" userId="18da4c67-dd89-43a7-9856-8592f867a23c" providerId="ADAL" clId="{9FAC5781-E1A1-492D-8E15-2AB7BA9377EB}" dt="2021-02-25T05:01:52.218" v="2269" actId="1035"/>
          <ac:picMkLst>
            <pc:docMk/>
            <pc:sldMk cId="1803592409" sldId="1598"/>
            <ac:picMk id="10" creationId="{CB8C386C-05E8-454E-A8AA-F0C0F1B3649C}"/>
          </ac:picMkLst>
        </pc:picChg>
        <pc:picChg chg="add del mod">
          <ac:chgData name="Roth, Dan" userId="18da4c67-dd89-43a7-9856-8592f867a23c" providerId="ADAL" clId="{9FAC5781-E1A1-492D-8E15-2AB7BA9377EB}" dt="2021-02-25T04:51:49.489" v="2048" actId="478"/>
          <ac:picMkLst>
            <pc:docMk/>
            <pc:sldMk cId="1803592409" sldId="1598"/>
            <ac:picMk id="13" creationId="{A6980EAF-5269-448F-B793-4C17466D0A39}"/>
          </ac:picMkLst>
        </pc:picChg>
        <pc:picChg chg="add mod">
          <ac:chgData name="Roth, Dan" userId="18da4c67-dd89-43a7-9856-8592f867a23c" providerId="ADAL" clId="{9FAC5781-E1A1-492D-8E15-2AB7BA9377EB}" dt="2021-02-25T05:11:51.310" v="2477" actId="1038"/>
          <ac:picMkLst>
            <pc:docMk/>
            <pc:sldMk cId="1803592409" sldId="1598"/>
            <ac:picMk id="16" creationId="{1433D736-DE04-4C36-A20E-29863DDC4472}"/>
          </ac:picMkLst>
        </pc:picChg>
        <pc:picChg chg="add del mod">
          <ac:chgData name="Roth, Dan" userId="18da4c67-dd89-43a7-9856-8592f867a23c" providerId="ADAL" clId="{9FAC5781-E1A1-492D-8E15-2AB7BA9377EB}" dt="2021-02-25T05:07:29.966" v="2437" actId="478"/>
          <ac:picMkLst>
            <pc:docMk/>
            <pc:sldMk cId="1803592409" sldId="1598"/>
            <ac:picMk id="21" creationId="{FBA64B83-35EA-4EDE-A4B1-E737714AAC4A}"/>
          </ac:picMkLst>
        </pc:picChg>
        <pc:picChg chg="add del mod">
          <ac:chgData name="Roth, Dan" userId="18da4c67-dd89-43a7-9856-8592f867a23c" providerId="ADAL" clId="{9FAC5781-E1A1-492D-8E15-2AB7BA9377EB}" dt="2021-02-25T04:51:55.720" v="2049" actId="478"/>
          <ac:picMkLst>
            <pc:docMk/>
            <pc:sldMk cId="1803592409" sldId="1598"/>
            <ac:picMk id="22" creationId="{76607881-DE1A-4FB2-BABC-CA5697DA8FB1}"/>
          </ac:picMkLst>
        </pc:picChg>
        <pc:picChg chg="add mod">
          <ac:chgData name="Roth, Dan" userId="18da4c67-dd89-43a7-9856-8592f867a23c" providerId="ADAL" clId="{9FAC5781-E1A1-492D-8E15-2AB7BA9377EB}" dt="2021-02-25T05:01:52.218" v="2269" actId="1035"/>
          <ac:picMkLst>
            <pc:docMk/>
            <pc:sldMk cId="1803592409" sldId="1598"/>
            <ac:picMk id="26" creationId="{408489F7-97BC-4C84-ACC1-F79A7A2F62A6}"/>
          </ac:picMkLst>
        </pc:picChg>
        <pc:picChg chg="add mod">
          <ac:chgData name="Roth, Dan" userId="18da4c67-dd89-43a7-9856-8592f867a23c" providerId="ADAL" clId="{9FAC5781-E1A1-492D-8E15-2AB7BA9377EB}" dt="2021-02-25T05:12:01.279" v="2498" actId="1035"/>
          <ac:picMkLst>
            <pc:docMk/>
            <pc:sldMk cId="1803592409" sldId="1598"/>
            <ac:picMk id="35" creationId="{36C3CF8E-C0A5-40B9-9B9F-0A8E74F8E075}"/>
          </ac:picMkLst>
        </pc:picChg>
        <pc:picChg chg="add mod">
          <ac:chgData name="Roth, Dan" userId="18da4c67-dd89-43a7-9856-8592f867a23c" providerId="ADAL" clId="{9FAC5781-E1A1-492D-8E15-2AB7BA9377EB}" dt="2021-02-25T05:12:01.279" v="2498" actId="1035"/>
          <ac:picMkLst>
            <pc:docMk/>
            <pc:sldMk cId="1803592409" sldId="1598"/>
            <ac:picMk id="36" creationId="{58087422-D6EC-4F8B-91B2-4E1F52CCF9B9}"/>
          </ac:picMkLst>
        </pc:picChg>
        <pc:picChg chg="add del mod">
          <ac:chgData name="Roth, Dan" userId="18da4c67-dd89-43a7-9856-8592f867a23c" providerId="ADAL" clId="{9FAC5781-E1A1-492D-8E15-2AB7BA9377EB}" dt="2021-02-25T04:50:37.928" v="2043"/>
          <ac:picMkLst>
            <pc:docMk/>
            <pc:sldMk cId="1803592409" sldId="1598"/>
            <ac:picMk id="2050" creationId="{BFB33EC2-684E-4CF4-B7FC-A48B8A67EF3C}"/>
          </ac:picMkLst>
        </pc:picChg>
        <pc:picChg chg="add mod">
          <ac:chgData name="Roth, Dan" userId="18da4c67-dd89-43a7-9856-8592f867a23c" providerId="ADAL" clId="{9FAC5781-E1A1-492D-8E15-2AB7BA9377EB}" dt="2021-02-25T05:01:52.218" v="2269" actId="1035"/>
          <ac:picMkLst>
            <pc:docMk/>
            <pc:sldMk cId="1803592409" sldId="1598"/>
            <ac:picMk id="2052" creationId="{DFC94601-8D9E-4A38-ACDF-D2B500BFE698}"/>
          </ac:picMkLst>
        </pc:picChg>
      </pc:sldChg>
      <pc:sldChg chg="add del">
        <pc:chgData name="Roth, Dan" userId="18da4c67-dd89-43a7-9856-8592f867a23c" providerId="ADAL" clId="{9FAC5781-E1A1-492D-8E15-2AB7BA9377EB}" dt="2021-02-25T04:03:31.668" v="999" actId="47"/>
        <pc:sldMkLst>
          <pc:docMk/>
          <pc:sldMk cId="4277143597" sldId="1598"/>
        </pc:sldMkLst>
      </pc:sldChg>
      <pc:sldChg chg="add del">
        <pc:chgData name="Roth, Dan" userId="18da4c67-dd89-43a7-9856-8592f867a23c" providerId="ADAL" clId="{9FAC5781-E1A1-492D-8E15-2AB7BA9377EB}" dt="2021-02-25T06:30:21.540" v="3892" actId="47"/>
        <pc:sldMkLst>
          <pc:docMk/>
          <pc:sldMk cId="1038997101" sldId="1599"/>
        </pc:sldMkLst>
      </pc:sldChg>
      <pc:sldChg chg="add del">
        <pc:chgData name="Roth, Dan" userId="18da4c67-dd89-43a7-9856-8592f867a23c" providerId="ADAL" clId="{9FAC5781-E1A1-492D-8E15-2AB7BA9377EB}" dt="2021-02-25T06:30:20.212" v="3891" actId="47"/>
        <pc:sldMkLst>
          <pc:docMk/>
          <pc:sldMk cId="1675360543" sldId="1600"/>
        </pc:sldMkLst>
      </pc:sldChg>
      <pc:sldChg chg="addSp delSp modSp add del mod modAnim modShow">
        <pc:chgData name="Roth, Dan" userId="18da4c67-dd89-43a7-9856-8592f867a23c" providerId="ADAL" clId="{9FAC5781-E1A1-492D-8E15-2AB7BA9377EB}" dt="2021-02-25T06:36:51.772" v="3895" actId="2696"/>
        <pc:sldMkLst>
          <pc:docMk/>
          <pc:sldMk cId="1315744714" sldId="1601"/>
        </pc:sldMkLst>
        <pc:spChg chg="mod">
          <ac:chgData name="Roth, Dan" userId="18da4c67-dd89-43a7-9856-8592f867a23c" providerId="ADAL" clId="{9FAC5781-E1A1-492D-8E15-2AB7BA9377EB}" dt="2021-02-25T05:58:37.932" v="3158" actId="5793"/>
          <ac:spMkLst>
            <pc:docMk/>
            <pc:sldMk cId="1315744714" sldId="1601"/>
            <ac:spMk id="8" creationId="{60D2B3A4-6BA3-4523-8118-8C8A983DBDEC}"/>
          </ac:spMkLst>
        </pc:spChg>
        <pc:spChg chg="del">
          <ac:chgData name="Roth, Dan" userId="18da4c67-dd89-43a7-9856-8592f867a23c" providerId="ADAL" clId="{9FAC5781-E1A1-492D-8E15-2AB7BA9377EB}" dt="2021-02-25T05:28:39.872" v="2604" actId="478"/>
          <ac:spMkLst>
            <pc:docMk/>
            <pc:sldMk cId="1315744714" sldId="1601"/>
            <ac:spMk id="12" creationId="{AE477D4B-E087-4340-84C0-8D41828616BE}"/>
          </ac:spMkLst>
        </pc:spChg>
        <pc:spChg chg="del">
          <ac:chgData name="Roth, Dan" userId="18da4c67-dd89-43a7-9856-8592f867a23c" providerId="ADAL" clId="{9FAC5781-E1A1-492D-8E15-2AB7BA9377EB}" dt="2021-02-25T05:28:39.872" v="2604" actId="478"/>
          <ac:spMkLst>
            <pc:docMk/>
            <pc:sldMk cId="1315744714" sldId="1601"/>
            <ac:spMk id="17" creationId="{B2E7BFFB-B79A-4AE1-AF75-43A87B641C87}"/>
          </ac:spMkLst>
        </pc:spChg>
        <pc:spChg chg="del">
          <ac:chgData name="Roth, Dan" userId="18da4c67-dd89-43a7-9856-8592f867a23c" providerId="ADAL" clId="{9FAC5781-E1A1-492D-8E15-2AB7BA9377EB}" dt="2021-02-25T05:28:39.872" v="2604" actId="478"/>
          <ac:spMkLst>
            <pc:docMk/>
            <pc:sldMk cId="1315744714" sldId="1601"/>
            <ac:spMk id="20" creationId="{7408B31D-1746-447D-9C5C-BBE9469EEDF1}"/>
          </ac:spMkLst>
        </pc:spChg>
        <pc:spChg chg="add mod">
          <ac:chgData name="Roth, Dan" userId="18da4c67-dd89-43a7-9856-8592f867a23c" providerId="ADAL" clId="{9FAC5781-E1A1-492D-8E15-2AB7BA9377EB}" dt="2021-02-25T05:33:01.602" v="2675" actId="12788"/>
          <ac:spMkLst>
            <pc:docMk/>
            <pc:sldMk cId="1315744714" sldId="1601"/>
            <ac:spMk id="21" creationId="{E2753467-7C09-4CF0-9B1B-F915BC9C85E7}"/>
          </ac:spMkLst>
        </pc:spChg>
        <pc:spChg chg="add mod">
          <ac:chgData name="Roth, Dan" userId="18da4c67-dd89-43a7-9856-8592f867a23c" providerId="ADAL" clId="{9FAC5781-E1A1-492D-8E15-2AB7BA9377EB}" dt="2021-02-25T05:33:01.602" v="2675" actId="12788"/>
          <ac:spMkLst>
            <pc:docMk/>
            <pc:sldMk cId="1315744714" sldId="1601"/>
            <ac:spMk id="22" creationId="{BDA7808E-C3CD-402C-9C0A-AB7B7AB3B5D9}"/>
          </ac:spMkLst>
        </pc:spChg>
        <pc:spChg chg="add mod">
          <ac:chgData name="Roth, Dan" userId="18da4c67-dd89-43a7-9856-8592f867a23c" providerId="ADAL" clId="{9FAC5781-E1A1-492D-8E15-2AB7BA9377EB}" dt="2021-02-25T05:49:18.495" v="3137" actId="12788"/>
          <ac:spMkLst>
            <pc:docMk/>
            <pc:sldMk cId="1315744714" sldId="1601"/>
            <ac:spMk id="23" creationId="{7FD5D798-3F76-4B7C-A0CA-442702D9F0E4}"/>
          </ac:spMkLst>
        </pc:spChg>
        <pc:spChg chg="add mod">
          <ac:chgData name="Roth, Dan" userId="18da4c67-dd89-43a7-9856-8592f867a23c" providerId="ADAL" clId="{9FAC5781-E1A1-492D-8E15-2AB7BA9377EB}" dt="2021-02-25T05:49:24.916" v="3138" actId="12788"/>
          <ac:spMkLst>
            <pc:docMk/>
            <pc:sldMk cId="1315744714" sldId="1601"/>
            <ac:spMk id="25" creationId="{16E43E5B-FF52-4B1A-B995-5B4D76D855CC}"/>
          </ac:spMkLst>
        </pc:spChg>
        <pc:spChg chg="del">
          <ac:chgData name="Roth, Dan" userId="18da4c67-dd89-43a7-9856-8592f867a23c" providerId="ADAL" clId="{9FAC5781-E1A1-492D-8E15-2AB7BA9377EB}" dt="2021-02-25T05:28:39.872" v="2604" actId="478"/>
          <ac:spMkLst>
            <pc:docMk/>
            <pc:sldMk cId="1315744714" sldId="1601"/>
            <ac:spMk id="27" creationId="{5A58BE74-2FA4-40D6-AE95-7BB8086392D3}"/>
          </ac:spMkLst>
        </pc:spChg>
        <pc:spChg chg="del">
          <ac:chgData name="Roth, Dan" userId="18da4c67-dd89-43a7-9856-8592f867a23c" providerId="ADAL" clId="{9FAC5781-E1A1-492D-8E15-2AB7BA9377EB}" dt="2021-02-25T05:28:39.872" v="2604" actId="478"/>
          <ac:spMkLst>
            <pc:docMk/>
            <pc:sldMk cId="1315744714" sldId="1601"/>
            <ac:spMk id="28" creationId="{13350CBB-0916-4A64-B96E-D09FBB4DD3F1}"/>
          </ac:spMkLst>
        </pc:spChg>
        <pc:spChg chg="add mod">
          <ac:chgData name="Roth, Dan" userId="18da4c67-dd89-43a7-9856-8592f867a23c" providerId="ADAL" clId="{9FAC5781-E1A1-492D-8E15-2AB7BA9377EB}" dt="2021-02-25T05:49:18.495" v="3137" actId="12788"/>
          <ac:spMkLst>
            <pc:docMk/>
            <pc:sldMk cId="1315744714" sldId="1601"/>
            <ac:spMk id="29" creationId="{29D4904E-28B4-4D26-AF2F-B6B99D9DDF74}"/>
          </ac:spMkLst>
        </pc:spChg>
        <pc:spChg chg="add mod">
          <ac:chgData name="Roth, Dan" userId="18da4c67-dd89-43a7-9856-8592f867a23c" providerId="ADAL" clId="{9FAC5781-E1A1-492D-8E15-2AB7BA9377EB}" dt="2021-02-25T05:49:24.916" v="3138" actId="12788"/>
          <ac:spMkLst>
            <pc:docMk/>
            <pc:sldMk cId="1315744714" sldId="1601"/>
            <ac:spMk id="30" creationId="{D9484CA6-178C-441E-9C90-923B63E2F92B}"/>
          </ac:spMkLst>
        </pc:spChg>
        <pc:spChg chg="del">
          <ac:chgData name="Roth, Dan" userId="18da4c67-dd89-43a7-9856-8592f867a23c" providerId="ADAL" clId="{9FAC5781-E1A1-492D-8E15-2AB7BA9377EB}" dt="2021-02-25T05:28:39.872" v="2604" actId="478"/>
          <ac:spMkLst>
            <pc:docMk/>
            <pc:sldMk cId="1315744714" sldId="1601"/>
            <ac:spMk id="31" creationId="{9580B8C0-12CB-4F5C-84F1-E0771563E565}"/>
          </ac:spMkLst>
        </pc:spChg>
        <pc:spChg chg="del">
          <ac:chgData name="Roth, Dan" userId="18da4c67-dd89-43a7-9856-8592f867a23c" providerId="ADAL" clId="{9FAC5781-E1A1-492D-8E15-2AB7BA9377EB}" dt="2021-02-25T05:28:39.872" v="2604" actId="478"/>
          <ac:spMkLst>
            <pc:docMk/>
            <pc:sldMk cId="1315744714" sldId="1601"/>
            <ac:spMk id="32" creationId="{8584B417-6988-43CC-8F6E-85BDE073AAAE}"/>
          </ac:spMkLst>
        </pc:spChg>
        <pc:spChg chg="del">
          <ac:chgData name="Roth, Dan" userId="18da4c67-dd89-43a7-9856-8592f867a23c" providerId="ADAL" clId="{9FAC5781-E1A1-492D-8E15-2AB7BA9377EB}" dt="2021-02-25T05:28:39.872" v="2604" actId="478"/>
          <ac:spMkLst>
            <pc:docMk/>
            <pc:sldMk cId="1315744714" sldId="1601"/>
            <ac:spMk id="33" creationId="{62F71701-F852-4891-9F9A-A58F927F576A}"/>
          </ac:spMkLst>
        </pc:spChg>
        <pc:spChg chg="del">
          <ac:chgData name="Roth, Dan" userId="18da4c67-dd89-43a7-9856-8592f867a23c" providerId="ADAL" clId="{9FAC5781-E1A1-492D-8E15-2AB7BA9377EB}" dt="2021-02-25T05:28:39.872" v="2604" actId="478"/>
          <ac:spMkLst>
            <pc:docMk/>
            <pc:sldMk cId="1315744714" sldId="1601"/>
            <ac:spMk id="34" creationId="{FC03B5AF-16D1-44EA-B7FC-F1C07941F87E}"/>
          </ac:spMkLst>
        </pc:spChg>
        <pc:spChg chg="add mod">
          <ac:chgData name="Roth, Dan" userId="18da4c67-dd89-43a7-9856-8592f867a23c" providerId="ADAL" clId="{9FAC5781-E1A1-492D-8E15-2AB7BA9377EB}" dt="2021-02-25T05:49:55.185" v="3145" actId="1076"/>
          <ac:spMkLst>
            <pc:docMk/>
            <pc:sldMk cId="1315744714" sldId="1601"/>
            <ac:spMk id="37" creationId="{8EAAE491-E973-4FD1-A523-FE296810EFDA}"/>
          </ac:spMkLst>
        </pc:spChg>
        <pc:spChg chg="add mod">
          <ac:chgData name="Roth, Dan" userId="18da4c67-dd89-43a7-9856-8592f867a23c" providerId="ADAL" clId="{9FAC5781-E1A1-492D-8E15-2AB7BA9377EB}" dt="2021-02-25T05:50:55.485" v="3154" actId="1076"/>
          <ac:spMkLst>
            <pc:docMk/>
            <pc:sldMk cId="1315744714" sldId="1601"/>
            <ac:spMk id="38" creationId="{03F53F08-3481-4442-8247-884F8FA1259E}"/>
          </ac:spMkLst>
        </pc:spChg>
        <pc:spChg chg="add mod">
          <ac:chgData name="Roth, Dan" userId="18da4c67-dd89-43a7-9856-8592f867a23c" providerId="ADAL" clId="{9FAC5781-E1A1-492D-8E15-2AB7BA9377EB}" dt="2021-02-25T05:50:59.345" v="3155" actId="1076"/>
          <ac:spMkLst>
            <pc:docMk/>
            <pc:sldMk cId="1315744714" sldId="1601"/>
            <ac:spMk id="39" creationId="{A437EDB4-DEDA-43A7-9195-E53326A02F05}"/>
          </ac:spMkLst>
        </pc:spChg>
        <pc:spChg chg="add mod">
          <ac:chgData name="Roth, Dan" userId="18da4c67-dd89-43a7-9856-8592f867a23c" providerId="ADAL" clId="{9FAC5781-E1A1-492D-8E15-2AB7BA9377EB}" dt="2021-02-25T06:03:53.606" v="3418" actId="1076"/>
          <ac:spMkLst>
            <pc:docMk/>
            <pc:sldMk cId="1315744714" sldId="1601"/>
            <ac:spMk id="40" creationId="{5FE67DB2-CC05-451B-A17B-476EB2C4CC84}"/>
          </ac:spMkLst>
        </pc:spChg>
        <pc:spChg chg="add mod">
          <ac:chgData name="Roth, Dan" userId="18da4c67-dd89-43a7-9856-8592f867a23c" providerId="ADAL" clId="{9FAC5781-E1A1-492D-8E15-2AB7BA9377EB}" dt="2021-02-25T05:50:47.735" v="3153" actId="1076"/>
          <ac:spMkLst>
            <pc:docMk/>
            <pc:sldMk cId="1315744714" sldId="1601"/>
            <ac:spMk id="41" creationId="{AA01084A-D58A-442D-9EEA-1D3EADD43F41}"/>
          </ac:spMkLst>
        </pc:spChg>
        <pc:spChg chg="add del">
          <ac:chgData name="Roth, Dan" userId="18da4c67-dd89-43a7-9856-8592f867a23c" providerId="ADAL" clId="{9FAC5781-E1A1-492D-8E15-2AB7BA9377EB}" dt="2021-02-25T05:59:35.106" v="3160" actId="22"/>
          <ac:spMkLst>
            <pc:docMk/>
            <pc:sldMk cId="1315744714" sldId="1601"/>
            <ac:spMk id="42" creationId="{AD9CCEC1-01FE-4961-B9C9-BD6CD0AF92C2}"/>
          </ac:spMkLst>
        </pc:spChg>
        <pc:spChg chg="add mod">
          <ac:chgData name="Roth, Dan" userId="18da4c67-dd89-43a7-9856-8592f867a23c" providerId="ADAL" clId="{9FAC5781-E1A1-492D-8E15-2AB7BA9377EB}" dt="2021-02-25T06:02:30.917" v="3291" actId="208"/>
          <ac:spMkLst>
            <pc:docMk/>
            <pc:sldMk cId="1315744714" sldId="1601"/>
            <ac:spMk id="43" creationId="{C7FD1305-BBBA-423E-8BC2-36321AE955C5}"/>
          </ac:spMkLst>
        </pc:spChg>
        <pc:spChg chg="add mod">
          <ac:chgData name="Roth, Dan" userId="18da4c67-dd89-43a7-9856-8592f867a23c" providerId="ADAL" clId="{9FAC5781-E1A1-492D-8E15-2AB7BA9377EB}" dt="2021-02-25T06:02:27.375" v="3289" actId="207"/>
          <ac:spMkLst>
            <pc:docMk/>
            <pc:sldMk cId="1315744714" sldId="1601"/>
            <ac:spMk id="44" creationId="{5EDE1225-4F4B-4477-84C3-F702F7536785}"/>
          </ac:spMkLst>
        </pc:spChg>
        <pc:picChg chg="del">
          <ac:chgData name="Roth, Dan" userId="18da4c67-dd89-43a7-9856-8592f867a23c" providerId="ADAL" clId="{9FAC5781-E1A1-492D-8E15-2AB7BA9377EB}" dt="2021-02-25T05:28:39.872" v="2604" actId="478"/>
          <ac:picMkLst>
            <pc:docMk/>
            <pc:sldMk cId="1315744714" sldId="1601"/>
            <ac:picMk id="10" creationId="{CB8C386C-05E8-454E-A8AA-F0C0F1B3649C}"/>
          </ac:picMkLst>
        </pc:picChg>
        <pc:picChg chg="add del">
          <ac:chgData name="Roth, Dan" userId="18da4c67-dd89-43a7-9856-8592f867a23c" providerId="ADAL" clId="{9FAC5781-E1A1-492D-8E15-2AB7BA9377EB}" dt="2021-02-25T06:07:30.277" v="3430" actId="22"/>
          <ac:picMkLst>
            <pc:docMk/>
            <pc:sldMk cId="1315744714" sldId="1601"/>
            <ac:picMk id="13" creationId="{7BF9A4BF-3E6E-401B-BEE7-50B5C80512C0}"/>
          </ac:picMkLst>
        </pc:picChg>
        <pc:picChg chg="del">
          <ac:chgData name="Roth, Dan" userId="18da4c67-dd89-43a7-9856-8592f867a23c" providerId="ADAL" clId="{9FAC5781-E1A1-492D-8E15-2AB7BA9377EB}" dt="2021-02-25T05:28:39.872" v="2604" actId="478"/>
          <ac:picMkLst>
            <pc:docMk/>
            <pc:sldMk cId="1315744714" sldId="1601"/>
            <ac:picMk id="16" creationId="{1433D736-DE04-4C36-A20E-29863DDC4472}"/>
          </ac:picMkLst>
        </pc:picChg>
        <pc:picChg chg="del">
          <ac:chgData name="Roth, Dan" userId="18da4c67-dd89-43a7-9856-8592f867a23c" providerId="ADAL" clId="{9FAC5781-E1A1-492D-8E15-2AB7BA9377EB}" dt="2021-02-25T05:28:39.872" v="2604" actId="478"/>
          <ac:picMkLst>
            <pc:docMk/>
            <pc:sldMk cId="1315744714" sldId="1601"/>
            <ac:picMk id="26" creationId="{408489F7-97BC-4C84-ACC1-F79A7A2F62A6}"/>
          </ac:picMkLst>
        </pc:picChg>
        <pc:picChg chg="del">
          <ac:chgData name="Roth, Dan" userId="18da4c67-dd89-43a7-9856-8592f867a23c" providerId="ADAL" clId="{9FAC5781-E1A1-492D-8E15-2AB7BA9377EB}" dt="2021-02-25T05:28:39.872" v="2604" actId="478"/>
          <ac:picMkLst>
            <pc:docMk/>
            <pc:sldMk cId="1315744714" sldId="1601"/>
            <ac:picMk id="35" creationId="{36C3CF8E-C0A5-40B9-9B9F-0A8E74F8E075}"/>
          </ac:picMkLst>
        </pc:picChg>
        <pc:picChg chg="del">
          <ac:chgData name="Roth, Dan" userId="18da4c67-dd89-43a7-9856-8592f867a23c" providerId="ADAL" clId="{9FAC5781-E1A1-492D-8E15-2AB7BA9377EB}" dt="2021-02-25T05:28:39.872" v="2604" actId="478"/>
          <ac:picMkLst>
            <pc:docMk/>
            <pc:sldMk cId="1315744714" sldId="1601"/>
            <ac:picMk id="36" creationId="{58087422-D6EC-4F8B-91B2-4E1F52CCF9B9}"/>
          </ac:picMkLst>
        </pc:picChg>
        <pc:picChg chg="del">
          <ac:chgData name="Roth, Dan" userId="18da4c67-dd89-43a7-9856-8592f867a23c" providerId="ADAL" clId="{9FAC5781-E1A1-492D-8E15-2AB7BA9377EB}" dt="2021-02-25T05:28:39.872" v="2604" actId="478"/>
          <ac:picMkLst>
            <pc:docMk/>
            <pc:sldMk cId="1315744714" sldId="1601"/>
            <ac:picMk id="2052" creationId="{DFC94601-8D9E-4A38-ACDF-D2B500BFE698}"/>
          </ac:picMkLst>
        </pc:picChg>
      </pc:sldChg>
      <pc:sldChg chg="add">
        <pc:chgData name="Roth, Dan" userId="18da4c67-dd89-43a7-9856-8592f867a23c" providerId="ADAL" clId="{9FAC5781-E1A1-492D-8E15-2AB7BA9377EB}" dt="2021-02-25T06:36:58.856" v="3896"/>
        <pc:sldMkLst>
          <pc:docMk/>
          <pc:sldMk cId="3589271269" sldId="1601"/>
        </pc:sldMkLst>
      </pc:sldChg>
      <pc:sldChg chg="modSp add del mod">
        <pc:chgData name="Roth, Dan" userId="18da4c67-dd89-43a7-9856-8592f867a23c" providerId="ADAL" clId="{9FAC5781-E1A1-492D-8E15-2AB7BA9377EB}" dt="2021-02-25T06:07:29.108" v="3429"/>
        <pc:sldMkLst>
          <pc:docMk/>
          <pc:sldMk cId="110347442" sldId="1602"/>
        </pc:sldMkLst>
        <pc:picChg chg="mod">
          <ac:chgData name="Roth, Dan" userId="18da4c67-dd89-43a7-9856-8592f867a23c" providerId="ADAL" clId="{9FAC5781-E1A1-492D-8E15-2AB7BA9377EB}" dt="2021-02-25T06:07:28.437" v="3428" actId="14100"/>
          <ac:picMkLst>
            <pc:docMk/>
            <pc:sldMk cId="110347442" sldId="1602"/>
            <ac:picMk id="13" creationId="{7BF9A4BF-3E6E-401B-BEE7-50B5C80512C0}"/>
          </ac:picMkLst>
        </pc:picChg>
      </pc:sldChg>
      <pc:sldChg chg="addSp delSp modSp add mod modAnim">
        <pc:chgData name="Roth, Dan" userId="18da4c67-dd89-43a7-9856-8592f867a23c" providerId="ADAL" clId="{9FAC5781-E1A1-492D-8E15-2AB7BA9377EB}" dt="2021-02-25T15:31:39.782" v="5543" actId="20577"/>
        <pc:sldMkLst>
          <pc:docMk/>
          <pc:sldMk cId="3354560121" sldId="1602"/>
        </pc:sldMkLst>
        <pc:spChg chg="add mod">
          <ac:chgData name="Roth, Dan" userId="18da4c67-dd89-43a7-9856-8592f867a23c" providerId="ADAL" clId="{9FAC5781-E1A1-492D-8E15-2AB7BA9377EB}" dt="2021-02-25T06:24:13.584" v="3720" actId="1035"/>
          <ac:spMkLst>
            <pc:docMk/>
            <pc:sldMk cId="3354560121" sldId="1602"/>
            <ac:spMk id="3" creationId="{EEE59766-6337-4D1A-9B00-2833F61424B7}"/>
          </ac:spMkLst>
        </pc:spChg>
        <pc:spChg chg="add mod">
          <ac:chgData name="Roth, Dan" userId="18da4c67-dd89-43a7-9856-8592f867a23c" providerId="ADAL" clId="{9FAC5781-E1A1-492D-8E15-2AB7BA9377EB}" dt="2021-02-25T06:24:04.780" v="3668" actId="14100"/>
          <ac:spMkLst>
            <pc:docMk/>
            <pc:sldMk cId="3354560121" sldId="1602"/>
            <ac:spMk id="20" creationId="{1EDA4FFC-0D5F-405B-9CBC-5F57F9420809}"/>
          </ac:spMkLst>
        </pc:spChg>
        <pc:spChg chg="del">
          <ac:chgData name="Roth, Dan" userId="18da4c67-dd89-43a7-9856-8592f867a23c" providerId="ADAL" clId="{9FAC5781-E1A1-492D-8E15-2AB7BA9377EB}" dt="2021-02-25T06:08:33.523" v="3433" actId="478"/>
          <ac:spMkLst>
            <pc:docMk/>
            <pc:sldMk cId="3354560121" sldId="1602"/>
            <ac:spMk id="23" creationId="{7FD5D798-3F76-4B7C-A0CA-442702D9F0E4}"/>
          </ac:spMkLst>
        </pc:spChg>
        <pc:spChg chg="add mod">
          <ac:chgData name="Roth, Dan" userId="18da4c67-dd89-43a7-9856-8592f867a23c" providerId="ADAL" clId="{9FAC5781-E1A1-492D-8E15-2AB7BA9377EB}" dt="2021-02-25T06:24:01.174" v="3667" actId="14100"/>
          <ac:spMkLst>
            <pc:docMk/>
            <pc:sldMk cId="3354560121" sldId="1602"/>
            <ac:spMk id="24" creationId="{30355A06-4393-465B-BE2C-7E0AAB832EEA}"/>
          </ac:spMkLst>
        </pc:spChg>
        <pc:spChg chg="del">
          <ac:chgData name="Roth, Dan" userId="18da4c67-dd89-43a7-9856-8592f867a23c" providerId="ADAL" clId="{9FAC5781-E1A1-492D-8E15-2AB7BA9377EB}" dt="2021-02-25T06:08:33.523" v="3433" actId="478"/>
          <ac:spMkLst>
            <pc:docMk/>
            <pc:sldMk cId="3354560121" sldId="1602"/>
            <ac:spMk id="25" creationId="{16E43E5B-FF52-4B1A-B995-5B4D76D855CC}"/>
          </ac:spMkLst>
        </pc:spChg>
        <pc:spChg chg="add mod">
          <ac:chgData name="Roth, Dan" userId="18da4c67-dd89-43a7-9856-8592f867a23c" providerId="ADAL" clId="{9FAC5781-E1A1-492D-8E15-2AB7BA9377EB}" dt="2021-02-25T06:24:13.584" v="3720" actId="1035"/>
          <ac:spMkLst>
            <pc:docMk/>
            <pc:sldMk cId="3354560121" sldId="1602"/>
            <ac:spMk id="26" creationId="{8895CA78-4A06-4CDD-86F6-89EC7C113479}"/>
          </ac:spMkLst>
        </pc:spChg>
        <pc:spChg chg="add mod">
          <ac:chgData name="Roth, Dan" userId="18da4c67-dd89-43a7-9856-8592f867a23c" providerId="ADAL" clId="{9FAC5781-E1A1-492D-8E15-2AB7BA9377EB}" dt="2021-02-25T15:31:39.782" v="5543" actId="20577"/>
          <ac:spMkLst>
            <pc:docMk/>
            <pc:sldMk cId="3354560121" sldId="1602"/>
            <ac:spMk id="27" creationId="{E10209B5-6A52-4CDF-9F58-4A8F899C6B7B}"/>
          </ac:spMkLst>
        </pc:spChg>
        <pc:spChg chg="add mod">
          <ac:chgData name="Roth, Dan" userId="18da4c67-dd89-43a7-9856-8592f867a23c" providerId="ADAL" clId="{9FAC5781-E1A1-492D-8E15-2AB7BA9377EB}" dt="2021-02-25T06:44:20.598" v="3939" actId="20577"/>
          <ac:spMkLst>
            <pc:docMk/>
            <pc:sldMk cId="3354560121" sldId="1602"/>
            <ac:spMk id="28" creationId="{031BE7F6-53E6-4F37-BB49-644B51FAA693}"/>
          </ac:spMkLst>
        </pc:spChg>
        <pc:spChg chg="del">
          <ac:chgData name="Roth, Dan" userId="18da4c67-dd89-43a7-9856-8592f867a23c" providerId="ADAL" clId="{9FAC5781-E1A1-492D-8E15-2AB7BA9377EB}" dt="2021-02-25T06:08:33.523" v="3433" actId="478"/>
          <ac:spMkLst>
            <pc:docMk/>
            <pc:sldMk cId="3354560121" sldId="1602"/>
            <ac:spMk id="29" creationId="{29D4904E-28B4-4D26-AF2F-B6B99D9DDF74}"/>
          </ac:spMkLst>
        </pc:spChg>
        <pc:spChg chg="del">
          <ac:chgData name="Roth, Dan" userId="18da4c67-dd89-43a7-9856-8592f867a23c" providerId="ADAL" clId="{9FAC5781-E1A1-492D-8E15-2AB7BA9377EB}" dt="2021-02-25T06:08:33.523" v="3433" actId="478"/>
          <ac:spMkLst>
            <pc:docMk/>
            <pc:sldMk cId="3354560121" sldId="1602"/>
            <ac:spMk id="30" creationId="{D9484CA6-178C-441E-9C90-923B63E2F92B}"/>
          </ac:spMkLst>
        </pc:spChg>
        <pc:spChg chg="del">
          <ac:chgData name="Roth, Dan" userId="18da4c67-dd89-43a7-9856-8592f867a23c" providerId="ADAL" clId="{9FAC5781-E1A1-492D-8E15-2AB7BA9377EB}" dt="2021-02-25T06:08:33.523" v="3433" actId="478"/>
          <ac:spMkLst>
            <pc:docMk/>
            <pc:sldMk cId="3354560121" sldId="1602"/>
            <ac:spMk id="37" creationId="{8EAAE491-E973-4FD1-A523-FE296810EFDA}"/>
          </ac:spMkLst>
        </pc:spChg>
        <pc:spChg chg="del">
          <ac:chgData name="Roth, Dan" userId="18da4c67-dd89-43a7-9856-8592f867a23c" providerId="ADAL" clId="{9FAC5781-E1A1-492D-8E15-2AB7BA9377EB}" dt="2021-02-25T06:08:33.523" v="3433" actId="478"/>
          <ac:spMkLst>
            <pc:docMk/>
            <pc:sldMk cId="3354560121" sldId="1602"/>
            <ac:spMk id="38" creationId="{03F53F08-3481-4442-8247-884F8FA1259E}"/>
          </ac:spMkLst>
        </pc:spChg>
        <pc:spChg chg="del">
          <ac:chgData name="Roth, Dan" userId="18da4c67-dd89-43a7-9856-8592f867a23c" providerId="ADAL" clId="{9FAC5781-E1A1-492D-8E15-2AB7BA9377EB}" dt="2021-02-25T06:08:33.523" v="3433" actId="478"/>
          <ac:spMkLst>
            <pc:docMk/>
            <pc:sldMk cId="3354560121" sldId="1602"/>
            <ac:spMk id="39" creationId="{A437EDB4-DEDA-43A7-9195-E53326A02F05}"/>
          </ac:spMkLst>
        </pc:spChg>
        <pc:spChg chg="del">
          <ac:chgData name="Roth, Dan" userId="18da4c67-dd89-43a7-9856-8592f867a23c" providerId="ADAL" clId="{9FAC5781-E1A1-492D-8E15-2AB7BA9377EB}" dt="2021-02-25T06:08:33.523" v="3433" actId="478"/>
          <ac:spMkLst>
            <pc:docMk/>
            <pc:sldMk cId="3354560121" sldId="1602"/>
            <ac:spMk id="40" creationId="{5FE67DB2-CC05-451B-A17B-476EB2C4CC84}"/>
          </ac:spMkLst>
        </pc:spChg>
        <pc:spChg chg="del">
          <ac:chgData name="Roth, Dan" userId="18da4c67-dd89-43a7-9856-8592f867a23c" providerId="ADAL" clId="{9FAC5781-E1A1-492D-8E15-2AB7BA9377EB}" dt="2021-02-25T06:08:33.523" v="3433" actId="478"/>
          <ac:spMkLst>
            <pc:docMk/>
            <pc:sldMk cId="3354560121" sldId="1602"/>
            <ac:spMk id="41" creationId="{AA01084A-D58A-442D-9EEA-1D3EADD43F41}"/>
          </ac:spMkLst>
        </pc:spChg>
        <pc:spChg chg="del">
          <ac:chgData name="Roth, Dan" userId="18da4c67-dd89-43a7-9856-8592f867a23c" providerId="ADAL" clId="{9FAC5781-E1A1-492D-8E15-2AB7BA9377EB}" dt="2021-02-25T06:08:33.523" v="3433" actId="478"/>
          <ac:spMkLst>
            <pc:docMk/>
            <pc:sldMk cId="3354560121" sldId="1602"/>
            <ac:spMk id="43" creationId="{C7FD1305-BBBA-423E-8BC2-36321AE955C5}"/>
          </ac:spMkLst>
        </pc:spChg>
        <pc:spChg chg="del">
          <ac:chgData name="Roth, Dan" userId="18da4c67-dd89-43a7-9856-8592f867a23c" providerId="ADAL" clId="{9FAC5781-E1A1-492D-8E15-2AB7BA9377EB}" dt="2021-02-25T06:08:33.523" v="3433" actId="478"/>
          <ac:spMkLst>
            <pc:docMk/>
            <pc:sldMk cId="3354560121" sldId="1602"/>
            <ac:spMk id="44" creationId="{5EDE1225-4F4B-4477-84C3-F702F7536785}"/>
          </ac:spMkLst>
        </pc:spChg>
        <pc:picChg chg="mod">
          <ac:chgData name="Roth, Dan" userId="18da4c67-dd89-43a7-9856-8592f867a23c" providerId="ADAL" clId="{9FAC5781-E1A1-492D-8E15-2AB7BA9377EB}" dt="2021-02-25T06:08:57.172" v="3441" actId="1076"/>
          <ac:picMkLst>
            <pc:docMk/>
            <pc:sldMk cId="3354560121" sldId="1602"/>
            <ac:picMk id="13" creationId="{7BF9A4BF-3E6E-401B-BEE7-50B5C80512C0}"/>
          </ac:picMkLst>
        </pc:picChg>
      </pc:sldChg>
      <pc:sldMasterChg chg="modSp mod modSldLayout">
        <pc:chgData name="Roth, Dan" userId="18da4c67-dd89-43a7-9856-8592f867a23c" providerId="ADAL" clId="{9FAC5781-E1A1-492D-8E15-2AB7BA9377EB}" dt="2021-02-25T04:10:21.304" v="1289" actId="1076"/>
        <pc:sldMasterMkLst>
          <pc:docMk/>
          <pc:sldMasterMk cId="139450675" sldId="2147483660"/>
        </pc:sldMasterMkLst>
        <pc:spChg chg="mod">
          <ac:chgData name="Roth, Dan" userId="18da4c67-dd89-43a7-9856-8592f867a23c" providerId="ADAL" clId="{9FAC5781-E1A1-492D-8E15-2AB7BA9377EB}" dt="2021-02-24T04:49:14.861" v="75"/>
          <ac:spMkLst>
            <pc:docMk/>
            <pc:sldMasterMk cId="139450675" sldId="2147483660"/>
            <ac:spMk id="1029" creationId="{00000000-0000-0000-0000-000000000000}"/>
          </ac:spMkLst>
        </pc:spChg>
        <pc:sldLayoutChg chg="modSp mod">
          <pc:chgData name="Roth, Dan" userId="18da4c67-dd89-43a7-9856-8592f867a23c" providerId="ADAL" clId="{9FAC5781-E1A1-492D-8E15-2AB7BA9377EB}" dt="2021-02-24T05:06:47.045" v="221"/>
          <pc:sldLayoutMkLst>
            <pc:docMk/>
            <pc:sldMasterMk cId="139450675" sldId="2147483660"/>
            <pc:sldLayoutMk cId="739961724" sldId="2147483662"/>
          </pc:sldLayoutMkLst>
          <pc:spChg chg="mod">
            <ac:chgData name="Roth, Dan" userId="18da4c67-dd89-43a7-9856-8592f867a23c" providerId="ADAL" clId="{9FAC5781-E1A1-492D-8E15-2AB7BA9377EB}" dt="2021-02-24T05:06:47.045" v="221"/>
            <ac:spMkLst>
              <pc:docMk/>
              <pc:sldMasterMk cId="139450675" sldId="2147483660"/>
              <pc:sldLayoutMk cId="739961724" sldId="2147483662"/>
              <ac:spMk id="3" creationId="{00000000-0000-0000-0000-000000000000}"/>
            </ac:spMkLst>
          </pc:spChg>
        </pc:sldLayoutChg>
        <pc:sldLayoutChg chg="modSp mod">
          <pc:chgData name="Roth, Dan" userId="18da4c67-dd89-43a7-9856-8592f867a23c" providerId="ADAL" clId="{9FAC5781-E1A1-492D-8E15-2AB7BA9377EB}" dt="2021-02-25T04:09:51.039" v="1288"/>
          <pc:sldLayoutMkLst>
            <pc:docMk/>
            <pc:sldMasterMk cId="139450675" sldId="2147483660"/>
            <pc:sldLayoutMk cId="458895491" sldId="2147483663"/>
          </pc:sldLayoutMkLst>
          <pc:spChg chg="mod">
            <ac:chgData name="Roth, Dan" userId="18da4c67-dd89-43a7-9856-8592f867a23c" providerId="ADAL" clId="{9FAC5781-E1A1-492D-8E15-2AB7BA9377EB}" dt="2021-02-25T04:09:47.398" v="1287"/>
            <ac:spMkLst>
              <pc:docMk/>
              <pc:sldMasterMk cId="139450675" sldId="2147483660"/>
              <pc:sldLayoutMk cId="458895491" sldId="2147483663"/>
              <ac:spMk id="3" creationId="{00000000-0000-0000-0000-000000000000}"/>
            </ac:spMkLst>
          </pc:spChg>
          <pc:spChg chg="mod">
            <ac:chgData name="Roth, Dan" userId="18da4c67-dd89-43a7-9856-8592f867a23c" providerId="ADAL" clId="{9FAC5781-E1A1-492D-8E15-2AB7BA9377EB}" dt="2021-02-25T04:09:51.039" v="1288"/>
            <ac:spMkLst>
              <pc:docMk/>
              <pc:sldMasterMk cId="139450675" sldId="2147483660"/>
              <pc:sldLayoutMk cId="458895491" sldId="2147483663"/>
              <ac:spMk id="4" creationId="{00000000-0000-0000-0000-000000000000}"/>
            </ac:spMkLst>
          </pc:spChg>
        </pc:sldLayoutChg>
        <pc:sldLayoutChg chg="modSp">
          <pc:chgData name="Roth, Dan" userId="18da4c67-dd89-43a7-9856-8592f867a23c" providerId="ADAL" clId="{9FAC5781-E1A1-492D-8E15-2AB7BA9377EB}" dt="2021-02-25T04:10:21.304" v="1289" actId="1076"/>
          <pc:sldLayoutMkLst>
            <pc:docMk/>
            <pc:sldMasterMk cId="139450675" sldId="2147483660"/>
            <pc:sldLayoutMk cId="4010740295" sldId="2147483670"/>
          </pc:sldLayoutMkLst>
          <pc:spChg chg="mod">
            <ac:chgData name="Roth, Dan" userId="18da4c67-dd89-43a7-9856-8592f867a23c" providerId="ADAL" clId="{9FAC5781-E1A1-492D-8E15-2AB7BA9377EB}" dt="2021-02-25T04:10:21.304" v="1289" actId="1076"/>
            <ac:spMkLst>
              <pc:docMk/>
              <pc:sldMasterMk cId="139450675" sldId="2147483660"/>
              <pc:sldLayoutMk cId="4010740295" sldId="2147483670"/>
              <ac:spMk id="60" creationId="{00000000-0000-0000-0000-000000000000}"/>
            </ac:spMkLst>
          </pc:spChg>
        </pc:sldLayoutChg>
      </pc:sldMasterChg>
      <pc:sldMasterChg chg="del delSldLayout">
        <pc:chgData name="Roth, Dan" userId="18da4c67-dd89-43a7-9856-8592f867a23c" providerId="ADAL" clId="{9FAC5781-E1A1-492D-8E15-2AB7BA9377EB}" dt="2021-02-24T04:50:01.061" v="85" actId="2696"/>
        <pc:sldMasterMkLst>
          <pc:docMk/>
          <pc:sldMasterMk cId="54577304" sldId="2147483679"/>
        </pc:sldMasterMkLst>
        <pc:sldLayoutChg chg="del">
          <pc:chgData name="Roth, Dan" userId="18da4c67-dd89-43a7-9856-8592f867a23c" providerId="ADAL" clId="{9FAC5781-E1A1-492D-8E15-2AB7BA9377EB}" dt="2021-02-24T04:50:01.038" v="76" actId="2696"/>
          <pc:sldLayoutMkLst>
            <pc:docMk/>
            <pc:sldMasterMk cId="54577304" sldId="2147483679"/>
            <pc:sldLayoutMk cId="3643525176" sldId="2147483680"/>
          </pc:sldLayoutMkLst>
        </pc:sldLayoutChg>
        <pc:sldLayoutChg chg="del">
          <pc:chgData name="Roth, Dan" userId="18da4c67-dd89-43a7-9856-8592f867a23c" providerId="ADAL" clId="{9FAC5781-E1A1-492D-8E15-2AB7BA9377EB}" dt="2021-02-24T04:50:01.040" v="77" actId="2696"/>
          <pc:sldLayoutMkLst>
            <pc:docMk/>
            <pc:sldMasterMk cId="54577304" sldId="2147483679"/>
            <pc:sldLayoutMk cId="2438208728" sldId="2147483681"/>
          </pc:sldLayoutMkLst>
        </pc:sldLayoutChg>
        <pc:sldLayoutChg chg="del">
          <pc:chgData name="Roth, Dan" userId="18da4c67-dd89-43a7-9856-8592f867a23c" providerId="ADAL" clId="{9FAC5781-E1A1-492D-8E15-2AB7BA9377EB}" dt="2021-02-24T04:50:01.042" v="78" actId="2696"/>
          <pc:sldLayoutMkLst>
            <pc:docMk/>
            <pc:sldMasterMk cId="54577304" sldId="2147483679"/>
            <pc:sldLayoutMk cId="2720507653" sldId="2147483682"/>
          </pc:sldLayoutMkLst>
        </pc:sldLayoutChg>
        <pc:sldLayoutChg chg="del">
          <pc:chgData name="Roth, Dan" userId="18da4c67-dd89-43a7-9856-8592f867a23c" providerId="ADAL" clId="{9FAC5781-E1A1-492D-8E15-2AB7BA9377EB}" dt="2021-02-24T04:50:01.045" v="79" actId="2696"/>
          <pc:sldLayoutMkLst>
            <pc:docMk/>
            <pc:sldMasterMk cId="54577304" sldId="2147483679"/>
            <pc:sldLayoutMk cId="3054176956" sldId="2147483683"/>
          </pc:sldLayoutMkLst>
        </pc:sldLayoutChg>
        <pc:sldLayoutChg chg="del">
          <pc:chgData name="Roth, Dan" userId="18da4c67-dd89-43a7-9856-8592f867a23c" providerId="ADAL" clId="{9FAC5781-E1A1-492D-8E15-2AB7BA9377EB}" dt="2021-02-24T04:50:01.047" v="80" actId="2696"/>
          <pc:sldLayoutMkLst>
            <pc:docMk/>
            <pc:sldMasterMk cId="54577304" sldId="2147483679"/>
            <pc:sldLayoutMk cId="3882523368" sldId="2147483684"/>
          </pc:sldLayoutMkLst>
        </pc:sldLayoutChg>
        <pc:sldLayoutChg chg="del">
          <pc:chgData name="Roth, Dan" userId="18da4c67-dd89-43a7-9856-8592f867a23c" providerId="ADAL" clId="{9FAC5781-E1A1-492D-8E15-2AB7BA9377EB}" dt="2021-02-24T04:50:01.049" v="81" actId="2696"/>
          <pc:sldLayoutMkLst>
            <pc:docMk/>
            <pc:sldMasterMk cId="54577304" sldId="2147483679"/>
            <pc:sldLayoutMk cId="3084283111" sldId="2147483685"/>
          </pc:sldLayoutMkLst>
        </pc:sldLayoutChg>
        <pc:sldLayoutChg chg="del">
          <pc:chgData name="Roth, Dan" userId="18da4c67-dd89-43a7-9856-8592f867a23c" providerId="ADAL" clId="{9FAC5781-E1A1-492D-8E15-2AB7BA9377EB}" dt="2021-02-24T04:50:01.050" v="82" actId="2696"/>
          <pc:sldLayoutMkLst>
            <pc:docMk/>
            <pc:sldMasterMk cId="54577304" sldId="2147483679"/>
            <pc:sldLayoutMk cId="3372853873" sldId="2147483686"/>
          </pc:sldLayoutMkLst>
        </pc:sldLayoutChg>
        <pc:sldLayoutChg chg="del">
          <pc:chgData name="Roth, Dan" userId="18da4c67-dd89-43a7-9856-8592f867a23c" providerId="ADAL" clId="{9FAC5781-E1A1-492D-8E15-2AB7BA9377EB}" dt="2021-02-24T04:50:01.052" v="83" actId="2696"/>
          <pc:sldLayoutMkLst>
            <pc:docMk/>
            <pc:sldMasterMk cId="54577304" sldId="2147483679"/>
            <pc:sldLayoutMk cId="1460663765" sldId="2147483687"/>
          </pc:sldLayoutMkLst>
        </pc:sldLayoutChg>
        <pc:sldLayoutChg chg="del">
          <pc:chgData name="Roth, Dan" userId="18da4c67-dd89-43a7-9856-8592f867a23c" providerId="ADAL" clId="{9FAC5781-E1A1-492D-8E15-2AB7BA9377EB}" dt="2021-02-24T04:50:01.054" v="84" actId="2696"/>
          <pc:sldLayoutMkLst>
            <pc:docMk/>
            <pc:sldMasterMk cId="54577304" sldId="2147483679"/>
            <pc:sldLayoutMk cId="1868808351" sldId="2147483688"/>
          </pc:sldLayoutMkLst>
        </pc:sldLayoutChg>
      </pc:sldMaster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5516869F-447F-49F5-A9D4-8F97993328C7}"/>
    <pc:docChg chg="modSld">
      <pc:chgData name="Roth, Dan" userId="18da4c67-dd89-43a7-9856-8592f867a23c" providerId="ADAL" clId="{5516869F-447F-49F5-A9D4-8F97993328C7}" dt="2021-11-10T18:22:53.545" v="0" actId="729"/>
      <pc:docMkLst>
        <pc:docMk/>
      </pc:docMkLst>
      <pc:sldChg chg="mod modShow">
        <pc:chgData name="Roth, Dan" userId="18da4c67-dd89-43a7-9856-8592f867a23c" providerId="ADAL" clId="{5516869F-447F-49F5-A9D4-8F97993328C7}" dt="2021-11-10T18:22:53.545" v="0" actId="729"/>
        <pc:sldMkLst>
          <pc:docMk/>
          <pc:sldMk cId="1474123489" sldId="1256"/>
        </pc:sldMkLst>
      </pc:sldChg>
    </pc:docChg>
  </pc:docChgLst>
  <pc:docChgLst>
    <pc:chgData name="Roth, Dan" userId="18da4c67-dd89-43a7-9856-8592f867a23c" providerId="ADAL" clId="{0DFDFAC2-6653-43CF-B1AA-4A9CF8F54EB2}"/>
    <pc:docChg chg="modSld">
      <pc:chgData name="Roth, Dan" userId="18da4c67-dd89-43a7-9856-8592f867a23c" providerId="ADAL" clId="{0DFDFAC2-6653-43CF-B1AA-4A9CF8F54EB2}" dt="2021-01-10T23:19:11.064" v="58" actId="20577"/>
      <pc:docMkLst>
        <pc:docMk/>
      </pc:docMkLst>
      <pc:sldChg chg="modSp mod">
        <pc:chgData name="Roth, Dan" userId="18da4c67-dd89-43a7-9856-8592f867a23c" providerId="ADAL" clId="{0DFDFAC2-6653-43CF-B1AA-4A9CF8F54EB2}" dt="2021-01-10T23:19:11.064" v="58" actId="20577"/>
        <pc:sldMkLst>
          <pc:docMk/>
          <pc:sldMk cId="144345531" sldId="385"/>
        </pc:sldMkLst>
        <pc:spChg chg="mod">
          <ac:chgData name="Roth, Dan" userId="18da4c67-dd89-43a7-9856-8592f867a23c" providerId="ADAL" clId="{0DFDFAC2-6653-43CF-B1AA-4A9CF8F54EB2}" dt="2021-01-10T23:19:11.064" v="58" actId="20577"/>
          <ac:spMkLst>
            <pc:docMk/>
            <pc:sldMk cId="144345531" sldId="385"/>
            <ac:spMk id="50178" creationId="{00000000-0000-0000-0000-000000000000}"/>
          </ac:spMkLst>
        </pc:spChg>
      </pc:sldChg>
    </pc:docChg>
  </pc:docChgLst>
  <pc:docChgLst>
    <pc:chgData name="Roth, Dan" userId="18da4c67-dd89-43a7-9856-8592f867a23c" providerId="ADAL" clId="{9BCDCA94-0E30-4E93-8CFC-19BA369B23EF}"/>
    <pc:docChg chg="delSld modSection">
      <pc:chgData name="Roth, Dan" userId="18da4c67-dd89-43a7-9856-8592f867a23c" providerId="ADAL" clId="{9BCDCA94-0E30-4E93-8CFC-19BA369B23EF}" dt="2021-11-03T19:43:17.486" v="0" actId="47"/>
      <pc:docMkLst>
        <pc:docMk/>
      </pc:docMkLst>
      <pc:sldChg chg="del">
        <pc:chgData name="Roth, Dan" userId="18da4c67-dd89-43a7-9856-8592f867a23c" providerId="ADAL" clId="{9BCDCA94-0E30-4E93-8CFC-19BA369B23EF}" dt="2021-11-03T19:43:17.486" v="0" actId="47"/>
        <pc:sldMkLst>
          <pc:docMk/>
          <pc:sldMk cId="4061124037" sldId="268"/>
        </pc:sldMkLst>
      </pc:sldChg>
      <pc:sldChg chg="del">
        <pc:chgData name="Roth, Dan" userId="18da4c67-dd89-43a7-9856-8592f867a23c" providerId="ADAL" clId="{9BCDCA94-0E30-4E93-8CFC-19BA369B23EF}" dt="2021-11-03T19:43:17.486" v="0" actId="47"/>
        <pc:sldMkLst>
          <pc:docMk/>
          <pc:sldMk cId="1073345388" sldId="1262"/>
        </pc:sldMkLst>
      </pc:sldChg>
      <pc:sldChg chg="del">
        <pc:chgData name="Roth, Dan" userId="18da4c67-dd89-43a7-9856-8592f867a23c" providerId="ADAL" clId="{9BCDCA94-0E30-4E93-8CFC-19BA369B23EF}" dt="2021-11-03T19:43:17.486" v="0" actId="47"/>
        <pc:sldMkLst>
          <pc:docMk/>
          <pc:sldMk cId="2143054225" sldId="1263"/>
        </pc:sldMkLst>
      </pc:sldChg>
      <pc:sldChg chg="del">
        <pc:chgData name="Roth, Dan" userId="18da4c67-dd89-43a7-9856-8592f867a23c" providerId="ADAL" clId="{9BCDCA94-0E30-4E93-8CFC-19BA369B23EF}" dt="2021-11-03T19:43:17.486" v="0" actId="47"/>
        <pc:sldMkLst>
          <pc:docMk/>
          <pc:sldMk cId="1965675256" sldId="1583"/>
        </pc:sldMkLst>
      </pc:sldChg>
      <pc:sldChg chg="del">
        <pc:chgData name="Roth, Dan" userId="18da4c67-dd89-43a7-9856-8592f867a23c" providerId="ADAL" clId="{9BCDCA94-0E30-4E93-8CFC-19BA369B23EF}" dt="2021-11-03T19:43:17.486" v="0" actId="47"/>
        <pc:sldMkLst>
          <pc:docMk/>
          <pc:sldMk cId="2290712439" sldId="1874"/>
        </pc:sldMkLst>
      </pc:sldChg>
      <pc:sldChg chg="del">
        <pc:chgData name="Roth, Dan" userId="18da4c67-dd89-43a7-9856-8592f867a23c" providerId="ADAL" clId="{9BCDCA94-0E30-4E93-8CFC-19BA369B23EF}" dt="2021-11-03T19:43:17.486" v="0" actId="47"/>
        <pc:sldMkLst>
          <pc:docMk/>
          <pc:sldMk cId="613692502" sldId="1875"/>
        </pc:sldMkLst>
      </pc:sldChg>
      <pc:sldChg chg="del">
        <pc:chgData name="Roth, Dan" userId="18da4c67-dd89-43a7-9856-8592f867a23c" providerId="ADAL" clId="{9BCDCA94-0E30-4E93-8CFC-19BA369B23EF}" dt="2021-11-03T19:43:17.486" v="0" actId="47"/>
        <pc:sldMkLst>
          <pc:docMk/>
          <pc:sldMk cId="4069166451" sldId="1890"/>
        </pc:sldMkLst>
      </pc:sldChg>
      <pc:sldChg chg="del">
        <pc:chgData name="Roth, Dan" userId="18da4c67-dd89-43a7-9856-8592f867a23c" providerId="ADAL" clId="{9BCDCA94-0E30-4E93-8CFC-19BA369B23EF}" dt="2021-11-03T19:43:17.486" v="0" actId="47"/>
        <pc:sldMkLst>
          <pc:docMk/>
          <pc:sldMk cId="167873643" sldId="1891"/>
        </pc:sldMkLst>
      </pc:sldChg>
      <pc:sldChg chg="del">
        <pc:chgData name="Roth, Dan" userId="18da4c67-dd89-43a7-9856-8592f867a23c" providerId="ADAL" clId="{9BCDCA94-0E30-4E93-8CFC-19BA369B23EF}" dt="2021-11-03T19:43:17.486" v="0" actId="47"/>
        <pc:sldMkLst>
          <pc:docMk/>
          <pc:sldMk cId="3283417350" sldId="1892"/>
        </pc:sldMkLst>
      </pc:sldChg>
      <pc:sldChg chg="del">
        <pc:chgData name="Roth, Dan" userId="18da4c67-dd89-43a7-9856-8592f867a23c" providerId="ADAL" clId="{9BCDCA94-0E30-4E93-8CFC-19BA369B23EF}" dt="2021-11-03T19:43:17.486" v="0" actId="47"/>
        <pc:sldMkLst>
          <pc:docMk/>
          <pc:sldMk cId="3450392393" sldId="1894"/>
        </pc:sldMkLst>
      </pc:sldChg>
      <pc:sldChg chg="del">
        <pc:chgData name="Roth, Dan" userId="18da4c67-dd89-43a7-9856-8592f867a23c" providerId="ADAL" clId="{9BCDCA94-0E30-4E93-8CFC-19BA369B23EF}" dt="2021-11-03T19:43:17.486" v="0" actId="47"/>
        <pc:sldMkLst>
          <pc:docMk/>
          <pc:sldMk cId="4285090721" sldId="1896"/>
        </pc:sldMkLst>
      </pc:sldChg>
    </pc:docChg>
  </pc:docChgLst>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82695C0F-49E7-45B1-BF53-22D8C2C2055C}"/>
    <pc:docChg chg="undo redo custSel addSld modSld sldOrd modSection">
      <pc:chgData name="Roth, Dan" userId="18da4c67-dd89-43a7-9856-8592f867a23c" providerId="ADAL" clId="{82695C0F-49E7-45B1-BF53-22D8C2C2055C}" dt="2021-11-10T15:36:34.351" v="341" actId="729"/>
      <pc:docMkLst>
        <pc:docMk/>
      </pc:docMkLst>
      <pc:sldChg chg="modSp mod">
        <pc:chgData name="Roth, Dan" userId="18da4c67-dd89-43a7-9856-8592f867a23c" providerId="ADAL" clId="{82695C0F-49E7-45B1-BF53-22D8C2C2055C}" dt="2021-11-10T14:27:43.291" v="12" actId="20577"/>
        <pc:sldMkLst>
          <pc:docMk/>
          <pc:sldMk cId="144345531" sldId="385"/>
        </pc:sldMkLst>
        <pc:spChg chg="mod">
          <ac:chgData name="Roth, Dan" userId="18da4c67-dd89-43a7-9856-8592f867a23c" providerId="ADAL" clId="{82695C0F-49E7-45B1-BF53-22D8C2C2055C}" dt="2021-11-10T14:27:36.453" v="11" actId="20577"/>
          <ac:spMkLst>
            <pc:docMk/>
            <pc:sldMk cId="144345531" sldId="385"/>
            <ac:spMk id="50178" creationId="{00000000-0000-0000-0000-000000000000}"/>
          </ac:spMkLst>
        </pc:spChg>
        <pc:spChg chg="mod">
          <ac:chgData name="Roth, Dan" userId="18da4c67-dd89-43a7-9856-8592f867a23c" providerId="ADAL" clId="{82695C0F-49E7-45B1-BF53-22D8C2C2055C}" dt="2021-11-10T14:27:43.291" v="12" actId="20577"/>
          <ac:spMkLst>
            <pc:docMk/>
            <pc:sldMk cId="144345531" sldId="385"/>
            <ac:spMk id="50181" creationId="{00000000-0000-0000-0000-000000000000}"/>
          </ac:spMkLst>
        </pc:spChg>
      </pc:sldChg>
      <pc:sldChg chg="mod modShow">
        <pc:chgData name="Roth, Dan" userId="18da4c67-dd89-43a7-9856-8592f867a23c" providerId="ADAL" clId="{82695C0F-49E7-45B1-BF53-22D8C2C2055C}" dt="2021-11-10T14:27:51.368" v="13" actId="729"/>
        <pc:sldMkLst>
          <pc:docMk/>
          <pc:sldMk cId="1474123489" sldId="1256"/>
        </pc:sldMkLst>
      </pc:sldChg>
      <pc:sldChg chg="addSp delSp modSp mod delAnim modAnim">
        <pc:chgData name="Roth, Dan" userId="18da4c67-dd89-43a7-9856-8592f867a23c" providerId="ADAL" clId="{82695C0F-49E7-45B1-BF53-22D8C2C2055C}" dt="2021-11-10T15:17:12.878" v="177" actId="14"/>
        <pc:sldMkLst>
          <pc:docMk/>
          <pc:sldMk cId="1254655038" sldId="1880"/>
        </pc:sldMkLst>
        <pc:spChg chg="mod">
          <ac:chgData name="Roth, Dan" userId="18da4c67-dd89-43a7-9856-8592f867a23c" providerId="ADAL" clId="{82695C0F-49E7-45B1-BF53-22D8C2C2055C}" dt="2021-11-10T15:15:35.650" v="154" actId="207"/>
          <ac:spMkLst>
            <pc:docMk/>
            <pc:sldMk cId="1254655038" sldId="1880"/>
            <ac:spMk id="3" creationId="{B9B6CB56-4D3E-4161-BB5B-91175581533A}"/>
          </ac:spMkLst>
        </pc:spChg>
        <pc:spChg chg="add mod">
          <ac:chgData name="Roth, Dan" userId="18da4c67-dd89-43a7-9856-8592f867a23c" providerId="ADAL" clId="{82695C0F-49E7-45B1-BF53-22D8C2C2055C}" dt="2021-11-10T15:16:30.261" v="163" actId="207"/>
          <ac:spMkLst>
            <pc:docMk/>
            <pc:sldMk cId="1254655038" sldId="1880"/>
            <ac:spMk id="5" creationId="{B6885461-8AC6-4436-A471-6B37DB924428}"/>
          </ac:spMkLst>
        </pc:spChg>
        <pc:spChg chg="mod">
          <ac:chgData name="Roth, Dan" userId="18da4c67-dd89-43a7-9856-8592f867a23c" providerId="ADAL" clId="{82695C0F-49E7-45B1-BF53-22D8C2C2055C}" dt="2021-11-10T15:13:18.665" v="142" actId="1035"/>
          <ac:spMkLst>
            <pc:docMk/>
            <pc:sldMk cId="1254655038" sldId="1880"/>
            <ac:spMk id="6" creationId="{6DD15AE0-AC65-435B-BF08-89EC62C8669B}"/>
          </ac:spMkLst>
        </pc:spChg>
        <pc:spChg chg="mod">
          <ac:chgData name="Roth, Dan" userId="18da4c67-dd89-43a7-9856-8592f867a23c" providerId="ADAL" clId="{82695C0F-49E7-45B1-BF53-22D8C2C2055C}" dt="2021-11-10T15:17:12.878" v="177" actId="14"/>
          <ac:spMkLst>
            <pc:docMk/>
            <pc:sldMk cId="1254655038" sldId="1880"/>
            <ac:spMk id="8" creationId="{E685CD3A-D8E7-49CD-8015-C69F8B6B5329}"/>
          </ac:spMkLst>
        </pc:spChg>
        <pc:spChg chg="mod">
          <ac:chgData name="Roth, Dan" userId="18da4c67-dd89-43a7-9856-8592f867a23c" providerId="ADAL" clId="{82695C0F-49E7-45B1-BF53-22D8C2C2055C}" dt="2021-11-10T15:15:42.630" v="159" actId="1035"/>
          <ac:spMkLst>
            <pc:docMk/>
            <pc:sldMk cId="1254655038" sldId="1880"/>
            <ac:spMk id="9" creationId="{274BD41D-DAAE-4492-9A6F-EEE517F25C83}"/>
          </ac:spMkLst>
        </pc:spChg>
        <pc:spChg chg="del mod">
          <ac:chgData name="Roth, Dan" userId="18da4c67-dd89-43a7-9856-8592f867a23c" providerId="ADAL" clId="{82695C0F-49E7-45B1-BF53-22D8C2C2055C}" dt="2021-11-10T15:13:26.158" v="143" actId="478"/>
          <ac:spMkLst>
            <pc:docMk/>
            <pc:sldMk cId="1254655038" sldId="1880"/>
            <ac:spMk id="11" creationId="{35763A91-E661-45C5-9167-216B0DE2DA5F}"/>
          </ac:spMkLst>
        </pc:spChg>
      </pc:sldChg>
      <pc:sldChg chg="addSp modSp mod modAnim">
        <pc:chgData name="Roth, Dan" userId="18da4c67-dd89-43a7-9856-8592f867a23c" providerId="ADAL" clId="{82695C0F-49E7-45B1-BF53-22D8C2C2055C}" dt="2021-11-10T15:34:27.586" v="340" actId="14100"/>
        <pc:sldMkLst>
          <pc:docMk/>
          <pc:sldMk cId="3988717994" sldId="1893"/>
        </pc:sldMkLst>
        <pc:spChg chg="mod">
          <ac:chgData name="Roth, Dan" userId="18da4c67-dd89-43a7-9856-8592f867a23c" providerId="ADAL" clId="{82695C0F-49E7-45B1-BF53-22D8C2C2055C}" dt="2021-11-10T15:34:27.586" v="340" actId="14100"/>
          <ac:spMkLst>
            <pc:docMk/>
            <pc:sldMk cId="3988717994" sldId="1893"/>
            <ac:spMk id="4" creationId="{2E7815B4-6DF1-4BCB-BF40-7BBDD78A09FD}"/>
          </ac:spMkLst>
        </pc:spChg>
        <pc:spChg chg="add mod">
          <ac:chgData name="Roth, Dan" userId="18da4c67-dd89-43a7-9856-8592f867a23c" providerId="ADAL" clId="{82695C0F-49E7-45B1-BF53-22D8C2C2055C}" dt="2021-11-10T15:32:33.268" v="336" actId="14100"/>
          <ac:spMkLst>
            <pc:docMk/>
            <pc:sldMk cId="3988717994" sldId="1893"/>
            <ac:spMk id="30" creationId="{2AC98071-8887-4227-B18B-6FC84259E281}"/>
          </ac:spMkLst>
        </pc:spChg>
      </pc:sldChg>
      <pc:sldChg chg="mod modShow">
        <pc:chgData name="Roth, Dan" userId="18da4c67-dd89-43a7-9856-8592f867a23c" providerId="ADAL" clId="{82695C0F-49E7-45B1-BF53-22D8C2C2055C}" dt="2021-11-10T15:36:34.351" v="341" actId="729"/>
        <pc:sldMkLst>
          <pc:docMk/>
          <pc:sldMk cId="3069720420" sldId="1898"/>
        </pc:sldMkLst>
      </pc:sldChg>
      <pc:sldChg chg="modSp mod">
        <pc:chgData name="Roth, Dan" userId="18da4c67-dd89-43a7-9856-8592f867a23c" providerId="ADAL" clId="{82695C0F-49E7-45B1-BF53-22D8C2C2055C}" dt="2021-11-10T15:21:13.812" v="178" actId="1076"/>
        <pc:sldMkLst>
          <pc:docMk/>
          <pc:sldMk cId="4023614369" sldId="1903"/>
        </pc:sldMkLst>
        <pc:spChg chg="mod">
          <ac:chgData name="Roth, Dan" userId="18da4c67-dd89-43a7-9856-8592f867a23c" providerId="ADAL" clId="{82695C0F-49E7-45B1-BF53-22D8C2C2055C}" dt="2021-11-10T15:21:13.812" v="178" actId="1076"/>
          <ac:spMkLst>
            <pc:docMk/>
            <pc:sldMk cId="4023614369" sldId="1903"/>
            <ac:spMk id="20" creationId="{343990E0-6019-406C-B443-669A8D3DA3FD}"/>
          </ac:spMkLst>
        </pc:spChg>
      </pc:sldChg>
      <pc:sldChg chg="addSp modSp new mod ord">
        <pc:chgData name="Roth, Dan" userId="18da4c67-dd89-43a7-9856-8592f867a23c" providerId="ADAL" clId="{82695C0F-49E7-45B1-BF53-22D8C2C2055C}" dt="2021-11-10T14:43:47.957" v="52" actId="20577"/>
        <pc:sldMkLst>
          <pc:docMk/>
          <pc:sldMk cId="2539519116" sldId="1905"/>
        </pc:sldMkLst>
        <pc:spChg chg="mod">
          <ac:chgData name="Roth, Dan" userId="18da4c67-dd89-43a7-9856-8592f867a23c" providerId="ADAL" clId="{82695C0F-49E7-45B1-BF53-22D8C2C2055C}" dt="2021-11-10T14:43:47.957" v="52" actId="20577"/>
          <ac:spMkLst>
            <pc:docMk/>
            <pc:sldMk cId="2539519116" sldId="1905"/>
            <ac:spMk id="3" creationId="{775A9187-F353-4A7F-B9CB-277D10E0EBE1}"/>
          </ac:spMkLst>
        </pc:spChg>
        <pc:picChg chg="add mod">
          <ac:chgData name="Roth, Dan" userId="18da4c67-dd89-43a7-9856-8592f867a23c" providerId="ADAL" clId="{82695C0F-49E7-45B1-BF53-22D8C2C2055C}" dt="2021-11-10T14:43:35.004" v="19" actId="1076"/>
          <ac:picMkLst>
            <pc:docMk/>
            <pc:sldMk cId="2539519116" sldId="1905"/>
            <ac:picMk id="5" creationId="{6FE12AF6-71D0-49F7-B830-7F10B707C725}"/>
          </ac:picMkLst>
        </pc:pic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69FC1BE4-226B-4634-953A-91D45672EEF2}"/>
    <pc:docChg chg="custSel addSld delSld modSld modSection">
      <pc:chgData name="Roth, Dan" userId="18da4c67-dd89-43a7-9856-8592f867a23c" providerId="ADAL" clId="{69FC1BE4-226B-4634-953A-91D45672EEF2}" dt="2022-01-13T05:38:33.428" v="77"/>
      <pc:docMkLst>
        <pc:docMk/>
      </pc:docMkLst>
      <pc:sldChg chg="add">
        <pc:chgData name="Roth, Dan" userId="18da4c67-dd89-43a7-9856-8592f867a23c" providerId="ADAL" clId="{69FC1BE4-226B-4634-953A-91D45672EEF2}" dt="2022-01-13T05:36:32.410" v="75"/>
        <pc:sldMkLst>
          <pc:docMk/>
          <pc:sldMk cId="563110837" sldId="1452"/>
        </pc:sldMkLst>
      </pc:sldChg>
      <pc:sldChg chg="add">
        <pc:chgData name="Roth, Dan" userId="18da4c67-dd89-43a7-9856-8592f867a23c" providerId="ADAL" clId="{69FC1BE4-226B-4634-953A-91D45672EEF2}" dt="2022-01-13T05:36:32.410" v="75"/>
        <pc:sldMkLst>
          <pc:docMk/>
          <pc:sldMk cId="3327488310" sldId="1454"/>
        </pc:sldMkLst>
      </pc:sldChg>
      <pc:sldChg chg="add del">
        <pc:chgData name="Roth, Dan" userId="18da4c67-dd89-43a7-9856-8592f867a23c" providerId="ADAL" clId="{69FC1BE4-226B-4634-953A-91D45672EEF2}" dt="2022-01-13T05:38:24.761" v="76" actId="2696"/>
        <pc:sldMkLst>
          <pc:docMk/>
          <pc:sldMk cId="204411128" sldId="1849"/>
        </pc:sldMkLst>
      </pc:sldChg>
      <pc:sldChg chg="add">
        <pc:chgData name="Roth, Dan" userId="18da4c67-dd89-43a7-9856-8592f867a23c" providerId="ADAL" clId="{69FC1BE4-226B-4634-953A-91D45672EEF2}" dt="2022-01-13T05:38:33.428" v="77"/>
        <pc:sldMkLst>
          <pc:docMk/>
          <pc:sldMk cId="2420492781" sldId="1849"/>
        </pc:sldMkLst>
      </pc:sldChg>
      <pc:sldChg chg="add">
        <pc:chgData name="Roth, Dan" userId="18da4c67-dd89-43a7-9856-8592f867a23c" providerId="ADAL" clId="{69FC1BE4-226B-4634-953A-91D45672EEF2}" dt="2022-01-13T05:24:39.136" v="1"/>
        <pc:sldMkLst>
          <pc:docMk/>
          <pc:sldMk cId="2531539275" sldId="1865"/>
        </pc:sldMkLst>
      </pc:sldChg>
      <pc:sldChg chg="addSp modSp new mod modNotesTx">
        <pc:chgData name="Roth, Dan" userId="18da4c67-dd89-43a7-9856-8592f867a23c" providerId="ADAL" clId="{69FC1BE4-226B-4634-953A-91D45672EEF2}" dt="2022-01-13T05:34:49.717" v="74" actId="1076"/>
        <pc:sldMkLst>
          <pc:docMk/>
          <pc:sldMk cId="2538344749" sldId="1906"/>
        </pc:sldMkLst>
        <pc:spChg chg="add mod">
          <ac:chgData name="Roth, Dan" userId="18da4c67-dd89-43a7-9856-8592f867a23c" providerId="ADAL" clId="{69FC1BE4-226B-4634-953A-91D45672EEF2}" dt="2022-01-13T05:33:44.069" v="66" actId="1076"/>
          <ac:spMkLst>
            <pc:docMk/>
            <pc:sldMk cId="2538344749" sldId="1906"/>
            <ac:spMk id="8" creationId="{16C8ED90-B6EE-4D66-86E0-5831DBC25545}"/>
          </ac:spMkLst>
        </pc:spChg>
        <pc:spChg chg="add mod">
          <ac:chgData name="Roth, Dan" userId="18da4c67-dd89-43a7-9856-8592f867a23c" providerId="ADAL" clId="{69FC1BE4-226B-4634-953A-91D45672EEF2}" dt="2022-01-13T05:33:54.330" v="68" actId="14100"/>
          <ac:spMkLst>
            <pc:docMk/>
            <pc:sldMk cId="2538344749" sldId="1906"/>
            <ac:spMk id="10" creationId="{F225D549-3984-459F-B454-844C8C649208}"/>
          </ac:spMkLst>
        </pc:spChg>
        <pc:picChg chg="add mod">
          <ac:chgData name="Roth, Dan" userId="18da4c67-dd89-43a7-9856-8592f867a23c" providerId="ADAL" clId="{69FC1BE4-226B-4634-953A-91D45672EEF2}" dt="2022-01-13T05:33:34.604" v="65" actId="1076"/>
          <ac:picMkLst>
            <pc:docMk/>
            <pc:sldMk cId="2538344749" sldId="1906"/>
            <ac:picMk id="6" creationId="{2E0F5EB3-8F83-475D-BE49-807DB1007469}"/>
          </ac:picMkLst>
        </pc:picChg>
        <pc:picChg chg="add mod">
          <ac:chgData name="Roth, Dan" userId="18da4c67-dd89-43a7-9856-8592f867a23c" providerId="ADAL" clId="{69FC1BE4-226B-4634-953A-91D45672EEF2}" dt="2022-01-13T05:34:41.110" v="72" actId="14100"/>
          <ac:picMkLst>
            <pc:docMk/>
            <pc:sldMk cId="2538344749" sldId="1906"/>
            <ac:picMk id="12" creationId="{F31F5BC3-B8F5-4248-9EA9-78B16FB7F9F7}"/>
          </ac:picMkLst>
        </pc:picChg>
        <pc:picChg chg="add mod">
          <ac:chgData name="Roth, Dan" userId="18da4c67-dd89-43a7-9856-8592f867a23c" providerId="ADAL" clId="{69FC1BE4-226B-4634-953A-91D45672EEF2}" dt="2022-01-13T05:34:49.717" v="74" actId="1076"/>
          <ac:picMkLst>
            <pc:docMk/>
            <pc:sldMk cId="2538344749" sldId="1906"/>
            <ac:picMk id="14" creationId="{D0FF677B-1743-45E4-8730-33B3BE9839DD}"/>
          </ac:picMkLst>
        </pc:picChg>
      </pc:sldChg>
    </pc:docChg>
  </pc:docChgLst>
  <pc:docChgLst>
    <pc:chgData name="Roth, Dan" userId="18da4c67-dd89-43a7-9856-8592f867a23c" providerId="ADAL" clId="{7035D45B-7D0D-4F90-93D3-D620FE2CBBCE}"/>
    <pc:docChg chg="undo custSel addSld delSld modSld sldOrd modMainMaster modSection">
      <pc:chgData name="Roth, Dan" userId="18da4c67-dd89-43a7-9856-8592f867a23c" providerId="ADAL" clId="{7035D45B-7D0D-4F90-93D3-D620FE2CBBCE}" dt="2021-04-26T14:10:51.672" v="1570" actId="729"/>
      <pc:docMkLst>
        <pc:docMk/>
      </pc:docMkLst>
      <pc:sldChg chg="add">
        <pc:chgData name="Roth, Dan" userId="18da4c67-dd89-43a7-9856-8592f867a23c" providerId="ADAL" clId="{7035D45B-7D0D-4F90-93D3-D620FE2CBBCE}" dt="2021-04-25T20:49:11.398" v="60"/>
        <pc:sldMkLst>
          <pc:docMk/>
          <pc:sldMk cId="0" sldId="261"/>
        </pc:sldMkLst>
      </pc:sldChg>
      <pc:sldChg chg="del">
        <pc:chgData name="Roth, Dan" userId="18da4c67-dd89-43a7-9856-8592f867a23c" providerId="ADAL" clId="{7035D45B-7D0D-4F90-93D3-D620FE2CBBCE}" dt="2021-04-25T20:47:15.187" v="58" actId="2696"/>
        <pc:sldMkLst>
          <pc:docMk/>
          <pc:sldMk cId="1742764243" sldId="268"/>
        </pc:sldMkLst>
      </pc:sldChg>
      <pc:sldChg chg="add">
        <pc:chgData name="Roth, Dan" userId="18da4c67-dd89-43a7-9856-8592f867a23c" providerId="ADAL" clId="{7035D45B-7D0D-4F90-93D3-D620FE2CBBCE}" dt="2021-04-25T20:47:21.499" v="59"/>
        <pc:sldMkLst>
          <pc:docMk/>
          <pc:sldMk cId="4061124037" sldId="268"/>
        </pc:sldMkLst>
      </pc:sldChg>
      <pc:sldChg chg="addSp delSp modSp add mod modAnim">
        <pc:chgData name="Roth, Dan" userId="18da4c67-dd89-43a7-9856-8592f867a23c" providerId="ADAL" clId="{7035D45B-7D0D-4F90-93D3-D620FE2CBBCE}" dt="2021-04-26T03:58:27.243" v="1541" actId="478"/>
        <pc:sldMkLst>
          <pc:docMk/>
          <pc:sldMk cId="0" sldId="282"/>
        </pc:sldMkLst>
        <pc:spChg chg="mod">
          <ac:chgData name="Roth, Dan" userId="18da4c67-dd89-43a7-9856-8592f867a23c" providerId="ADAL" clId="{7035D45B-7D0D-4F90-93D3-D620FE2CBBCE}" dt="2021-04-25T22:08:43.507" v="927" actId="2711"/>
          <ac:spMkLst>
            <pc:docMk/>
            <pc:sldMk cId="0" sldId="282"/>
            <ac:spMk id="12" creationId="{1EF7005A-1382-441C-B7C6-B261F7504E7D}"/>
          </ac:spMkLst>
        </pc:spChg>
        <pc:spChg chg="add mod">
          <ac:chgData name="Roth, Dan" userId="18da4c67-dd89-43a7-9856-8592f867a23c" providerId="ADAL" clId="{7035D45B-7D0D-4F90-93D3-D620FE2CBBCE}" dt="2021-04-25T22:23:38.766" v="1075" actId="20577"/>
          <ac:spMkLst>
            <pc:docMk/>
            <pc:sldMk cId="0" sldId="282"/>
            <ac:spMk id="15" creationId="{6B8B569C-2ACE-4084-9AB2-D7D93EA2BF8C}"/>
          </ac:spMkLst>
        </pc:spChg>
        <pc:spChg chg="add mod">
          <ac:chgData name="Roth, Dan" userId="18da4c67-dd89-43a7-9856-8592f867a23c" providerId="ADAL" clId="{7035D45B-7D0D-4F90-93D3-D620FE2CBBCE}" dt="2021-04-25T22:23:00.086" v="1067" actId="1076"/>
          <ac:spMkLst>
            <pc:docMk/>
            <pc:sldMk cId="0" sldId="282"/>
            <ac:spMk id="16" creationId="{FE510EA9-8005-4393-81B5-6351DCCFECB0}"/>
          </ac:spMkLst>
        </pc:spChg>
        <pc:spChg chg="del">
          <ac:chgData name="Roth, Dan" userId="18da4c67-dd89-43a7-9856-8592f867a23c" providerId="ADAL" clId="{7035D45B-7D0D-4F90-93D3-D620FE2CBBCE}" dt="2021-04-26T03:58:27.243" v="1541" actId="478"/>
          <ac:spMkLst>
            <pc:docMk/>
            <pc:sldMk cId="0" sldId="282"/>
            <ac:spMk id="326" creationId="{00000000-0000-0000-0000-000000000000}"/>
          </ac:spMkLst>
        </pc:spChg>
        <pc:spChg chg="mod">
          <ac:chgData name="Roth, Dan" userId="18da4c67-dd89-43a7-9856-8592f867a23c" providerId="ADAL" clId="{7035D45B-7D0D-4F90-93D3-D620FE2CBBCE}" dt="2021-04-25T22:20:25.605" v="937" actId="113"/>
          <ac:spMkLst>
            <pc:docMk/>
            <pc:sldMk cId="0" sldId="282"/>
            <ac:spMk id="329" creationId="{00000000-0000-0000-0000-000000000000}"/>
          </ac:spMkLst>
        </pc:spChg>
        <pc:picChg chg="add mod">
          <ac:chgData name="Roth, Dan" userId="18da4c67-dd89-43a7-9856-8592f867a23c" providerId="ADAL" clId="{7035D45B-7D0D-4F90-93D3-D620FE2CBBCE}" dt="2021-04-25T22:22:50.326" v="1066" actId="14100"/>
          <ac:picMkLst>
            <pc:docMk/>
            <pc:sldMk cId="0" sldId="282"/>
            <ac:picMk id="13" creationId="{C33C1215-3603-4607-B4B0-991FD88EB1CF}"/>
          </ac:picMkLst>
        </pc:picChg>
        <pc:picChg chg="add mod">
          <ac:chgData name="Roth, Dan" userId="18da4c67-dd89-43a7-9856-8592f867a23c" providerId="ADAL" clId="{7035D45B-7D0D-4F90-93D3-D620FE2CBBCE}" dt="2021-04-25T22:23:06.511" v="1073" actId="1038"/>
          <ac:picMkLst>
            <pc:docMk/>
            <pc:sldMk cId="0" sldId="282"/>
            <ac:picMk id="14" creationId="{97AF983D-85BD-4DE1-8994-A79854B520FB}"/>
          </ac:picMkLst>
        </pc:picChg>
      </pc:sldChg>
      <pc:sldChg chg="modSp mod">
        <pc:chgData name="Roth, Dan" userId="18da4c67-dd89-43a7-9856-8592f867a23c" providerId="ADAL" clId="{7035D45B-7D0D-4F90-93D3-D620FE2CBBCE}" dt="2021-04-25T17:33:03.740" v="44" actId="20577"/>
        <pc:sldMkLst>
          <pc:docMk/>
          <pc:sldMk cId="144345531" sldId="385"/>
        </pc:sldMkLst>
        <pc:spChg chg="mod">
          <ac:chgData name="Roth, Dan" userId="18da4c67-dd89-43a7-9856-8592f867a23c" providerId="ADAL" clId="{7035D45B-7D0D-4F90-93D3-D620FE2CBBCE}" dt="2021-04-25T17:33:03.740" v="44" actId="20577"/>
          <ac:spMkLst>
            <pc:docMk/>
            <pc:sldMk cId="144345531" sldId="385"/>
            <ac:spMk id="50178" creationId="{00000000-0000-0000-0000-000000000000}"/>
          </ac:spMkLst>
        </pc:spChg>
      </pc:sldChg>
      <pc:sldChg chg="ord">
        <pc:chgData name="Roth, Dan" userId="18da4c67-dd89-43a7-9856-8592f867a23c" providerId="ADAL" clId="{7035D45B-7D0D-4F90-93D3-D620FE2CBBCE}" dt="2021-04-25T20:47:08.474" v="57"/>
        <pc:sldMkLst>
          <pc:docMk/>
          <pc:sldMk cId="3861621921" sldId="464"/>
        </pc:sldMkLst>
      </pc:sldChg>
      <pc:sldChg chg="modSp add modAnim modNotesTx">
        <pc:chgData name="Roth, Dan" userId="18da4c67-dd89-43a7-9856-8592f867a23c" providerId="ADAL" clId="{7035D45B-7D0D-4F90-93D3-D620FE2CBBCE}" dt="2021-04-26T03:06:27.150" v="1461" actId="20577"/>
        <pc:sldMkLst>
          <pc:docMk/>
          <pc:sldMk cId="226712042" sldId="477"/>
        </pc:sldMkLst>
        <pc:spChg chg="mod">
          <ac:chgData name="Roth, Dan" userId="18da4c67-dd89-43a7-9856-8592f867a23c" providerId="ADAL" clId="{7035D45B-7D0D-4F90-93D3-D620FE2CBBCE}" dt="2021-04-26T03:02:59.986" v="1195" actId="6549"/>
          <ac:spMkLst>
            <pc:docMk/>
            <pc:sldMk cId="226712042" sldId="477"/>
            <ac:spMk id="3" creationId="{34DD2B98-D729-A24F-B15C-CB9A6EDD89B9}"/>
          </ac:spMkLst>
        </pc:spChg>
      </pc:sldChg>
      <pc:sldChg chg="modSp ord">
        <pc:chgData name="Roth, Dan" userId="18da4c67-dd89-43a7-9856-8592f867a23c" providerId="ADAL" clId="{7035D45B-7D0D-4F90-93D3-D620FE2CBBCE}" dt="2021-04-26T03:32:22.915" v="1507" actId="20577"/>
        <pc:sldMkLst>
          <pc:docMk/>
          <pc:sldMk cId="3887229194" sldId="766"/>
        </pc:sldMkLst>
        <pc:spChg chg="mod">
          <ac:chgData name="Roth, Dan" userId="18da4c67-dd89-43a7-9856-8592f867a23c" providerId="ADAL" clId="{7035D45B-7D0D-4F90-93D3-D620FE2CBBCE}" dt="2021-04-26T03:32:22.915" v="1507" actId="20577"/>
          <ac:spMkLst>
            <pc:docMk/>
            <pc:sldMk cId="3887229194" sldId="766"/>
            <ac:spMk id="7" creationId="{887A8E54-E582-4D3A-8170-6A536B6ECF79}"/>
          </ac:spMkLst>
        </pc:spChg>
      </pc:sldChg>
      <pc:sldChg chg="del">
        <pc:chgData name="Roth, Dan" userId="18da4c67-dd89-43a7-9856-8592f867a23c" providerId="ADAL" clId="{7035D45B-7D0D-4F90-93D3-D620FE2CBBCE}" dt="2021-04-25T21:39:54.546" v="844" actId="47"/>
        <pc:sldMkLst>
          <pc:docMk/>
          <pc:sldMk cId="2436472867" sldId="797"/>
        </pc:sldMkLst>
      </pc:sldChg>
      <pc:sldChg chg="del">
        <pc:chgData name="Roth, Dan" userId="18da4c67-dd89-43a7-9856-8592f867a23c" providerId="ADAL" clId="{7035D45B-7D0D-4F90-93D3-D620FE2CBBCE}" dt="2021-04-25T22:34:11.269" v="1176" actId="2696"/>
        <pc:sldMkLst>
          <pc:docMk/>
          <pc:sldMk cId="1754418963" sldId="817"/>
        </pc:sldMkLst>
      </pc:sldChg>
      <pc:sldChg chg="add">
        <pc:chgData name="Roth, Dan" userId="18da4c67-dd89-43a7-9856-8592f867a23c" providerId="ADAL" clId="{7035D45B-7D0D-4F90-93D3-D620FE2CBBCE}" dt="2021-04-25T22:34:16.569" v="1177"/>
        <pc:sldMkLst>
          <pc:docMk/>
          <pc:sldMk cId="2373320215" sldId="817"/>
        </pc:sldMkLst>
      </pc:sldChg>
      <pc:sldChg chg="del">
        <pc:chgData name="Roth, Dan" userId="18da4c67-dd89-43a7-9856-8592f867a23c" providerId="ADAL" clId="{7035D45B-7D0D-4F90-93D3-D620FE2CBBCE}" dt="2021-04-25T21:49:44.164" v="880" actId="47"/>
        <pc:sldMkLst>
          <pc:docMk/>
          <pc:sldMk cId="3122052139" sldId="841"/>
        </pc:sldMkLst>
      </pc:sldChg>
      <pc:sldChg chg="ord">
        <pc:chgData name="Roth, Dan" userId="18da4c67-dd89-43a7-9856-8592f867a23c" providerId="ADAL" clId="{7035D45B-7D0D-4F90-93D3-D620FE2CBBCE}" dt="2021-04-25T20:46:40.909" v="50"/>
        <pc:sldMkLst>
          <pc:docMk/>
          <pc:sldMk cId="1474123489" sldId="1256"/>
        </pc:sldMkLst>
      </pc:sldChg>
      <pc:sldChg chg="add">
        <pc:chgData name="Roth, Dan" userId="18da4c67-dd89-43a7-9856-8592f867a23c" providerId="ADAL" clId="{7035D45B-7D0D-4F90-93D3-D620FE2CBBCE}" dt="2021-04-25T20:47:21.499" v="59"/>
        <pc:sldMkLst>
          <pc:docMk/>
          <pc:sldMk cId="1073345388" sldId="1262"/>
        </pc:sldMkLst>
      </pc:sldChg>
      <pc:sldChg chg="del">
        <pc:chgData name="Roth, Dan" userId="18da4c67-dd89-43a7-9856-8592f867a23c" providerId="ADAL" clId="{7035D45B-7D0D-4F90-93D3-D620FE2CBBCE}" dt="2021-04-25T20:47:15.187" v="58" actId="2696"/>
        <pc:sldMkLst>
          <pc:docMk/>
          <pc:sldMk cId="1511776667" sldId="1262"/>
        </pc:sldMkLst>
      </pc:sldChg>
      <pc:sldChg chg="add">
        <pc:chgData name="Roth, Dan" userId="18da4c67-dd89-43a7-9856-8592f867a23c" providerId="ADAL" clId="{7035D45B-7D0D-4F90-93D3-D620FE2CBBCE}" dt="2021-04-25T20:47:21.499" v="59"/>
        <pc:sldMkLst>
          <pc:docMk/>
          <pc:sldMk cId="2143054225" sldId="1263"/>
        </pc:sldMkLst>
      </pc:sldChg>
      <pc:sldChg chg="del">
        <pc:chgData name="Roth, Dan" userId="18da4c67-dd89-43a7-9856-8592f867a23c" providerId="ADAL" clId="{7035D45B-7D0D-4F90-93D3-D620FE2CBBCE}" dt="2021-04-25T20:47:15.187" v="58" actId="2696"/>
        <pc:sldMkLst>
          <pc:docMk/>
          <pc:sldMk cId="2144188295" sldId="1263"/>
        </pc:sldMkLst>
      </pc:sldChg>
      <pc:sldChg chg="addSp modSp mod modAnim">
        <pc:chgData name="Roth, Dan" userId="18da4c67-dd89-43a7-9856-8592f867a23c" providerId="ADAL" clId="{7035D45B-7D0D-4F90-93D3-D620FE2CBBCE}" dt="2021-04-25T21:15:43.299" v="296" actId="404"/>
        <pc:sldMkLst>
          <pc:docMk/>
          <pc:sldMk cId="3327488310" sldId="1454"/>
        </pc:sldMkLst>
        <pc:spChg chg="add mod">
          <ac:chgData name="Roth, Dan" userId="18da4c67-dd89-43a7-9856-8592f867a23c" providerId="ADAL" clId="{7035D45B-7D0D-4F90-93D3-D620FE2CBBCE}" dt="2021-04-25T21:15:43.299" v="296" actId="404"/>
          <ac:spMkLst>
            <pc:docMk/>
            <pc:sldMk cId="3327488310" sldId="1454"/>
            <ac:spMk id="25" creationId="{9BBA94B1-5CF0-490F-9E8D-FC54C8359B30}"/>
          </ac:spMkLst>
        </pc:spChg>
        <pc:picChg chg="add mod">
          <ac:chgData name="Roth, Dan" userId="18da4c67-dd89-43a7-9856-8592f867a23c" providerId="ADAL" clId="{7035D45B-7D0D-4F90-93D3-D620FE2CBBCE}" dt="2021-04-25T21:15:18.697" v="291" actId="1038"/>
          <ac:picMkLst>
            <pc:docMk/>
            <pc:sldMk cId="3327488310" sldId="1454"/>
            <ac:picMk id="21" creationId="{E35969A9-6BFF-4B2B-9826-40E6D09AF5CC}"/>
          </ac:picMkLst>
        </pc:picChg>
      </pc:sldChg>
      <pc:sldChg chg="addSp modSp mod modAnim">
        <pc:chgData name="Roth, Dan" userId="18da4c67-dd89-43a7-9856-8592f867a23c" providerId="ADAL" clId="{7035D45B-7D0D-4F90-93D3-D620FE2CBBCE}" dt="2021-04-25T21:24:39.247" v="562" actId="114"/>
        <pc:sldMkLst>
          <pc:docMk/>
          <pc:sldMk cId="3032880172" sldId="1459"/>
        </pc:sldMkLst>
        <pc:spChg chg="add mod">
          <ac:chgData name="Roth, Dan" userId="18da4c67-dd89-43a7-9856-8592f867a23c" providerId="ADAL" clId="{7035D45B-7D0D-4F90-93D3-D620FE2CBBCE}" dt="2021-04-25T21:24:39.247" v="562" actId="114"/>
          <ac:spMkLst>
            <pc:docMk/>
            <pc:sldMk cId="3032880172" sldId="1459"/>
            <ac:spMk id="49" creationId="{809D2588-CA35-464F-A254-645A8E60FF22}"/>
          </ac:spMkLst>
        </pc:spChg>
        <pc:cxnChg chg="add mod">
          <ac:chgData name="Roth, Dan" userId="18da4c67-dd89-43a7-9856-8592f867a23c" providerId="ADAL" clId="{7035D45B-7D0D-4F90-93D3-D620FE2CBBCE}" dt="2021-04-25T21:23:01.313" v="299" actId="14100"/>
          <ac:cxnSpMkLst>
            <pc:docMk/>
            <pc:sldMk cId="3032880172" sldId="1459"/>
            <ac:cxnSpMk id="44" creationId="{BB8758DF-C9B3-4FC6-A88E-6EB432C56E37}"/>
          </ac:cxnSpMkLst>
        </pc:cxnChg>
      </pc:sldChg>
      <pc:sldChg chg="mod modShow">
        <pc:chgData name="Roth, Dan" userId="18da4c67-dd89-43a7-9856-8592f867a23c" providerId="ADAL" clId="{7035D45B-7D0D-4F90-93D3-D620FE2CBBCE}" dt="2021-04-26T14:10:51.672" v="1570" actId="729"/>
        <pc:sldMkLst>
          <pc:docMk/>
          <pc:sldMk cId="2583938766" sldId="1460"/>
        </pc:sldMkLst>
      </pc:sldChg>
      <pc:sldChg chg="mod modShow">
        <pc:chgData name="Roth, Dan" userId="18da4c67-dd89-43a7-9856-8592f867a23c" providerId="ADAL" clId="{7035D45B-7D0D-4F90-93D3-D620FE2CBBCE}" dt="2021-04-26T14:10:51.672" v="1570" actId="729"/>
        <pc:sldMkLst>
          <pc:docMk/>
          <pc:sldMk cId="801057364" sldId="1461"/>
        </pc:sldMkLst>
      </pc:sldChg>
      <pc:sldChg chg="del">
        <pc:chgData name="Roth, Dan" userId="18da4c67-dd89-43a7-9856-8592f867a23c" providerId="ADAL" clId="{7035D45B-7D0D-4F90-93D3-D620FE2CBBCE}" dt="2021-04-25T22:34:04.863" v="1175" actId="47"/>
        <pc:sldMkLst>
          <pc:docMk/>
          <pc:sldMk cId="2919447387" sldId="1479"/>
        </pc:sldMkLst>
      </pc:sldChg>
      <pc:sldChg chg="modSp">
        <pc:chgData name="Roth, Dan" userId="18da4c67-dd89-43a7-9856-8592f867a23c" providerId="ADAL" clId="{7035D45B-7D0D-4F90-93D3-D620FE2CBBCE}" dt="2021-04-26T14:03:39.033" v="1569" actId="6549"/>
        <pc:sldMkLst>
          <pc:docMk/>
          <pc:sldMk cId="1569928949" sldId="1540"/>
        </pc:sldMkLst>
        <pc:spChg chg="mod">
          <ac:chgData name="Roth, Dan" userId="18da4c67-dd89-43a7-9856-8592f867a23c" providerId="ADAL" clId="{7035D45B-7D0D-4F90-93D3-D620FE2CBBCE}" dt="2021-04-26T14:03:39.033" v="1569" actId="6549"/>
          <ac:spMkLst>
            <pc:docMk/>
            <pc:sldMk cId="1569928949" sldId="1540"/>
            <ac:spMk id="16" creationId="{2A57A51D-DD99-4C77-9F8B-E2570812215A}"/>
          </ac:spMkLst>
        </pc:spChg>
      </pc:sldChg>
      <pc:sldChg chg="del">
        <pc:chgData name="Roth, Dan" userId="18da4c67-dd89-43a7-9856-8592f867a23c" providerId="ADAL" clId="{7035D45B-7D0D-4F90-93D3-D620FE2CBBCE}" dt="2021-04-25T21:46:13.651" v="847" actId="47"/>
        <pc:sldMkLst>
          <pc:docMk/>
          <pc:sldMk cId="3452219089" sldId="1541"/>
        </pc:sldMkLst>
      </pc:sldChg>
      <pc:sldChg chg="modSp mod modClrScheme modShow chgLayout">
        <pc:chgData name="Roth, Dan" userId="18da4c67-dd89-43a7-9856-8592f867a23c" providerId="ADAL" clId="{7035D45B-7D0D-4F90-93D3-D620FE2CBBCE}" dt="2021-04-26T14:10:51.672" v="1570" actId="729"/>
        <pc:sldMkLst>
          <pc:docMk/>
          <pc:sldMk cId="427474105" sldId="1551"/>
        </pc:sldMkLst>
        <pc:spChg chg="mod ord">
          <ac:chgData name="Roth, Dan" userId="18da4c67-dd89-43a7-9856-8592f867a23c" providerId="ADAL" clId="{7035D45B-7D0D-4F90-93D3-D620FE2CBBCE}" dt="2021-04-26T13:41:09.041" v="1545" actId="700"/>
          <ac:spMkLst>
            <pc:docMk/>
            <pc:sldMk cId="427474105" sldId="1551"/>
            <ac:spMk id="2" creationId="{00000000-0000-0000-0000-000000000000}"/>
          </ac:spMkLst>
        </pc:spChg>
        <pc:spChg chg="mod ord">
          <ac:chgData name="Roth, Dan" userId="18da4c67-dd89-43a7-9856-8592f867a23c" providerId="ADAL" clId="{7035D45B-7D0D-4F90-93D3-D620FE2CBBCE}" dt="2021-04-26T13:41:15.391" v="1546" actId="15"/>
          <ac:spMkLst>
            <pc:docMk/>
            <pc:sldMk cId="427474105" sldId="1551"/>
            <ac:spMk id="3" creationId="{00000000-0000-0000-0000-000000000000}"/>
          </ac:spMkLst>
        </pc:spChg>
        <pc:spChg chg="mod ord">
          <ac:chgData name="Roth, Dan" userId="18da4c67-dd89-43a7-9856-8592f867a23c" providerId="ADAL" clId="{7035D45B-7D0D-4F90-93D3-D620FE2CBBCE}" dt="2021-04-26T13:41:09.041" v="1545" actId="700"/>
          <ac:spMkLst>
            <pc:docMk/>
            <pc:sldMk cId="427474105" sldId="1551"/>
            <ac:spMk id="5" creationId="{4794FFDB-DB51-4EA3-B6E3-9711768D3638}"/>
          </ac:spMkLst>
        </pc:spChg>
      </pc:sldChg>
      <pc:sldChg chg="modSp">
        <pc:chgData name="Roth, Dan" userId="18da4c67-dd89-43a7-9856-8592f867a23c" providerId="ADAL" clId="{7035D45B-7D0D-4F90-93D3-D620FE2CBBCE}" dt="2021-04-26T03:58:14.050" v="1540" actId="1038"/>
        <pc:sldMkLst>
          <pc:docMk/>
          <pc:sldMk cId="670863360" sldId="1562"/>
        </pc:sldMkLst>
        <pc:spChg chg="mod">
          <ac:chgData name="Roth, Dan" userId="18da4c67-dd89-43a7-9856-8592f867a23c" providerId="ADAL" clId="{7035D45B-7D0D-4F90-93D3-D620FE2CBBCE}" dt="2021-04-26T03:58:14.050" v="1540" actId="1038"/>
          <ac:spMkLst>
            <pc:docMk/>
            <pc:sldMk cId="670863360" sldId="1562"/>
            <ac:spMk id="7" creationId="{A83AACCC-07B1-4064-AF95-F42E2F55639E}"/>
          </ac:spMkLst>
        </pc:spChg>
      </pc:sldChg>
      <pc:sldChg chg="addSp modSp mod modAnim modNotesTx">
        <pc:chgData name="Roth, Dan" userId="18da4c67-dd89-43a7-9856-8592f867a23c" providerId="ADAL" clId="{7035D45B-7D0D-4F90-93D3-D620FE2CBBCE}" dt="2021-04-25T21:30:11.500" v="838" actId="20577"/>
        <pc:sldMkLst>
          <pc:docMk/>
          <pc:sldMk cId="2175667147" sldId="1564"/>
        </pc:sldMkLst>
        <pc:picChg chg="add mod">
          <ac:chgData name="Roth, Dan" userId="18da4c67-dd89-43a7-9856-8592f867a23c" providerId="ADAL" clId="{7035D45B-7D0D-4F90-93D3-D620FE2CBBCE}" dt="2021-04-25T21:27:53.872" v="595" actId="1076"/>
          <ac:picMkLst>
            <pc:docMk/>
            <pc:sldMk cId="2175667147" sldId="1564"/>
            <ac:picMk id="3" creationId="{A1ADF977-4C32-4FA7-BEDF-04512413B522}"/>
          </ac:picMkLst>
        </pc:picChg>
      </pc:sldChg>
      <pc:sldChg chg="modSp del mod">
        <pc:chgData name="Roth, Dan" userId="18da4c67-dd89-43a7-9856-8592f867a23c" providerId="ADAL" clId="{7035D45B-7D0D-4F90-93D3-D620FE2CBBCE}" dt="2021-04-25T21:39:50.662" v="843" actId="47"/>
        <pc:sldMkLst>
          <pc:docMk/>
          <pc:sldMk cId="3216935738" sldId="1565"/>
        </pc:sldMkLst>
        <pc:spChg chg="mod">
          <ac:chgData name="Roth, Dan" userId="18da4c67-dd89-43a7-9856-8592f867a23c" providerId="ADAL" clId="{7035D45B-7D0D-4F90-93D3-D620FE2CBBCE}" dt="2021-04-25T21:35:22.057" v="841" actId="122"/>
          <ac:spMkLst>
            <pc:docMk/>
            <pc:sldMk cId="3216935738" sldId="1565"/>
            <ac:spMk id="2" creationId="{9DDB9DA4-1C9E-4C6A-A1FA-70219A54BCB4}"/>
          </ac:spMkLst>
        </pc:spChg>
      </pc:sldChg>
      <pc:sldChg chg="modSp mod">
        <pc:chgData name="Roth, Dan" userId="18da4c67-dd89-43a7-9856-8592f867a23c" providerId="ADAL" clId="{7035D45B-7D0D-4F90-93D3-D620FE2CBBCE}" dt="2021-04-25T22:03:19.696" v="911" actId="5793"/>
        <pc:sldMkLst>
          <pc:docMk/>
          <pc:sldMk cId="487349989" sldId="1574"/>
        </pc:sldMkLst>
        <pc:spChg chg="mod">
          <ac:chgData name="Roth, Dan" userId="18da4c67-dd89-43a7-9856-8592f867a23c" providerId="ADAL" clId="{7035D45B-7D0D-4F90-93D3-D620FE2CBBCE}" dt="2021-04-25T22:03:19.696" v="911" actId="5793"/>
          <ac:spMkLst>
            <pc:docMk/>
            <pc:sldMk cId="487349989" sldId="1574"/>
            <ac:spMk id="2" creationId="{662E6C69-3E31-9944-BB6B-80E54C4A3675}"/>
          </ac:spMkLst>
        </pc:spChg>
      </pc:sldChg>
      <pc:sldChg chg="modSp modAnim">
        <pc:chgData name="Roth, Dan" userId="18da4c67-dd89-43a7-9856-8592f867a23c" providerId="ADAL" clId="{7035D45B-7D0D-4F90-93D3-D620FE2CBBCE}" dt="2021-04-25T22:27:45.649" v="1173" actId="20577"/>
        <pc:sldMkLst>
          <pc:docMk/>
          <pc:sldMk cId="883416061" sldId="1578"/>
        </pc:sldMkLst>
        <pc:spChg chg="mod">
          <ac:chgData name="Roth, Dan" userId="18da4c67-dd89-43a7-9856-8592f867a23c" providerId="ADAL" clId="{7035D45B-7D0D-4F90-93D3-D620FE2CBBCE}" dt="2021-04-25T22:27:45.649" v="1173" actId="20577"/>
          <ac:spMkLst>
            <pc:docMk/>
            <pc:sldMk cId="883416061" sldId="1578"/>
            <ac:spMk id="2" creationId="{9AEB6739-9774-4889-8148-A093067CB408}"/>
          </ac:spMkLst>
        </pc:spChg>
        <pc:spChg chg="mod">
          <ac:chgData name="Roth, Dan" userId="18da4c67-dd89-43a7-9856-8592f867a23c" providerId="ADAL" clId="{7035D45B-7D0D-4F90-93D3-D620FE2CBBCE}" dt="2021-04-25T22:26:17.571" v="1147" actId="6549"/>
          <ac:spMkLst>
            <pc:docMk/>
            <pc:sldMk cId="883416061" sldId="1578"/>
            <ac:spMk id="3" creationId="{8318BC65-9C22-4459-9326-4AF483462038}"/>
          </ac:spMkLst>
        </pc:spChg>
      </pc:sldChg>
      <pc:sldChg chg="addSp delSp modSp mod delAnim modAnim">
        <pc:chgData name="Roth, Dan" userId="18da4c67-dd89-43a7-9856-8592f867a23c" providerId="ADAL" clId="{7035D45B-7D0D-4F90-93D3-D620FE2CBBCE}" dt="2021-04-25T22:39:04.735" v="1191"/>
        <pc:sldMkLst>
          <pc:docMk/>
          <pc:sldMk cId="2561630181" sldId="1581"/>
        </pc:sldMkLst>
        <pc:picChg chg="add mod">
          <ac:chgData name="Roth, Dan" userId="18da4c67-dd89-43a7-9856-8592f867a23c" providerId="ADAL" clId="{7035D45B-7D0D-4F90-93D3-D620FE2CBBCE}" dt="2021-04-25T22:37:45.893" v="1183" actId="408"/>
          <ac:picMkLst>
            <pc:docMk/>
            <pc:sldMk cId="2561630181" sldId="1581"/>
            <ac:picMk id="8" creationId="{0C648595-1988-431A-AD95-F1E62DF489B4}"/>
          </ac:picMkLst>
        </pc:picChg>
        <pc:picChg chg="mod">
          <ac:chgData name="Roth, Dan" userId="18da4c67-dd89-43a7-9856-8592f867a23c" providerId="ADAL" clId="{7035D45B-7D0D-4F90-93D3-D620FE2CBBCE}" dt="2021-04-25T22:37:45.893" v="1183" actId="408"/>
          <ac:picMkLst>
            <pc:docMk/>
            <pc:sldMk cId="2561630181" sldId="1581"/>
            <ac:picMk id="12" creationId="{74D336BD-52CC-40C8-A4D2-0BFF9090857B}"/>
          </ac:picMkLst>
        </pc:picChg>
        <pc:picChg chg="mod">
          <ac:chgData name="Roth, Dan" userId="18da4c67-dd89-43a7-9856-8592f867a23c" providerId="ADAL" clId="{7035D45B-7D0D-4F90-93D3-D620FE2CBBCE}" dt="2021-04-25T22:37:45.893" v="1183" actId="408"/>
          <ac:picMkLst>
            <pc:docMk/>
            <pc:sldMk cId="2561630181" sldId="1581"/>
            <ac:picMk id="13" creationId="{B742B898-237A-4FC7-8E7F-B0FCD90CD3D5}"/>
          </ac:picMkLst>
        </pc:picChg>
        <pc:picChg chg="del">
          <ac:chgData name="Roth, Dan" userId="18da4c67-dd89-43a7-9856-8592f867a23c" providerId="ADAL" clId="{7035D45B-7D0D-4F90-93D3-D620FE2CBBCE}" dt="2021-04-25T22:36:42.796" v="1178" actId="478"/>
          <ac:picMkLst>
            <pc:docMk/>
            <pc:sldMk cId="2561630181" sldId="1581"/>
            <ac:picMk id="14" creationId="{209691D5-2C14-42E5-965D-B8A586A2F047}"/>
          </ac:picMkLst>
        </pc:picChg>
        <pc:picChg chg="mod">
          <ac:chgData name="Roth, Dan" userId="18da4c67-dd89-43a7-9856-8592f867a23c" providerId="ADAL" clId="{7035D45B-7D0D-4F90-93D3-D620FE2CBBCE}" dt="2021-04-25T22:37:45.893" v="1183" actId="408"/>
          <ac:picMkLst>
            <pc:docMk/>
            <pc:sldMk cId="2561630181" sldId="1581"/>
            <ac:picMk id="15" creationId="{1156402E-6092-41C7-A0CA-7D36FC7AF095}"/>
          </ac:picMkLst>
        </pc:picChg>
        <pc:picChg chg="mod">
          <ac:chgData name="Roth, Dan" userId="18da4c67-dd89-43a7-9856-8592f867a23c" providerId="ADAL" clId="{7035D45B-7D0D-4F90-93D3-D620FE2CBBCE}" dt="2021-04-25T22:37:45.893" v="1183" actId="408"/>
          <ac:picMkLst>
            <pc:docMk/>
            <pc:sldMk cId="2561630181" sldId="1581"/>
            <ac:picMk id="16" creationId="{1379A53E-22EF-4EE0-886D-6E53D6B69C8A}"/>
          </ac:picMkLst>
        </pc:picChg>
        <pc:picChg chg="mod">
          <ac:chgData name="Roth, Dan" userId="18da4c67-dd89-43a7-9856-8592f867a23c" providerId="ADAL" clId="{7035D45B-7D0D-4F90-93D3-D620FE2CBBCE}" dt="2021-04-25T22:37:45.893" v="1183" actId="408"/>
          <ac:picMkLst>
            <pc:docMk/>
            <pc:sldMk cId="2561630181" sldId="1581"/>
            <ac:picMk id="17" creationId="{636BACF7-50D5-4545-8420-D480610D2D80}"/>
          </ac:picMkLst>
        </pc:picChg>
        <pc:picChg chg="mod">
          <ac:chgData name="Roth, Dan" userId="18da4c67-dd89-43a7-9856-8592f867a23c" providerId="ADAL" clId="{7035D45B-7D0D-4F90-93D3-D620FE2CBBCE}" dt="2021-04-25T22:37:45.893" v="1183" actId="408"/>
          <ac:picMkLst>
            <pc:docMk/>
            <pc:sldMk cId="2561630181" sldId="1581"/>
            <ac:picMk id="18" creationId="{C8971D85-D633-4BF7-9EDC-43897F1F1CFE}"/>
          </ac:picMkLst>
        </pc:picChg>
        <pc:picChg chg="mod">
          <ac:chgData name="Roth, Dan" userId="18da4c67-dd89-43a7-9856-8592f867a23c" providerId="ADAL" clId="{7035D45B-7D0D-4F90-93D3-D620FE2CBBCE}" dt="2021-04-25T22:37:45.893" v="1183" actId="408"/>
          <ac:picMkLst>
            <pc:docMk/>
            <pc:sldMk cId="2561630181" sldId="1581"/>
            <ac:picMk id="19" creationId="{BE28BED6-F107-4855-B67F-1D96FE58A1C5}"/>
          </ac:picMkLst>
        </pc:picChg>
        <pc:picChg chg="mod">
          <ac:chgData name="Roth, Dan" userId="18da4c67-dd89-43a7-9856-8592f867a23c" providerId="ADAL" clId="{7035D45B-7D0D-4F90-93D3-D620FE2CBBCE}" dt="2021-04-25T22:37:45.893" v="1183" actId="408"/>
          <ac:picMkLst>
            <pc:docMk/>
            <pc:sldMk cId="2561630181" sldId="1581"/>
            <ac:picMk id="20" creationId="{F57D3AC2-C472-4956-850A-76642DC3C870}"/>
          </ac:picMkLst>
        </pc:picChg>
      </pc:sldChg>
      <pc:sldChg chg="modSp">
        <pc:chgData name="Roth, Dan" userId="18da4c67-dd89-43a7-9856-8592f867a23c" providerId="ADAL" clId="{7035D45B-7D0D-4F90-93D3-D620FE2CBBCE}" dt="2021-04-25T17:35:01.443" v="46" actId="122"/>
        <pc:sldMkLst>
          <pc:docMk/>
          <pc:sldMk cId="1631771965" sldId="1582"/>
        </pc:sldMkLst>
        <pc:spChg chg="mod">
          <ac:chgData name="Roth, Dan" userId="18da4c67-dd89-43a7-9856-8592f867a23c" providerId="ADAL" clId="{7035D45B-7D0D-4F90-93D3-D620FE2CBBCE}" dt="2021-04-25T17:35:01.443" v="46" actId="122"/>
          <ac:spMkLst>
            <pc:docMk/>
            <pc:sldMk cId="1631771965" sldId="1582"/>
            <ac:spMk id="21" creationId="{46790B8B-E2A9-4E72-9BFB-2B9D281A9F09}"/>
          </ac:spMkLst>
        </pc:spChg>
      </pc:sldChg>
      <pc:sldChg chg="del">
        <pc:chgData name="Roth, Dan" userId="18da4c67-dd89-43a7-9856-8592f867a23c" providerId="ADAL" clId="{7035D45B-7D0D-4F90-93D3-D620FE2CBBCE}" dt="2021-04-25T20:46:46.835" v="51" actId="47"/>
        <pc:sldMkLst>
          <pc:docMk/>
          <pc:sldMk cId="656716798" sldId="1583"/>
        </pc:sldMkLst>
      </pc:sldChg>
      <pc:sldChg chg="ord">
        <pc:chgData name="Roth, Dan" userId="18da4c67-dd89-43a7-9856-8592f867a23c" providerId="ADAL" clId="{7035D45B-7D0D-4F90-93D3-D620FE2CBBCE}" dt="2021-04-25T20:55:45.788" v="64"/>
        <pc:sldMkLst>
          <pc:docMk/>
          <pc:sldMk cId="1803151022" sldId="1584"/>
        </pc:sldMkLst>
      </pc:sldChg>
      <pc:sldChg chg="del">
        <pc:chgData name="Roth, Dan" userId="18da4c67-dd89-43a7-9856-8592f867a23c" providerId="ADAL" clId="{7035D45B-7D0D-4F90-93D3-D620FE2CBBCE}" dt="2021-04-25T21:02:39.867" v="90" actId="47"/>
        <pc:sldMkLst>
          <pc:docMk/>
          <pc:sldMk cId="2306013193" sldId="1585"/>
        </pc:sldMkLst>
      </pc:sldChg>
      <pc:sldChg chg="del">
        <pc:chgData name="Roth, Dan" userId="18da4c67-dd89-43a7-9856-8592f867a23c" providerId="ADAL" clId="{7035D45B-7D0D-4F90-93D3-D620FE2CBBCE}" dt="2021-04-25T21:05:12.378" v="98" actId="47"/>
        <pc:sldMkLst>
          <pc:docMk/>
          <pc:sldMk cId="1920955543" sldId="1586"/>
        </pc:sldMkLst>
      </pc:sldChg>
      <pc:sldChg chg="addSp modSp mod ord modAnim">
        <pc:chgData name="Roth, Dan" userId="18da4c67-dd89-43a7-9856-8592f867a23c" providerId="ADAL" clId="{7035D45B-7D0D-4F90-93D3-D620FE2CBBCE}" dt="2021-04-25T21:04:49.168" v="97" actId="208"/>
        <pc:sldMkLst>
          <pc:docMk/>
          <pc:sldMk cId="1078797323" sldId="1587"/>
        </pc:sldMkLst>
        <pc:spChg chg="add mod">
          <ac:chgData name="Roth, Dan" userId="18da4c67-dd89-43a7-9856-8592f867a23c" providerId="ADAL" clId="{7035D45B-7D0D-4F90-93D3-D620FE2CBBCE}" dt="2021-04-25T21:04:49.168" v="97" actId="208"/>
          <ac:spMkLst>
            <pc:docMk/>
            <pc:sldMk cId="1078797323" sldId="1587"/>
            <ac:spMk id="18" creationId="{4A664699-2A3B-499D-ACD3-102DD75C3A8A}"/>
          </ac:spMkLst>
        </pc:spChg>
      </pc:sldChg>
      <pc:sldChg chg="modSp mod">
        <pc:chgData name="Roth, Dan" userId="18da4c67-dd89-43a7-9856-8592f867a23c" providerId="ADAL" clId="{7035D45B-7D0D-4F90-93D3-D620FE2CBBCE}" dt="2021-04-26T13:53:52.024" v="1547" actId="20577"/>
        <pc:sldMkLst>
          <pc:docMk/>
          <pc:sldMk cId="2990749079" sldId="1594"/>
        </pc:sldMkLst>
        <pc:spChg chg="mod">
          <ac:chgData name="Roth, Dan" userId="18da4c67-dd89-43a7-9856-8592f867a23c" providerId="ADAL" clId="{7035D45B-7D0D-4F90-93D3-D620FE2CBBCE}" dt="2021-04-26T13:53:52.024" v="1547" actId="20577"/>
          <ac:spMkLst>
            <pc:docMk/>
            <pc:sldMk cId="2990749079" sldId="1594"/>
            <ac:spMk id="7" creationId="{FEA9F9F5-8FAC-4B28-875E-FD9EF891BE16}"/>
          </ac:spMkLst>
        </pc:spChg>
        <pc:spChg chg="mod">
          <ac:chgData name="Roth, Dan" userId="18da4c67-dd89-43a7-9856-8592f867a23c" providerId="ADAL" clId="{7035D45B-7D0D-4F90-93D3-D620FE2CBBCE}" dt="2021-04-25T21:25:39.510" v="590" actId="6549"/>
          <ac:spMkLst>
            <pc:docMk/>
            <pc:sldMk cId="2990749079" sldId="1594"/>
            <ac:spMk id="105" creationId="{00000000-0000-0000-0000-000000000000}"/>
          </ac:spMkLst>
        </pc:spChg>
      </pc:sldChg>
      <pc:sldChg chg="del">
        <pc:chgData name="Roth, Dan" userId="18da4c67-dd89-43a7-9856-8592f867a23c" providerId="ADAL" clId="{7035D45B-7D0D-4F90-93D3-D620FE2CBBCE}" dt="2021-04-25T22:08:03.174" v="924" actId="47"/>
        <pc:sldMkLst>
          <pc:docMk/>
          <pc:sldMk cId="2926051331" sldId="1597"/>
        </pc:sldMkLst>
      </pc:sldChg>
      <pc:sldChg chg="del">
        <pc:chgData name="Roth, Dan" userId="18da4c67-dd89-43a7-9856-8592f867a23c" providerId="ADAL" clId="{7035D45B-7D0D-4F90-93D3-D620FE2CBBCE}" dt="2021-04-25T22:08:06.379" v="925" actId="47"/>
        <pc:sldMkLst>
          <pc:docMk/>
          <pc:sldMk cId="1803592409" sldId="1598"/>
        </pc:sldMkLst>
      </pc:sldChg>
      <pc:sldChg chg="del">
        <pc:chgData name="Roth, Dan" userId="18da4c67-dd89-43a7-9856-8592f867a23c" providerId="ADAL" clId="{7035D45B-7D0D-4F90-93D3-D620FE2CBBCE}" dt="2021-04-25T22:08:09.544" v="926" actId="47"/>
        <pc:sldMkLst>
          <pc:docMk/>
          <pc:sldMk cId="3354560121" sldId="1602"/>
        </pc:sldMkLst>
      </pc:sldChg>
      <pc:sldChg chg="modSp add mod">
        <pc:chgData name="Roth, Dan" userId="18da4c67-dd89-43a7-9856-8592f867a23c" providerId="ADAL" clId="{7035D45B-7D0D-4F90-93D3-D620FE2CBBCE}" dt="2021-04-25T22:04:25.762" v="913" actId="2711"/>
        <pc:sldMkLst>
          <pc:docMk/>
          <pc:sldMk cId="3916209527" sldId="1838"/>
        </pc:sldMkLst>
        <pc:spChg chg="mod">
          <ac:chgData name="Roth, Dan" userId="18da4c67-dd89-43a7-9856-8592f867a23c" providerId="ADAL" clId="{7035D45B-7D0D-4F90-93D3-D620FE2CBBCE}" dt="2021-04-25T22:04:25.762" v="913" actId="2711"/>
          <ac:spMkLst>
            <pc:docMk/>
            <pc:sldMk cId="3916209527" sldId="1838"/>
            <ac:spMk id="7" creationId="{56F630EB-21E3-A34C-B54E-97C170417E8B}"/>
          </ac:spMkLst>
        </pc:spChg>
      </pc:sldChg>
      <pc:sldChg chg="modSp add">
        <pc:chgData name="Roth, Dan" userId="18da4c67-dd89-43a7-9856-8592f867a23c" providerId="ADAL" clId="{7035D45B-7D0D-4F90-93D3-D620FE2CBBCE}" dt="2021-04-26T03:28:23.262" v="1462" actId="20577"/>
        <pc:sldMkLst>
          <pc:docMk/>
          <pc:sldMk cId="2234862887" sldId="1864"/>
        </pc:sldMkLst>
        <pc:spChg chg="mod">
          <ac:chgData name="Roth, Dan" userId="18da4c67-dd89-43a7-9856-8592f867a23c" providerId="ADAL" clId="{7035D45B-7D0D-4F90-93D3-D620FE2CBBCE}" dt="2021-04-26T03:28:23.262" v="1462" actId="20577"/>
          <ac:spMkLst>
            <pc:docMk/>
            <pc:sldMk cId="2234862887" sldId="1864"/>
            <ac:spMk id="3" creationId="{5248A668-2951-4E68-AAA5-E1C2FDD8F14A}"/>
          </ac:spMkLst>
        </pc:spChg>
      </pc:sldChg>
      <pc:sldChg chg="addSp delSp modSp add mod addAnim modAnim chgLayout">
        <pc:chgData name="Roth, Dan" userId="18da4c67-dd89-43a7-9856-8592f867a23c" providerId="ADAL" clId="{7035D45B-7D0D-4F90-93D3-D620FE2CBBCE}" dt="2021-04-26T03:38:52.341" v="1524"/>
        <pc:sldMkLst>
          <pc:docMk/>
          <pc:sldMk cId="3468544084" sldId="1865"/>
        </pc:sldMkLst>
        <pc:spChg chg="mod ord">
          <ac:chgData name="Roth, Dan" userId="18da4c67-dd89-43a7-9856-8592f867a23c" providerId="ADAL" clId="{7035D45B-7D0D-4F90-93D3-D620FE2CBBCE}" dt="2021-04-25T20:59:04.819" v="68" actId="700"/>
          <ac:spMkLst>
            <pc:docMk/>
            <pc:sldMk cId="3468544084" sldId="1865"/>
            <ac:spMk id="2" creationId="{6B564DA0-E164-424C-AF88-13E198164A0B}"/>
          </ac:spMkLst>
        </pc:spChg>
        <pc:spChg chg="mod ord">
          <ac:chgData name="Roth, Dan" userId="18da4c67-dd89-43a7-9856-8592f867a23c" providerId="ADAL" clId="{7035D45B-7D0D-4F90-93D3-D620FE2CBBCE}" dt="2021-04-26T03:35:52.366" v="1515" actId="14100"/>
          <ac:spMkLst>
            <pc:docMk/>
            <pc:sldMk cId="3468544084" sldId="1865"/>
            <ac:spMk id="3" creationId="{26444E08-BBBF-42D5-9C1E-2BB2BCA12B85}"/>
          </ac:spMkLst>
        </pc:spChg>
        <pc:spChg chg="mod ord">
          <ac:chgData name="Roth, Dan" userId="18da4c67-dd89-43a7-9856-8592f867a23c" providerId="ADAL" clId="{7035D45B-7D0D-4F90-93D3-D620FE2CBBCE}" dt="2021-04-25T20:59:04.819" v="68" actId="700"/>
          <ac:spMkLst>
            <pc:docMk/>
            <pc:sldMk cId="3468544084" sldId="1865"/>
            <ac:spMk id="4" creationId="{C75E0607-D0DA-4F41-8E4C-4AAA677D1511}"/>
          </ac:spMkLst>
        </pc:spChg>
        <pc:spChg chg="add del mod">
          <ac:chgData name="Roth, Dan" userId="18da4c67-dd89-43a7-9856-8592f867a23c" providerId="ADAL" clId="{7035D45B-7D0D-4F90-93D3-D620FE2CBBCE}" dt="2021-04-25T20:58:51.312" v="67" actId="6264"/>
          <ac:spMkLst>
            <pc:docMk/>
            <pc:sldMk cId="3468544084" sldId="1865"/>
            <ac:spMk id="7" creationId="{E41181D3-5398-4FBB-8B74-7EA7ED16B916}"/>
          </ac:spMkLst>
        </pc:spChg>
        <pc:spChg chg="add del mod">
          <ac:chgData name="Roth, Dan" userId="18da4c67-dd89-43a7-9856-8592f867a23c" providerId="ADAL" clId="{7035D45B-7D0D-4F90-93D3-D620FE2CBBCE}" dt="2021-04-25T20:58:51.312" v="67" actId="6264"/>
          <ac:spMkLst>
            <pc:docMk/>
            <pc:sldMk cId="3468544084" sldId="1865"/>
            <ac:spMk id="8" creationId="{D7EE171B-B15C-4B44-A584-9B5F3E1DE8AF}"/>
          </ac:spMkLst>
        </pc:spChg>
        <pc:spChg chg="add del mod">
          <ac:chgData name="Roth, Dan" userId="18da4c67-dd89-43a7-9856-8592f867a23c" providerId="ADAL" clId="{7035D45B-7D0D-4F90-93D3-D620FE2CBBCE}" dt="2021-04-25T20:58:51.312" v="67" actId="6264"/>
          <ac:spMkLst>
            <pc:docMk/>
            <pc:sldMk cId="3468544084" sldId="1865"/>
            <ac:spMk id="10" creationId="{DD3683BA-C7F6-4D65-B1D1-5D0976F86D34}"/>
          </ac:spMkLst>
        </pc:spChg>
      </pc:sldChg>
      <pc:sldChg chg="add">
        <pc:chgData name="Roth, Dan" userId="18da4c67-dd89-43a7-9856-8592f867a23c" providerId="ADAL" clId="{7035D45B-7D0D-4F90-93D3-D620FE2CBBCE}" dt="2021-04-25T21:39:40.746" v="842"/>
        <pc:sldMkLst>
          <pc:docMk/>
          <pc:sldMk cId="638530083" sldId="1866"/>
        </pc:sldMkLst>
      </pc:sldChg>
      <pc:sldChg chg="add">
        <pc:chgData name="Roth, Dan" userId="18da4c67-dd89-43a7-9856-8592f867a23c" providerId="ADAL" clId="{7035D45B-7D0D-4F90-93D3-D620FE2CBBCE}" dt="2021-04-25T21:39:40.746" v="842"/>
        <pc:sldMkLst>
          <pc:docMk/>
          <pc:sldMk cId="660740332" sldId="1867"/>
        </pc:sldMkLst>
      </pc:sldChg>
      <pc:sldChg chg="add">
        <pc:chgData name="Roth, Dan" userId="18da4c67-dd89-43a7-9856-8592f867a23c" providerId="ADAL" clId="{7035D45B-7D0D-4F90-93D3-D620FE2CBBCE}" dt="2021-04-25T21:39:40.746" v="842"/>
        <pc:sldMkLst>
          <pc:docMk/>
          <pc:sldMk cId="2167768504" sldId="1868"/>
        </pc:sldMkLst>
      </pc:sldChg>
      <pc:sldChg chg="modSp add mod">
        <pc:chgData name="Roth, Dan" userId="18da4c67-dd89-43a7-9856-8592f867a23c" providerId="ADAL" clId="{7035D45B-7D0D-4F90-93D3-D620FE2CBBCE}" dt="2021-04-25T21:49:27.816" v="879" actId="15"/>
        <pc:sldMkLst>
          <pc:docMk/>
          <pc:sldMk cId="1170832186" sldId="1869"/>
        </pc:sldMkLst>
        <pc:spChg chg="mod">
          <ac:chgData name="Roth, Dan" userId="18da4c67-dd89-43a7-9856-8592f867a23c" providerId="ADAL" clId="{7035D45B-7D0D-4F90-93D3-D620FE2CBBCE}" dt="2021-04-25T21:49:27.816" v="879" actId="15"/>
          <ac:spMkLst>
            <pc:docMk/>
            <pc:sldMk cId="1170832186" sldId="1869"/>
            <ac:spMk id="3" creationId="{61CFEE04-C0A3-BE4E-B940-0354E2EFD92A}"/>
          </ac:spMkLst>
        </pc:spChg>
        <pc:spChg chg="mod">
          <ac:chgData name="Roth, Dan" userId="18da4c67-dd89-43a7-9856-8592f867a23c" providerId="ADAL" clId="{7035D45B-7D0D-4F90-93D3-D620FE2CBBCE}" dt="2021-04-25T21:45:54.151" v="846" actId="2711"/>
          <ac:spMkLst>
            <pc:docMk/>
            <pc:sldMk cId="1170832186" sldId="1869"/>
            <ac:spMk id="6" creationId="{039D206C-1551-4BCE-B7FD-B7BFEAAC6841}"/>
          </ac:spMkLst>
        </pc:spChg>
      </pc:sldChg>
      <pc:sldChg chg="add del">
        <pc:chgData name="Roth, Dan" userId="18da4c67-dd89-43a7-9856-8592f867a23c" providerId="ADAL" clId="{7035D45B-7D0D-4F90-93D3-D620FE2CBBCE}" dt="2021-04-25T22:05:13.932" v="915" actId="47"/>
        <pc:sldMkLst>
          <pc:docMk/>
          <pc:sldMk cId="2587995746" sldId="1870"/>
        </pc:sldMkLst>
      </pc:sldChg>
      <pc:sldChg chg="delSp modSp add">
        <pc:chgData name="Roth, Dan" userId="18da4c67-dd89-43a7-9856-8592f867a23c" providerId="ADAL" clId="{7035D45B-7D0D-4F90-93D3-D620FE2CBBCE}" dt="2021-04-26T03:58:38.595" v="1542" actId="478"/>
        <pc:sldMkLst>
          <pc:docMk/>
          <pc:sldMk cId="3020042850" sldId="1871"/>
        </pc:sldMkLst>
        <pc:spChg chg="del">
          <ac:chgData name="Roth, Dan" userId="18da4c67-dd89-43a7-9856-8592f867a23c" providerId="ADAL" clId="{7035D45B-7D0D-4F90-93D3-D620FE2CBBCE}" dt="2021-04-26T03:58:38.595" v="1542" actId="478"/>
          <ac:spMkLst>
            <pc:docMk/>
            <pc:sldMk cId="3020042850" sldId="1871"/>
            <ac:spMk id="4" creationId="{0B13597D-54AA-4991-95E2-4478560DB4DF}"/>
          </ac:spMkLst>
        </pc:spChg>
        <pc:spChg chg="mod">
          <ac:chgData name="Roth, Dan" userId="18da4c67-dd89-43a7-9856-8592f867a23c" providerId="ADAL" clId="{7035D45B-7D0D-4F90-93D3-D620FE2CBBCE}" dt="2021-04-25T22:06:13.098" v="918" actId="2711"/>
          <ac:spMkLst>
            <pc:docMk/>
            <pc:sldMk cId="3020042850" sldId="1871"/>
            <ac:spMk id="7" creationId="{33855822-847B-4ABD-8931-5C33ADA67079}"/>
          </ac:spMkLst>
        </pc:spChg>
        <pc:spChg chg="mod">
          <ac:chgData name="Roth, Dan" userId="18da4c67-dd89-43a7-9856-8592f867a23c" providerId="ADAL" clId="{7035D45B-7D0D-4F90-93D3-D620FE2CBBCE}" dt="2021-04-25T22:06:06.214" v="917" actId="2711"/>
          <ac:spMkLst>
            <pc:docMk/>
            <pc:sldMk cId="3020042850" sldId="1871"/>
            <ac:spMk id="18" creationId="{9C9F8AB2-0C07-4F97-898A-00E7E6281FCF}"/>
          </ac:spMkLst>
        </pc:spChg>
      </pc:sldChg>
      <pc:sldChg chg="modSp add mod">
        <pc:chgData name="Roth, Dan" userId="18da4c67-dd89-43a7-9856-8592f867a23c" providerId="ADAL" clId="{7035D45B-7D0D-4F90-93D3-D620FE2CBBCE}" dt="2021-04-25T22:06:46.432" v="923" actId="2711"/>
        <pc:sldMkLst>
          <pc:docMk/>
          <pc:sldMk cId="864124970" sldId="1872"/>
        </pc:sldMkLst>
        <pc:spChg chg="mod">
          <ac:chgData name="Roth, Dan" userId="18da4c67-dd89-43a7-9856-8592f867a23c" providerId="ADAL" clId="{7035D45B-7D0D-4F90-93D3-D620FE2CBBCE}" dt="2021-04-25T22:06:46.432" v="923" actId="2711"/>
          <ac:spMkLst>
            <pc:docMk/>
            <pc:sldMk cId="864124970" sldId="1872"/>
            <ac:spMk id="2" creationId="{AB1E6944-9FE8-4055-BDC3-559C8D01FF85}"/>
          </ac:spMkLst>
        </pc:spChg>
        <pc:spChg chg="mod">
          <ac:chgData name="Roth, Dan" userId="18da4c67-dd89-43a7-9856-8592f867a23c" providerId="ADAL" clId="{7035D45B-7D0D-4F90-93D3-D620FE2CBBCE}" dt="2021-04-25T22:06:36.406" v="919" actId="2711"/>
          <ac:spMkLst>
            <pc:docMk/>
            <pc:sldMk cId="864124970" sldId="1872"/>
            <ac:spMk id="8" creationId="{60D2B3A4-6BA3-4523-8118-8C8A983DBDEC}"/>
          </ac:spMkLst>
        </pc:spChg>
      </pc:sldChg>
      <pc:sldChg chg="add">
        <pc:chgData name="Roth, Dan" userId="18da4c67-dd89-43a7-9856-8592f867a23c" providerId="ADAL" clId="{7035D45B-7D0D-4F90-93D3-D620FE2CBBCE}" dt="2021-04-25T22:05:35.475" v="916"/>
        <pc:sldMkLst>
          <pc:docMk/>
          <pc:sldMk cId="2028102316" sldId="1873"/>
        </pc:sldMkLst>
      </pc:sldChg>
      <pc:sldChg chg="add">
        <pc:chgData name="Roth, Dan" userId="18da4c67-dd89-43a7-9856-8592f867a23c" providerId="ADAL" clId="{7035D45B-7D0D-4F90-93D3-D620FE2CBBCE}" dt="2021-04-25T22:33:59.477" v="1174"/>
        <pc:sldMkLst>
          <pc:docMk/>
          <pc:sldMk cId="2290712439" sldId="1874"/>
        </pc:sldMkLst>
      </pc:sldChg>
      <pc:sldMasterChg chg="modSldLayout">
        <pc:chgData name="Roth, Dan" userId="18da4c67-dd89-43a7-9856-8592f867a23c" providerId="ADAL" clId="{7035D45B-7D0D-4F90-93D3-D620FE2CBBCE}" dt="2021-04-25T20:59:49.871" v="70" actId="207"/>
        <pc:sldMasterMkLst>
          <pc:docMk/>
          <pc:sldMasterMk cId="139450675" sldId="2147483660"/>
        </pc:sldMasterMkLst>
        <pc:sldLayoutChg chg="modSp">
          <pc:chgData name="Roth, Dan" userId="18da4c67-dd89-43a7-9856-8592f867a23c" providerId="ADAL" clId="{7035D45B-7D0D-4F90-93D3-D620FE2CBBCE}" dt="2021-04-25T20:59:49.871" v="70" actId="207"/>
          <pc:sldLayoutMkLst>
            <pc:docMk/>
            <pc:sldMasterMk cId="139450675" sldId="2147483660"/>
            <pc:sldLayoutMk cId="739961724" sldId="2147483662"/>
          </pc:sldLayoutMkLst>
          <pc:spChg chg="mod">
            <ac:chgData name="Roth, Dan" userId="18da4c67-dd89-43a7-9856-8592f867a23c" providerId="ADAL" clId="{7035D45B-7D0D-4F90-93D3-D620FE2CBBCE}" dt="2021-04-25T20:59:49.871" v="70" actId="207"/>
            <ac:spMkLst>
              <pc:docMk/>
              <pc:sldMasterMk cId="139450675" sldId="2147483660"/>
              <pc:sldLayoutMk cId="739961724" sldId="2147483662"/>
              <ac:spMk id="3" creationId="{00000000-0000-0000-0000-000000000000}"/>
            </ac:spMkLst>
          </pc:spChg>
        </pc:sldLayoutChg>
      </pc:sldMaster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41674ADD-8A0A-4043-8CF0-F90B639DCF56}"/>
    <pc:docChg chg="undo custSel addSld modSld">
      <pc:chgData name="Roth, Dan" userId="18da4c67-dd89-43a7-9856-8592f867a23c" providerId="ADAL" clId="{41674ADD-8A0A-4043-8CF0-F90B639DCF56}" dt="2022-01-13T05:06:54.556" v="742"/>
      <pc:docMkLst>
        <pc:docMk/>
      </pc:docMkLst>
      <pc:sldChg chg="modSp mod">
        <pc:chgData name="Roth, Dan" userId="18da4c67-dd89-43a7-9856-8592f867a23c" providerId="ADAL" clId="{41674ADD-8A0A-4043-8CF0-F90B639DCF56}" dt="2022-01-13T04:28:27.211" v="18" actId="6549"/>
        <pc:sldMkLst>
          <pc:docMk/>
          <pc:sldMk cId="144345531" sldId="385"/>
        </pc:sldMkLst>
        <pc:spChg chg="mod">
          <ac:chgData name="Roth, Dan" userId="18da4c67-dd89-43a7-9856-8592f867a23c" providerId="ADAL" clId="{41674ADD-8A0A-4043-8CF0-F90B639DCF56}" dt="2022-01-13T04:06:28.505" v="16" actId="6549"/>
          <ac:spMkLst>
            <pc:docMk/>
            <pc:sldMk cId="144345531" sldId="385"/>
            <ac:spMk id="50178" creationId="{00000000-0000-0000-0000-000000000000}"/>
          </ac:spMkLst>
        </pc:spChg>
        <pc:spChg chg="mod">
          <ac:chgData name="Roth, Dan" userId="18da4c67-dd89-43a7-9856-8592f867a23c" providerId="ADAL" clId="{41674ADD-8A0A-4043-8CF0-F90B639DCF56}" dt="2022-01-13T04:28:27.211" v="18" actId="6549"/>
          <ac:spMkLst>
            <pc:docMk/>
            <pc:sldMk cId="144345531" sldId="385"/>
            <ac:spMk id="50181" creationId="{00000000-0000-0000-0000-000000000000}"/>
          </ac:spMkLst>
        </pc:spChg>
      </pc:sldChg>
      <pc:sldChg chg="add">
        <pc:chgData name="Roth, Dan" userId="18da4c67-dd89-43a7-9856-8592f867a23c" providerId="ADAL" clId="{41674ADD-8A0A-4043-8CF0-F90B639DCF56}" dt="2022-01-13T04:09:00.291" v="17"/>
        <pc:sldMkLst>
          <pc:docMk/>
          <pc:sldMk cId="1631771965" sldId="1582"/>
        </pc:sldMkLst>
      </pc:sldChg>
      <pc:sldChg chg="modNotesTx">
        <pc:chgData name="Roth, Dan" userId="18da4c67-dd89-43a7-9856-8592f867a23c" providerId="ADAL" clId="{41674ADD-8A0A-4043-8CF0-F90B639DCF56}" dt="2022-01-13T04:52:34.849" v="220" actId="6549"/>
        <pc:sldMkLst>
          <pc:docMk/>
          <pc:sldMk cId="3375585685" sldId="1884"/>
        </pc:sldMkLst>
      </pc:sldChg>
      <pc:sldChg chg="addSp modSp mod modAnim">
        <pc:chgData name="Roth, Dan" userId="18da4c67-dd89-43a7-9856-8592f867a23c" providerId="ADAL" clId="{41674ADD-8A0A-4043-8CF0-F90B639DCF56}" dt="2022-01-13T05:06:54.556" v="742"/>
        <pc:sldMkLst>
          <pc:docMk/>
          <pc:sldMk cId="2706410375" sldId="1887"/>
        </pc:sldMkLst>
        <pc:spChg chg="add mod">
          <ac:chgData name="Roth, Dan" userId="18da4c67-dd89-43a7-9856-8592f867a23c" providerId="ADAL" clId="{41674ADD-8A0A-4043-8CF0-F90B639DCF56}" dt="2022-01-13T05:06:37.829" v="740" actId="1035"/>
          <ac:spMkLst>
            <pc:docMk/>
            <pc:sldMk cId="2706410375" sldId="1887"/>
            <ac:spMk id="11" creationId="{A62014BD-5BF2-4718-A8CB-FDCF2E18C89E}"/>
          </ac:spMkLst>
        </pc:spChg>
        <pc:spChg chg="mod">
          <ac:chgData name="Roth, Dan" userId="18da4c67-dd89-43a7-9856-8592f867a23c" providerId="ADAL" clId="{41674ADD-8A0A-4043-8CF0-F90B639DCF56}" dt="2022-01-13T05:05:46.381" v="724" actId="21"/>
          <ac:spMkLst>
            <pc:docMk/>
            <pc:sldMk cId="2706410375" sldId="1887"/>
            <ac:spMk id="35" creationId="{C1749912-674C-436E-96D8-CFE9FF1D5A4C}"/>
          </ac:spMkLst>
        </pc:spChg>
      </pc:sldChg>
      <pc:sldChg chg="addSp modSp mod modAnim modNotesTx">
        <pc:chgData name="Roth, Dan" userId="18da4c67-dd89-43a7-9856-8592f867a23c" providerId="ADAL" clId="{41674ADD-8A0A-4043-8CF0-F90B639DCF56}" dt="2022-01-13T05:02:34.422" v="622" actId="207"/>
        <pc:sldMkLst>
          <pc:docMk/>
          <pc:sldMk cId="4023614369" sldId="1903"/>
        </pc:sldMkLst>
        <pc:spChg chg="mod">
          <ac:chgData name="Roth, Dan" userId="18da4c67-dd89-43a7-9856-8592f867a23c" providerId="ADAL" clId="{41674ADD-8A0A-4043-8CF0-F90B639DCF56}" dt="2022-01-13T05:01:12.976" v="564" actId="1035"/>
          <ac:spMkLst>
            <pc:docMk/>
            <pc:sldMk cId="4023614369" sldId="1903"/>
            <ac:spMk id="8" creationId="{87FE21B2-0BAB-4FAF-A67D-1CD14CD7A55E}"/>
          </ac:spMkLst>
        </pc:spChg>
        <pc:spChg chg="mod">
          <ac:chgData name="Roth, Dan" userId="18da4c67-dd89-43a7-9856-8592f867a23c" providerId="ADAL" clId="{41674ADD-8A0A-4043-8CF0-F90B639DCF56}" dt="2022-01-13T05:01:12.976" v="564" actId="1035"/>
          <ac:spMkLst>
            <pc:docMk/>
            <pc:sldMk cId="4023614369" sldId="1903"/>
            <ac:spMk id="14" creationId="{6375A6DA-42D7-4997-AAF0-AE625FEB61DC}"/>
          </ac:spMkLst>
        </pc:spChg>
        <pc:spChg chg="add mod">
          <ac:chgData name="Roth, Dan" userId="18da4c67-dd89-43a7-9856-8592f867a23c" providerId="ADAL" clId="{41674ADD-8A0A-4043-8CF0-F90B639DCF56}" dt="2022-01-13T05:01:12.976" v="564" actId="1035"/>
          <ac:spMkLst>
            <pc:docMk/>
            <pc:sldMk cId="4023614369" sldId="1903"/>
            <ac:spMk id="16" creationId="{9F2E27A0-D6FE-402D-A8AF-D51724147258}"/>
          </ac:spMkLst>
        </pc:spChg>
        <pc:spChg chg="add mod">
          <ac:chgData name="Roth, Dan" userId="18da4c67-dd89-43a7-9856-8592f867a23c" providerId="ADAL" clId="{41674ADD-8A0A-4043-8CF0-F90B639DCF56}" dt="2022-01-13T05:02:34.422" v="622" actId="207"/>
          <ac:spMkLst>
            <pc:docMk/>
            <pc:sldMk cId="4023614369" sldId="1903"/>
            <ac:spMk id="17" creationId="{8A87161B-13A6-43CB-8D08-BFB617A46BB8}"/>
          </ac:spMkLst>
        </pc:spChg>
        <pc:spChg chg="add mod">
          <ac:chgData name="Roth, Dan" userId="18da4c67-dd89-43a7-9856-8592f867a23c" providerId="ADAL" clId="{41674ADD-8A0A-4043-8CF0-F90B639DCF56}" dt="2022-01-13T05:02:13.947" v="621" actId="1076"/>
          <ac:spMkLst>
            <pc:docMk/>
            <pc:sldMk cId="4023614369" sldId="1903"/>
            <ac:spMk id="18" creationId="{EF07EDD5-4F15-42DA-B6B5-0F299065A21D}"/>
          </ac:spMkLst>
        </pc:spChg>
        <pc:spChg chg="add mod">
          <ac:chgData name="Roth, Dan" userId="18da4c67-dd89-43a7-9856-8592f867a23c" providerId="ADAL" clId="{41674ADD-8A0A-4043-8CF0-F90B639DCF56}" dt="2022-01-13T05:01:50.467" v="594" actId="1076"/>
          <ac:spMkLst>
            <pc:docMk/>
            <pc:sldMk cId="4023614369" sldId="1903"/>
            <ac:spMk id="19" creationId="{6C582A47-530D-4973-B685-EBEA678DA8D2}"/>
          </ac:spMkLst>
        </pc:spChg>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4DB94221-10F3-43B0-BD01-625C7D83C596}"/>
    <pc:docChg chg="addSld modSld">
      <pc:chgData name="Roth, Dan" userId="18da4c67-dd89-43a7-9856-8592f867a23c" providerId="ADAL" clId="{4DB94221-10F3-43B0-BD01-625C7D83C596}" dt="2020-12-10T19:39:50.367" v="519"/>
      <pc:docMkLst>
        <pc:docMk/>
      </pc:docMkLst>
      <pc:sldChg chg="modSp mod">
        <pc:chgData name="Roth, Dan" userId="18da4c67-dd89-43a7-9856-8592f867a23c" providerId="ADAL" clId="{4DB94221-10F3-43B0-BD01-625C7D83C596}" dt="2020-12-10T05:03:50.128" v="20" actId="20577"/>
        <pc:sldMkLst>
          <pc:docMk/>
          <pc:sldMk cId="144345531" sldId="385"/>
        </pc:sldMkLst>
        <pc:spChg chg="mod">
          <ac:chgData name="Roth, Dan" userId="18da4c67-dd89-43a7-9856-8592f867a23c" providerId="ADAL" clId="{4DB94221-10F3-43B0-BD01-625C7D83C596}" dt="2020-12-10T05:03:50.128" v="20" actId="20577"/>
          <ac:spMkLst>
            <pc:docMk/>
            <pc:sldMk cId="144345531" sldId="385"/>
            <ac:spMk id="50178" creationId="{00000000-0000-0000-0000-000000000000}"/>
          </ac:spMkLst>
        </pc:spChg>
      </pc:sldChg>
      <pc:sldChg chg="modSp mod">
        <pc:chgData name="Roth, Dan" userId="18da4c67-dd89-43a7-9856-8592f867a23c" providerId="ADAL" clId="{4DB94221-10F3-43B0-BD01-625C7D83C596}" dt="2020-12-10T05:33:48.179" v="285" actId="6549"/>
        <pc:sldMkLst>
          <pc:docMk/>
          <pc:sldMk cId="665106831" sldId="404"/>
        </pc:sldMkLst>
        <pc:spChg chg="mod">
          <ac:chgData name="Roth, Dan" userId="18da4c67-dd89-43a7-9856-8592f867a23c" providerId="ADAL" clId="{4DB94221-10F3-43B0-BD01-625C7D83C596}" dt="2020-12-10T05:33:48.179" v="285" actId="6549"/>
          <ac:spMkLst>
            <pc:docMk/>
            <pc:sldMk cId="665106831" sldId="404"/>
            <ac:spMk id="2" creationId="{C89E4181-165C-0244-B327-BFEFD371AD4C}"/>
          </ac:spMkLst>
        </pc:spChg>
      </pc:sldChg>
      <pc:sldChg chg="addSp modSp mod">
        <pc:chgData name="Roth, Dan" userId="18da4c67-dd89-43a7-9856-8592f867a23c" providerId="ADAL" clId="{4DB94221-10F3-43B0-BD01-625C7D83C596}" dt="2020-12-10T19:19:40.707" v="512" actId="113"/>
        <pc:sldMkLst>
          <pc:docMk/>
          <pc:sldMk cId="2315554258" sldId="814"/>
        </pc:sldMkLst>
        <pc:spChg chg="mod">
          <ac:chgData name="Roth, Dan" userId="18da4c67-dd89-43a7-9856-8592f867a23c" providerId="ADAL" clId="{4DB94221-10F3-43B0-BD01-625C7D83C596}" dt="2020-12-10T19:08:28.203" v="507" actId="20577"/>
          <ac:spMkLst>
            <pc:docMk/>
            <pc:sldMk cId="2315554258" sldId="814"/>
            <ac:spMk id="2" creationId="{9AEB6739-9774-4889-8148-A093067CB408}"/>
          </ac:spMkLst>
        </pc:spChg>
        <pc:spChg chg="mod">
          <ac:chgData name="Roth, Dan" userId="18da4c67-dd89-43a7-9856-8592f867a23c" providerId="ADAL" clId="{4DB94221-10F3-43B0-BD01-625C7D83C596}" dt="2020-12-10T19:19:40.707" v="512" actId="113"/>
          <ac:spMkLst>
            <pc:docMk/>
            <pc:sldMk cId="2315554258" sldId="814"/>
            <ac:spMk id="3" creationId="{8318BC65-9C22-4459-9326-4AF483462038}"/>
          </ac:spMkLst>
        </pc:spChg>
        <pc:spChg chg="add mod">
          <ac:chgData name="Roth, Dan" userId="18da4c67-dd89-43a7-9856-8592f867a23c" providerId="ADAL" clId="{4DB94221-10F3-43B0-BD01-625C7D83C596}" dt="2020-12-10T05:52:30.296" v="403" actId="208"/>
          <ac:spMkLst>
            <pc:docMk/>
            <pc:sldMk cId="2315554258" sldId="814"/>
            <ac:spMk id="4" creationId="{54302441-5F5B-4045-BAF6-4162848F30F6}"/>
          </ac:spMkLst>
        </pc:spChg>
      </pc:sldChg>
      <pc:sldChg chg="modSp mod">
        <pc:chgData name="Roth, Dan" userId="18da4c67-dd89-43a7-9856-8592f867a23c" providerId="ADAL" clId="{4DB94221-10F3-43B0-BD01-625C7D83C596}" dt="2020-12-10T19:17:55.839" v="511" actId="20577"/>
        <pc:sldMkLst>
          <pc:docMk/>
          <pc:sldMk cId="1754418963" sldId="817"/>
        </pc:sldMkLst>
        <pc:spChg chg="mod">
          <ac:chgData name="Roth, Dan" userId="18da4c67-dd89-43a7-9856-8592f867a23c" providerId="ADAL" clId="{4DB94221-10F3-43B0-BD01-625C7D83C596}" dt="2020-12-10T19:17:55.839" v="511" actId="20577"/>
          <ac:spMkLst>
            <pc:docMk/>
            <pc:sldMk cId="1754418963" sldId="817"/>
            <ac:spMk id="2" creationId="{280F848A-EB3F-0947-A898-2BD4B1F7A5C9}"/>
          </ac:spMkLst>
        </pc:spChg>
      </pc:sldChg>
      <pc:sldChg chg="addSp modSp mod modAnim">
        <pc:chgData name="Roth, Dan" userId="18da4c67-dd89-43a7-9856-8592f867a23c" providerId="ADAL" clId="{4DB94221-10F3-43B0-BD01-625C7D83C596}" dt="2020-12-10T05:49:07.328" v="381"/>
        <pc:sldMkLst>
          <pc:docMk/>
          <pc:sldMk cId="3792530919" sldId="852"/>
        </pc:sldMkLst>
        <pc:spChg chg="add mod">
          <ac:chgData name="Roth, Dan" userId="18da4c67-dd89-43a7-9856-8592f867a23c" providerId="ADAL" clId="{4DB94221-10F3-43B0-BD01-625C7D83C596}" dt="2020-12-10T05:48:06.229" v="380" actId="113"/>
          <ac:spMkLst>
            <pc:docMk/>
            <pc:sldMk cId="3792530919" sldId="852"/>
            <ac:spMk id="13" creationId="{161090C6-E89D-45C6-AC85-618C31131E5F}"/>
          </ac:spMkLst>
        </pc:spChg>
      </pc:sldChg>
      <pc:sldChg chg="addSp modSp mod modAnim">
        <pc:chgData name="Roth, Dan" userId="18da4c67-dd89-43a7-9856-8592f867a23c" providerId="ADAL" clId="{4DB94221-10F3-43B0-BD01-625C7D83C596}" dt="2020-12-10T05:20:55.314" v="167"/>
        <pc:sldMkLst>
          <pc:docMk/>
          <pc:sldMk cId="2144188295" sldId="1263"/>
        </pc:sldMkLst>
        <pc:spChg chg="add mod">
          <ac:chgData name="Roth, Dan" userId="18da4c67-dd89-43a7-9856-8592f867a23c" providerId="ADAL" clId="{4DB94221-10F3-43B0-BD01-625C7D83C596}" dt="2020-12-10T05:16:51.940" v="63" actId="1076"/>
          <ac:spMkLst>
            <pc:docMk/>
            <pc:sldMk cId="2144188295" sldId="1263"/>
            <ac:spMk id="10" creationId="{DA3596A2-D396-4156-A92C-30BF1850D093}"/>
          </ac:spMkLst>
        </pc:spChg>
        <pc:spChg chg="add mod">
          <ac:chgData name="Roth, Dan" userId="18da4c67-dd89-43a7-9856-8592f867a23c" providerId="ADAL" clId="{4DB94221-10F3-43B0-BD01-625C7D83C596}" dt="2020-12-10T05:16:42.554" v="62" actId="1076"/>
          <ac:spMkLst>
            <pc:docMk/>
            <pc:sldMk cId="2144188295" sldId="1263"/>
            <ac:spMk id="11" creationId="{623D00AB-F674-4051-9407-D06305E3C80B}"/>
          </ac:spMkLst>
        </pc:spChg>
        <pc:spChg chg="add mod">
          <ac:chgData name="Roth, Dan" userId="18da4c67-dd89-43a7-9856-8592f867a23c" providerId="ADAL" clId="{4DB94221-10F3-43B0-BD01-625C7D83C596}" dt="2020-12-10T05:18:54.527" v="157" actId="1037"/>
          <ac:spMkLst>
            <pc:docMk/>
            <pc:sldMk cId="2144188295" sldId="1263"/>
            <ac:spMk id="12" creationId="{4BC21833-5CCC-4053-9012-2EBD363C1B85}"/>
          </ac:spMkLst>
        </pc:spChg>
      </pc:sldChg>
      <pc:sldChg chg="modSp modAnim">
        <pc:chgData name="Roth, Dan" userId="18da4c67-dd89-43a7-9856-8592f867a23c" providerId="ADAL" clId="{4DB94221-10F3-43B0-BD01-625C7D83C596}" dt="2020-12-10T05:12:53.730" v="59"/>
        <pc:sldMkLst>
          <pc:docMk/>
          <pc:sldMk cId="4087997763" sldId="1423"/>
        </pc:sldMkLst>
        <pc:spChg chg="mod">
          <ac:chgData name="Roth, Dan" userId="18da4c67-dd89-43a7-9856-8592f867a23c" providerId="ADAL" clId="{4DB94221-10F3-43B0-BD01-625C7D83C596}" dt="2020-12-10T05:09:08.082" v="44" actId="20577"/>
          <ac:spMkLst>
            <pc:docMk/>
            <pc:sldMk cId="4087997763" sldId="1423"/>
            <ac:spMk id="17" creationId="{C90C6D30-FB57-4AAB-9543-A18FF4B92A90}"/>
          </ac:spMkLst>
        </pc:spChg>
      </pc:sldChg>
      <pc:sldChg chg="modSp mod">
        <pc:chgData name="Roth, Dan" userId="18da4c67-dd89-43a7-9856-8592f867a23c" providerId="ADAL" clId="{4DB94221-10F3-43B0-BD01-625C7D83C596}" dt="2020-12-10T05:31:53.810" v="264" actId="12788"/>
        <pc:sldMkLst>
          <pc:docMk/>
          <pc:sldMk cId="3327488310" sldId="1454"/>
        </pc:sldMkLst>
        <pc:spChg chg="mod">
          <ac:chgData name="Roth, Dan" userId="18da4c67-dd89-43a7-9856-8592f867a23c" providerId="ADAL" clId="{4DB94221-10F3-43B0-BD01-625C7D83C596}" dt="2020-12-10T05:31:53.810" v="264" actId="12788"/>
          <ac:spMkLst>
            <pc:docMk/>
            <pc:sldMk cId="3327488310" sldId="1454"/>
            <ac:spMk id="23" creationId="{9B12C2E3-D1AE-4839-9217-B44ED5B50689}"/>
          </ac:spMkLst>
        </pc:spChg>
      </pc:sldChg>
      <pc:sldChg chg="add">
        <pc:chgData name="Roth, Dan" userId="18da4c67-dd89-43a7-9856-8592f867a23c" providerId="ADAL" clId="{4DB94221-10F3-43B0-BD01-625C7D83C596}" dt="2020-12-10T19:39:50.367" v="519"/>
        <pc:sldMkLst>
          <pc:docMk/>
          <pc:sldMk cId="2919447387" sldId="1479"/>
        </pc:sldMkLst>
      </pc:sldChg>
      <pc:sldChg chg="addSp delSp modSp modAnim">
        <pc:chgData name="Roth, Dan" userId="18da4c67-dd89-43a7-9856-8592f867a23c" providerId="ADAL" clId="{4DB94221-10F3-43B0-BD01-625C7D83C596}" dt="2020-12-10T18:56:27.245" v="419"/>
        <pc:sldMkLst>
          <pc:docMk/>
          <pc:sldMk cId="3930438624" sldId="1493"/>
        </pc:sldMkLst>
        <pc:picChg chg="add del">
          <ac:chgData name="Roth, Dan" userId="18da4c67-dd89-43a7-9856-8592f867a23c" providerId="ADAL" clId="{4DB94221-10F3-43B0-BD01-625C7D83C596}" dt="2020-12-10T18:55:02.702" v="407"/>
          <ac:picMkLst>
            <pc:docMk/>
            <pc:sldMk cId="3930438624" sldId="1493"/>
            <ac:picMk id="1026" creationId="{D42FC8BD-FAA1-432F-ADC8-4FD0E41B67B7}"/>
          </ac:picMkLst>
        </pc:picChg>
        <pc:picChg chg="add mod">
          <ac:chgData name="Roth, Dan" userId="18da4c67-dd89-43a7-9856-8592f867a23c" providerId="ADAL" clId="{4DB94221-10F3-43B0-BD01-625C7D83C596}" dt="2020-12-10T18:56:14.129" v="417" actId="167"/>
          <ac:picMkLst>
            <pc:docMk/>
            <pc:sldMk cId="3930438624" sldId="1493"/>
            <ac:picMk id="1028" creationId="{4E4FEB1F-E505-4DC0-9959-1EDE30FAEDFF}"/>
          </ac:picMkLst>
        </pc:picChg>
      </pc:sldChg>
      <pc:sldChg chg="addSp modSp modAnim">
        <pc:chgData name="Roth, Dan" userId="18da4c67-dd89-43a7-9856-8592f867a23c" providerId="ADAL" clId="{4DB94221-10F3-43B0-BD01-625C7D83C596}" dt="2020-12-10T19:06:58.686" v="506" actId="167"/>
        <pc:sldMkLst>
          <pc:docMk/>
          <pc:sldMk cId="1032109655" sldId="1496"/>
        </pc:sldMkLst>
        <pc:picChg chg="add mod">
          <ac:chgData name="Roth, Dan" userId="18da4c67-dd89-43a7-9856-8592f867a23c" providerId="ADAL" clId="{4DB94221-10F3-43B0-BD01-625C7D83C596}" dt="2020-12-10T19:06:58.686" v="506" actId="167"/>
          <ac:picMkLst>
            <pc:docMk/>
            <pc:sldMk cId="1032109655" sldId="1496"/>
            <ac:picMk id="15" creationId="{0EBCEC91-CD88-473C-9DB6-F1D07E1C666C}"/>
          </ac:picMkLst>
        </pc:picChg>
      </pc:sldChg>
      <pc:sldChg chg="addSp modSp mod modAnim">
        <pc:chgData name="Roth, Dan" userId="18da4c67-dd89-43a7-9856-8592f867a23c" providerId="ADAL" clId="{4DB94221-10F3-43B0-BD01-625C7D83C596}" dt="2020-12-10T05:44:43.550" v="364" actId="113"/>
        <pc:sldMkLst>
          <pc:docMk/>
          <pc:sldMk cId="1569928949" sldId="1540"/>
        </pc:sldMkLst>
        <pc:spChg chg="add mod">
          <ac:chgData name="Roth, Dan" userId="18da4c67-dd89-43a7-9856-8592f867a23c" providerId="ADAL" clId="{4DB94221-10F3-43B0-BD01-625C7D83C596}" dt="2020-12-10T05:44:43.550" v="364" actId="113"/>
          <ac:spMkLst>
            <pc:docMk/>
            <pc:sldMk cId="1569928949" sldId="1540"/>
            <ac:spMk id="16" creationId="{2A57A51D-DD99-4C77-9F8B-E2570812215A}"/>
          </ac:spMkLst>
        </pc:spChg>
      </pc:sldChg>
      <pc:sldChg chg="addSp modSp mod modAnim">
        <pc:chgData name="Roth, Dan" userId="18da4c67-dd89-43a7-9856-8592f867a23c" providerId="ADAL" clId="{4DB94221-10F3-43B0-BD01-625C7D83C596}" dt="2020-12-10T19:26:25.247" v="518"/>
        <pc:sldMkLst>
          <pc:docMk/>
          <pc:sldMk cId="2505440600" sldId="1553"/>
        </pc:sldMkLst>
        <pc:spChg chg="mod">
          <ac:chgData name="Roth, Dan" userId="18da4c67-dd89-43a7-9856-8592f867a23c" providerId="ADAL" clId="{4DB94221-10F3-43B0-BD01-625C7D83C596}" dt="2020-12-10T19:16:42.374" v="509" actId="20577"/>
          <ac:spMkLst>
            <pc:docMk/>
            <pc:sldMk cId="2505440600" sldId="1553"/>
            <ac:spMk id="3" creationId="{8318BC65-9C22-4459-9326-4AF483462038}"/>
          </ac:spMkLst>
        </pc:spChg>
        <pc:spChg chg="add mod">
          <ac:chgData name="Roth, Dan" userId="18da4c67-dd89-43a7-9856-8592f867a23c" providerId="ADAL" clId="{4DB94221-10F3-43B0-BD01-625C7D83C596}" dt="2020-12-10T19:25:28.733" v="515" actId="208"/>
          <ac:spMkLst>
            <pc:docMk/>
            <pc:sldMk cId="2505440600" sldId="1553"/>
            <ac:spMk id="5" creationId="{08A372A6-F0A3-4CD4-96A2-AE39C1E786D7}"/>
          </ac:spMkLst>
        </pc:spChg>
        <pc:spChg chg="add mod">
          <ac:chgData name="Roth, Dan" userId="18da4c67-dd89-43a7-9856-8592f867a23c" providerId="ADAL" clId="{4DB94221-10F3-43B0-BD01-625C7D83C596}" dt="2020-12-10T05:54:05.769" v="404"/>
          <ac:spMkLst>
            <pc:docMk/>
            <pc:sldMk cId="2505440600" sldId="1553"/>
            <ac:spMk id="11" creationId="{E277B34F-30AD-4512-8615-A27D726E4443}"/>
          </ac:spMkLst>
        </pc:spChg>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r>
              <a:rPr lang="en-US" b="1" dirty="0"/>
              <a:t>Predicted</a:t>
            </a:r>
            <a:r>
              <a:rPr lang="en-US" b="1" baseline="0" dirty="0"/>
              <a:t> Duration from </a:t>
            </a:r>
            <a:r>
              <a:rPr lang="en-US" b="1" baseline="0" dirty="0" err="1"/>
              <a:t>TacoLM</a:t>
            </a:r>
            <a:endParaRPr lang="en-US" b="1" dirty="0"/>
          </a:p>
        </c:rich>
      </c:tx>
      <c:overlay val="0"/>
      <c:spPr>
        <a:noFill/>
        <a:ln>
          <a:noFill/>
        </a:ln>
        <a:effectLst/>
      </c:spPr>
      <c:txPr>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Dr. Porter is taking a walk.</c:v>
                </c:pt>
              </c:strCache>
            </c:strRef>
          </c:tx>
          <c:spPr>
            <a:ln w="57150" cap="rnd">
              <a:solidFill>
                <a:schemeClr val="accent1"/>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Sheet1!$B$2:$B$10</c:f>
              <c:numCache>
                <c:formatCode>General</c:formatCode>
                <c:ptCount val="9"/>
                <c:pt idx="0">
                  <c:v>6.7000000000000004E-2</c:v>
                </c:pt>
                <c:pt idx="1">
                  <c:v>0.33411673320000002</c:v>
                </c:pt>
                <c:pt idx="2">
                  <c:v>0.30587087159999998</c:v>
                </c:pt>
                <c:pt idx="3">
                  <c:v>0.16983672329999999</c:v>
                </c:pt>
                <c:pt idx="4">
                  <c:v>7.7125619620000002E-2</c:v>
                </c:pt>
                <c:pt idx="5">
                  <c:v>3.6263029519999997E-2</c:v>
                </c:pt>
                <c:pt idx="6">
                  <c:v>7.6979349339999998E-3</c:v>
                </c:pt>
                <c:pt idx="7">
                  <c:v>1.386041268E-3</c:v>
                </c:pt>
                <c:pt idx="8">
                  <c:v>3.4493728199999998E-4</c:v>
                </c:pt>
              </c:numCache>
            </c:numRef>
          </c:val>
          <c:smooth val="0"/>
          <c:extLst>
            <c:ext xmlns:c16="http://schemas.microsoft.com/office/drawing/2014/chart" uri="{C3380CC4-5D6E-409C-BE32-E72D297353CC}">
              <c16:uniqueId val="{00000000-F6AE-3149-B05A-BC23FB5DC5CA}"/>
            </c:ext>
          </c:extLst>
        </c:ser>
        <c:ser>
          <c:idx val="1"/>
          <c:order val="1"/>
          <c:tx>
            <c:strRef>
              <c:f>Sheet1!$C$1</c:f>
              <c:strCache>
                <c:ptCount val="1"/>
                <c:pt idx="0">
                  <c:v>Dr. Porter is taking a long vacation.</c:v>
                </c:pt>
              </c:strCache>
            </c:strRef>
          </c:tx>
          <c:spPr>
            <a:ln w="57150" cap="rnd">
              <a:solidFill>
                <a:schemeClr val="accent2"/>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Sheet1!$C$2:$C$10</c:f>
              <c:numCache>
                <c:formatCode>General</c:formatCode>
                <c:ptCount val="9"/>
                <c:pt idx="0">
                  <c:v>5.1173120709999999E-4</c:v>
                </c:pt>
                <c:pt idx="1">
                  <c:v>5.3639329539999997E-3</c:v>
                </c:pt>
                <c:pt idx="2">
                  <c:v>7.483196282E-2</c:v>
                </c:pt>
                <c:pt idx="3">
                  <c:v>0.26090242089999999</c:v>
                </c:pt>
                <c:pt idx="4">
                  <c:v>0.25999235030000001</c:v>
                </c:pt>
                <c:pt idx="5">
                  <c:v>0.22086822819999999</c:v>
                </c:pt>
                <c:pt idx="6">
                  <c:v>0.11866458019999999</c:v>
                </c:pt>
                <c:pt idx="7">
                  <c:v>4.4766527030000003E-2</c:v>
                </c:pt>
                <c:pt idx="8">
                  <c:v>1.409826636E-2</c:v>
                </c:pt>
              </c:numCache>
            </c:numRef>
          </c:val>
          <c:smooth val="0"/>
          <c:extLst>
            <c:ext xmlns:c16="http://schemas.microsoft.com/office/drawing/2014/chart" uri="{C3380CC4-5D6E-409C-BE32-E72D297353CC}">
              <c16:uniqueId val="{00000001-F6AE-3149-B05A-BC23FB5DC5CA}"/>
            </c:ext>
          </c:extLst>
        </c:ser>
        <c:dLbls>
          <c:showLegendKey val="0"/>
          <c:showVal val="0"/>
          <c:showCatName val="0"/>
          <c:showSerName val="0"/>
          <c:showPercent val="0"/>
          <c:showBubbleSize val="0"/>
        </c:dLbls>
        <c:smooth val="0"/>
        <c:axId val="1056609424"/>
        <c:axId val="1056150224"/>
      </c:lineChart>
      <c:catAx>
        <c:axId val="105660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6150224"/>
        <c:crosses val="autoZero"/>
        <c:auto val="1"/>
        <c:lblAlgn val="ctr"/>
        <c:lblOffset val="100"/>
        <c:noMultiLvlLbl val="0"/>
      </c:catAx>
      <c:valAx>
        <c:axId val="10561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660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dirty="0"/>
              <a:t>I used this title not only since I think that it’s time to reason – think more seriously about reasoning as a way to advance AI in general, and NLP, which will be my focus, in particular. Also because I many of my examples – and this talk will mostly be a set of examples -- will be about time, and temporal reasoning. But I hope that you will see that the principles apply more broadly, and beyond NLP. </a:t>
            </a:r>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is a collection of things in world.</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15</a:t>
            </a:fld>
            <a:endParaRPr lang="en-US"/>
          </a:p>
        </p:txBody>
      </p:sp>
    </p:spTree>
    <p:extLst>
      <p:ext uri="{BB962C8B-B14F-4D97-AF65-F5344CB8AC3E}">
        <p14:creationId xmlns:p14="http://schemas.microsoft.com/office/powerpoint/2010/main" val="986948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FDR ran for president in 32, 36, 40, 44.</a:t>
            </a:r>
          </a:p>
          <a:p>
            <a:r>
              <a:rPr lang="en-US" dirty="0"/>
              <a:t>Buffet was born in 1930 (wasn’t 18)</a:t>
            </a:r>
          </a:p>
          <a:p>
            <a:r>
              <a:rPr lang="en-US" dirty="0"/>
              <a:t>Bill Nye was born in 1955 (too young)</a:t>
            </a:r>
          </a:p>
          <a:p>
            <a:r>
              <a:rPr lang="en-US" dirty="0"/>
              <a:t>Rabin was born in 1922, but was never a US citizen</a:t>
            </a:r>
          </a:p>
        </p:txBody>
      </p:sp>
      <p:sp>
        <p:nvSpPr>
          <p:cNvPr id="4" name="Slide Number Placeholder 3"/>
          <p:cNvSpPr>
            <a:spLocks noGrp="1"/>
          </p:cNvSpPr>
          <p:nvPr>
            <p:ph type="sldNum" sz="quarter" idx="5"/>
          </p:nvPr>
        </p:nvSpPr>
        <p:spPr/>
        <p:txBody>
          <a:bodyPr/>
          <a:lstStyle/>
          <a:p>
            <a:fld id="{2FDDFA38-32CD-004A-B2D7-6BDBF10281FC}" type="slidenum">
              <a:rPr lang="en-US" smtClean="0"/>
              <a:t>20</a:t>
            </a:fld>
            <a:endParaRPr lang="en-US"/>
          </a:p>
        </p:txBody>
      </p:sp>
    </p:spTree>
    <p:extLst>
      <p:ext uri="{BB962C8B-B14F-4D97-AF65-F5344CB8AC3E}">
        <p14:creationId xmlns:p14="http://schemas.microsoft.com/office/powerpoint/2010/main" val="2921123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That is, generalization is difficult: if you ask: do you want to have dinner and the answer is “I have a deadline tomorrow” or “I have friends coming over”, you are saying ‘no’, but do we need to train for each situation separately?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73561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temporal commonsense we think about even more basic things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9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2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2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4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1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23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type of systems we have today, LM based, get a lot of things right accidentally, so to really know how well we are doing we need to evaluate it carefully. In this case, we can only allow exact match as an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27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Thanking students, past and current, who have allowed me to develop these research programs</a:t>
            </a:r>
          </a:p>
        </p:txBody>
      </p:sp>
      <p:sp>
        <p:nvSpPr>
          <p:cNvPr id="4" name="Slide Number Placeholder 3"/>
          <p:cNvSpPr>
            <a:spLocks noGrp="1"/>
          </p:cNvSpPr>
          <p:nvPr>
            <p:ph type="sldNum" sz="quarter" idx="5"/>
          </p:nvPr>
        </p:nvSpPr>
        <p:spPr/>
        <p:txBody>
          <a:bodyPr/>
          <a:lstStyle/>
          <a:p>
            <a:fld id="{2FDDFA38-32CD-004A-B2D7-6BDBF10281FC}" type="slidenum">
              <a:rPr lang="en-US" smtClean="0"/>
              <a:t>2</a:t>
            </a:fld>
            <a:endParaRPr lang="en-US"/>
          </a:p>
        </p:txBody>
      </p:sp>
    </p:spTree>
    <p:extLst>
      <p:ext uri="{BB962C8B-B14F-4D97-AF65-F5344CB8AC3E}">
        <p14:creationId xmlns:p14="http://schemas.microsoft.com/office/powerpoint/2010/main" val="2732905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3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now, the movie time, but also – how long is our typical dinner?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1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a:t>
            </a:r>
            <a:r>
              <a:rPr lang="en-US" dirty="0" err="1"/>
              <a:t>TacoLM</a:t>
            </a:r>
            <a:r>
              <a:rPr lang="en-US" dirty="0"/>
              <a:t>, a general language model that is aware of time and temporal common sense, and at the same time built without any annotations. We show that our model is better at solving time-related tasks. For example, in this actual prediction of duration from our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330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9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With the goal of building a general time-aware LM with minimal supervision, </a:t>
            </a:r>
            <a:r>
              <a:rPr lang="en-US" sz="1200" b="0" i="0" kern="1200" dirty="0">
                <a:solidFill>
                  <a:schemeClr val="tx1"/>
                </a:solidFill>
                <a:effectLst/>
                <a:latin typeface="+mn-lt"/>
                <a:ea typeface="+mn-ea"/>
                <a:cs typeface="+mn-cs"/>
              </a:rPr>
              <a:t>♦</a:t>
            </a:r>
            <a:r>
              <a:rPr lang="en-US" dirty="0"/>
              <a:t>we start with a focused, unsupervised information extraction step, </a:t>
            </a:r>
            <a:r>
              <a:rPr lang="en-US" sz="1200" b="0" i="0" kern="1200" dirty="0">
                <a:solidFill>
                  <a:schemeClr val="tx1"/>
                </a:solidFill>
                <a:effectLst/>
                <a:latin typeface="+mn-lt"/>
                <a:ea typeface="+mn-ea"/>
                <a:cs typeface="+mn-cs"/>
              </a:rPr>
              <a:t>♦</a:t>
            </a:r>
            <a:r>
              <a:rPr lang="en-US" dirty="0"/>
              <a:t>in which we use a set of high-precision patterns to acquire temporal information. </a:t>
            </a:r>
            <a:r>
              <a:rPr lang="en-US" sz="1200" b="0" i="0" kern="1200" dirty="0">
                <a:solidFill>
                  <a:schemeClr val="tx1"/>
                </a:solidFill>
                <a:effectLst/>
                <a:latin typeface="+mn-lt"/>
                <a:ea typeface="+mn-ea"/>
                <a:cs typeface="+mn-cs"/>
              </a:rPr>
              <a:t>♦</a:t>
            </a:r>
            <a:r>
              <a:rPr lang="en-US" dirty="0"/>
              <a:t>This helps the model to overcome reporting biases as we can automatically extract over a large amount of natural text. </a:t>
            </a:r>
          </a:p>
          <a:p>
            <a:r>
              <a:rPr lang="en-US" sz="1200" b="0" i="0" kern="1200" dirty="0">
                <a:solidFill>
                  <a:schemeClr val="tx1"/>
                </a:solidFill>
                <a:effectLst/>
                <a:latin typeface="+mn-lt"/>
                <a:ea typeface="+mn-ea"/>
                <a:cs typeface="+mn-cs"/>
              </a:rPr>
              <a:t>♦</a:t>
            </a:r>
            <a:r>
              <a:rPr lang="en-US" dirty="0"/>
              <a:t>We use the temporal information acquired in step 1 in the second step called joint language model pretraining. </a:t>
            </a:r>
            <a:r>
              <a:rPr lang="en-US" sz="1200" b="0" i="0" kern="1200" dirty="0">
                <a:solidFill>
                  <a:schemeClr val="tx1"/>
                </a:solidFill>
                <a:effectLst/>
                <a:latin typeface="+mn-lt"/>
                <a:ea typeface="+mn-ea"/>
                <a:cs typeface="+mn-cs"/>
              </a:rPr>
              <a:t>♦</a:t>
            </a:r>
            <a:r>
              <a:rPr lang="en-US" dirty="0"/>
              <a:t>That is, we pre-train our language model jointly over multiple temporal dimensions, </a:t>
            </a:r>
            <a:r>
              <a:rPr lang="en-US" sz="1200" b="0" i="0" kern="1200" dirty="0">
                <a:solidFill>
                  <a:schemeClr val="tx1"/>
                </a:solidFill>
                <a:effectLst/>
                <a:latin typeface="+mn-lt"/>
                <a:ea typeface="+mn-ea"/>
                <a:cs typeface="+mn-cs"/>
              </a:rPr>
              <a:t>♦</a:t>
            </a:r>
            <a:r>
              <a:rPr lang="en-US" dirty="0"/>
              <a:t>so that it is able to utilize the natural relations such as duration being inversely related to frequency. </a:t>
            </a:r>
            <a:r>
              <a:rPr lang="en-US" sz="1200" b="0" i="0" kern="1200" dirty="0">
                <a:solidFill>
                  <a:schemeClr val="tx1"/>
                </a:solidFill>
                <a:effectLst/>
                <a:latin typeface="+mn-lt"/>
                <a:ea typeface="+mn-ea"/>
                <a:cs typeface="+mn-cs"/>
              </a:rPr>
              <a:t>♦</a:t>
            </a:r>
            <a:r>
              <a:rPr lang="en-US" dirty="0"/>
              <a:t>This is beneficial. For example, we may not see direct mentions of the duration of brushing teeth, however, we know that it is shorter than a morning as the frequency is likely to be every morning. </a:t>
            </a:r>
            <a:r>
              <a:rPr lang="en-US" sz="1200" b="0" i="0" kern="1200" dirty="0">
                <a:solidFill>
                  <a:schemeClr val="tx1"/>
                </a:solidFill>
                <a:effectLst/>
                <a:latin typeface="+mn-lt"/>
                <a:ea typeface="+mn-ea"/>
                <a:cs typeface="+mn-cs"/>
              </a:rPr>
              <a:t>♦</a:t>
            </a:r>
            <a:r>
              <a:rPr lang="en-US" dirty="0"/>
              <a:t>This provides further generalization to combat reporting biases.  </a:t>
            </a:r>
          </a:p>
          <a:p>
            <a:r>
              <a:rPr lang="en-US" sz="1200" b="0" i="0" kern="1200" dirty="0">
                <a:solidFill>
                  <a:schemeClr val="tx1"/>
                </a:solidFill>
                <a:effectLst/>
                <a:latin typeface="+mn-lt"/>
                <a:ea typeface="+mn-ea"/>
                <a:cs typeface="+mn-cs"/>
              </a:rPr>
              <a:t>♦</a:t>
            </a:r>
            <a:r>
              <a:rPr lang="en-US" dirty="0"/>
              <a:t>Finally, we obtain our final model </a:t>
            </a:r>
            <a:r>
              <a:rPr lang="en-US" dirty="0" err="1"/>
              <a:t>TacoLM</a:t>
            </a:r>
            <a:r>
              <a:rPr lang="en-US" dirty="0"/>
              <a:t>, a BERT transformer that is more aware of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73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units: for duration and frequency</a:t>
            </a:r>
          </a:p>
          <a:p>
            <a:endParaRPr lang="en-US" dirty="0"/>
          </a:p>
          <a:p>
            <a:r>
              <a:rPr lang="en-US" dirty="0"/>
              <a:t>Temporal </a:t>
            </a:r>
            <a:r>
              <a:rPr lang="en-US" dirty="0" err="1"/>
              <a:t>keyworkd</a:t>
            </a:r>
            <a:r>
              <a:rPr lang="en-US" dirty="0"/>
              <a:t>: for </a:t>
            </a:r>
            <a:r>
              <a:rPr lang="en-US" dirty="0" err="1"/>
              <a:t>typicaly</a:t>
            </a:r>
            <a:r>
              <a:rPr lang="en-US" dirty="0"/>
              <a: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24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Specifically, for each event, dimension and value tuple, </a:t>
            </a:r>
            <a:r>
              <a:rPr lang="en-US" sz="1200" b="0" i="0" kern="1200" dirty="0">
                <a:solidFill>
                  <a:schemeClr val="tx1"/>
                </a:solidFill>
                <a:effectLst/>
                <a:latin typeface="+mn-lt"/>
                <a:ea typeface="+mn-ea"/>
                <a:cs typeface="+mn-cs"/>
              </a:rPr>
              <a:t>♦</a:t>
            </a:r>
            <a:r>
              <a:rPr lang="en-US" dirty="0"/>
              <a:t>we format it into a sequence of tokens, in which we use special markers to mark the location of the verb, in order to represent the event, and place special tokens that represent the temporal dimension and the value in the same sequence. </a:t>
            </a:r>
          </a:p>
          <a:p>
            <a:r>
              <a:rPr lang="en-US" sz="1200" b="0" i="0" kern="1200" dirty="0">
                <a:solidFill>
                  <a:schemeClr val="tx1"/>
                </a:solidFill>
                <a:effectLst/>
                <a:latin typeface="+mn-lt"/>
                <a:ea typeface="+mn-ea"/>
                <a:cs typeface="+mn-cs"/>
              </a:rPr>
              <a:t>♦♦</a:t>
            </a:r>
            <a:r>
              <a:rPr lang="en-US" dirty="0"/>
              <a:t>Consider the same example I played basketball for 2 hours. </a:t>
            </a:r>
            <a:r>
              <a:rPr lang="en-US" sz="1200" b="0" i="0" kern="1200" dirty="0">
                <a:solidFill>
                  <a:schemeClr val="tx1"/>
                </a:solidFill>
                <a:effectLst/>
                <a:latin typeface="+mn-lt"/>
                <a:ea typeface="+mn-ea"/>
                <a:cs typeface="+mn-cs"/>
              </a:rPr>
              <a:t>♦♦</a:t>
            </a:r>
            <a:r>
              <a:rPr lang="en-US" dirty="0"/>
              <a:t>We extracted a training instance from the information extraction step, </a:t>
            </a:r>
            <a:r>
              <a:rPr lang="en-US" sz="1200" b="0" i="0" kern="1200" dirty="0">
                <a:solidFill>
                  <a:schemeClr val="tx1"/>
                </a:solidFill>
                <a:effectLst/>
                <a:latin typeface="+mn-lt"/>
                <a:ea typeface="+mn-ea"/>
                <a:cs typeface="+mn-cs"/>
              </a:rPr>
              <a:t>♦♦</a:t>
            </a:r>
            <a:r>
              <a:rPr lang="en-US" dirty="0"/>
              <a:t>and we now further format it into a single sequence containing all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build our model on top of the pre-trained BERT-base model and </a:t>
            </a:r>
            <a:r>
              <a:rPr lang="en-US" sz="1200" b="0" i="0" kern="1200" dirty="0">
                <a:solidFill>
                  <a:schemeClr val="tx1"/>
                </a:solidFill>
                <a:effectLst/>
                <a:latin typeface="+mn-lt"/>
                <a:ea typeface="+mn-ea"/>
                <a:cs typeface="+mn-cs"/>
              </a:rPr>
              <a:t>♦</a:t>
            </a:r>
            <a:r>
              <a:rPr lang="en-US" dirty="0"/>
              <a:t>employ a simple objective of masking some tokens in our formatted sequence and then recover them. </a:t>
            </a:r>
            <a:r>
              <a:rPr lang="en-US" sz="1200" b="0" i="0" kern="1200" dirty="0">
                <a:solidFill>
                  <a:schemeClr val="tx1"/>
                </a:solidFill>
                <a:effectLst/>
                <a:latin typeface="+mn-lt"/>
                <a:ea typeface="+mn-ea"/>
                <a:cs typeface="+mn-cs"/>
              </a:rPr>
              <a:t>♦♦♦</a:t>
            </a:r>
            <a:r>
              <a:rPr lang="en-US" dirty="0"/>
              <a:t>With the higher probability, we mask the temporal value while keeping the others. </a:t>
            </a:r>
            <a:r>
              <a:rPr lang="en-US" sz="1200" b="0" i="0" kern="1200" dirty="0">
                <a:solidFill>
                  <a:schemeClr val="tx1"/>
                </a:solidFill>
                <a:effectLst/>
                <a:latin typeface="+mn-lt"/>
                <a:ea typeface="+mn-ea"/>
                <a:cs typeface="+mn-cs"/>
              </a:rPr>
              <a:t>♦♦</a:t>
            </a:r>
            <a:r>
              <a:rPr lang="en-US" dirty="0"/>
              <a:t>Otherwise, We will instead mask some event tokens and keep the temporal value token unchanged. </a:t>
            </a:r>
            <a:r>
              <a:rPr lang="en-US" sz="1200" b="0" i="0" kern="1200" dirty="0">
                <a:solidFill>
                  <a:schemeClr val="tx1"/>
                </a:solidFill>
                <a:effectLst/>
                <a:latin typeface="+mn-lt"/>
                <a:ea typeface="+mn-ea"/>
                <a:cs typeface="+mn-cs"/>
              </a:rPr>
              <a:t>♦</a:t>
            </a:r>
            <a:r>
              <a:rPr lang="en-US" dirty="0"/>
              <a:t>In this case, we can maximize the conditional probability of the events and the value at the same time to preserve the original capability of a language model. </a:t>
            </a:r>
          </a:p>
          <a:p>
            <a:r>
              <a:rPr lang="en-US" sz="1200" b="0" i="0" kern="1200" dirty="0">
                <a:solidFill>
                  <a:schemeClr val="tx1"/>
                </a:solidFill>
                <a:effectLst/>
                <a:latin typeface="+mn-lt"/>
                <a:ea typeface="+mn-ea"/>
                <a:cs typeface="+mn-cs"/>
              </a:rPr>
              <a:t>♦</a:t>
            </a:r>
            <a:r>
              <a:rPr lang="en-US" dirty="0"/>
              <a:t>The benefits of formatting sequences and use the masked LM objective are that we can jointly learn one transformer towards all dimensions, including the original language model capability, </a:t>
            </a:r>
            <a:r>
              <a:rPr lang="en-US" sz="1200" b="0" i="0" kern="1200" dirty="0">
                <a:solidFill>
                  <a:schemeClr val="tx1"/>
                </a:solidFill>
                <a:effectLst/>
                <a:latin typeface="+mn-lt"/>
                <a:ea typeface="+mn-ea"/>
                <a:cs typeface="+mn-cs"/>
              </a:rPr>
              <a:t>♦</a:t>
            </a:r>
            <a:r>
              <a:rPr lang="en-US" dirty="0"/>
              <a:t>and labels play a role in the transformer architecture. </a:t>
            </a:r>
            <a:r>
              <a:rPr lang="en-US" sz="1200" b="0" i="0" kern="1200" dirty="0">
                <a:solidFill>
                  <a:schemeClr val="tx1"/>
                </a:solidFill>
                <a:effectLst/>
                <a:latin typeface="+mn-lt"/>
                <a:ea typeface="+mn-ea"/>
                <a:cs typeface="+mn-cs"/>
              </a:rPr>
              <a:t>♦</a:t>
            </a:r>
            <a:r>
              <a:rPr lang="en-US" dirty="0"/>
              <a:t>As one event may contain more than one (Dim + Val) pair, the model is able to learn inter-dimension relationships.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also use additional techniques including a soft cross entropy loss for temporal value recovery. </a:t>
            </a:r>
            <a:r>
              <a:rPr lang="en-US" sz="1200" b="0" i="0" kern="1200" dirty="0">
                <a:solidFill>
                  <a:schemeClr val="tx1"/>
                </a:solidFill>
                <a:effectLst/>
                <a:latin typeface="+mn-lt"/>
                <a:ea typeface="+mn-ea"/>
                <a:cs typeface="+mn-cs"/>
              </a:rPr>
              <a:t>♦♦</a:t>
            </a:r>
            <a:r>
              <a:rPr lang="en-US" dirty="0"/>
              <a:t>For example, if the gold label is hours, the neighboring values minutes and days will have a non-zero target value. </a:t>
            </a:r>
            <a:r>
              <a:rPr lang="en-US" sz="1200" b="0" i="0" kern="1200" dirty="0">
                <a:solidFill>
                  <a:schemeClr val="tx1"/>
                </a:solidFill>
                <a:effectLst/>
                <a:latin typeface="+mn-lt"/>
                <a:ea typeface="+mn-ea"/>
                <a:cs typeface="+mn-cs"/>
              </a:rPr>
              <a:t>♦</a:t>
            </a:r>
            <a:r>
              <a:rPr lang="en-US" dirty="0"/>
              <a:t>We use label weight adjustments to address the label imbalance in the training data. </a:t>
            </a:r>
          </a:p>
          <a:p>
            <a:r>
              <a:rPr lang="en-US" sz="1200" b="0" i="0" kern="1200" dirty="0">
                <a:solidFill>
                  <a:schemeClr val="tx1"/>
                </a:solidFill>
                <a:effectLst/>
                <a:latin typeface="+mn-lt"/>
                <a:ea typeface="+mn-ea"/>
                <a:cs typeface="+mn-cs"/>
              </a:rPr>
              <a:t>♦</a:t>
            </a:r>
            <a:r>
              <a:rPr lang="en-US" dirty="0"/>
              <a:t>We also use an additional technique called full event masking to further reduce biases, where instead of the 15% used by BERT, we use 60% when masking the event tokens.  </a:t>
            </a:r>
          </a:p>
          <a:p>
            <a:r>
              <a:rPr lang="en-US" sz="1200" b="0" i="0" kern="1200" dirty="0">
                <a:solidFill>
                  <a:schemeClr val="tx1"/>
                </a:solidFill>
                <a:effectLst/>
                <a:latin typeface="+mn-lt"/>
                <a:ea typeface="+mn-ea"/>
                <a:cs typeface="+mn-cs"/>
              </a:rPr>
              <a:t>♦</a:t>
            </a:r>
            <a:r>
              <a:rPr lang="en-US" dirty="0"/>
              <a:t>This is helpful because a model may attend too much on strong priors, for example, </a:t>
            </a:r>
            <a:r>
              <a:rPr lang="en-US" sz="1200" b="0" i="0" kern="1200" dirty="0">
                <a:solidFill>
                  <a:schemeClr val="tx1"/>
                </a:solidFill>
                <a:effectLst/>
                <a:latin typeface="+mn-lt"/>
                <a:ea typeface="+mn-ea"/>
                <a:cs typeface="+mn-cs"/>
              </a:rPr>
              <a:t>♦</a:t>
            </a:r>
            <a:r>
              <a:rPr lang="en-US" dirty="0"/>
              <a:t>BERT will always predict “coffee” to follow “a cup of”, no matter what the temporal argument is. </a:t>
            </a:r>
            <a:r>
              <a:rPr lang="en-US" sz="1200" b="0" i="0" kern="1200" dirty="0">
                <a:solidFill>
                  <a:schemeClr val="tx1"/>
                </a:solidFill>
                <a:effectLst/>
                <a:latin typeface="+mn-lt"/>
                <a:ea typeface="+mn-ea"/>
                <a:cs typeface="+mn-cs"/>
              </a:rPr>
              <a:t>♦</a:t>
            </a:r>
            <a:r>
              <a:rPr lang="en-US" dirty="0"/>
              <a:t>However, if we mask the phrase “a cup of”, the prediction of the drink will be more conditioned to the temporal value, so that we may see some drink other than coffee to be the most popular choice in evenings.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76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41</a:t>
            </a:fld>
            <a:endParaRPr lang="en-US"/>
          </a:p>
        </p:txBody>
      </p:sp>
    </p:spTree>
    <p:extLst>
      <p:ext uri="{BB962C8B-B14F-4D97-AF65-F5344CB8AC3E}">
        <p14:creationId xmlns:p14="http://schemas.microsoft.com/office/powerpoint/2010/main" val="289363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Killing the competition should improve the results – but it reduces it.</a:t>
            </a:r>
          </a:p>
          <a:p>
            <a:endParaRPr lang="en-US" dirty="0"/>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a:t>
            </a:fld>
            <a:endParaRPr lang="en-US"/>
          </a:p>
        </p:txBody>
      </p:sp>
    </p:spTree>
    <p:extLst>
      <p:ext uri="{BB962C8B-B14F-4D97-AF65-F5344CB8AC3E}">
        <p14:creationId xmlns:p14="http://schemas.microsoft.com/office/powerpoint/2010/main" val="3052930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final summary for our progress on this task. CAEVO is the previous SOTA, structured learning 2%, common sense 4%, new dataset 11%, LSTM with standard word embeddings 3%, LSTM with BERT embeddings 4% (BERT is the most recent word embedding), and Siamese another 3%. </a:t>
            </a:r>
          </a:p>
        </p:txBody>
      </p:sp>
      <p:sp>
        <p:nvSpPr>
          <p:cNvPr id="4" name="Slide Number Placeholder 3"/>
          <p:cNvSpPr>
            <a:spLocks noGrp="1"/>
          </p:cNvSpPr>
          <p:nvPr>
            <p:ph type="sldNum" sz="quarter" idx="10"/>
          </p:nvPr>
        </p:nvSpPr>
        <p:spPr/>
        <p:txBody>
          <a:bodyPr/>
          <a:lstStyle/>
          <a:p>
            <a:pPr>
              <a:defRPr/>
            </a:pPr>
            <a:fld id="{4F7D9C7A-1E92-449D-A064-B8AFA531E953}" type="slidenum">
              <a:rPr lang="en-US" altLang="en-US" smtClean="0"/>
              <a:pPr>
                <a:defRPr/>
              </a:pPr>
              <a:t>42</a:t>
            </a:fld>
            <a:endParaRPr lang="en-US" altLang="en-US"/>
          </a:p>
        </p:txBody>
      </p:sp>
    </p:spTree>
    <p:extLst>
      <p:ext uri="{BB962C8B-B14F-4D97-AF65-F5344CB8AC3E}">
        <p14:creationId xmlns:p14="http://schemas.microsoft.com/office/powerpoint/2010/main" val="1117427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This addresses the algorithmic aspect – how can we exploit structure; but is problem specific. </a:t>
            </a:r>
          </a:p>
          <a:p>
            <a:pPr marL="0" lvl="0" indent="0" algn="l" rtl="0">
              <a:lnSpc>
                <a:spcPct val="100000"/>
              </a:lnSpc>
              <a:spcBef>
                <a:spcPts val="0"/>
              </a:spcBef>
              <a:spcAft>
                <a:spcPts val="0"/>
              </a:spcAft>
              <a:buSzPts val="1400"/>
              <a:buNone/>
            </a:pPr>
            <a:r>
              <a:rPr lang="en-US" dirty="0"/>
              <a:t>Perhaps even more importantly is the role structure plays in facilitating our learning and reasoning.</a:t>
            </a:r>
            <a:endParaRPr dirty="0"/>
          </a:p>
        </p:txBody>
      </p:sp>
    </p:spTree>
    <p:extLst>
      <p:ext uri="{BB962C8B-B14F-4D97-AF65-F5344CB8AC3E}">
        <p14:creationId xmlns:p14="http://schemas.microsoft.com/office/powerpoint/2010/main" val="86251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437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02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that a neural network pre-trained on text and finetuned on code solves Mathematics problems by program synthesis. We turn questions into programming tasks, automatically generate programs, and then execute them, perfectly solving university-level problems from MIT’s large Mathematics courses (Single Variable Calculus 18.01, Multivariable Calculus 18.02, Differential Equations 18.03, Introduction to Probability and Statistics 18.05, Linear Algebra 18.06, and Mathematics for Computer Science 6.042), Columbia University’s COMS3251 Computational Linear Algebra course, as well as questions from a MATH dataset (on Prealgebra, Algebra, Counting and Probability, Number Theory, and Precalculus), the latest benchmark of advanced mathematics problems specifically designed to assess mathematical reasoning. We explore prompt generation methods that enable Transformers to generate question solving programs for these subjects, including solutions with plots. We generate correct answers for a random sample of questions in each topic. We quantify the gap between the original and transformed questions and perform a survey to evaluate the quality and difficulty of generated questions. This is the first work to automatically solve, grade, and generate university-level Mathematics course questions at scale. This represents a milestone for higher education</a:t>
            </a:r>
          </a:p>
        </p:txBody>
      </p:sp>
      <p:sp>
        <p:nvSpPr>
          <p:cNvPr id="4" name="Slide Number Placeholder 3"/>
          <p:cNvSpPr>
            <a:spLocks noGrp="1"/>
          </p:cNvSpPr>
          <p:nvPr>
            <p:ph type="sldNum" sz="quarter" idx="5"/>
          </p:nvPr>
        </p:nvSpPr>
        <p:spPr/>
        <p:txBody>
          <a:bodyPr/>
          <a:lstStyle/>
          <a:p>
            <a:fld id="{2FDDFA38-32CD-004A-B2D7-6BDBF10281FC}" type="slidenum">
              <a:rPr lang="en-US" smtClean="0"/>
              <a:t>6</a:t>
            </a:fld>
            <a:endParaRPr lang="en-US"/>
          </a:p>
        </p:txBody>
      </p:sp>
    </p:spTree>
    <p:extLst>
      <p:ext uri="{BB962C8B-B14F-4D97-AF65-F5344CB8AC3E}">
        <p14:creationId xmlns:p14="http://schemas.microsoft.com/office/powerpoint/2010/main" val="292834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my first example, I’d like you to read this. </a:t>
            </a:r>
          </a:p>
          <a:p>
            <a:endParaRPr lang="en-US" dirty="0"/>
          </a:p>
          <a:p>
            <a:r>
              <a:rPr lang="en-US" dirty="0"/>
              <a:t>People take seconds to read this. But – this is a reasoning process. And, in many respects, I think of natural language understanding this way – </a:t>
            </a:r>
          </a:p>
          <a:p>
            <a:r>
              <a:rPr lang="en-US" dirty="0"/>
              <a:t>Each component has multiple interpretation on it own, but given the context, and the fact that I put it all on one slide, and you know that it has an interpretation, you quickly find a coherent solution. </a:t>
            </a:r>
          </a:p>
        </p:txBody>
      </p:sp>
      <p:sp>
        <p:nvSpPr>
          <p:cNvPr id="4" name="Slide Number Placeholder 3"/>
          <p:cNvSpPr>
            <a:spLocks noGrp="1"/>
          </p:cNvSpPr>
          <p:nvPr>
            <p:ph type="sldNum" sz="quarter" idx="5"/>
          </p:nvPr>
        </p:nvSpPr>
        <p:spPr/>
        <p:txBody>
          <a:bodyPr/>
          <a:lstStyle/>
          <a:p>
            <a:fld id="{2FDDFA38-32CD-004A-B2D7-6BDBF10281FC}" type="slidenum">
              <a:rPr lang="en-US" smtClean="0"/>
              <a:t>8</a:t>
            </a:fld>
            <a:endParaRPr lang="en-US"/>
          </a:p>
        </p:txBody>
      </p:sp>
    </p:spTree>
    <p:extLst>
      <p:ext uri="{BB962C8B-B14F-4D97-AF65-F5344CB8AC3E}">
        <p14:creationId xmlns:p14="http://schemas.microsoft.com/office/powerpoint/2010/main" val="175897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eaLnBrk="1" hangingPunct="1"/>
            <a:fld id="{772EBEB8-CC2E-4F95-A491-301166ABE15E}" type="slidenum">
              <a:rPr lang="en-US">
                <a:latin typeface="Times New Roman" pitchFamily="18" charset="0"/>
              </a:rPr>
              <a:pPr eaLnBrk="1" hangingPunct="1"/>
              <a:t>9</a:t>
            </a:fld>
            <a:endParaRPr lang="en-US">
              <a:latin typeface="Times New Roman" pitchFamily="18" charset="0"/>
            </a:endParaRPr>
          </a:p>
        </p:txBody>
      </p:sp>
      <p:sp>
        <p:nvSpPr>
          <p:cNvPr id="36867" name="Rectangle 7"/>
          <p:cNvSpPr txBox="1">
            <a:spLocks noGrp="1" noChangeArrowheads="1"/>
          </p:cNvSpPr>
          <p:nvPr/>
        </p:nvSpPr>
        <p:spPr bwMode="auto">
          <a:xfrm>
            <a:off x="3885974" y="8687595"/>
            <a:ext cx="2972026" cy="45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charset="0"/>
                <a:cs typeface="Arial" charset="0"/>
              </a:defRPr>
            </a:lvl1pPr>
            <a:lvl2pPr marL="742950" indent="-285750" defTabSz="966788" eaLnBrk="0" hangingPunct="0">
              <a:defRPr>
                <a:solidFill>
                  <a:schemeClr val="tx1"/>
                </a:solidFill>
                <a:latin typeface="Arial" charset="0"/>
                <a:cs typeface="Arial" charset="0"/>
              </a:defRPr>
            </a:lvl2pPr>
            <a:lvl3pPr marL="1143000" indent="-228600" defTabSz="966788" eaLnBrk="0" hangingPunct="0">
              <a:defRPr>
                <a:solidFill>
                  <a:schemeClr val="tx1"/>
                </a:solidFill>
                <a:latin typeface="Arial" charset="0"/>
                <a:cs typeface="Arial" charset="0"/>
              </a:defRPr>
            </a:lvl3pPr>
            <a:lvl4pPr marL="1600200" indent="-228600" defTabSz="966788" eaLnBrk="0" hangingPunct="0">
              <a:defRPr>
                <a:solidFill>
                  <a:schemeClr val="tx1"/>
                </a:solidFill>
                <a:latin typeface="Arial" charset="0"/>
                <a:cs typeface="Arial" charset="0"/>
              </a:defRPr>
            </a:lvl4pPr>
            <a:lvl5pPr marL="2057400" indent="-228600" defTabSz="966788" eaLnBrk="0" hangingPunct="0">
              <a:defRPr>
                <a:solidFill>
                  <a:schemeClr val="tx1"/>
                </a:solidFill>
                <a:latin typeface="Arial" charset="0"/>
                <a:cs typeface="Arial" charset="0"/>
              </a:defRPr>
            </a:lvl5pPr>
            <a:lvl6pPr marL="2514600" indent="-228600" defTabSz="966788" eaLnBrk="0" fontAlgn="base" hangingPunct="0">
              <a:spcBef>
                <a:spcPct val="0"/>
              </a:spcBef>
              <a:spcAft>
                <a:spcPct val="0"/>
              </a:spcAft>
              <a:defRPr>
                <a:solidFill>
                  <a:schemeClr val="tx1"/>
                </a:solidFill>
                <a:latin typeface="Arial" charset="0"/>
                <a:cs typeface="Arial" charset="0"/>
              </a:defRPr>
            </a:lvl6pPr>
            <a:lvl7pPr marL="2971800" indent="-228600" defTabSz="966788" eaLnBrk="0" fontAlgn="base" hangingPunct="0">
              <a:spcBef>
                <a:spcPct val="0"/>
              </a:spcBef>
              <a:spcAft>
                <a:spcPct val="0"/>
              </a:spcAft>
              <a:defRPr>
                <a:solidFill>
                  <a:schemeClr val="tx1"/>
                </a:solidFill>
                <a:latin typeface="Arial" charset="0"/>
                <a:cs typeface="Arial" charset="0"/>
              </a:defRPr>
            </a:lvl7pPr>
            <a:lvl8pPr marL="3429000" indent="-228600" defTabSz="966788" eaLnBrk="0" fontAlgn="base" hangingPunct="0">
              <a:spcBef>
                <a:spcPct val="0"/>
              </a:spcBef>
              <a:spcAft>
                <a:spcPct val="0"/>
              </a:spcAft>
              <a:defRPr>
                <a:solidFill>
                  <a:schemeClr val="tx1"/>
                </a:solidFill>
                <a:latin typeface="Arial" charset="0"/>
                <a:cs typeface="Arial" charset="0"/>
              </a:defRPr>
            </a:lvl8pPr>
            <a:lvl9pPr marL="3886200" indent="-228600" defTabSz="966788" eaLnBrk="0" fontAlgn="base" hangingPunct="0">
              <a:spcBef>
                <a:spcPct val="0"/>
              </a:spcBef>
              <a:spcAft>
                <a:spcPct val="0"/>
              </a:spcAft>
              <a:defRPr>
                <a:solidFill>
                  <a:schemeClr val="tx1"/>
                </a:solidFill>
                <a:latin typeface="Arial" charset="0"/>
                <a:cs typeface="Arial" charset="0"/>
              </a:defRPr>
            </a:lvl9pPr>
          </a:lstStyle>
          <a:p>
            <a:pPr algn="r" eaLnBrk="1" hangingPunct="1"/>
            <a:fld id="{8FF959F5-70F9-4C38-A933-91DC983C5426}" type="slidenum">
              <a:rPr lang="en-US" sz="1300">
                <a:latin typeface="Times New Roman" pitchFamily="18" charset="0"/>
              </a:rPr>
              <a:pPr algn="r" eaLnBrk="1" hangingPunct="1"/>
              <a:t>9</a:t>
            </a:fld>
            <a:endParaRPr lang="en-US" sz="1300">
              <a:latin typeface="Times New Roman" pitchFamily="18" charset="0"/>
            </a:endParaRPr>
          </a:p>
        </p:txBody>
      </p:sp>
      <p:sp>
        <p:nvSpPr>
          <p:cNvPr id="36868" name="Rectangle 2"/>
          <p:cNvSpPr>
            <a:spLocks noGrp="1" noRot="1" noChangeAspect="1" noChangeArrowheads="1" noTextEdit="1"/>
          </p:cNvSpPr>
          <p:nvPr>
            <p:ph type="sldImg"/>
          </p:nvPr>
        </p:nvSpPr>
        <p:spPr>
          <a:xfrm>
            <a:off x="381000" y="685800"/>
            <a:ext cx="6096000" cy="3429000"/>
          </a:xfrm>
          <a:ln/>
        </p:spPr>
      </p:sp>
      <p:sp>
        <p:nvSpPr>
          <p:cNvPr id="36869" name="Rectangle 3"/>
          <p:cNvSpPr>
            <a:spLocks noGrp="1" noChangeArrowheads="1"/>
          </p:cNvSpPr>
          <p:nvPr>
            <p:ph type="body" idx="1"/>
          </p:nvPr>
        </p:nvSpPr>
        <p:spPr>
          <a:noFill/>
        </p:spPr>
        <p:txBody>
          <a:bodyPr/>
          <a:lstStyle/>
          <a:p>
            <a:pPr eaLnBrk="1" hangingPunct="1"/>
            <a:r>
              <a:rPr lang="en-US" dirty="0"/>
              <a:t>You can think about this as abductive reasoning</a:t>
            </a:r>
          </a:p>
          <a:p>
            <a:pPr eaLnBrk="1" hangingPunct="1"/>
            <a:r>
              <a:rPr lang="en-US" dirty="0"/>
              <a:t>Knowledge guides our decisions – and also how we decomposed the problem to components.</a:t>
            </a:r>
          </a:p>
          <a:p>
            <a:pPr eaLnBrk="1" hangingPunct="1"/>
            <a:r>
              <a:rPr lang="en-US" dirty="0"/>
              <a:t>Talk about multiple ways of training – decoupling – relate to abstraction</a:t>
            </a:r>
          </a:p>
          <a:p>
            <a:pPr eaLnBrk="1" hangingPunct="1"/>
            <a:r>
              <a:rPr lang="en-US" dirty="0"/>
              <a:t>Examples: semantic parsing (do verb + Prep + commas together; lack of jointly annotated data)</a:t>
            </a:r>
          </a:p>
          <a:p>
            <a:pPr eaLnBrk="1" hangingPunct="1"/>
            <a:r>
              <a:rPr lang="en-US" dirty="0"/>
              <a:t>Wikification – Relations</a:t>
            </a:r>
            <a:r>
              <a:rPr lang="en-US" baseline="0" dirty="0"/>
              <a:t> (but also add geographical coherence; topical coherence; all interrelated signal that are acquired at different times, different contexts, etc.</a:t>
            </a:r>
          </a:p>
          <a:p>
            <a:pPr eaLnBrk="1" hangingPunct="1"/>
            <a:endParaRPr lang="en-US" dirty="0"/>
          </a:p>
        </p:txBody>
      </p:sp>
    </p:spTree>
    <p:extLst>
      <p:ext uri="{BB962C8B-B14F-4D97-AF65-F5344CB8AC3E}">
        <p14:creationId xmlns:p14="http://schemas.microsoft.com/office/powerpoint/2010/main" val="948783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to do reasoning arises from the realization that a lot of what we face when we communicate in natural language is new. And thus, compositionality is an essential component of NLU. We need to decompose and compose. We cannot expect that all our decisions will be supported by a single function approximation model, nor that we can learn models this way. </a:t>
            </a:r>
          </a:p>
          <a:p>
            <a:r>
              <a:rPr lang="en-US" dirty="0"/>
              <a:t>I will focus on examples that illustrate challenges.</a:t>
            </a:r>
          </a:p>
        </p:txBody>
      </p:sp>
      <p:sp>
        <p:nvSpPr>
          <p:cNvPr id="4" name="Slide Number Placeholder 3"/>
          <p:cNvSpPr>
            <a:spLocks noGrp="1"/>
          </p:cNvSpPr>
          <p:nvPr>
            <p:ph type="sldNum" sz="quarter" idx="5"/>
          </p:nvPr>
        </p:nvSpPr>
        <p:spPr/>
        <p:txBody>
          <a:bodyPr/>
          <a:lstStyle/>
          <a:p>
            <a:fld id="{2FDDFA38-32CD-004A-B2D7-6BDBF10281FC}" type="slidenum">
              <a:rPr lang="en-US" smtClean="0"/>
              <a:t>11</a:t>
            </a:fld>
            <a:endParaRPr lang="en-US"/>
          </a:p>
        </p:txBody>
      </p:sp>
    </p:spTree>
    <p:extLst>
      <p:ext uri="{BB962C8B-B14F-4D97-AF65-F5344CB8AC3E}">
        <p14:creationId xmlns:p14="http://schemas.microsoft.com/office/powerpoint/2010/main" val="42442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Thinking seriously about compositionality has essentially disappeared from modern ML – everything is one-shot function approximation, and I’d like to argue that it is essential that we think about it from the Reasoning and the Training perspective</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r>
              <a:rPr lang="en-US" dirty="0"/>
              <a:t>So how about when we get to natural language tasks?</a:t>
            </a:r>
          </a:p>
          <a:p>
            <a:endParaRPr lang="en-US" dirty="0"/>
          </a:p>
          <a:p>
            <a:r>
              <a:rPr lang="en-US" dirty="0"/>
              <a:t>Unlike the “standard” extractive QA, where we train models directly to extract a span of text, here we cannot do it. There is a planning/reasoning process here, and it is done on top of multiple components, each of which is learned. And how to learn the “putting together” operator?</a:t>
            </a:r>
          </a:p>
        </p:txBody>
      </p:sp>
      <p:sp>
        <p:nvSpPr>
          <p:cNvPr id="4" name="Slide Number Placeholder 3"/>
          <p:cNvSpPr>
            <a:spLocks noGrp="1"/>
          </p:cNvSpPr>
          <p:nvPr>
            <p:ph type="sldNum" sz="quarter" idx="5"/>
          </p:nvPr>
        </p:nvSpPr>
        <p:spPr/>
        <p:txBody>
          <a:bodyPr/>
          <a:lstStyle/>
          <a:p>
            <a:fld id="{2FDDFA38-32CD-004A-B2D7-6BDBF10281FC}" type="slidenum">
              <a:rPr lang="en-US" smtClean="0"/>
              <a:t>13</a:t>
            </a:fld>
            <a:endParaRPr lang="en-US"/>
          </a:p>
        </p:txBody>
      </p:sp>
    </p:spTree>
    <p:extLst>
      <p:ext uri="{BB962C8B-B14F-4D97-AF65-F5344CB8AC3E}">
        <p14:creationId xmlns:p14="http://schemas.microsoft.com/office/powerpoint/2010/main" val="338371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47F0818-3E56-4E48-9494-2B798D919845}"/>
              </a:ext>
            </a:extLst>
          </p:cNvPr>
          <p:cNvGrpSpPr/>
          <p:nvPr userDrawn="1"/>
        </p:nvGrpSpPr>
        <p:grpSpPr>
          <a:xfrm>
            <a:off x="2683851" y="921799"/>
            <a:ext cx="6824298" cy="841686"/>
            <a:chOff x="2152383" y="921799"/>
            <a:chExt cx="6824298" cy="841686"/>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6816"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383" y="1034214"/>
              <a:ext cx="2223552" cy="616856"/>
            </a:xfrm>
            <a:prstGeom prst="rect">
              <a:avLst/>
            </a:prstGeom>
          </p:spPr>
        </p:pic>
        <p:pic>
          <p:nvPicPr>
            <p:cNvPr id="10" name="Picture 2">
              <a:extLst>
                <a:ext uri="{FF2B5EF4-FFF2-40B4-BE49-F238E27FC236}">
                  <a16:creationId xmlns:a16="http://schemas.microsoft.com/office/drawing/2014/main" id="{437684F4-6A5D-43D1-B5D9-38EA11FB99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50612" y="1012742"/>
              <a:ext cx="1226069" cy="7315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 name="Body Level One…"/>
          <p:cNvSpPr txBox="1">
            <a:spLocks noGrp="1"/>
          </p:cNvSpPr>
          <p:nvPr>
            <p:ph type="body" sz="half" idx="21"/>
          </p:nvPr>
        </p:nvSpPr>
        <p:spPr>
          <a:xfrm>
            <a:off x="844550" y="1625473"/>
            <a:ext cx="10502900" cy="2770585"/>
          </a:xfrm>
          <a:prstGeom prst="rect">
            <a:avLst/>
          </a:prstGeom>
        </p:spPr>
        <p:txBody>
          <a:bodyPr/>
          <a:lstStyle>
            <a:lvl1pPr>
              <a:defRPr sz="2400"/>
            </a:lvl1pPr>
            <a:lvl2pPr>
              <a:buSzPct val="100000"/>
              <a:defRPr sz="2400"/>
            </a:lvl2pPr>
            <a:lvl3pPr>
              <a:buSzPct val="100000"/>
              <a:defRPr sz="2400"/>
            </a:lvl3pPr>
          </a:lstStyle>
          <a:p>
            <a:r>
              <a:t>Body Level One</a:t>
            </a:r>
          </a:p>
          <a:p>
            <a:pPr lvl="1"/>
            <a:r>
              <a:t>Body Level Two</a:t>
            </a:r>
          </a:p>
          <a:p>
            <a:pPr lvl="2"/>
            <a:r>
              <a:t>Body Level Three</a:t>
            </a:r>
          </a:p>
        </p:txBody>
      </p:sp>
      <p:sp>
        <p:nvSpPr>
          <p:cNvPr id="23" name="Text Example"/>
          <p:cNvSpPr txBox="1">
            <a:spLocks noGrp="1"/>
          </p:cNvSpPr>
          <p:nvPr>
            <p:ph type="body" sz="quarter" idx="22"/>
          </p:nvPr>
        </p:nvSpPr>
        <p:spPr>
          <a:xfrm>
            <a:off x="844550" y="4614041"/>
            <a:ext cx="10502900" cy="861517"/>
          </a:xfrm>
          <a:prstGeom prst="rect">
            <a:avLst/>
          </a:prstGeom>
        </p:spPr>
        <p:txBody>
          <a:bodyPr>
            <a:noAutofit/>
          </a:bodyPr>
          <a:lstStyle>
            <a:lvl1pPr marL="0" indent="0" algn="ctr">
              <a:spcBef>
                <a:spcPts val="0"/>
              </a:spcBef>
              <a:buSzTx/>
              <a:buNone/>
              <a:defRPr sz="2400" i="1"/>
            </a:lvl1pPr>
          </a:lstStyle>
          <a:p>
            <a:r>
              <a:t>Text Example</a:t>
            </a:r>
          </a:p>
        </p:txBody>
      </p:sp>
      <p:sp>
        <p:nvSpPr>
          <p:cNvPr id="24"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0917898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g89131c14d6_1_333"/>
          <p:cNvSpPr txBox="1">
            <a:spLocks noGrp="1"/>
          </p:cNvSpPr>
          <p:nvPr>
            <p:ph type="title"/>
          </p:nvPr>
        </p:nvSpPr>
        <p:spPr>
          <a:xfrm>
            <a:off x="460050" y="115677"/>
            <a:ext cx="113607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sp>
        <p:nvSpPr>
          <p:cNvPr id="61" name="Google Shape;61;g89131c14d6_1_333"/>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00000"/>
              </a:lnSpc>
              <a:spcBef>
                <a:spcPts val="0"/>
              </a:spcBef>
              <a:spcAft>
                <a:spcPts val="0"/>
              </a:spcAft>
              <a:buSzPts val="1800"/>
              <a:buChar char="●"/>
              <a:defRPr/>
            </a:lvl1pPr>
            <a:lvl2pPr marL="914400" lvl="1" indent="-317500" algn="l" rtl="0">
              <a:lnSpc>
                <a:spcPct val="100000"/>
              </a:lnSpc>
              <a:spcBef>
                <a:spcPts val="2133"/>
              </a:spcBef>
              <a:spcAft>
                <a:spcPts val="0"/>
              </a:spcAft>
              <a:buSzPts val="1400"/>
              <a:buChar char="○"/>
              <a:defRPr/>
            </a:lvl2pPr>
            <a:lvl3pPr marL="1371600" lvl="2" indent="-317500" algn="l" rtl="0">
              <a:lnSpc>
                <a:spcPct val="100000"/>
              </a:lnSpc>
              <a:spcBef>
                <a:spcPts val="2133"/>
              </a:spcBef>
              <a:spcAft>
                <a:spcPts val="0"/>
              </a:spcAft>
              <a:buSzPts val="1400"/>
              <a:buChar char="■"/>
              <a:defRPr/>
            </a:lvl3pPr>
            <a:lvl4pPr marL="1828800" lvl="3" indent="-317500" algn="l" rtl="0">
              <a:lnSpc>
                <a:spcPct val="100000"/>
              </a:lnSpc>
              <a:spcBef>
                <a:spcPts val="2133"/>
              </a:spcBef>
              <a:spcAft>
                <a:spcPts val="0"/>
              </a:spcAft>
              <a:buSzPts val="1400"/>
              <a:buChar char="●"/>
              <a:defRPr/>
            </a:lvl4pPr>
            <a:lvl5pPr marL="2286000" lvl="4" indent="-317500" algn="l" rtl="0">
              <a:lnSpc>
                <a:spcPct val="100000"/>
              </a:lnSpc>
              <a:spcBef>
                <a:spcPts val="2133"/>
              </a:spcBef>
              <a:spcAft>
                <a:spcPts val="0"/>
              </a:spcAft>
              <a:buSzPts val="1400"/>
              <a:buChar char="○"/>
              <a:defRPr/>
            </a:lvl5pPr>
            <a:lvl6pPr marL="2743200" lvl="5" indent="-317500" algn="l" rtl="0">
              <a:lnSpc>
                <a:spcPct val="100000"/>
              </a:lnSpc>
              <a:spcBef>
                <a:spcPts val="2133"/>
              </a:spcBef>
              <a:spcAft>
                <a:spcPts val="0"/>
              </a:spcAft>
              <a:buSzPts val="1400"/>
              <a:buChar char="■"/>
              <a:defRPr/>
            </a:lvl6pPr>
            <a:lvl7pPr marL="3200400" lvl="6" indent="-317500" algn="l" rtl="0">
              <a:lnSpc>
                <a:spcPct val="100000"/>
              </a:lnSpc>
              <a:spcBef>
                <a:spcPts val="2133"/>
              </a:spcBef>
              <a:spcAft>
                <a:spcPts val="0"/>
              </a:spcAft>
              <a:buSzPts val="1400"/>
              <a:buChar char="●"/>
              <a:defRPr/>
            </a:lvl7pPr>
            <a:lvl8pPr marL="3657600" lvl="7" indent="-317500" algn="l" rtl="0">
              <a:lnSpc>
                <a:spcPct val="100000"/>
              </a:lnSpc>
              <a:spcBef>
                <a:spcPts val="2133"/>
              </a:spcBef>
              <a:spcAft>
                <a:spcPts val="0"/>
              </a:spcAft>
              <a:buSzPts val="1400"/>
              <a:buChar char="○"/>
              <a:defRPr/>
            </a:lvl8pPr>
            <a:lvl9pPr marL="4114800" lvl="8" indent="-317500" algn="l" rtl="0">
              <a:lnSpc>
                <a:spcPct val="100000"/>
              </a:lnSpc>
              <a:spcBef>
                <a:spcPts val="2133"/>
              </a:spcBef>
              <a:spcAft>
                <a:spcPts val="2133"/>
              </a:spcAft>
              <a:buSzPts val="1400"/>
              <a:buChar char="■"/>
              <a:defRPr/>
            </a:lvl9pPr>
          </a:lstStyle>
          <a:p>
            <a:endParaRPr/>
          </a:p>
        </p:txBody>
      </p:sp>
      <p:sp>
        <p:nvSpPr>
          <p:cNvPr id="62" name="Google Shape;62;g89131c14d6_1_33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074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2"/>
          <a:stretch>
            <a:fillRect/>
          </a:stretch>
        </p:blipFill>
        <p:spPr>
          <a:xfrm>
            <a:off x="10619544" y="130628"/>
            <a:ext cx="669578" cy="669578"/>
          </a:xfrm>
          <a:prstGeom prst="rect">
            <a:avLst/>
          </a:prstGeom>
        </p:spPr>
      </p:pic>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r="74706" b="-294"/>
          <a:stretch/>
        </p:blipFill>
        <p:spPr>
          <a:xfrm>
            <a:off x="10037272" y="181430"/>
            <a:ext cx="562428" cy="618670"/>
          </a:xfrm>
          <a:prstGeom prst="rect">
            <a:avLst/>
          </a:prstGeom>
        </p:spPr>
      </p:pic>
      <p:pic>
        <p:nvPicPr>
          <p:cNvPr id="2050" name="Picture 2">
            <a:extLst>
              <a:ext uri="{FF2B5EF4-FFF2-40B4-BE49-F238E27FC236}">
                <a16:creationId xmlns:a16="http://schemas.microsoft.com/office/drawing/2014/main" id="{FA0686E3-FE03-4399-B8AF-398B0493C24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257938" y="218177"/>
            <a:ext cx="950203" cy="566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9" r:id="rId10"/>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chart" Target="../charts/chart2.xml"/><Relationship Id="rId7" Type="http://schemas.openxmlformats.org/officeDocument/2006/relationships/image" Target="../media/image30.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slide" Target="slide40.xml"/></Relationships>
</file>

<file path=ppt/slides/_rels/slide23.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390900" y="5020380"/>
            <a:ext cx="5410200" cy="1723549"/>
          </a:xfrm>
          <a:prstGeom prst="rect">
            <a:avLst/>
          </a:prstGeom>
          <a:solidFill>
            <a:schemeClr val="bg1">
              <a:lumMod val="95000"/>
            </a:schemeClr>
          </a:solidFill>
          <a:ln w="19050">
            <a:solidFill>
              <a:schemeClr val="accent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rtl="0">
              <a:spcBef>
                <a:spcPts val="0"/>
              </a:spcBef>
              <a:spcAft>
                <a:spcPts val="0"/>
              </a:spcAft>
            </a:pPr>
            <a:r>
              <a:rPr lang="en-US" sz="1800" b="1" i="0" u="none" strike="noStrike" dirty="0">
                <a:solidFill>
                  <a:srgbClr val="000000"/>
                </a:solidFill>
                <a:effectLst/>
                <a:latin typeface="Arial" panose="020B0604020202020204" pitchFamily="34" charset="0"/>
              </a:rPr>
              <a:t>Argonne's AI Distinguished Lecture Series</a:t>
            </a:r>
          </a:p>
          <a:p>
            <a:pPr algn="ctr" rtl="0">
              <a:spcBef>
                <a:spcPts val="0"/>
              </a:spcBef>
              <a:spcAft>
                <a:spcPts val="0"/>
              </a:spcAft>
            </a:pPr>
            <a:r>
              <a:rPr lang="en-US" sz="1800" i="0" u="none" strike="noStrike" dirty="0">
                <a:solidFill>
                  <a:srgbClr val="000000"/>
                </a:solidFill>
                <a:effectLst/>
                <a:latin typeface="Arial" panose="020B0604020202020204" pitchFamily="34" charset="0"/>
              </a:rPr>
              <a:t>Computing, Environment, &amp; Life Sciences</a:t>
            </a:r>
          </a:p>
          <a:p>
            <a:pPr algn="ctr" rtl="0">
              <a:spcBef>
                <a:spcPts val="0"/>
              </a:spcBef>
              <a:spcAft>
                <a:spcPts val="0"/>
              </a:spcAft>
            </a:pPr>
            <a:r>
              <a:rPr lang="en-US" sz="1800" i="0" u="none" strike="noStrike" dirty="0">
                <a:solidFill>
                  <a:srgbClr val="000000"/>
                </a:solidFill>
                <a:effectLst/>
                <a:latin typeface="Arial" panose="020B0604020202020204" pitchFamily="34" charset="0"/>
              </a:rPr>
              <a:t>Argonne National Laboratory</a:t>
            </a:r>
          </a:p>
          <a:p>
            <a:pPr algn="ctr" rtl="0">
              <a:spcBef>
                <a:spcPts val="0"/>
              </a:spcBef>
              <a:spcAft>
                <a:spcPts val="0"/>
              </a:spcAft>
            </a:pPr>
            <a:endParaRPr lang="en-US" sz="1800" b="1" i="0" u="none" strike="noStrike" dirty="0">
              <a:solidFill>
                <a:srgbClr val="000000"/>
              </a:solidFill>
              <a:effectLst/>
              <a:latin typeface="Arial" panose="020B0604020202020204" pitchFamily="34" charset="0"/>
            </a:endParaRPr>
          </a:p>
          <a:p>
            <a:pPr algn="ctr" rtl="0">
              <a:spcBef>
                <a:spcPts val="0"/>
              </a:spcBef>
              <a:spcAft>
                <a:spcPts val="0"/>
              </a:spcAft>
            </a:pPr>
            <a:r>
              <a:rPr lang="en-US" sz="1800" b="1" i="0" u="none" strike="noStrike" dirty="0">
                <a:solidFill>
                  <a:srgbClr val="000000"/>
                </a:solidFill>
                <a:effectLst/>
                <a:latin typeface="Arial" panose="020B0604020202020204" pitchFamily="34" charset="0"/>
              </a:rPr>
              <a:t>January 2022</a:t>
            </a:r>
          </a:p>
          <a:p>
            <a:pPr algn="ctr"/>
            <a:endParaRPr lang="en-US" sz="1600" dirty="0">
              <a:latin typeface="+mj-lt"/>
            </a:endParaRPr>
          </a:p>
        </p:txBody>
      </p:sp>
      <p:sp>
        <p:nvSpPr>
          <p:cNvPr id="50180" name="Rectangle 2"/>
          <p:cNvSpPr>
            <a:spLocks noGrp="1" noChangeArrowheads="1"/>
          </p:cNvSpPr>
          <p:nvPr>
            <p:ph type="title"/>
          </p:nvPr>
        </p:nvSpPr>
        <p:spPr>
          <a:xfrm>
            <a:off x="914400" y="1956731"/>
            <a:ext cx="10363200" cy="1362075"/>
          </a:xfrm>
        </p:spPr>
        <p:txBody>
          <a:bodyPr/>
          <a:lstStyle/>
          <a:p>
            <a:pPr algn="ctr"/>
            <a:r>
              <a:rPr lang="en-US" sz="3600" dirty="0">
                <a:solidFill>
                  <a:srgbClr val="000080"/>
                </a:solidFill>
                <a:latin typeface="+mj-lt"/>
              </a:rPr>
              <a:t>It’s Time to Reason</a:t>
            </a:r>
            <a:br>
              <a:rPr lang="en-US" sz="3600" dirty="0">
                <a:solidFill>
                  <a:srgbClr val="000080"/>
                </a:solidFill>
                <a:latin typeface="+mj-lt"/>
              </a:rPr>
            </a:b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02988" y="3389495"/>
            <a:ext cx="7786025" cy="1326854"/>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altLang="zh-TW" sz="2000" dirty="0">
                <a:solidFill>
                  <a:srgbClr val="0000FF"/>
                </a:solidFill>
                <a:latin typeface="+mj-lt"/>
                <a:ea typeface="Arial Unicode MS" pitchFamily="34" charset="-128"/>
                <a:cs typeface="Arial Unicode MS" pitchFamily="34" charset="-128"/>
              </a:rPr>
              <a:t>University of Pennsylvania &amp; Amazon AWS AI</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0F73-3508-8E48-85F5-F3DE7EE55041}"/>
              </a:ext>
            </a:extLst>
          </p:cNvPr>
          <p:cNvSpPr>
            <a:spLocks noGrp="1"/>
          </p:cNvSpPr>
          <p:nvPr>
            <p:ph type="title"/>
          </p:nvPr>
        </p:nvSpPr>
        <p:spPr/>
        <p:txBody>
          <a:bodyPr/>
          <a:lstStyle/>
          <a:p>
            <a:r>
              <a:rPr lang="en-US" dirty="0"/>
              <a:t>NLU Challenges: Variability and Ambiguity</a:t>
            </a:r>
          </a:p>
        </p:txBody>
      </p:sp>
      <p:sp>
        <p:nvSpPr>
          <p:cNvPr id="4" name="Slide Number Placeholder 3">
            <a:extLst>
              <a:ext uri="{FF2B5EF4-FFF2-40B4-BE49-F238E27FC236}">
                <a16:creationId xmlns:a16="http://schemas.microsoft.com/office/drawing/2014/main" id="{7750D2D9-12E6-254B-AE88-B500CAC0F293}"/>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7" name="Picture 6" descr="A picture containing text, watch&#10;&#10;Description automatically generated">
            <a:extLst>
              <a:ext uri="{FF2B5EF4-FFF2-40B4-BE49-F238E27FC236}">
                <a16:creationId xmlns:a16="http://schemas.microsoft.com/office/drawing/2014/main" id="{F4953BC6-E692-E744-B070-75237BDAF048}"/>
              </a:ext>
            </a:extLst>
          </p:cNvPr>
          <p:cNvPicPr>
            <a:picLocks noChangeAspect="1"/>
          </p:cNvPicPr>
          <p:nvPr/>
        </p:nvPicPr>
        <p:blipFill>
          <a:blip r:embed="rId2"/>
          <a:stretch>
            <a:fillRect/>
          </a:stretch>
        </p:blipFill>
        <p:spPr>
          <a:xfrm>
            <a:off x="3352800" y="831152"/>
            <a:ext cx="5238662" cy="1863525"/>
          </a:xfrm>
          <a:prstGeom prst="rect">
            <a:avLst/>
          </a:prstGeom>
        </p:spPr>
      </p:pic>
      <p:sp>
        <p:nvSpPr>
          <p:cNvPr id="20" name="Rectangle 3">
            <a:extLst>
              <a:ext uri="{FF2B5EF4-FFF2-40B4-BE49-F238E27FC236}">
                <a16:creationId xmlns:a16="http://schemas.microsoft.com/office/drawing/2014/main" id="{6F5D7C18-1FBD-874A-92CD-3DAABB13BC0B}"/>
              </a:ext>
            </a:extLst>
          </p:cNvPr>
          <p:cNvSpPr txBox="1">
            <a:spLocks noChangeArrowheads="1"/>
          </p:cNvSpPr>
          <p:nvPr/>
        </p:nvSpPr>
        <p:spPr bwMode="auto">
          <a:xfrm>
            <a:off x="5676" y="2926015"/>
            <a:ext cx="6120550" cy="3270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a:buFont typeface="Wingdings" pitchFamily="2" charset="2"/>
              <a:buNone/>
            </a:pPr>
            <a:r>
              <a:rPr lang="en-US" sz="2000" b="1" kern="0" dirty="0">
                <a:latin typeface="Calibri" panose="020F0502020204030204" pitchFamily="34" charset="0"/>
                <a:cs typeface="Calibri" panose="020F0502020204030204" pitchFamily="34" charset="0"/>
              </a:rPr>
              <a:t>Determine if Jim Carpenter worked for the government</a:t>
            </a:r>
            <a:endParaRPr lang="en-US" sz="2000" b="1" kern="0" dirty="0">
              <a:solidFill>
                <a:srgbClr val="FF0000"/>
              </a:solidFill>
              <a:latin typeface="Calibri" panose="020F0502020204030204" pitchFamily="34" charset="0"/>
              <a:cs typeface="Calibri" panose="020F0502020204030204" pitchFamily="34" charset="0"/>
            </a:endParaRPr>
          </a:p>
          <a:p>
            <a:pPr>
              <a:buFont typeface="Wingdings" pitchFamily="2" charset="2"/>
              <a:buNone/>
            </a:pPr>
            <a:endParaRPr lang="en-US" sz="1800" kern="0" dirty="0">
              <a:solidFill>
                <a:srgbClr val="3366CC"/>
              </a:solidFill>
              <a:latin typeface="Calibri" panose="020F0502020204030204" pitchFamily="34" charset="0"/>
              <a:cs typeface="Calibri" panose="020F0502020204030204" pitchFamily="34" charset="0"/>
            </a:endParaRPr>
          </a:p>
          <a:p>
            <a:pPr>
              <a:buFont typeface="Wingdings" pitchFamily="2" charset="2"/>
              <a:buNone/>
            </a:pPr>
            <a:r>
              <a:rPr lang="en-US" sz="1800" kern="0" dirty="0">
                <a:solidFill>
                  <a:srgbClr val="3366CC"/>
                </a:solidFill>
                <a:latin typeface="Calibri" panose="020F0502020204030204" pitchFamily="34" charset="0"/>
                <a:cs typeface="Calibri" panose="020F0502020204030204" pitchFamily="34" charset="0"/>
              </a:rPr>
              <a:t>Jim Carpenter worked for the U.S. Government.</a:t>
            </a:r>
          </a:p>
          <a:p>
            <a:pPr>
              <a:buFont typeface="Wingdings" pitchFamily="2" charset="2"/>
              <a:buNone/>
            </a:pPr>
            <a:r>
              <a:rPr lang="en-US" sz="1800" kern="0" dirty="0">
                <a:latin typeface="Calibri" panose="020F0502020204030204" pitchFamily="34" charset="0"/>
                <a:cs typeface="Calibri" panose="020F0502020204030204" pitchFamily="34" charset="0"/>
              </a:rPr>
              <a:t>The American government employed Jim Carpenter.</a:t>
            </a:r>
          </a:p>
          <a:p>
            <a:pPr>
              <a:buFont typeface="Wingdings" pitchFamily="2" charset="2"/>
              <a:buNone/>
            </a:pPr>
            <a:r>
              <a:rPr lang="en-US" sz="1800" kern="0" dirty="0">
                <a:latin typeface="Calibri" panose="020F0502020204030204" pitchFamily="34" charset="0"/>
                <a:cs typeface="Calibri" panose="020F0502020204030204" pitchFamily="34" charset="0"/>
              </a:rPr>
              <a:t>Jim Carpenter was fired by the US Government.</a:t>
            </a:r>
          </a:p>
          <a:p>
            <a:pPr>
              <a:buFont typeface="Wingdings" pitchFamily="2" charset="2"/>
              <a:buNone/>
            </a:pPr>
            <a:r>
              <a:rPr lang="en-US" sz="1800" kern="0" dirty="0">
                <a:latin typeface="Calibri" panose="020F0502020204030204" pitchFamily="34" charset="0"/>
                <a:cs typeface="Calibri" panose="020F0502020204030204" pitchFamily="34" charset="0"/>
              </a:rPr>
              <a:t>Jim Carpenter worked in many important positions. As a press liaison for the IRS, he made contacts in the white house. </a:t>
            </a:r>
          </a:p>
          <a:p>
            <a:pPr>
              <a:buFont typeface="Wingdings" pitchFamily="2" charset="2"/>
              <a:buNone/>
            </a:pPr>
            <a:r>
              <a:rPr lang="en-US" sz="1800" kern="0" dirty="0">
                <a:solidFill>
                  <a:srgbClr val="3366CC"/>
                </a:solidFill>
                <a:latin typeface="Calibri" panose="020F0502020204030204" pitchFamily="34" charset="0"/>
                <a:cs typeface="Calibri" panose="020F0502020204030204" pitchFamily="34" charset="0"/>
              </a:rPr>
              <a:t>Russian interior minister Yevgeny </a:t>
            </a:r>
            <a:r>
              <a:rPr lang="en-US" sz="1800" kern="0" dirty="0" err="1">
                <a:solidFill>
                  <a:srgbClr val="3366CC"/>
                </a:solidFill>
                <a:latin typeface="Calibri" panose="020F0502020204030204" pitchFamily="34" charset="0"/>
                <a:cs typeface="Calibri" panose="020F0502020204030204" pitchFamily="34" charset="0"/>
              </a:rPr>
              <a:t>Topolov</a:t>
            </a:r>
            <a:r>
              <a:rPr lang="en-US" sz="1800" kern="0" dirty="0">
                <a:solidFill>
                  <a:srgbClr val="3366CC"/>
                </a:solidFill>
                <a:latin typeface="Calibri" panose="020F0502020204030204" pitchFamily="34" charset="0"/>
                <a:cs typeface="Calibri" panose="020F0502020204030204" pitchFamily="34" charset="0"/>
              </a:rPr>
              <a:t> met yesterday with his US counterpart, Jim Carpenter.</a:t>
            </a:r>
          </a:p>
          <a:p>
            <a:pPr>
              <a:buFont typeface="Wingdings" pitchFamily="2" charset="2"/>
              <a:buNone/>
            </a:pPr>
            <a:r>
              <a:rPr lang="en-US" sz="1800" kern="0" dirty="0">
                <a:latin typeface="Calibri" panose="020F0502020204030204" pitchFamily="34" charset="0"/>
                <a:cs typeface="Calibri" panose="020F0502020204030204" pitchFamily="34" charset="0"/>
              </a:rPr>
              <a:t>Former US Secretary of Defense Jim Carpenter spoke today.</a:t>
            </a:r>
          </a:p>
        </p:txBody>
      </p:sp>
      <p:sp>
        <p:nvSpPr>
          <p:cNvPr id="18" name="Rectangle 17">
            <a:extLst>
              <a:ext uri="{FF2B5EF4-FFF2-40B4-BE49-F238E27FC236}">
                <a16:creationId xmlns:a16="http://schemas.microsoft.com/office/drawing/2014/main" id="{2322A88B-D195-C344-A3F9-72AC181A2D3D}"/>
              </a:ext>
            </a:extLst>
          </p:cNvPr>
          <p:cNvSpPr/>
          <p:nvPr/>
        </p:nvSpPr>
        <p:spPr>
          <a:xfrm>
            <a:off x="6096148" y="2958672"/>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dirty="0">
                <a:solidFill>
                  <a:schemeClr val="tx1"/>
                </a:solidFill>
              </a:rPr>
              <a:t>Macintosh</a:t>
            </a:r>
            <a:r>
              <a:rPr lang="en-US" dirty="0">
                <a:solidFill>
                  <a:srgbClr val="000000"/>
                </a:solidFill>
              </a:rPr>
              <a:t> menu font, with that distinctive thick diagonal in the ”N”.</a:t>
            </a:r>
          </a:p>
        </p:txBody>
      </p:sp>
      <p:sp>
        <p:nvSpPr>
          <p:cNvPr id="19" name="Rectangle 18">
            <a:extLst>
              <a:ext uri="{FF2B5EF4-FFF2-40B4-BE49-F238E27FC236}">
                <a16:creationId xmlns:a16="http://schemas.microsoft.com/office/drawing/2014/main" id="{C683774E-E5D2-C54E-A5A5-30A521D6AB09}"/>
              </a:ext>
            </a:extLst>
          </p:cNvPr>
          <p:cNvSpPr/>
          <p:nvPr/>
        </p:nvSpPr>
        <p:spPr>
          <a:xfrm>
            <a:off x="9211556" y="2963174"/>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 ear, along with </a:t>
            </a:r>
            <a:r>
              <a:rPr lang="en-US" b="1" i="1" u="sng" dirty="0">
                <a:solidFill>
                  <a:srgbClr val="FF0000"/>
                </a:solidFill>
              </a:rPr>
              <a:t>Chicago III</a:t>
            </a:r>
            <a:r>
              <a:rPr lang="en-US" dirty="0">
                <a:solidFill>
                  <a:srgbClr val="FF0000"/>
                </a:solidFill>
              </a:rPr>
              <a:t>.</a:t>
            </a:r>
          </a:p>
        </p:txBody>
      </p:sp>
      <p:cxnSp>
        <p:nvCxnSpPr>
          <p:cNvPr id="21" name="Straight Arrow Connector 20">
            <a:extLst>
              <a:ext uri="{FF2B5EF4-FFF2-40B4-BE49-F238E27FC236}">
                <a16:creationId xmlns:a16="http://schemas.microsoft.com/office/drawing/2014/main" id="{43DF9152-202E-3740-A058-E310B416EA57}"/>
              </a:ext>
            </a:extLst>
          </p:cNvPr>
          <p:cNvCxnSpPr>
            <a:cxnSpLocks/>
            <a:endCxn id="24" idx="0"/>
          </p:cNvCxnSpPr>
          <p:nvPr/>
        </p:nvCxnSpPr>
        <p:spPr>
          <a:xfrm flipH="1">
            <a:off x="6654800" y="3252482"/>
            <a:ext cx="1337259" cy="1487056"/>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18EB7CD-8470-EA49-A5F6-A2102514CFA1}"/>
              </a:ext>
            </a:extLst>
          </p:cNvPr>
          <p:cNvCxnSpPr>
            <a:cxnSpLocks/>
            <a:endCxn id="26" idx="0"/>
          </p:cNvCxnSpPr>
          <p:nvPr/>
        </p:nvCxnSpPr>
        <p:spPr>
          <a:xfrm flipH="1">
            <a:off x="9112900" y="3252482"/>
            <a:ext cx="834754" cy="1090248"/>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1F83970A-2ABF-2344-8AA7-39C265D2E53B}"/>
              </a:ext>
            </a:extLst>
          </p:cNvPr>
          <p:cNvCxnSpPr>
            <a:cxnSpLocks/>
            <a:endCxn id="27" idx="0"/>
          </p:cNvCxnSpPr>
          <p:nvPr/>
        </p:nvCxnSpPr>
        <p:spPr>
          <a:xfrm>
            <a:off x="11012200" y="4079667"/>
            <a:ext cx="490182" cy="263063"/>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24" name="Picture 69" descr="220px-Chicago_typeface_spec.svg.png">
            <a:extLst>
              <a:ext uri="{FF2B5EF4-FFF2-40B4-BE49-F238E27FC236}">
                <a16:creationId xmlns:a16="http://schemas.microsoft.com/office/drawing/2014/main" id="{BB2A99E5-5A1D-8340-85A8-C52BDC386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739538"/>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7" descr="800px-Chicagothebandmillbrook_lar.jpg">
            <a:extLst>
              <a:ext uri="{FF2B5EF4-FFF2-40B4-BE49-F238E27FC236}">
                <a16:creationId xmlns:a16="http://schemas.microsoft.com/office/drawing/2014/main" id="{568E88A2-96BB-0B46-8770-4005992547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956" y="5358663"/>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9" descr="Chicago_-_Chicago_VIII.jpg">
            <a:extLst>
              <a:ext uri="{FF2B5EF4-FFF2-40B4-BE49-F238E27FC236}">
                <a16:creationId xmlns:a16="http://schemas.microsoft.com/office/drawing/2014/main" id="{322ECA3E-66B5-DC43-8195-4CD80836B1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6650" y="434273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1" descr="ChicagoIII.jpg">
            <a:extLst>
              <a:ext uri="{FF2B5EF4-FFF2-40B4-BE49-F238E27FC236}">
                <a16:creationId xmlns:a16="http://schemas.microsoft.com/office/drawing/2014/main" id="{7B0F7EDC-6E82-3547-9DBB-1C1710E390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24695" y="4342730"/>
            <a:ext cx="955374" cy="95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a:extLst>
              <a:ext uri="{FF2B5EF4-FFF2-40B4-BE49-F238E27FC236}">
                <a16:creationId xmlns:a16="http://schemas.microsoft.com/office/drawing/2014/main" id="{07C1CC98-62F1-1C47-8C96-EA34CBC2CCBD}"/>
              </a:ext>
            </a:extLst>
          </p:cNvPr>
          <p:cNvCxnSpPr>
            <a:cxnSpLocks/>
            <a:endCxn id="25" idx="0"/>
          </p:cNvCxnSpPr>
          <p:nvPr/>
        </p:nvCxnSpPr>
        <p:spPr>
          <a:xfrm flipH="1">
            <a:off x="10316456" y="3532370"/>
            <a:ext cx="661050" cy="1826293"/>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76501BF7-2741-49B3-95D7-C4A2DCA94814}"/>
              </a:ext>
            </a:extLst>
          </p:cNvPr>
          <p:cNvSpPr txBox="1"/>
          <p:nvPr/>
        </p:nvSpPr>
        <p:spPr>
          <a:xfrm>
            <a:off x="230588" y="6396620"/>
            <a:ext cx="11147728" cy="369332"/>
          </a:xfrm>
          <a:prstGeom prst="rect">
            <a:avLst/>
          </a:prstGeom>
          <a:solidFill>
            <a:schemeClr val="bg1">
              <a:lumMod val="95000"/>
            </a:schemeClr>
          </a:solidFill>
          <a:ln w="28575">
            <a:solidFill>
              <a:schemeClr val="accent1"/>
            </a:solidFill>
          </a:ln>
        </p:spPr>
        <p:txBody>
          <a:bodyPr wrap="square" rtlCol="0">
            <a:spAutoFit/>
          </a:bodyPr>
          <a:lstStyle/>
          <a:p>
            <a:pPr algn="ctr"/>
            <a:r>
              <a:rPr lang="en-US" dirty="0">
                <a:latin typeface="+mn-lt"/>
              </a:rPr>
              <a:t>In many respects, the progress in ML and NLP over the last decade or two addressed these challenges, more A than V</a:t>
            </a:r>
          </a:p>
        </p:txBody>
      </p:sp>
    </p:spTree>
    <p:extLst>
      <p:ext uri="{BB962C8B-B14F-4D97-AF65-F5344CB8AC3E}">
        <p14:creationId xmlns:p14="http://schemas.microsoft.com/office/powerpoint/2010/main" val="37291552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par>
                                <p:cTn id="17" presetID="3"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par>
                                <p:cTn id="23" presetID="3"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par>
                                <p:cTn id="26" presetID="3"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linds(horizontal)">
                                      <p:cBhvr>
                                        <p:cTn id="31" dur="500"/>
                                        <p:tgtEl>
                                          <p:spTgt spid="27"/>
                                        </p:tgtEl>
                                      </p:cBhvr>
                                    </p:animEffect>
                                  </p:childTnLst>
                                </p:cTn>
                              </p:par>
                              <p:par>
                                <p:cTn id="32" presetID="3" presetClass="entr" presetSubtype="1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animBg="1"/>
      <p:bldP spid="1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F6A5-498B-924A-BC1E-041D17F0AC47}"/>
              </a:ext>
            </a:extLst>
          </p:cNvPr>
          <p:cNvSpPr>
            <a:spLocks noGrp="1"/>
          </p:cNvSpPr>
          <p:nvPr>
            <p:ph type="title"/>
          </p:nvPr>
        </p:nvSpPr>
        <p:spPr>
          <a:xfrm>
            <a:off x="457200" y="206829"/>
            <a:ext cx="9880600" cy="533400"/>
          </a:xfrm>
        </p:spPr>
        <p:txBody>
          <a:bodyPr/>
          <a:lstStyle/>
          <a:p>
            <a:r>
              <a:rPr lang="en-US" dirty="0"/>
              <a:t>Learning to Reason over Natural Language </a:t>
            </a:r>
          </a:p>
        </p:txBody>
      </p:sp>
      <p:sp>
        <p:nvSpPr>
          <p:cNvPr id="3" name="Content Placeholder 2">
            <a:extLst>
              <a:ext uri="{FF2B5EF4-FFF2-40B4-BE49-F238E27FC236}">
                <a16:creationId xmlns:a16="http://schemas.microsoft.com/office/drawing/2014/main" id="{34DD2B98-D729-A24F-B15C-CB9A6EDD89B9}"/>
              </a:ext>
            </a:extLst>
          </p:cNvPr>
          <p:cNvSpPr>
            <a:spLocks noGrp="1"/>
          </p:cNvSpPr>
          <p:nvPr>
            <p:ph idx="1"/>
          </p:nvPr>
        </p:nvSpPr>
        <p:spPr>
          <a:xfrm>
            <a:off x="257263" y="1160259"/>
            <a:ext cx="6912968" cy="5257800"/>
          </a:xfrm>
        </p:spPr>
        <p:txBody>
          <a:bodyPr/>
          <a:lstStyle/>
          <a:p>
            <a:r>
              <a:rPr lang="en-US" dirty="0"/>
              <a:t>Making decisions that depend on natural language understanding requires reasoning abilities </a:t>
            </a:r>
          </a:p>
          <a:p>
            <a:pPr lvl="1"/>
            <a:r>
              <a:rPr lang="en-US" dirty="0">
                <a:solidFill>
                  <a:srgbClr val="3366CC"/>
                </a:solidFill>
              </a:rPr>
              <a:t>We need to </a:t>
            </a:r>
            <a:r>
              <a:rPr lang="en-US" b="1" dirty="0">
                <a:solidFill>
                  <a:srgbClr val="3366CC"/>
                </a:solidFill>
              </a:rPr>
              <a:t>decompose</a:t>
            </a:r>
            <a:r>
              <a:rPr lang="en-US" dirty="0">
                <a:solidFill>
                  <a:srgbClr val="3366CC"/>
                </a:solidFill>
              </a:rPr>
              <a:t> and </a:t>
            </a:r>
            <a:r>
              <a:rPr lang="en-US" b="1" dirty="0">
                <a:solidFill>
                  <a:srgbClr val="3366CC"/>
                </a:solidFill>
              </a:rPr>
              <a:t>compose</a:t>
            </a:r>
            <a:r>
              <a:rPr lang="en-US" dirty="0">
                <a:solidFill>
                  <a:srgbClr val="3366CC"/>
                </a:solidFill>
              </a:rPr>
              <a:t>  </a:t>
            </a:r>
          </a:p>
          <a:p>
            <a:endParaRPr lang="en-US" altLang="en-US" dirty="0"/>
          </a:p>
          <a:p>
            <a:pPr lvl="1"/>
            <a:r>
              <a:rPr lang="en-US" altLang="en-US" dirty="0"/>
              <a:t>Symbolic reasoning over learned models</a:t>
            </a:r>
          </a:p>
          <a:p>
            <a:pPr lvl="2"/>
            <a:r>
              <a:rPr lang="en-US" altLang="en-US" dirty="0"/>
              <a:t>Reasoning with Declarative knowledge (Constraints)</a:t>
            </a:r>
          </a:p>
          <a:p>
            <a:pPr lvl="1"/>
            <a:r>
              <a:rPr lang="en-US" altLang="en-US" dirty="0"/>
              <a:t>Learning with declarative knowledge</a:t>
            </a:r>
          </a:p>
          <a:p>
            <a:pPr lvl="2"/>
            <a:endParaRPr lang="en-US" altLang="en-US" dirty="0"/>
          </a:p>
          <a:p>
            <a:pPr lvl="2"/>
            <a:endParaRPr lang="en-US" altLang="en-US" dirty="0"/>
          </a:p>
          <a:p>
            <a:r>
              <a:rPr lang="en-US" altLang="en-US" dirty="0"/>
              <a:t>Examples:</a:t>
            </a:r>
          </a:p>
          <a:p>
            <a:pPr lvl="1"/>
            <a:r>
              <a:rPr lang="en-US" altLang="en-US" dirty="0"/>
              <a:t>Compositionality  </a:t>
            </a:r>
          </a:p>
          <a:p>
            <a:pPr lvl="1"/>
            <a:r>
              <a:rPr lang="en-US" altLang="en-US" dirty="0"/>
              <a:t>Knowledge  </a:t>
            </a:r>
          </a:p>
          <a:p>
            <a:pPr lvl="1"/>
            <a:r>
              <a:rPr lang="en-US" altLang="en-US" dirty="0"/>
              <a:t>Putting things together </a:t>
            </a:r>
          </a:p>
          <a:p>
            <a:pPr lvl="1"/>
            <a:r>
              <a:rPr lang="en-US" altLang="en-US" dirty="0"/>
              <a:t>Supervision </a:t>
            </a:r>
          </a:p>
          <a:p>
            <a:endParaRPr lang="en-US" dirty="0"/>
          </a:p>
        </p:txBody>
      </p:sp>
      <p:sp>
        <p:nvSpPr>
          <p:cNvPr id="10" name="Slide Number Placeholder 9">
            <a:extLst>
              <a:ext uri="{FF2B5EF4-FFF2-40B4-BE49-F238E27FC236}">
                <a16:creationId xmlns:a16="http://schemas.microsoft.com/office/drawing/2014/main" id="{99BFD1D7-5DAE-49EC-85BB-D76B83FBCC98}"/>
              </a:ext>
            </a:extLst>
          </p:cNvPr>
          <p:cNvSpPr>
            <a:spLocks noGrp="1"/>
          </p:cNvSpPr>
          <p:nvPr>
            <p:ph type="sldNum" sz="quarter" idx="11"/>
          </p:nvPr>
        </p:nvSpPr>
        <p:spPr>
          <a:xfrm>
            <a:off x="123372" y="6509657"/>
            <a:ext cx="508000" cy="228600"/>
          </a:xfrm>
        </p:spPr>
        <p:txBody>
          <a:bodyPr/>
          <a:lstStyle/>
          <a:p>
            <a:fld id="{BDF588C3-71D6-5D45-B118-1C664482E1C2}" type="slidenum">
              <a:rPr lang="en-US" smtClean="0"/>
              <a:pPr/>
              <a:t>11</a:t>
            </a:fld>
            <a:endParaRPr lang="en-US"/>
          </a:p>
        </p:txBody>
      </p:sp>
      <p:pic>
        <p:nvPicPr>
          <p:cNvPr id="8" name="Picture 7">
            <a:extLst>
              <a:ext uri="{FF2B5EF4-FFF2-40B4-BE49-F238E27FC236}">
                <a16:creationId xmlns:a16="http://schemas.microsoft.com/office/drawing/2014/main" id="{6C398F09-7A6F-4609-8EC0-1E3AFC44222A}"/>
              </a:ext>
            </a:extLst>
          </p:cNvPr>
          <p:cNvPicPr preferRelativeResize="0">
            <a:picLocks/>
          </p:cNvPicPr>
          <p:nvPr/>
        </p:nvPicPr>
        <p:blipFill>
          <a:blip r:embed="rId3"/>
          <a:stretch>
            <a:fillRect/>
          </a:stretch>
        </p:blipFill>
        <p:spPr>
          <a:xfrm>
            <a:off x="8304504" y="896681"/>
            <a:ext cx="3840480" cy="2011680"/>
          </a:xfrm>
          <a:prstGeom prst="rect">
            <a:avLst/>
          </a:prstGeom>
          <a:ln>
            <a:solidFill>
              <a:schemeClr val="accent1"/>
            </a:solidFill>
          </a:ln>
        </p:spPr>
      </p:pic>
      <p:pic>
        <p:nvPicPr>
          <p:cNvPr id="9" name="Picture 8">
            <a:extLst>
              <a:ext uri="{FF2B5EF4-FFF2-40B4-BE49-F238E27FC236}">
                <a16:creationId xmlns:a16="http://schemas.microsoft.com/office/drawing/2014/main" id="{2C8BF57C-0FE7-4965-8BF0-9BF6DE53EEE9}"/>
              </a:ext>
            </a:extLst>
          </p:cNvPr>
          <p:cNvPicPr preferRelativeResize="0">
            <a:picLocks/>
          </p:cNvPicPr>
          <p:nvPr/>
        </p:nvPicPr>
        <p:blipFill>
          <a:blip r:embed="rId4"/>
          <a:stretch>
            <a:fillRect/>
          </a:stretch>
        </p:blipFill>
        <p:spPr>
          <a:xfrm>
            <a:off x="8304504" y="4779665"/>
            <a:ext cx="3840480" cy="2011458"/>
          </a:xfrm>
          <a:prstGeom prst="rect">
            <a:avLst/>
          </a:prstGeom>
          <a:ln>
            <a:solidFill>
              <a:schemeClr val="accent1"/>
            </a:solidFill>
          </a:ln>
        </p:spPr>
      </p:pic>
      <p:sp>
        <p:nvSpPr>
          <p:cNvPr id="11" name="TextBox 10">
            <a:extLst>
              <a:ext uri="{FF2B5EF4-FFF2-40B4-BE49-F238E27FC236}">
                <a16:creationId xmlns:a16="http://schemas.microsoft.com/office/drawing/2014/main" id="{7326099B-1677-462C-8C01-00F460AB7223}"/>
              </a:ext>
            </a:extLst>
          </p:cNvPr>
          <p:cNvSpPr txBox="1"/>
          <p:nvPr/>
        </p:nvSpPr>
        <p:spPr>
          <a:xfrm>
            <a:off x="8295360" y="4457894"/>
            <a:ext cx="3849624"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Training with Logical Constraints</a:t>
            </a:r>
            <a:endParaRPr lang="en-US" sz="1500" dirty="0">
              <a:latin typeface="Helvetica Light" panose="020B0403020202020204"/>
            </a:endParaRPr>
          </a:p>
        </p:txBody>
      </p:sp>
      <p:pic>
        <p:nvPicPr>
          <p:cNvPr id="14" name="Picture 13">
            <a:extLst>
              <a:ext uri="{FF2B5EF4-FFF2-40B4-BE49-F238E27FC236}">
                <a16:creationId xmlns:a16="http://schemas.microsoft.com/office/drawing/2014/main" id="{B95305ED-AD38-4A14-A656-F809000F4467}"/>
              </a:ext>
            </a:extLst>
          </p:cNvPr>
          <p:cNvPicPr>
            <a:picLocks noChangeAspect="1"/>
          </p:cNvPicPr>
          <p:nvPr/>
        </p:nvPicPr>
        <p:blipFill>
          <a:blip r:embed="rId5"/>
          <a:stretch>
            <a:fillRect/>
          </a:stretch>
        </p:blipFill>
        <p:spPr>
          <a:xfrm>
            <a:off x="5252262" y="4567542"/>
            <a:ext cx="2967659" cy="2223581"/>
          </a:xfrm>
          <a:prstGeom prst="rect">
            <a:avLst/>
          </a:prstGeom>
          <a:ln>
            <a:solidFill>
              <a:schemeClr val="accent1"/>
            </a:solidFill>
          </a:ln>
        </p:spPr>
      </p:pic>
      <p:sp>
        <p:nvSpPr>
          <p:cNvPr id="15" name="TextBox 14">
            <a:extLst>
              <a:ext uri="{FF2B5EF4-FFF2-40B4-BE49-F238E27FC236}">
                <a16:creationId xmlns:a16="http://schemas.microsoft.com/office/drawing/2014/main" id="{0A98C597-95A5-4434-88E2-72813F470687}"/>
              </a:ext>
            </a:extLst>
          </p:cNvPr>
          <p:cNvSpPr txBox="1"/>
          <p:nvPr/>
        </p:nvSpPr>
        <p:spPr>
          <a:xfrm>
            <a:off x="5248121" y="4222685"/>
            <a:ext cx="2971800"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Commonsense Reasoning</a:t>
            </a:r>
            <a:endParaRPr lang="en-US" sz="1500" dirty="0">
              <a:latin typeface="Helvetica Light" panose="020B0403020202020204"/>
            </a:endParaRPr>
          </a:p>
        </p:txBody>
      </p:sp>
      <p:pic>
        <p:nvPicPr>
          <p:cNvPr id="17" name="Picture 16">
            <a:extLst>
              <a:ext uri="{FF2B5EF4-FFF2-40B4-BE49-F238E27FC236}">
                <a16:creationId xmlns:a16="http://schemas.microsoft.com/office/drawing/2014/main" id="{FD0C586A-676F-45C2-8B37-447F18E021FD}"/>
              </a:ext>
            </a:extLst>
          </p:cNvPr>
          <p:cNvPicPr>
            <a:picLocks noChangeAspect="1"/>
          </p:cNvPicPr>
          <p:nvPr/>
        </p:nvPicPr>
        <p:blipFill>
          <a:blip r:embed="rId6"/>
          <a:stretch>
            <a:fillRect/>
          </a:stretch>
        </p:blipFill>
        <p:spPr>
          <a:xfrm>
            <a:off x="8757132" y="2945946"/>
            <a:ext cx="2926080" cy="1494696"/>
          </a:xfrm>
          <a:prstGeom prst="rect">
            <a:avLst/>
          </a:prstGeom>
          <a:ln>
            <a:solidFill>
              <a:schemeClr val="accent1"/>
            </a:solidFill>
          </a:ln>
        </p:spPr>
      </p:pic>
      <p:sp>
        <p:nvSpPr>
          <p:cNvPr id="18" name="TextBox 17">
            <a:extLst>
              <a:ext uri="{FF2B5EF4-FFF2-40B4-BE49-F238E27FC236}">
                <a16:creationId xmlns:a16="http://schemas.microsoft.com/office/drawing/2014/main" id="{83571995-5D27-4711-950D-2648079D518D}"/>
              </a:ext>
            </a:extLst>
          </p:cNvPr>
          <p:cNvSpPr txBox="1"/>
          <p:nvPr/>
        </p:nvSpPr>
        <p:spPr>
          <a:xfrm>
            <a:off x="7254814" y="2953133"/>
            <a:ext cx="1431985" cy="784830"/>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Understanding Compositional Instructions</a:t>
            </a:r>
            <a:endParaRPr lang="en-US" sz="1500" dirty="0">
              <a:latin typeface="Helvetica Light" panose="020B0403020202020204"/>
            </a:endParaRPr>
          </a:p>
        </p:txBody>
      </p:sp>
    </p:spTree>
    <p:extLst>
      <p:ext uri="{BB962C8B-B14F-4D97-AF65-F5344CB8AC3E}">
        <p14:creationId xmlns:p14="http://schemas.microsoft.com/office/powerpoint/2010/main" val="22671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xfrm>
            <a:off x="123372" y="6509657"/>
            <a:ext cx="508000" cy="228600"/>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a:pPr/>
              <a:t>12</a:t>
            </a:fld>
            <a:endParaRPr lang="en-US"/>
          </a:p>
        </p:txBody>
      </p:sp>
      <p:sp>
        <p:nvSpPr>
          <p:cNvPr id="4" name="Text Placeholder 3">
            <a:extLst>
              <a:ext uri="{FF2B5EF4-FFF2-40B4-BE49-F238E27FC236}">
                <a16:creationId xmlns:a16="http://schemas.microsoft.com/office/drawing/2014/main" id="{8E515386-C327-406B-9226-3D68F7D02FD9}"/>
              </a:ext>
            </a:extLst>
          </p:cNvPr>
          <p:cNvSpPr>
            <a:spLocks noGrp="1"/>
          </p:cNvSpPr>
          <p:nvPr>
            <p:ph type="body" sz="half" idx="21"/>
          </p:nvPr>
        </p:nvSpPr>
        <p:spPr>
          <a:xfrm>
            <a:off x="844550" y="1625474"/>
            <a:ext cx="10502900" cy="941558"/>
          </a:xfrm>
          <a:solidFill>
            <a:schemeClr val="bg1">
              <a:lumMod val="95000"/>
            </a:schemeClr>
          </a:solidFill>
          <a:ln>
            <a:solidFill>
              <a:schemeClr val="accent1"/>
            </a:solidFill>
          </a:ln>
        </p:spPr>
        <p:txBody>
          <a:bodyPr/>
          <a:lstStyle/>
          <a:p>
            <a:pPr marL="0" indent="0" algn="ctr">
              <a:buNone/>
            </a:pPr>
            <a:r>
              <a:rPr lang="en-US" dirty="0"/>
              <a:t>The meaning of a complex expression is determined by the meaning of its constituents and the rules used to combine them</a:t>
            </a:r>
          </a:p>
        </p:txBody>
      </p:sp>
      <p:sp>
        <p:nvSpPr>
          <p:cNvPr id="5" name="Text Placeholder 4">
            <a:extLst>
              <a:ext uri="{FF2B5EF4-FFF2-40B4-BE49-F238E27FC236}">
                <a16:creationId xmlns:a16="http://schemas.microsoft.com/office/drawing/2014/main" id="{DFD34978-6231-4F84-BA2A-B05814E737FD}"/>
              </a:ext>
            </a:extLst>
          </p:cNvPr>
          <p:cNvSpPr>
            <a:spLocks noGrp="1"/>
          </p:cNvSpPr>
          <p:nvPr>
            <p:ph type="body" sz="quarter" idx="22"/>
          </p:nvPr>
        </p:nvSpPr>
        <p:spPr/>
        <p:txBody>
          <a:bodyPr/>
          <a:lstStyle/>
          <a:p>
            <a:endParaRPr lang="en-US"/>
          </a:p>
        </p:txBody>
      </p:sp>
      <p:sp>
        <p:nvSpPr>
          <p:cNvPr id="149" name="Principle of Compositionality"/>
          <p:cNvSpPr txBox="1">
            <a:spLocks noGrp="1"/>
          </p:cNvSpPr>
          <p:nvPr>
            <p:ph type="title"/>
          </p:nvPr>
        </p:nvSpPr>
        <p:spPr>
          <a:xfrm>
            <a:off x="457200" y="206829"/>
            <a:ext cx="9880600" cy="533400"/>
          </a:xfrm>
        </p:spPr>
        <p:txBody>
          <a:bodyPr/>
          <a:lstStyle/>
          <a:p>
            <a:r>
              <a:rPr lang="en-US"/>
              <a:t>Principle of Compositionality</a:t>
            </a:r>
          </a:p>
        </p:txBody>
      </p:sp>
      <p:sp>
        <p:nvSpPr>
          <p:cNvPr id="150" name="*Principle is often credited to Gottlob Frege"/>
          <p:cNvSpPr txBox="1"/>
          <p:nvPr/>
        </p:nvSpPr>
        <p:spPr>
          <a:xfrm>
            <a:off x="7801912" y="6387129"/>
            <a:ext cx="3801425" cy="348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817244">
              <a:defRPr sz="3168" b="0">
                <a:solidFill>
                  <a:srgbClr val="5E5E5E"/>
                </a:solidFill>
                <a:latin typeface="+mj-lt"/>
                <a:ea typeface="+mj-ea"/>
                <a:cs typeface="+mj-cs"/>
                <a:sym typeface="Helvetica Neue Light"/>
              </a:defRPr>
            </a:lvl1pPr>
          </a:lstStyle>
          <a:p>
            <a:r>
              <a:rPr sz="1584"/>
              <a:t>*Principle is often credited to Gottlob Frege</a:t>
            </a:r>
          </a:p>
        </p:txBody>
      </p:sp>
      <p:grpSp>
        <p:nvGrpSpPr>
          <p:cNvPr id="172" name="Group"/>
          <p:cNvGrpSpPr/>
          <p:nvPr/>
        </p:nvGrpSpPr>
        <p:grpSpPr>
          <a:xfrm>
            <a:off x="6339407" y="3733979"/>
            <a:ext cx="4732114" cy="1142141"/>
            <a:chOff x="0" y="0"/>
            <a:chExt cx="9464227" cy="2284280"/>
          </a:xfrm>
        </p:grpSpPr>
        <p:sp>
          <p:nvSpPr>
            <p:cNvPr id="168" name="Circle"/>
            <p:cNvSpPr/>
            <p:nvPr/>
          </p:nvSpPr>
          <p:spPr>
            <a:xfrm>
              <a:off x="0" y="0"/>
              <a:ext cx="2287405" cy="2284280"/>
            </a:xfrm>
            <a:prstGeom prst="ellipse">
              <a:avLst/>
            </a:prstGeom>
            <a:noFill/>
            <a:ln w="1778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69" name="Shape"/>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70" name="Line"/>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171" name="“U-Turn is not allowed”"/>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“U-Turn is </a:t>
              </a:r>
              <a:r>
                <a:rPr sz="2100">
                  <a:solidFill>
                    <a:srgbClr val="FF2600"/>
                  </a:solidFill>
                </a:rPr>
                <a:t>not</a:t>
              </a:r>
              <a:r>
                <a:rPr sz="2100"/>
                <a:t> allowed”</a:t>
              </a:r>
            </a:p>
          </p:txBody>
        </p:sp>
      </p:grpSp>
      <p:grpSp>
        <p:nvGrpSpPr>
          <p:cNvPr id="28" name="Group">
            <a:extLst>
              <a:ext uri="{FF2B5EF4-FFF2-40B4-BE49-F238E27FC236}">
                <a16:creationId xmlns:a16="http://schemas.microsoft.com/office/drawing/2014/main" id="{8D422AE0-FFB8-5042-A3D8-3E156358BBD4}"/>
              </a:ext>
            </a:extLst>
          </p:cNvPr>
          <p:cNvGrpSpPr/>
          <p:nvPr/>
        </p:nvGrpSpPr>
        <p:grpSpPr>
          <a:xfrm>
            <a:off x="1120480" y="3733979"/>
            <a:ext cx="4036311" cy="1142141"/>
            <a:chOff x="0" y="0"/>
            <a:chExt cx="8072621" cy="2284280"/>
          </a:xfrm>
        </p:grpSpPr>
        <p:grpSp>
          <p:nvGrpSpPr>
            <p:cNvPr id="29" name="Group">
              <a:extLst>
                <a:ext uri="{FF2B5EF4-FFF2-40B4-BE49-F238E27FC236}">
                  <a16:creationId xmlns:a16="http://schemas.microsoft.com/office/drawing/2014/main" id="{82D59698-A68E-8B4B-9A15-CDF73876743A}"/>
                </a:ext>
              </a:extLst>
            </p:cNvPr>
            <p:cNvGrpSpPr/>
            <p:nvPr/>
          </p:nvGrpSpPr>
          <p:grpSpPr>
            <a:xfrm>
              <a:off x="0" y="0"/>
              <a:ext cx="2287405" cy="2284280"/>
              <a:chOff x="0" y="0"/>
              <a:chExt cx="2287404" cy="2284279"/>
            </a:xfrm>
          </p:grpSpPr>
          <p:sp>
            <p:nvSpPr>
              <p:cNvPr id="31" name="Circle">
                <a:extLst>
                  <a:ext uri="{FF2B5EF4-FFF2-40B4-BE49-F238E27FC236}">
                    <a16:creationId xmlns:a16="http://schemas.microsoft.com/office/drawing/2014/main" id="{42D7728F-CB52-EE4B-9D1C-4553A49C39EC}"/>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2" name="Shape">
                <a:extLst>
                  <a:ext uri="{FF2B5EF4-FFF2-40B4-BE49-F238E27FC236}">
                    <a16:creationId xmlns:a16="http://schemas.microsoft.com/office/drawing/2014/main" id="{86F9AF1C-EE17-2B45-9B4A-9728FFBAC513}"/>
                  </a:ext>
                </a:extLst>
              </p:cNvPr>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0" name="“U-Turn is allowed”">
              <a:extLst>
                <a:ext uri="{FF2B5EF4-FFF2-40B4-BE49-F238E27FC236}">
                  <a16:creationId xmlns:a16="http://schemas.microsoft.com/office/drawing/2014/main" id="{0B1DDD54-6218-B046-A8A6-31BCE5CC71BC}"/>
                </a:ext>
              </a:extLst>
            </p:cNvPr>
            <p:cNvSpPr txBox="1"/>
            <p:nvPr/>
          </p:nvSpPr>
          <p:spPr>
            <a:xfrm>
              <a:off x="3125200" y="736293"/>
              <a:ext cx="494742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“U-Turn is allowed”</a:t>
              </a:r>
            </a:p>
          </p:txBody>
        </p:sp>
      </p:grpSp>
      <p:grpSp>
        <p:nvGrpSpPr>
          <p:cNvPr id="33" name="Group">
            <a:extLst>
              <a:ext uri="{FF2B5EF4-FFF2-40B4-BE49-F238E27FC236}">
                <a16:creationId xmlns:a16="http://schemas.microsoft.com/office/drawing/2014/main" id="{A6D5F1DB-5697-464A-AFCF-0B4DDEEDEE10}"/>
              </a:ext>
            </a:extLst>
          </p:cNvPr>
          <p:cNvGrpSpPr/>
          <p:nvPr/>
        </p:nvGrpSpPr>
        <p:grpSpPr>
          <a:xfrm>
            <a:off x="1120480" y="5169473"/>
            <a:ext cx="4365921" cy="1142141"/>
            <a:chOff x="0" y="0"/>
            <a:chExt cx="8731840" cy="2284280"/>
          </a:xfrm>
        </p:grpSpPr>
        <p:grpSp>
          <p:nvGrpSpPr>
            <p:cNvPr id="34" name="Group">
              <a:extLst>
                <a:ext uri="{FF2B5EF4-FFF2-40B4-BE49-F238E27FC236}">
                  <a16:creationId xmlns:a16="http://schemas.microsoft.com/office/drawing/2014/main" id="{09288740-D9A5-6341-B616-15322F43BEF5}"/>
                </a:ext>
              </a:extLst>
            </p:cNvPr>
            <p:cNvGrpSpPr/>
            <p:nvPr/>
          </p:nvGrpSpPr>
          <p:grpSpPr>
            <a:xfrm>
              <a:off x="0" y="0"/>
              <a:ext cx="2287405" cy="2284280"/>
              <a:chOff x="0" y="0"/>
              <a:chExt cx="2287404" cy="2284279"/>
            </a:xfrm>
          </p:grpSpPr>
          <p:sp>
            <p:nvSpPr>
              <p:cNvPr id="36" name="Circle">
                <a:extLst>
                  <a:ext uri="{FF2B5EF4-FFF2-40B4-BE49-F238E27FC236}">
                    <a16:creationId xmlns:a16="http://schemas.microsoft.com/office/drawing/2014/main" id="{119705F2-2273-CA46-9780-A7735A164073}"/>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7" name="Swimming">
                <a:extLst>
                  <a:ext uri="{FF2B5EF4-FFF2-40B4-BE49-F238E27FC236}">
                    <a16:creationId xmlns:a16="http://schemas.microsoft.com/office/drawing/2014/main" id="{EBFBAA86-B0B4-0947-A38A-1659F7D9D0B7}"/>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5" name="“Swimming is allowed”">
              <a:extLst>
                <a:ext uri="{FF2B5EF4-FFF2-40B4-BE49-F238E27FC236}">
                  <a16:creationId xmlns:a16="http://schemas.microsoft.com/office/drawing/2014/main" id="{CFEDFF50-F8B9-A341-A542-BEB960B2B4C2}"/>
                </a:ext>
              </a:extLst>
            </p:cNvPr>
            <p:cNvSpPr txBox="1"/>
            <p:nvPr/>
          </p:nvSpPr>
          <p:spPr>
            <a:xfrm>
              <a:off x="3125199" y="767677"/>
              <a:ext cx="5606641"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a:defRPr sz="4200" b="0" i="1"/>
              </a:lvl1pPr>
            </a:lstStyle>
            <a:p>
              <a:r>
                <a:rPr sz="2100" dirty="0"/>
                <a:t>“Swimming is allowed”</a:t>
              </a:r>
            </a:p>
          </p:txBody>
        </p:sp>
      </p:grpSp>
      <p:grpSp>
        <p:nvGrpSpPr>
          <p:cNvPr id="39" name="Group">
            <a:extLst>
              <a:ext uri="{FF2B5EF4-FFF2-40B4-BE49-F238E27FC236}">
                <a16:creationId xmlns:a16="http://schemas.microsoft.com/office/drawing/2014/main" id="{C4235CBC-C4B9-3048-B901-D06E3C0D4562}"/>
              </a:ext>
            </a:extLst>
          </p:cNvPr>
          <p:cNvGrpSpPr/>
          <p:nvPr/>
        </p:nvGrpSpPr>
        <p:grpSpPr>
          <a:xfrm>
            <a:off x="6339407" y="5169473"/>
            <a:ext cx="4732114" cy="1142141"/>
            <a:chOff x="0" y="0"/>
            <a:chExt cx="9464227" cy="2284280"/>
          </a:xfrm>
        </p:grpSpPr>
        <p:sp>
          <p:nvSpPr>
            <p:cNvPr id="40" name="Circle">
              <a:extLst>
                <a:ext uri="{FF2B5EF4-FFF2-40B4-BE49-F238E27FC236}">
                  <a16:creationId xmlns:a16="http://schemas.microsoft.com/office/drawing/2014/main" id="{705422D4-FFED-B54A-8576-B40C808ABD3E}"/>
                </a:ext>
              </a:extLst>
            </p:cNvPr>
            <p:cNvSpPr/>
            <p:nvPr/>
          </p:nvSpPr>
          <p:spPr>
            <a:xfrm>
              <a:off x="0" y="0"/>
              <a:ext cx="2287405" cy="2284280"/>
            </a:xfrm>
            <a:prstGeom prst="ellipse">
              <a:avLst/>
            </a:prstGeom>
            <a:noFill/>
            <a:ln w="1778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1" name="Swimming">
              <a:extLst>
                <a:ext uri="{FF2B5EF4-FFF2-40B4-BE49-F238E27FC236}">
                  <a16:creationId xmlns:a16="http://schemas.microsoft.com/office/drawing/2014/main" id="{4DD979C2-6B05-A242-8719-4E0485A9B274}"/>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2" name="Line">
              <a:extLst>
                <a:ext uri="{FF2B5EF4-FFF2-40B4-BE49-F238E27FC236}">
                  <a16:creationId xmlns:a16="http://schemas.microsoft.com/office/drawing/2014/main" id="{64DD9CA1-5D19-054A-84FE-9DE2258E3D4D}"/>
                </a:ext>
              </a:extLst>
            </p:cNvPr>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43" name="“Swimming is not allowed”">
              <a:extLst>
                <a:ext uri="{FF2B5EF4-FFF2-40B4-BE49-F238E27FC236}">
                  <a16:creationId xmlns:a16="http://schemas.microsoft.com/office/drawing/2014/main" id="{ACD1F8B1-AA8E-F84B-B079-1EF9D72014F4}"/>
                </a:ext>
              </a:extLst>
            </p:cNvPr>
            <p:cNvSpPr txBox="1"/>
            <p:nvPr/>
          </p:nvSpPr>
          <p:spPr>
            <a:xfrm>
              <a:off x="3125200" y="767679"/>
              <a:ext cx="6339027"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sz="4200" b="0" i="1"/>
              </a:pPr>
              <a:r>
                <a:rPr sz="2100"/>
                <a:t>“Swimming is </a:t>
              </a:r>
              <a:r>
                <a:rPr sz="2100">
                  <a:solidFill>
                    <a:srgbClr val="FF2600"/>
                  </a:solidFill>
                </a:rPr>
                <a:t>not</a:t>
              </a:r>
              <a:r>
                <a:rPr sz="2100"/>
                <a:t> allowed”</a:t>
              </a:r>
            </a:p>
          </p:txBody>
        </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F5F8C-29C1-4249-BAA4-FA0E8FC4C186}"/>
              </a:ext>
            </a:extLst>
          </p:cNvPr>
          <p:cNvSpPr/>
          <p:nvPr/>
        </p:nvSpPr>
        <p:spPr>
          <a:xfrm>
            <a:off x="631372" y="6217920"/>
            <a:ext cx="11177451" cy="433251"/>
          </a:xfrm>
          <a:prstGeom prst="rect">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183ADFB4-6AEA-489D-9E82-5C2952CD0A29}"/>
              </a:ext>
            </a:extLst>
          </p:cNvPr>
          <p:cNvSpPr>
            <a:spLocks noGrp="1"/>
          </p:cNvSpPr>
          <p:nvPr>
            <p:ph type="title"/>
          </p:nvPr>
        </p:nvSpPr>
        <p:spPr/>
        <p:txBody>
          <a:bodyPr/>
          <a:lstStyle/>
          <a:p>
            <a:r>
              <a:rPr lang="en-US" dirty="0"/>
              <a:t>Reasoning in Natural Language</a:t>
            </a:r>
          </a:p>
        </p:txBody>
      </p:sp>
      <p:sp>
        <p:nvSpPr>
          <p:cNvPr id="3" name="Content Placeholder 2">
            <a:extLst>
              <a:ext uri="{FF2B5EF4-FFF2-40B4-BE49-F238E27FC236}">
                <a16:creationId xmlns:a16="http://schemas.microsoft.com/office/drawing/2014/main" id="{5248A668-2951-4E68-AAA5-E1C2FDD8F14A}"/>
              </a:ext>
            </a:extLst>
          </p:cNvPr>
          <p:cNvSpPr>
            <a:spLocks noGrp="1"/>
          </p:cNvSpPr>
          <p:nvPr>
            <p:ph idx="1"/>
          </p:nvPr>
        </p:nvSpPr>
        <p:spPr>
          <a:xfrm>
            <a:off x="609600" y="1251856"/>
            <a:ext cx="11459028" cy="5606144"/>
          </a:xfrm>
        </p:spPr>
        <p:txBody>
          <a:bodyPr/>
          <a:lstStyle/>
          <a:p>
            <a:r>
              <a:rPr lang="en-US" dirty="0"/>
              <a:t>Will we make it to                        the movie? </a:t>
            </a:r>
          </a:p>
          <a:p>
            <a:pPr lvl="1"/>
            <a:r>
              <a:rPr lang="en-US" dirty="0"/>
              <a:t>Time now + </a:t>
            </a:r>
            <a:r>
              <a:rPr lang="en-US" dirty="0">
                <a:solidFill>
                  <a:schemeClr val="tx1"/>
                </a:solidFill>
              </a:rPr>
              <a:t>[time to get to the movie] &lt; </a:t>
            </a:r>
            <a:r>
              <a:rPr lang="en-US" dirty="0"/>
              <a:t>start of movie</a:t>
            </a:r>
          </a:p>
          <a:p>
            <a:endParaRPr lang="en-US" dirty="0"/>
          </a:p>
          <a:p>
            <a:r>
              <a:rPr lang="en-US" dirty="0"/>
              <a:t>Will we make it to </a:t>
            </a:r>
            <a:r>
              <a:rPr lang="en-US" dirty="0">
                <a:solidFill>
                  <a:srgbClr val="3366CC"/>
                </a:solidFill>
              </a:rPr>
              <a:t>dinner</a:t>
            </a:r>
            <a:r>
              <a:rPr lang="en-US" dirty="0"/>
              <a:t> </a:t>
            </a:r>
            <a:r>
              <a:rPr lang="en-US" dirty="0">
                <a:solidFill>
                  <a:srgbClr val="FF0000"/>
                </a:solidFill>
              </a:rPr>
              <a:t>before</a:t>
            </a:r>
            <a:r>
              <a:rPr lang="en-US" dirty="0"/>
              <a:t> the movie? </a:t>
            </a:r>
          </a:p>
          <a:p>
            <a:pPr lvl="1"/>
            <a:r>
              <a:rPr lang="en-US" dirty="0"/>
              <a:t>Time now + </a:t>
            </a:r>
            <a:r>
              <a:rPr lang="en-US" dirty="0">
                <a:solidFill>
                  <a:schemeClr val="tx1"/>
                </a:solidFill>
              </a:rPr>
              <a:t>[time to get to dinner] + [duration of dinner] &lt; </a:t>
            </a:r>
            <a:r>
              <a:rPr lang="en-US" dirty="0"/>
              <a:t>start of the movie</a:t>
            </a:r>
          </a:p>
          <a:p>
            <a:endParaRPr lang="en-US" dirty="0"/>
          </a:p>
          <a:p>
            <a:r>
              <a:rPr lang="en-US" dirty="0"/>
              <a:t>Will we make it to                        the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the movie</a:t>
            </a:r>
          </a:p>
          <a:p>
            <a:endParaRPr lang="en-US" dirty="0"/>
          </a:p>
          <a:p>
            <a:r>
              <a:rPr lang="en-US" dirty="0"/>
              <a:t>Will we make it to                           </a:t>
            </a:r>
            <a:r>
              <a:rPr lang="en-US" dirty="0">
                <a:solidFill>
                  <a:srgbClr val="0000FF"/>
                </a:solidFill>
              </a:rPr>
              <a:t>a</a:t>
            </a:r>
            <a:r>
              <a:rPr lang="en-US" dirty="0"/>
              <a:t>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a:t>
            </a:r>
            <a:r>
              <a:rPr lang="en-US" dirty="0">
                <a:solidFill>
                  <a:srgbClr val="0000FF"/>
                </a:solidFill>
              </a:rPr>
              <a:t>any</a:t>
            </a:r>
            <a:r>
              <a:rPr lang="en-US" dirty="0"/>
              <a:t> movie</a:t>
            </a:r>
          </a:p>
          <a:p>
            <a:endParaRPr lang="en-US" dirty="0"/>
          </a:p>
          <a:p>
            <a:pPr marL="0" indent="0">
              <a:buNone/>
            </a:pPr>
            <a:r>
              <a:rPr lang="en-US" dirty="0"/>
              <a:t>Reasoning: Is the </a:t>
            </a:r>
            <a:r>
              <a:rPr lang="en-US" b="1" dirty="0"/>
              <a:t>end time </a:t>
            </a:r>
            <a:r>
              <a:rPr lang="en-US" dirty="0"/>
              <a:t>of the game/dinner </a:t>
            </a:r>
            <a:r>
              <a:rPr lang="en-US" dirty="0">
                <a:solidFill>
                  <a:srgbClr val="FF0000"/>
                </a:solidFill>
              </a:rPr>
              <a:t>before</a:t>
            </a:r>
            <a:r>
              <a:rPr lang="en-US" dirty="0"/>
              <a:t> the </a:t>
            </a:r>
            <a:r>
              <a:rPr lang="en-US" b="1" dirty="0"/>
              <a:t>start time </a:t>
            </a:r>
            <a:r>
              <a:rPr lang="en-US" dirty="0"/>
              <a:t>of the/any movie?</a:t>
            </a:r>
          </a:p>
        </p:txBody>
      </p:sp>
      <p:sp>
        <p:nvSpPr>
          <p:cNvPr id="4" name="Slide Number Placeholder 3">
            <a:extLst>
              <a:ext uri="{FF2B5EF4-FFF2-40B4-BE49-F238E27FC236}">
                <a16:creationId xmlns:a16="http://schemas.microsoft.com/office/drawing/2014/main" id="{04C18B12-07A3-4144-ABD2-DD8A96A531DB}"/>
              </a:ext>
            </a:extLst>
          </p:cNvPr>
          <p:cNvSpPr>
            <a:spLocks noGrp="1"/>
          </p:cNvSpPr>
          <p:nvPr>
            <p:ph type="sldNum" sz="quarter" idx="11"/>
          </p:nvPr>
        </p:nvSpPr>
        <p:spPr/>
        <p:txBody>
          <a:bodyPr/>
          <a:lstStyle/>
          <a:p>
            <a:fld id="{BDF588C3-71D6-5D45-B118-1C664482E1C2}" type="slidenum">
              <a:rPr lang="en-US" smtClean="0"/>
              <a:t>13</a:t>
            </a:fld>
            <a:endParaRPr lang="en-US"/>
          </a:p>
        </p:txBody>
      </p:sp>
      <p:pic>
        <p:nvPicPr>
          <p:cNvPr id="6" name="Picture 4" descr="Blue Movie Logo On A Black Background Royalty Free Cliparts ...">
            <a:extLst>
              <a:ext uri="{FF2B5EF4-FFF2-40B4-BE49-F238E27FC236}">
                <a16:creationId xmlns:a16="http://schemas.microsoft.com/office/drawing/2014/main" id="{E41BDB1E-A6D6-4B60-9F9F-E404077EE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7997" y="949826"/>
            <a:ext cx="1306129" cy="1306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nnerSushi - Picture of Dinner Sushi, Frederiksberg - Tripadvisor">
            <a:extLst>
              <a:ext uri="{FF2B5EF4-FFF2-40B4-BE49-F238E27FC236}">
                <a16:creationId xmlns:a16="http://schemas.microsoft.com/office/drawing/2014/main" id="{C0ACEE82-1801-4792-8E78-A89472491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161" y="1816105"/>
            <a:ext cx="1452147" cy="99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ger Federer's Best Matches at the US Open - peRFect Tennis">
            <a:extLst>
              <a:ext uri="{FF2B5EF4-FFF2-40B4-BE49-F238E27FC236}">
                <a16:creationId xmlns:a16="http://schemas.microsoft.com/office/drawing/2014/main" id="{24533DDE-0859-4241-8ED7-61898B54C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3166" y="2767582"/>
            <a:ext cx="1835790" cy="13768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6A3242-D6C9-47E4-B21D-CFBD6260B6E9}"/>
              </a:ext>
            </a:extLst>
          </p:cNvPr>
          <p:cNvSpPr txBox="1"/>
          <p:nvPr/>
        </p:nvSpPr>
        <p:spPr>
          <a:xfrm>
            <a:off x="9056914" y="4656051"/>
            <a:ext cx="2915919" cy="923330"/>
          </a:xfrm>
          <a:prstGeom prst="rect">
            <a:avLst/>
          </a:prstGeom>
          <a:solidFill>
            <a:schemeClr val="bg1">
              <a:lumMod val="95000"/>
            </a:schemeClr>
          </a:solidFill>
          <a:ln>
            <a:solidFill>
              <a:schemeClr val="accent1"/>
            </a:solidFill>
          </a:ln>
        </p:spPr>
        <p:txBody>
          <a:bodyPr wrap="square">
            <a:spAutoFit/>
          </a:bodyPr>
          <a:lstStyle/>
          <a:p>
            <a:r>
              <a:rPr lang="en-US" dirty="0">
                <a:latin typeface="Helvetica Light" panose="020B0403020202020204"/>
              </a:rPr>
              <a:t>Identifying compositionality is essential to facilitate training of models</a:t>
            </a:r>
          </a:p>
        </p:txBody>
      </p:sp>
    </p:spTree>
    <p:extLst>
      <p:ext uri="{BB962C8B-B14F-4D97-AF65-F5344CB8AC3E}">
        <p14:creationId xmlns:p14="http://schemas.microsoft.com/office/powerpoint/2010/main" val="2234862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14</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a:buSzPct val="150000"/>
            </a:pPr>
            <a:r>
              <a:rPr lang="en-US" sz="2000" kern="0" dirty="0">
                <a:solidFill>
                  <a:srgbClr val="000000"/>
                </a:solidFill>
                <a:latin typeface="Ubuntu Mono"/>
                <a:ea typeface="Ubuntu Mono"/>
                <a:cs typeface="Ubuntu Mono"/>
                <a:sym typeface="Ubuntu Mono"/>
              </a:rPr>
              <a:t>    ∀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sym typeface="Wingdings" panose="05000000000000000000" pitchFamily="2" charset="2"/>
              </a:rPr>
              <a:t>Don’t worry, you can still use neural embeddings for predicates and functions that </a:t>
            </a:r>
            <a:r>
              <a:rPr lang="en-US" sz="2000" kern="0" dirty="0">
                <a:solidFill>
                  <a:srgbClr val="3366CC"/>
                </a:solidFill>
                <a:sym typeface="Wingdings" panose="05000000000000000000" pitchFamily="2" charset="2"/>
              </a:rPr>
              <a:t>are learned concepts</a:t>
            </a:r>
          </a:p>
          <a:p>
            <a:endParaRPr lang="en-US" sz="2000" kern="0" dirty="0">
              <a:sym typeface="Wingdings" panose="05000000000000000000" pitchFamily="2" charset="2"/>
            </a:endParaRPr>
          </a:p>
          <a:p>
            <a:r>
              <a:rPr lang="en-US" sz="2000" kern="0" dirty="0">
                <a:sym typeface="Wingdings" panose="05000000000000000000" pitchFamily="2" charset="2"/>
              </a:rPr>
              <a:t>But this abstraction shows that we need to put some </a:t>
            </a:r>
            <a:r>
              <a:rPr lang="en-US" sz="2000" kern="0" dirty="0">
                <a:solidFill>
                  <a:srgbClr val="3366CC"/>
                </a:solidFill>
                <a:sym typeface="Wingdings" panose="05000000000000000000" pitchFamily="2" charset="2"/>
              </a:rPr>
              <a:t>learned</a:t>
            </a:r>
            <a:r>
              <a:rPr lang="en-US" sz="2000" kern="0" dirty="0">
                <a:sym typeface="Wingdings" panose="05000000000000000000" pitchFamily="2" charset="2"/>
              </a:rPr>
              <a:t> components together, along with incorporating declarative constraints…</a:t>
            </a:r>
          </a:p>
          <a:p>
            <a:pPr marL="457200" lvl="1" indent="0">
              <a:buFont typeface="Wingdings" charset="2"/>
              <a:buNone/>
            </a:pPr>
            <a:endParaRPr lang="en-US" kern="0" dirty="0"/>
          </a:p>
          <a:p>
            <a:pPr marL="0" indent="0">
              <a:buFont typeface="Wingdings" charset="2"/>
              <a:buNone/>
            </a:pPr>
            <a:endParaRPr lang="en-US" kern="0" dirty="0"/>
          </a:p>
        </p:txBody>
      </p:sp>
      <p:sp>
        <p:nvSpPr>
          <p:cNvPr id="8" name="Rectangular Callout 6">
            <a:extLst>
              <a:ext uri="{FF2B5EF4-FFF2-40B4-BE49-F238E27FC236}">
                <a16:creationId xmlns:a16="http://schemas.microsoft.com/office/drawing/2014/main" id="{1EFDAA5B-ACCB-49B8-BE29-58561FB10A2E}"/>
              </a:ext>
            </a:extLst>
          </p:cNvPr>
          <p:cNvSpPr/>
          <p:nvPr/>
        </p:nvSpPr>
        <p:spPr>
          <a:xfrm>
            <a:off x="5996181" y="957772"/>
            <a:ext cx="6022441"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Restaurants</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 |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Cuisine</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(r, Mexican)∧ </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InCity</a:t>
            </a:r>
            <a:r>
              <a:rPr lang="pt-BR" sz="2000" kern="0" dirty="0">
                <a:solidFill>
                  <a:srgbClr val="FF0000"/>
                </a:solidFill>
                <a:latin typeface="Ubuntu Mono"/>
                <a:ea typeface="Ubuntu Mono"/>
                <a:cs typeface="Ubuntu Mono"/>
                <a:sym typeface="Ubuntu Mono"/>
              </a:rPr>
              <a:t>]</a:t>
            </a:r>
            <a:r>
              <a:rPr lang="pt-BR" sz="2000" kern="0" dirty="0">
                <a:solidFill>
                  <a:srgbClr val="000000"/>
                </a:solidFill>
                <a:latin typeface="Ubuntu Mono"/>
                <a:ea typeface="Ubuntu Mono"/>
                <a:cs typeface="Ubuntu Mono"/>
                <a:sym typeface="Ubuntu Mono"/>
              </a:rPr>
              <a:t>(PH)</a:t>
            </a:r>
          </a:p>
          <a:p>
            <a:pPr>
              <a:buSzPct val="150000"/>
            </a:pPr>
            <a:r>
              <a:rPr lang="en-US" sz="2000" dirty="0">
                <a:solidFill>
                  <a:srgbClr val="3366CC"/>
                </a:solidFill>
              </a:rPr>
              <a:t>Constraints: </a:t>
            </a:r>
          </a:p>
          <a:p>
            <a:pPr>
              <a:buSzPct val="150000"/>
            </a:pPr>
            <a:r>
              <a:rPr lang="en-US" sz="2000" kern="0" dirty="0">
                <a:solidFill>
                  <a:srgbClr val="3366CC"/>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 r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Restaurants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(r,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a:t>
            </a:r>
          </a:p>
          <a:p>
            <a:pPr>
              <a:buSzPct val="150000"/>
            </a:pPr>
            <a:r>
              <a:rPr lang="en-US" sz="2000" kern="0" dirty="0">
                <a:solidFill>
                  <a:srgbClr val="000000"/>
                </a:solidFill>
                <a:latin typeface="Ubuntu Mono"/>
                <a:ea typeface="Ubuntu Mono"/>
                <a:cs typeface="Ubuntu Mono"/>
                <a:sym typeface="Ubuntu Mono"/>
              </a:rPr>
              <a:t>    ∀ m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Menus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Contains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a:t>
            </a:r>
          </a:p>
          <a:p>
            <a:pPr>
              <a:buSzPct val="150000"/>
            </a:pPr>
            <a:r>
              <a:rPr lang="en-US" sz="2000" kern="0" dirty="0">
                <a:solidFill>
                  <a:srgbClr val="000000"/>
                </a:solidFill>
                <a:latin typeface="Ubuntu Mono"/>
                <a:ea typeface="Ubuntu Mono"/>
                <a:cs typeface="Ubuntu Mono"/>
                <a:sym typeface="Ubuntu Mono"/>
              </a:rPr>
              <a:t>    </a:t>
            </a: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Dishes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Tastes</a:t>
            </a:r>
            <a:r>
              <a:rPr lang="en-US" sz="2000" kern="0" dirty="0">
                <a:solidFill>
                  <a:srgbClr val="FF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(o, ￢spicy)</a:t>
            </a:r>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7517313" cy="4484915"/>
          </a:xfrm>
        </p:spPr>
        <p:txBody>
          <a:bodyPr/>
          <a:lstStyle/>
          <a:p>
            <a:r>
              <a:rPr lang="en-US" sz="2000" dirty="0"/>
              <a:t>Some people think that </a:t>
            </a:r>
            <a:r>
              <a:rPr lang="en-US" sz="2000" b="1" dirty="0"/>
              <a:t>symbols</a:t>
            </a:r>
            <a:r>
              <a:rPr lang="en-US" sz="2000" dirty="0"/>
              <a:t> are an evil invention of old AI people. </a:t>
            </a:r>
          </a:p>
          <a:p>
            <a:r>
              <a:rPr lang="en-US" sz="2000" dirty="0"/>
              <a:t>It’s not.</a:t>
            </a:r>
          </a:p>
          <a:p>
            <a:r>
              <a:rPr lang="en-US" sz="2000" dirty="0"/>
              <a:t>Language is a symbolic system</a:t>
            </a:r>
          </a:p>
          <a:p>
            <a:endParaRPr lang="en-US" sz="2000" dirty="0"/>
          </a:p>
          <a:p>
            <a:endParaRPr lang="en-US" sz="2000" dirty="0"/>
          </a:p>
          <a:p>
            <a:r>
              <a:rPr lang="en-US" sz="2000" dirty="0"/>
              <a:t>Even though we communicate via speech, gestures, writing, which are continuous, symbols are the invariants of this communication.  </a:t>
            </a:r>
          </a:p>
          <a:p>
            <a:endParaRPr lang="en-US" sz="2000" dirty="0"/>
          </a:p>
          <a:p>
            <a:pPr lvl="1"/>
            <a:r>
              <a:rPr lang="en-US" sz="1800" dirty="0"/>
              <a:t>Harari: Language – the ability to assign symbols to “things” and “reason” about them is key to human cognitive revolution</a:t>
            </a:r>
          </a:p>
          <a:p>
            <a:pPr lvl="1"/>
            <a:r>
              <a:rPr lang="en-US" sz="1800" dirty="0" err="1"/>
              <a:t>Kripke</a:t>
            </a:r>
            <a:r>
              <a:rPr lang="en-US" sz="1800" dirty="0"/>
              <a:t>: “Naming” things is key to communication and to cognition</a:t>
            </a:r>
          </a:p>
          <a:p>
            <a:pPr lvl="1"/>
            <a:r>
              <a:rPr lang="en-US" sz="1800"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15</a:t>
            </a:fld>
            <a:endParaRPr lang="en-US"/>
          </a:p>
        </p:txBody>
      </p:sp>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978" y="4215988"/>
            <a:ext cx="12779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21600000">
            <a:off x="7839068" y="4923721"/>
            <a:ext cx="1309532" cy="1828800"/>
          </a:xfrm>
          <a:prstGeom prst="rect">
            <a:avLst/>
          </a:prstGeom>
          <a:ln>
            <a:solidFill>
              <a:schemeClr val="tx1"/>
            </a:solidFill>
          </a:ln>
        </p:spPr>
      </p:pic>
      <p:sp>
        <p:nvSpPr>
          <p:cNvPr id="8" name="Rectangle 2">
            <a:extLst>
              <a:ext uri="{FF2B5EF4-FFF2-40B4-BE49-F238E27FC236}">
                <a16:creationId xmlns:a16="http://schemas.microsoft.com/office/drawing/2014/main" id="{EE42B868-BD82-440D-A602-0FDCB1A22ABB}"/>
              </a:ext>
            </a:extLst>
          </p:cNvPr>
          <p:cNvSpPr>
            <a:spLocks noChangeArrowheads="1"/>
          </p:cNvSpPr>
          <p:nvPr/>
        </p:nvSpPr>
        <p:spPr bwMode="auto">
          <a:xfrm>
            <a:off x="5126477" y="1617150"/>
            <a:ext cx="6914140" cy="1200329"/>
          </a:xfrm>
          <a:prstGeom prst="rect">
            <a:avLst/>
          </a:prstGeom>
          <a:solidFill>
            <a:schemeClr val="bg1">
              <a:lumMod val="95000"/>
            </a:schemeClr>
          </a:solidFill>
          <a:ln w="28575">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000000"/>
                </a:solidFill>
                <a:effectLst/>
              </a:rPr>
              <a:t>Rodgers finished 23-of-36 for 296 yards and </a:t>
            </a:r>
            <a:r>
              <a:rPr kumimoji="0" lang="en-US" altLang="en-US" sz="1200" i="0" u="none" strike="noStrike" cap="none" normalizeH="0" baseline="0" dirty="0">
                <a:ln>
                  <a:noFill/>
                </a:ln>
                <a:solidFill>
                  <a:srgbClr val="0000FF"/>
                </a:solidFill>
                <a:effectLst/>
              </a:rPr>
              <a:t>two touchdowns</a:t>
            </a:r>
            <a:r>
              <a:rPr kumimoji="0" lang="en-US" altLang="en-US" sz="1200" b="0" i="0" u="none" strike="noStrike" cap="none" normalizeH="0" baseline="0" dirty="0">
                <a:ln>
                  <a:noFill/>
                </a:ln>
                <a:solidFill>
                  <a:srgbClr val="000000"/>
                </a:solidFill>
                <a:effectLst/>
              </a:rPr>
              <a:t>. His numbers could've been even better had his receivers not dropped a couple of his passes. One </a:t>
            </a:r>
            <a:r>
              <a:rPr kumimoji="0" lang="en-US" altLang="en-US" sz="1200" b="0" i="0" u="none" strike="noStrike" cap="none" normalizeH="0" baseline="0" dirty="0">
                <a:ln>
                  <a:noFill/>
                </a:ln>
                <a:solidFill>
                  <a:srgbClr val="0000FF"/>
                </a:solidFill>
                <a:effectLst/>
              </a:rPr>
              <a:t>dropped ball </a:t>
            </a:r>
            <a:r>
              <a:rPr kumimoji="0" lang="en-US" altLang="en-US" sz="1200" b="0" i="0" u="none" strike="noStrike" cap="none" normalizeH="0" baseline="0" dirty="0">
                <a:ln>
                  <a:noFill/>
                </a:ln>
                <a:solidFill>
                  <a:srgbClr val="000000"/>
                </a:solidFill>
                <a:effectLst/>
              </a:rPr>
              <a:t>was a potential score to Allen Lazard.</a:t>
            </a:r>
            <a:r>
              <a:rPr lang="en-US" altLang="en-US" sz="1200" dirty="0">
                <a:solidFill>
                  <a:srgbClr val="000000"/>
                </a:solidFill>
              </a:rPr>
              <a:t> </a:t>
            </a:r>
            <a:r>
              <a:rPr kumimoji="0" lang="en-US" altLang="en-US" sz="1200" b="0" i="0" u="none" strike="noStrike" cap="none" normalizeH="0" baseline="0" dirty="0">
                <a:ln>
                  <a:noFill/>
                </a:ln>
                <a:solidFill>
                  <a:srgbClr val="000000"/>
                </a:solidFill>
                <a:effectLst/>
              </a:rPr>
              <a:t>Despite the drop, Lazard made up for it by </a:t>
            </a:r>
            <a:r>
              <a:rPr kumimoji="0" lang="en-US" altLang="en-US" sz="1200" b="0" i="0" u="none" strike="noStrike" cap="none" normalizeH="0" baseline="0" dirty="0">
                <a:ln>
                  <a:noFill/>
                </a:ln>
                <a:solidFill>
                  <a:srgbClr val="0000FF"/>
                </a:solidFill>
                <a:effectLst/>
              </a:rPr>
              <a:t>leading the Packers in receiving</a:t>
            </a:r>
            <a:r>
              <a:rPr kumimoji="0" lang="en-US" altLang="en-US" sz="1200" b="0" i="0" u="none" strike="noStrike" cap="none" normalizeH="0" baseline="0" dirty="0">
                <a:ln>
                  <a:noFill/>
                </a:ln>
                <a:solidFill>
                  <a:srgbClr val="000000"/>
                </a:solidFill>
                <a:effectLst/>
              </a:rPr>
              <a:t>. With Davante Adams tied up with Jalen Ramsey, Lazard was able to </a:t>
            </a:r>
            <a:r>
              <a:rPr kumimoji="0" lang="en-US" altLang="en-US" sz="1200" b="0" i="0" u="none" strike="noStrike" cap="none" normalizeH="0" baseline="0" dirty="0">
                <a:ln>
                  <a:noFill/>
                </a:ln>
                <a:solidFill>
                  <a:srgbClr val="0000FF"/>
                </a:solidFill>
                <a:effectLst/>
              </a:rPr>
              <a:t>snatch</a:t>
            </a:r>
            <a:r>
              <a:rPr kumimoji="0" lang="en-US" altLang="en-US" sz="1200" b="0" i="0" u="none" strike="noStrike" cap="none" normalizeH="0" baseline="0" dirty="0">
                <a:ln>
                  <a:noFill/>
                </a:ln>
                <a:solidFill>
                  <a:srgbClr val="000000"/>
                </a:solidFill>
                <a:effectLst/>
              </a:rPr>
              <a:t> four balls for </a:t>
            </a:r>
            <a:r>
              <a:rPr kumimoji="0" lang="en-US" altLang="en-US" sz="1200" b="0" i="0" u="none" strike="noStrike" cap="none" normalizeH="0" baseline="0" dirty="0">
                <a:ln>
                  <a:noFill/>
                </a:ln>
                <a:solidFill>
                  <a:srgbClr val="0000FF"/>
                </a:solidFill>
                <a:effectLst/>
              </a:rPr>
              <a:t>96 yards </a:t>
            </a:r>
            <a:r>
              <a:rPr kumimoji="0" lang="en-US" altLang="en-US" sz="1200" b="0" i="0" u="none" strike="noStrike" cap="none" normalizeH="0" baseline="0" dirty="0">
                <a:ln>
                  <a:noFill/>
                </a:ln>
                <a:solidFill>
                  <a:srgbClr val="000000"/>
                </a:solidFill>
                <a:effectLst/>
              </a:rPr>
              <a:t>and a touchdown. Adams still had a great game despite Ramsey's coverage, hauling in nine of his 10 targets for 66 yards and a touchdown. The score </a:t>
            </a:r>
            <a:r>
              <a:rPr kumimoji="0" lang="en-US" altLang="en-US" sz="1200" b="0" i="0" u="none" strike="noStrike" cap="none" normalizeH="0" baseline="0" dirty="0">
                <a:ln>
                  <a:noFill/>
                </a:ln>
                <a:solidFill>
                  <a:srgbClr val="0000FF"/>
                </a:solidFill>
                <a:effectLst/>
              </a:rPr>
              <a:t>frustrated</a:t>
            </a:r>
            <a:r>
              <a:rPr kumimoji="0" lang="en-US" altLang="en-US" sz="1200" b="0" i="0" u="none" strike="noStrike" cap="none" normalizeH="0" baseline="0" dirty="0">
                <a:ln>
                  <a:noFill/>
                </a:ln>
                <a:solidFill>
                  <a:srgbClr val="000000"/>
                </a:solidFill>
                <a:effectLst/>
              </a:rPr>
              <a:t> Ramsey because another defensive back was supposed to pick up Adams, who was in motion.</a:t>
            </a:r>
            <a:r>
              <a:rPr kumimoji="0" lang="en-US" altLang="en-US" sz="1200" b="0" i="0" u="none" strike="noStrike" cap="none" normalizeH="0" baseline="0" dirty="0">
                <a:ln>
                  <a:noFill/>
                </a:ln>
                <a:solidFill>
                  <a:schemeClr val="tx1"/>
                </a:solidFill>
                <a:effectLst/>
              </a:rPr>
              <a:t> </a:t>
            </a:r>
          </a:p>
        </p:txBody>
      </p:sp>
      <p:pic>
        <p:nvPicPr>
          <p:cNvPr id="9" name="Picture 8">
            <a:extLst>
              <a:ext uri="{FF2B5EF4-FFF2-40B4-BE49-F238E27FC236}">
                <a16:creationId xmlns:a16="http://schemas.microsoft.com/office/drawing/2014/main" id="{ABFB5C68-C4B1-44B9-8916-0FD107A377D3}"/>
              </a:ext>
            </a:extLst>
          </p:cNvPr>
          <p:cNvPicPr>
            <a:picLocks noChangeAspect="1"/>
          </p:cNvPicPr>
          <p:nvPr/>
        </p:nvPicPr>
        <p:blipFill>
          <a:blip r:embed="rId5"/>
          <a:stretch>
            <a:fillRect/>
          </a:stretch>
        </p:blipFill>
        <p:spPr>
          <a:xfrm>
            <a:off x="10829334" y="3508254"/>
            <a:ext cx="1211283" cy="1828800"/>
          </a:xfrm>
          <a:prstGeom prst="rect">
            <a:avLst/>
          </a:prstGeom>
        </p:spPr>
      </p:pic>
      <p:sp>
        <p:nvSpPr>
          <p:cNvPr id="13" name="Rectangle 12">
            <a:extLst>
              <a:ext uri="{FF2B5EF4-FFF2-40B4-BE49-F238E27FC236}">
                <a16:creationId xmlns:a16="http://schemas.microsoft.com/office/drawing/2014/main" id="{5AF14B58-D6D6-4A8D-9344-3E329027DFD3}"/>
              </a:ext>
            </a:extLst>
          </p:cNvPr>
          <p:cNvSpPr/>
          <p:nvPr/>
        </p:nvSpPr>
        <p:spPr>
          <a:xfrm>
            <a:off x="5126477" y="2851905"/>
            <a:ext cx="6914140" cy="461665"/>
          </a:xfrm>
          <a:prstGeom prst="rect">
            <a:avLst/>
          </a:prstGeom>
          <a:solidFill>
            <a:schemeClr val="bg1">
              <a:lumMod val="95000"/>
            </a:schemeClr>
          </a:solidFill>
          <a:ln>
            <a:noFill/>
          </a:ln>
        </p:spPr>
        <p:txBody>
          <a:bodyPr wrap="square">
            <a:spAutoFit/>
          </a:bodyPr>
          <a:lstStyle/>
          <a:p>
            <a:r>
              <a:rPr lang="en-US" sz="1200" dirty="0"/>
              <a:t>Mayor Rahm Emanuel now has raised more than </a:t>
            </a:r>
            <a:r>
              <a:rPr lang="en-US" sz="1200" dirty="0">
                <a:solidFill>
                  <a:srgbClr val="0000FF"/>
                </a:solidFill>
              </a:rPr>
              <a:t>$10 million </a:t>
            </a:r>
            <a:r>
              <a:rPr lang="en-US" sz="1200" dirty="0"/>
              <a:t>toward his bid for a third term – </a:t>
            </a:r>
            <a:r>
              <a:rPr lang="en-US" sz="1200" dirty="0">
                <a:solidFill>
                  <a:srgbClr val="0000FF"/>
                </a:solidFill>
              </a:rPr>
              <a:t>more than five times the total raised by his 10 challengers combined</a:t>
            </a:r>
            <a:r>
              <a:rPr lang="en-US" sz="1200" dirty="0"/>
              <a:t>, campaign finance records show. </a:t>
            </a:r>
          </a:p>
        </p:txBody>
      </p:sp>
    </p:spTree>
    <p:extLst>
      <p:ext uri="{BB962C8B-B14F-4D97-AF65-F5344CB8AC3E}">
        <p14:creationId xmlns:p14="http://schemas.microsoft.com/office/powerpoint/2010/main" val="1803151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9"/>
                                          </p:stCondLst>
                                        </p:cTn>
                                        <p:tgtEl>
                                          <p:spTgt spid="1026"/>
                                        </p:tgtEl>
                                        <p:attrNameLst>
                                          <p:attrName>style.visibility</p:attrName>
                                        </p:attrNameLst>
                                      </p:cBhvr>
                                      <p:to>
                                        <p:strVal val="visible"/>
                                      </p:to>
                                    </p:set>
                                  </p:childTnLst>
                                </p:cTn>
                              </p:par>
                            </p:childTnLst>
                          </p:cTn>
                        </p:par>
                        <p:par>
                          <p:cTn id="33" fill="hold">
                            <p:stCondLst>
                              <p:cond delay="1010"/>
                            </p:stCondLst>
                            <p:childTnLst>
                              <p:par>
                                <p:cTn id="34" presetID="1" presetClass="entr" presetSubtype="0" fill="hold" nodeType="afterEffect">
                                  <p:stCondLst>
                                    <p:cond delay="100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F161-19C8-4675-9B2F-2FE6B764BA2E}"/>
              </a:ext>
            </a:extLst>
          </p:cNvPr>
          <p:cNvSpPr>
            <a:spLocks noGrp="1"/>
          </p:cNvSpPr>
          <p:nvPr>
            <p:ph type="title"/>
          </p:nvPr>
        </p:nvSpPr>
        <p:spPr>
          <a:xfrm>
            <a:off x="457200" y="206829"/>
            <a:ext cx="9880600" cy="533400"/>
          </a:xfrm>
        </p:spPr>
        <p:txBody>
          <a:bodyPr/>
          <a:lstStyle/>
          <a:p>
            <a:r>
              <a:rPr lang="en-US" dirty="0"/>
              <a:t>Key Challenges to NLU Researchers</a:t>
            </a:r>
          </a:p>
        </p:txBody>
      </p:sp>
      <p:sp>
        <p:nvSpPr>
          <p:cNvPr id="3" name="Content Placeholder 2">
            <a:extLst>
              <a:ext uri="{FF2B5EF4-FFF2-40B4-BE49-F238E27FC236}">
                <a16:creationId xmlns:a16="http://schemas.microsoft.com/office/drawing/2014/main" id="{77A72FCE-525F-4150-80D3-EFA8F449A2A6}"/>
              </a:ext>
            </a:extLst>
          </p:cNvPr>
          <p:cNvSpPr>
            <a:spLocks noGrp="1"/>
          </p:cNvSpPr>
          <p:nvPr>
            <p:ph idx="1"/>
          </p:nvPr>
        </p:nvSpPr>
        <p:spPr>
          <a:xfrm>
            <a:off x="609600" y="1020314"/>
            <a:ext cx="10972800" cy="4484687"/>
          </a:xfrm>
        </p:spPr>
        <p:txBody>
          <a:bodyPr/>
          <a:lstStyle/>
          <a:p>
            <a:r>
              <a:rPr lang="en-US" sz="2000" dirty="0"/>
              <a:t>Aristotle founded syllogism, a method by which known information can be used to prove a point.</a:t>
            </a:r>
          </a:p>
          <a:p>
            <a:endParaRPr lang="en-US" sz="2000" dirty="0"/>
          </a:p>
          <a:p>
            <a:r>
              <a:rPr lang="en-US" sz="2000" dirty="0"/>
              <a:t>What are the variables to reason about? Who asks the questions? </a:t>
            </a:r>
          </a:p>
          <a:p>
            <a:pPr lvl="1"/>
            <a:r>
              <a:rPr lang="en-US" sz="1800" dirty="0"/>
              <a:t>In all of NLP, we have well defined tasks; we collect data &amp; train models</a:t>
            </a:r>
          </a:p>
          <a:p>
            <a:r>
              <a:rPr lang="en-US" sz="2000" dirty="0"/>
              <a:t>Even in “will we make it to dinner….” the components were given</a:t>
            </a:r>
          </a:p>
          <a:p>
            <a:pPr lvl="1"/>
            <a:r>
              <a:rPr lang="en-US" sz="1800" dirty="0"/>
              <a:t>And we need to figure out how to estimate them and put it together</a:t>
            </a:r>
          </a:p>
          <a:p>
            <a:endParaRPr lang="en-US" sz="2000" dirty="0"/>
          </a:p>
          <a:p>
            <a:pPr lvl="1"/>
            <a:r>
              <a:rPr lang="en-US" sz="1800" dirty="0"/>
              <a:t>~~ When did Aristotle die?</a:t>
            </a:r>
          </a:p>
          <a:p>
            <a:pPr lvl="1"/>
            <a:r>
              <a:rPr lang="en-US" sz="1800" dirty="0"/>
              <a:t>~~ When was the laptop invented? </a:t>
            </a:r>
          </a:p>
          <a:p>
            <a:pPr lvl="1"/>
            <a:r>
              <a:rPr lang="en-US" sz="1800" dirty="0"/>
              <a:t>What happened first? </a:t>
            </a:r>
          </a:p>
          <a:p>
            <a:endParaRPr lang="en-US" sz="2000" dirty="0"/>
          </a:p>
          <a:p>
            <a:r>
              <a:rPr lang="en-US" sz="2000" dirty="0"/>
              <a:t>How to do it?</a:t>
            </a:r>
          </a:p>
          <a:p>
            <a:pPr lvl="1"/>
            <a:r>
              <a:rPr lang="en-US" sz="1800" dirty="0"/>
              <a:t>E.g., how to determine “strategies” on the fly? </a:t>
            </a:r>
          </a:p>
          <a:p>
            <a:r>
              <a:rPr lang="en-US" sz="2000" dirty="0"/>
              <a:t>How to train for it?</a:t>
            </a:r>
          </a:p>
          <a:p>
            <a:pPr lvl="1"/>
            <a:r>
              <a:rPr lang="en-US" sz="1800" dirty="0"/>
              <a:t>How can we supervise for these “sparse” events? </a:t>
            </a:r>
          </a:p>
          <a:p>
            <a:endParaRPr lang="en-US" sz="2000" dirty="0"/>
          </a:p>
        </p:txBody>
      </p:sp>
      <p:sp>
        <p:nvSpPr>
          <p:cNvPr id="4" name="Slide Number Placeholder 3">
            <a:extLst>
              <a:ext uri="{FF2B5EF4-FFF2-40B4-BE49-F238E27FC236}">
                <a16:creationId xmlns:a16="http://schemas.microsoft.com/office/drawing/2014/main" id="{65FAC8DC-032B-4DE5-A5BC-0BD1D12A1CF0}"/>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16</a:t>
            </a:fld>
            <a:endParaRPr lang="en-US"/>
          </a:p>
        </p:txBody>
      </p:sp>
      <p:pic>
        <p:nvPicPr>
          <p:cNvPr id="5" name="Picture 2" descr="Aristotle">
            <a:extLst>
              <a:ext uri="{FF2B5EF4-FFF2-40B4-BE49-F238E27FC236}">
                <a16:creationId xmlns:a16="http://schemas.microsoft.com/office/drawing/2014/main" id="{32D43388-9407-4692-BA8C-6644598BD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531" y="1732962"/>
            <a:ext cx="2935585" cy="17613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5C9BCDB-8E3D-454E-9A87-25EB50CEF279}"/>
              </a:ext>
            </a:extLst>
          </p:cNvPr>
          <p:cNvSpPr/>
          <p:nvPr/>
        </p:nvSpPr>
        <p:spPr>
          <a:xfrm>
            <a:off x="8638746" y="3553429"/>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pic>
        <p:nvPicPr>
          <p:cNvPr id="8" name="Picture 7">
            <a:extLst>
              <a:ext uri="{FF2B5EF4-FFF2-40B4-BE49-F238E27FC236}">
                <a16:creationId xmlns:a16="http://schemas.microsoft.com/office/drawing/2014/main" id="{82CBA9C3-9778-46AD-B3A0-382E2365C4D8}"/>
              </a:ext>
            </a:extLst>
          </p:cNvPr>
          <p:cNvPicPr>
            <a:picLocks noChangeAspect="1"/>
          </p:cNvPicPr>
          <p:nvPr/>
        </p:nvPicPr>
        <p:blipFill>
          <a:blip r:embed="rId3"/>
          <a:stretch>
            <a:fillRect/>
          </a:stretch>
        </p:blipFill>
        <p:spPr>
          <a:xfrm>
            <a:off x="9536534" y="4656554"/>
            <a:ext cx="1083578" cy="1624152"/>
          </a:xfrm>
          <a:prstGeom prst="rect">
            <a:avLst/>
          </a:prstGeom>
          <a:ln>
            <a:solidFill>
              <a:srgbClr val="3366CC"/>
            </a:solidFill>
          </a:ln>
        </p:spPr>
      </p:pic>
      <p:sp>
        <p:nvSpPr>
          <p:cNvPr id="9" name="Rectangle 8">
            <a:extLst>
              <a:ext uri="{FF2B5EF4-FFF2-40B4-BE49-F238E27FC236}">
                <a16:creationId xmlns:a16="http://schemas.microsoft.com/office/drawing/2014/main" id="{0DE00376-788D-493E-BCB2-389275C7FEA3}"/>
              </a:ext>
            </a:extLst>
          </p:cNvPr>
          <p:cNvSpPr/>
          <p:nvPr/>
        </p:nvSpPr>
        <p:spPr>
          <a:xfrm>
            <a:off x="460327" y="6413967"/>
            <a:ext cx="2560509" cy="338554"/>
          </a:xfrm>
          <a:prstGeom prst="rect">
            <a:avLst/>
          </a:prstGeom>
        </p:spPr>
        <p:txBody>
          <a:bodyPr wrap="none">
            <a:spAutoFit/>
          </a:bodyPr>
          <a:lstStyle/>
          <a:p>
            <a:pPr algn="ctr"/>
            <a:r>
              <a:rPr lang="en-US" sz="1600" dirty="0"/>
              <a:t>[Example due to Les Valiant]</a:t>
            </a:r>
          </a:p>
        </p:txBody>
      </p:sp>
    </p:spTree>
    <p:extLst>
      <p:ext uri="{BB962C8B-B14F-4D97-AF65-F5344CB8AC3E}">
        <p14:creationId xmlns:p14="http://schemas.microsoft.com/office/powerpoint/2010/main" val="1920955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xEl>
                                              <p:pRg st="13" end="13"/>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A8AD-F380-41D2-B211-D9C5A025738A}"/>
              </a:ext>
            </a:extLst>
          </p:cNvPr>
          <p:cNvSpPr>
            <a:spLocks noGrp="1"/>
          </p:cNvSpPr>
          <p:nvPr>
            <p:ph type="title"/>
          </p:nvPr>
        </p:nvSpPr>
        <p:spPr>
          <a:xfrm>
            <a:off x="457200" y="206829"/>
            <a:ext cx="9880600" cy="533400"/>
          </a:xfrm>
        </p:spPr>
        <p:txBody>
          <a:bodyPr/>
          <a:lstStyle/>
          <a:p>
            <a:r>
              <a:rPr lang="en-US" dirty="0"/>
              <a:t>Reasoning </a:t>
            </a:r>
          </a:p>
        </p:txBody>
      </p:sp>
      <p:sp>
        <p:nvSpPr>
          <p:cNvPr id="3" name="Content Placeholder 2">
            <a:extLst>
              <a:ext uri="{FF2B5EF4-FFF2-40B4-BE49-F238E27FC236}">
                <a16:creationId xmlns:a16="http://schemas.microsoft.com/office/drawing/2014/main" id="{6FBE306C-D1A8-497C-8E75-5A431B2D03A4}"/>
              </a:ext>
            </a:extLst>
          </p:cNvPr>
          <p:cNvSpPr>
            <a:spLocks noGrp="1"/>
          </p:cNvSpPr>
          <p:nvPr>
            <p:ph idx="1"/>
          </p:nvPr>
        </p:nvSpPr>
        <p:spPr>
          <a:xfrm>
            <a:off x="609601" y="1252538"/>
            <a:ext cx="7581900" cy="4484687"/>
          </a:xfrm>
        </p:spPr>
        <p:txBody>
          <a:bodyPr/>
          <a:lstStyle/>
          <a:p>
            <a:r>
              <a:rPr lang="en-US" dirty="0"/>
              <a:t>Aristotle: All beliefs come from Syllogism or induction</a:t>
            </a:r>
          </a:p>
          <a:p>
            <a:pPr lvl="1"/>
            <a:r>
              <a:rPr lang="en-US" dirty="0"/>
              <a:t>Syllogism: reasoning</a:t>
            </a:r>
          </a:p>
          <a:p>
            <a:pPr lvl="2"/>
            <a:r>
              <a:rPr lang="en-US" dirty="0"/>
              <a:t>We may need to extend Aristotle’s notion of reasoning</a:t>
            </a:r>
          </a:p>
          <a:p>
            <a:r>
              <a:rPr lang="en-US" dirty="0"/>
              <a:t>There is a lot more to  cognitive behavior than induction. </a:t>
            </a:r>
          </a:p>
          <a:p>
            <a:pPr lvl="1"/>
            <a:r>
              <a:rPr lang="en-US" dirty="0"/>
              <a:t>The notion of generalization is not a mystery any more</a:t>
            </a:r>
          </a:p>
          <a:p>
            <a:pPr lvl="2"/>
            <a:r>
              <a:rPr lang="en-US" dirty="0"/>
              <a:t>We have mathematical theories for it </a:t>
            </a:r>
          </a:p>
          <a:p>
            <a:pPr lvl="2"/>
            <a:r>
              <a:rPr lang="en-US" dirty="0"/>
              <a:t>Measure performance relative to the same distribution; computational feasibility &amp; error control; </a:t>
            </a:r>
          </a:p>
          <a:p>
            <a:r>
              <a:rPr lang="en-US" dirty="0"/>
              <a:t>Reasoning, too, is a major component of cognition. </a:t>
            </a:r>
          </a:p>
          <a:p>
            <a:pPr lvl="1"/>
            <a:r>
              <a:rPr lang="en-US" dirty="0"/>
              <a:t>It’s essential in order to support larger leaps</a:t>
            </a:r>
          </a:p>
          <a:p>
            <a:pPr lvl="1"/>
            <a:r>
              <a:rPr lang="en-US" dirty="0"/>
              <a:t>A unified formulation of learning &amp; reasoning will need to </a:t>
            </a:r>
          </a:p>
          <a:p>
            <a:pPr lvl="2"/>
            <a:r>
              <a:rPr lang="en-US" dirty="0"/>
              <a:t>Account for acquiring and incorporating knowledge </a:t>
            </a:r>
          </a:p>
          <a:p>
            <a:pPr lvl="2"/>
            <a:r>
              <a:rPr lang="en-US" dirty="0"/>
              <a:t>Figure out ways to put “components” together</a:t>
            </a:r>
          </a:p>
          <a:p>
            <a:pPr lvl="2"/>
            <a:r>
              <a:rPr lang="en-US" dirty="0"/>
              <a:t>Deal with inconsistencies (by moving to “small worlds”?)</a:t>
            </a:r>
          </a:p>
        </p:txBody>
      </p:sp>
      <p:sp>
        <p:nvSpPr>
          <p:cNvPr id="4" name="Slide Number Placeholder 3">
            <a:extLst>
              <a:ext uri="{FF2B5EF4-FFF2-40B4-BE49-F238E27FC236}">
                <a16:creationId xmlns:a16="http://schemas.microsoft.com/office/drawing/2014/main" id="{88F845AE-2566-4D8B-8FCB-CC856E30BABE}"/>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17</a:t>
            </a:fld>
            <a:endParaRPr lang="en-US"/>
          </a:p>
        </p:txBody>
      </p:sp>
      <p:pic>
        <p:nvPicPr>
          <p:cNvPr id="5" name="Picture 2" descr="Aristotle">
            <a:extLst>
              <a:ext uri="{FF2B5EF4-FFF2-40B4-BE49-F238E27FC236}">
                <a16:creationId xmlns:a16="http://schemas.microsoft.com/office/drawing/2014/main" id="{F18EB181-89E8-48BC-AD4E-225DD2C18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2417" y="1121229"/>
            <a:ext cx="2935585" cy="1761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heck Mark PNG Images &amp; PSDs for Download | PixelSquid - S11184536A">
            <a:extLst>
              <a:ext uri="{FF2B5EF4-FFF2-40B4-BE49-F238E27FC236}">
                <a16:creationId xmlns:a16="http://schemas.microsoft.com/office/drawing/2014/main" id="{22AD4B43-E16D-49A0-922A-C1296511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3218274"/>
            <a:ext cx="946507" cy="946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Question Mark Response - Free image on Pixabay">
            <a:extLst>
              <a:ext uri="{FF2B5EF4-FFF2-40B4-BE49-F238E27FC236}">
                <a16:creationId xmlns:a16="http://schemas.microsoft.com/office/drawing/2014/main" id="{C66084D5-AC42-40B3-8DD7-E46C79B1D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98" y="4975809"/>
            <a:ext cx="629653" cy="6296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186F68-6BD4-4CF4-8924-80550F215F75}"/>
              </a:ext>
            </a:extLst>
          </p:cNvPr>
          <p:cNvSpPr txBox="1"/>
          <p:nvPr/>
        </p:nvSpPr>
        <p:spPr>
          <a:xfrm>
            <a:off x="8439150" y="3202720"/>
            <a:ext cx="3648075" cy="2769989"/>
          </a:xfrm>
          <a:prstGeom prst="rect">
            <a:avLst/>
          </a:prstGeom>
          <a:solidFill>
            <a:schemeClr val="bg1">
              <a:lumMod val="95000"/>
            </a:schemeClr>
          </a:solidFill>
          <a:ln>
            <a:solidFill>
              <a:srgbClr val="3366CC"/>
            </a:solidFill>
          </a:ln>
        </p:spPr>
        <p:txBody>
          <a:bodyPr wrap="square">
            <a:spAutoFit/>
          </a:bodyPr>
          <a:lstStyle/>
          <a:p>
            <a:r>
              <a:rPr lang="en-US" sz="2000" dirty="0">
                <a:solidFill>
                  <a:srgbClr val="3366CC"/>
                </a:solidFill>
              </a:rPr>
              <a:t>Not a new set of questions </a:t>
            </a:r>
            <a:r>
              <a:rPr lang="en-US" sz="1400" dirty="0"/>
              <a:t>[Khardon &amp; Roth, </a:t>
            </a:r>
            <a:r>
              <a:rPr lang="en-US" sz="1400" b="1" dirty="0">
                <a:solidFill>
                  <a:srgbClr val="3366CC"/>
                </a:solidFill>
              </a:rPr>
              <a:t>Learning to Reason</a:t>
            </a:r>
            <a:r>
              <a:rPr lang="en-US" sz="1400" dirty="0"/>
              <a:t>, JACM’96]</a:t>
            </a:r>
          </a:p>
          <a:p>
            <a:pPr marL="285750" indent="-285750">
              <a:buFont typeface="Arial" panose="020B0604020202020204" pitchFamily="34" charset="0"/>
              <a:buChar char="•"/>
            </a:pPr>
            <a:r>
              <a:rPr lang="en-US" sz="2000" dirty="0"/>
              <a:t>Showed, in a formal way, the advantages of joint learning &amp; reasoning </a:t>
            </a:r>
          </a:p>
          <a:p>
            <a:pPr marL="285750" indent="-285750">
              <a:buFont typeface="Arial" panose="020B0604020202020204" pitchFamily="34" charset="0"/>
              <a:buChar char="•"/>
            </a:pPr>
            <a:r>
              <a:rPr lang="en-US" sz="2000" dirty="0"/>
              <a:t>But, we also need to </a:t>
            </a:r>
            <a:r>
              <a:rPr lang="en-US" sz="2000" dirty="0">
                <a:solidFill>
                  <a:srgbClr val="3366CC"/>
                </a:solidFill>
              </a:rPr>
              <a:t>decouple </a:t>
            </a:r>
            <a:r>
              <a:rPr lang="en-US" sz="2000" dirty="0"/>
              <a:t>learning from reasoning</a:t>
            </a:r>
            <a:r>
              <a:rPr lang="en-US" sz="2000" dirty="0">
                <a:solidFill>
                  <a:srgbClr val="3366CC"/>
                </a:solidFill>
              </a:rPr>
              <a:t>, de-compose</a:t>
            </a:r>
            <a:r>
              <a:rPr lang="en-US" sz="2000" dirty="0"/>
              <a:t>, and </a:t>
            </a:r>
            <a:r>
              <a:rPr lang="en-US" sz="2000" dirty="0">
                <a:solidFill>
                  <a:srgbClr val="3366CC"/>
                </a:solidFill>
              </a:rPr>
              <a:t>compose</a:t>
            </a:r>
          </a:p>
          <a:p>
            <a:pPr marL="285750" indent="-285750">
              <a:buFont typeface="Arial" panose="020B0604020202020204" pitchFamily="34" charset="0"/>
              <a:buChar char="•"/>
            </a:pPr>
            <a:r>
              <a:rPr lang="en-US" sz="2000" dirty="0"/>
              <a:t>And</a:t>
            </a:r>
            <a:r>
              <a:rPr lang="en-US" sz="2000" dirty="0">
                <a:solidFill>
                  <a:srgbClr val="3366CC"/>
                </a:solidFill>
              </a:rPr>
              <a:t> incorporate knowledge</a:t>
            </a:r>
          </a:p>
        </p:txBody>
      </p:sp>
    </p:spTree>
    <p:extLst>
      <p:ext uri="{BB962C8B-B14F-4D97-AF65-F5344CB8AC3E}">
        <p14:creationId xmlns:p14="http://schemas.microsoft.com/office/powerpoint/2010/main" val="42754694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25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25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1DA1-3E41-4198-B7FA-6AE89079C42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8AF42E-13D5-4025-9315-8F1616EFAE3F}"/>
              </a:ext>
            </a:extLst>
          </p:cNvPr>
          <p:cNvSpPr>
            <a:spLocks noGrp="1"/>
          </p:cNvSpPr>
          <p:nvPr>
            <p:ph idx="1"/>
          </p:nvPr>
        </p:nvSpPr>
        <p:spPr/>
        <p:txBody>
          <a:bodyPr/>
          <a:lstStyle/>
          <a:p>
            <a:pPr marL="0" indent="0" algn="ctr">
              <a:buNone/>
            </a:pPr>
            <a:endParaRPr lang="en-US" sz="3600" dirty="0"/>
          </a:p>
          <a:p>
            <a:pPr marL="0" indent="0" algn="ctr">
              <a:buNone/>
            </a:pPr>
            <a:endParaRPr lang="en-US" sz="3600" dirty="0"/>
          </a:p>
          <a:p>
            <a:pPr marL="0" indent="0" algn="ctr">
              <a:buNone/>
            </a:pPr>
            <a:endParaRPr lang="en-US" sz="3600" dirty="0"/>
          </a:p>
          <a:p>
            <a:pPr marL="0" indent="0" algn="ctr">
              <a:buNone/>
            </a:pPr>
            <a:r>
              <a:rPr lang="en-US" sz="3600" dirty="0"/>
              <a:t>Knowledge is Key</a:t>
            </a:r>
          </a:p>
        </p:txBody>
      </p:sp>
      <p:sp>
        <p:nvSpPr>
          <p:cNvPr id="4" name="Slide Number Placeholder 3">
            <a:extLst>
              <a:ext uri="{FF2B5EF4-FFF2-40B4-BE49-F238E27FC236}">
                <a16:creationId xmlns:a16="http://schemas.microsoft.com/office/drawing/2014/main" id="{FD589F9A-5754-4C55-B625-68B5185C063F}"/>
              </a:ext>
            </a:extLst>
          </p:cNvPr>
          <p:cNvSpPr>
            <a:spLocks noGrp="1"/>
          </p:cNvSpPr>
          <p:nvPr>
            <p:ph type="sldNum" sz="quarter" idx="11"/>
          </p:nvPr>
        </p:nvSpPr>
        <p:spPr/>
        <p:txBody>
          <a:bodyPr/>
          <a:lstStyle/>
          <a:p>
            <a:fld id="{BDF588C3-71D6-5D45-B118-1C664482E1C2}" type="slidenum">
              <a:rPr lang="en-US" smtClean="0"/>
              <a:t>18</a:t>
            </a:fld>
            <a:endParaRPr lang="en-US"/>
          </a:p>
        </p:txBody>
      </p:sp>
    </p:spTree>
    <p:extLst>
      <p:ext uri="{BB962C8B-B14F-4D97-AF65-F5344CB8AC3E}">
        <p14:creationId xmlns:p14="http://schemas.microsoft.com/office/powerpoint/2010/main" val="1679989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D403D-69DD-4AC9-AB9A-475A6EC279E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B9B6CB56-4D3E-4161-BB5B-91175581533A}"/>
              </a:ext>
            </a:extLst>
          </p:cNvPr>
          <p:cNvSpPr>
            <a:spLocks noGrp="1"/>
          </p:cNvSpPr>
          <p:nvPr>
            <p:ph idx="1"/>
          </p:nvPr>
        </p:nvSpPr>
        <p:spPr/>
        <p:txBody>
          <a:bodyPr/>
          <a:lstStyle/>
          <a:p>
            <a:r>
              <a:rPr lang="en-US" sz="2000" dirty="0"/>
              <a:t>In </a:t>
            </a:r>
            <a:r>
              <a:rPr lang="en-US" sz="2000" dirty="0" err="1">
                <a:solidFill>
                  <a:srgbClr val="3366CC"/>
                </a:solidFill>
              </a:rPr>
              <a:t>Yokne’am</a:t>
            </a:r>
            <a:r>
              <a:rPr lang="en-US" sz="2000" dirty="0">
                <a:solidFill>
                  <a:srgbClr val="3366CC"/>
                </a:solidFill>
              </a:rPr>
              <a:t>, </a:t>
            </a:r>
            <a:r>
              <a:rPr lang="en-US" sz="2000" dirty="0"/>
              <a:t>	at what month of the year is the longest day?</a:t>
            </a:r>
          </a:p>
          <a:p>
            <a:endParaRPr lang="en-US" sz="2000" dirty="0"/>
          </a:p>
          <a:p>
            <a:endParaRPr lang="en-US" sz="2000" dirty="0"/>
          </a:p>
          <a:p>
            <a:r>
              <a:rPr lang="en-US" sz="2000" dirty="0"/>
              <a:t>In </a:t>
            </a:r>
            <a:r>
              <a:rPr lang="en-US" sz="2000" dirty="0">
                <a:solidFill>
                  <a:srgbClr val="3366CC"/>
                </a:solidFill>
              </a:rPr>
              <a:t>New York State</a:t>
            </a:r>
            <a:r>
              <a:rPr lang="en-US" sz="2000" dirty="0"/>
              <a:t>, at what month of the year is the longest day?</a:t>
            </a:r>
          </a:p>
          <a:p>
            <a:pPr lvl="1"/>
            <a:endParaRPr lang="en-US" sz="1800" dirty="0"/>
          </a:p>
          <a:p>
            <a:pPr lvl="1"/>
            <a:endParaRPr lang="en-US" sz="1800" dirty="0"/>
          </a:p>
          <a:p>
            <a:r>
              <a:rPr lang="en-US" sz="2000" dirty="0"/>
              <a:t>In </a:t>
            </a:r>
            <a:r>
              <a:rPr lang="en-US" sz="2000" dirty="0">
                <a:solidFill>
                  <a:srgbClr val="3366CC"/>
                </a:solidFill>
              </a:rPr>
              <a:t>Boston</a:t>
            </a:r>
            <a:r>
              <a:rPr lang="en-US" sz="2000" dirty="0">
                <a:solidFill>
                  <a:srgbClr val="0000FF"/>
                </a:solidFill>
              </a:rPr>
              <a:t>, 	</a:t>
            </a:r>
            <a:r>
              <a:rPr lang="en-US" sz="2000" dirty="0"/>
              <a:t>	at what month of the year is the longest day?</a:t>
            </a:r>
          </a:p>
          <a:p>
            <a:endParaRPr lang="en-US" sz="2000" dirty="0"/>
          </a:p>
          <a:p>
            <a:r>
              <a:rPr lang="en-US" sz="2000" dirty="0"/>
              <a:t>In </a:t>
            </a:r>
            <a:r>
              <a:rPr lang="en-US" sz="2000" dirty="0">
                <a:solidFill>
                  <a:srgbClr val="3366CC"/>
                </a:solidFill>
              </a:rPr>
              <a:t>Malborne</a:t>
            </a:r>
            <a:r>
              <a:rPr lang="en-US" sz="2000" dirty="0"/>
              <a:t>, 	at what month of the year is the longest day?</a:t>
            </a:r>
          </a:p>
          <a:p>
            <a:endParaRPr lang="en-US" sz="2000" dirty="0"/>
          </a:p>
          <a:p>
            <a:r>
              <a:rPr lang="en-US" sz="2000" dirty="0"/>
              <a:t>We don’t have a generalization theory here, since the examples are not “similar”</a:t>
            </a:r>
          </a:p>
          <a:p>
            <a:pPr lvl="1"/>
            <a:r>
              <a:rPr lang="en-US" sz="1800" dirty="0"/>
              <a:t>But they are</a:t>
            </a:r>
          </a:p>
          <a:p>
            <a:r>
              <a:rPr lang="en-US" sz="2000" dirty="0"/>
              <a:t>The relevant knowledge is out there. </a:t>
            </a:r>
          </a:p>
          <a:p>
            <a:pPr lvl="1"/>
            <a:r>
              <a:rPr lang="en-US" sz="1600" dirty="0"/>
              <a:t>We know many things about NY, Boston, etc.; how do we quickly figure out the relevant piece of knowledge?</a:t>
            </a:r>
          </a:p>
          <a:p>
            <a:pPr lvl="1"/>
            <a:r>
              <a:rPr lang="en-US" sz="1600" dirty="0"/>
              <a:t>We cannot learn directly from these example – </a:t>
            </a:r>
          </a:p>
          <a:p>
            <a:pPr lvl="1"/>
            <a:endParaRPr lang="en-US" sz="1800" dirty="0"/>
          </a:p>
          <a:p>
            <a:pPr marL="0" indent="0">
              <a:buNone/>
            </a:pPr>
            <a:endParaRPr lang="en-US" sz="2000" dirty="0"/>
          </a:p>
          <a:p>
            <a:pPr lvl="1"/>
            <a:endParaRPr lang="en-US" sz="1800" dirty="0"/>
          </a:p>
        </p:txBody>
      </p:sp>
      <p:sp>
        <p:nvSpPr>
          <p:cNvPr id="4" name="Slide Number Placeholder 3">
            <a:extLst>
              <a:ext uri="{FF2B5EF4-FFF2-40B4-BE49-F238E27FC236}">
                <a16:creationId xmlns:a16="http://schemas.microsoft.com/office/drawing/2014/main" id="{029E691B-9428-404D-96C1-DBC4AB617CE6}"/>
              </a:ext>
            </a:extLst>
          </p:cNvPr>
          <p:cNvSpPr>
            <a:spLocks noGrp="1"/>
          </p:cNvSpPr>
          <p:nvPr>
            <p:ph type="sldNum" sz="quarter" idx="11"/>
          </p:nvPr>
        </p:nvSpPr>
        <p:spPr/>
        <p:txBody>
          <a:bodyPr/>
          <a:lstStyle/>
          <a:p>
            <a:fld id="{BDF588C3-71D6-5D45-B118-1C664482E1C2}" type="slidenum">
              <a:rPr lang="en-US" smtClean="0"/>
              <a:t>19</a:t>
            </a:fld>
            <a:endParaRPr lang="en-US"/>
          </a:p>
        </p:txBody>
      </p:sp>
      <p:sp>
        <p:nvSpPr>
          <p:cNvPr id="6" name="Arrow: Right 5">
            <a:extLst>
              <a:ext uri="{FF2B5EF4-FFF2-40B4-BE49-F238E27FC236}">
                <a16:creationId xmlns:a16="http://schemas.microsoft.com/office/drawing/2014/main" id="{6DD15AE0-AC65-435B-BF08-89EC62C8669B}"/>
              </a:ext>
            </a:extLst>
          </p:cNvPr>
          <p:cNvSpPr/>
          <p:nvPr/>
        </p:nvSpPr>
        <p:spPr>
          <a:xfrm rot="5400000">
            <a:off x="1767841" y="2940316"/>
            <a:ext cx="73152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8" name="TextBox 7">
            <a:extLst>
              <a:ext uri="{FF2B5EF4-FFF2-40B4-BE49-F238E27FC236}">
                <a16:creationId xmlns:a16="http://schemas.microsoft.com/office/drawing/2014/main" id="{E685CD3A-D8E7-49CD-8015-C69F8B6B5329}"/>
              </a:ext>
            </a:extLst>
          </p:cNvPr>
          <p:cNvSpPr txBox="1"/>
          <p:nvPr/>
        </p:nvSpPr>
        <p:spPr>
          <a:xfrm>
            <a:off x="2430780" y="1780647"/>
            <a:ext cx="4129677" cy="369332"/>
          </a:xfrm>
          <a:prstGeom prst="rect">
            <a:avLst/>
          </a:prstGeom>
          <a:solidFill>
            <a:schemeClr val="bg1">
              <a:lumMod val="95000"/>
            </a:schemeClr>
          </a:solidFill>
          <a:ln>
            <a:solidFill>
              <a:schemeClr val="accent1"/>
            </a:solidFill>
          </a:ln>
        </p:spPr>
        <p:txBody>
          <a:bodyPr wrap="square">
            <a:spAutoFit/>
          </a:bodyPr>
          <a:lstStyle/>
          <a:p>
            <a:pPr algn="ctr"/>
            <a:r>
              <a:rPr lang="en-US" dirty="0"/>
              <a:t>You probably don’t know the answer</a:t>
            </a:r>
          </a:p>
        </p:txBody>
      </p:sp>
      <p:sp>
        <p:nvSpPr>
          <p:cNvPr id="9" name="Arrow: Right 8">
            <a:extLst>
              <a:ext uri="{FF2B5EF4-FFF2-40B4-BE49-F238E27FC236}">
                <a16:creationId xmlns:a16="http://schemas.microsoft.com/office/drawing/2014/main" id="{274BD41D-DAAE-4492-9A6F-EEE517F25C83}"/>
              </a:ext>
            </a:extLst>
          </p:cNvPr>
          <p:cNvSpPr/>
          <p:nvPr/>
        </p:nvSpPr>
        <p:spPr>
          <a:xfrm rot="5400000">
            <a:off x="1905001" y="3799788"/>
            <a:ext cx="457200" cy="326572"/>
          </a:xfrm>
          <a:prstGeom prst="right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4098" name="Picture 2" descr="What is a Hemisphere? | Twinkl Teaching Wiki">
            <a:extLst>
              <a:ext uri="{FF2B5EF4-FFF2-40B4-BE49-F238E27FC236}">
                <a16:creationId xmlns:a16="http://schemas.microsoft.com/office/drawing/2014/main" id="{1F26BC96-93BD-4C4C-A5E8-1E742554F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685" y="1206414"/>
            <a:ext cx="3457575" cy="337241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6885461-8AC6-4436-A471-6B37DB924428}"/>
              </a:ext>
            </a:extLst>
          </p:cNvPr>
          <p:cNvSpPr/>
          <p:nvPr/>
        </p:nvSpPr>
        <p:spPr>
          <a:xfrm rot="3016169">
            <a:off x="8875395" y="1685231"/>
            <a:ext cx="876300" cy="291194"/>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5465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0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45074" y="1066800"/>
            <a:ext cx="9101852" cy="5669280"/>
          </a:xfrm>
          <a:prstGeom prst="rect">
            <a:avLst/>
          </a:prstGeom>
        </p:spPr>
      </p:pic>
      <p:sp>
        <p:nvSpPr>
          <p:cNvPr id="2" name="Title 1"/>
          <p:cNvSpPr>
            <a:spLocks noGrp="1"/>
          </p:cNvSpPr>
          <p:nvPr>
            <p:ph type="title"/>
          </p:nvPr>
        </p:nvSpPr>
        <p:spPr/>
        <p:txBody>
          <a:bodyPr/>
          <a:lstStyle/>
          <a:p>
            <a:r>
              <a:rPr lang="en-US" dirty="0"/>
              <a:t>Cognitive Computation Group: What We Do</a:t>
            </a:r>
          </a:p>
        </p:txBody>
      </p:sp>
      <p:sp>
        <p:nvSpPr>
          <p:cNvPr id="18" name="Content Placeholder 17"/>
          <p:cNvSpPr>
            <a:spLocks noGrp="1"/>
          </p:cNvSpPr>
          <p:nvPr>
            <p:ph idx="1"/>
          </p:nvPr>
        </p:nvSpPr>
        <p:spPr/>
        <p:txBody>
          <a:bodyPr/>
          <a:lstStyle/>
          <a:p>
            <a:endParaRPr lang="en-US" dirty="0"/>
          </a:p>
        </p:txBody>
      </p:sp>
      <p:sp>
        <p:nvSpPr>
          <p:cNvPr id="7" name="TextBox 6"/>
          <p:cNvSpPr txBox="1"/>
          <p:nvPr/>
        </p:nvSpPr>
        <p:spPr>
          <a:xfrm>
            <a:off x="6511986" y="4538245"/>
            <a:ext cx="1632856"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Representation</a:t>
            </a:r>
          </a:p>
        </p:txBody>
      </p:sp>
      <p:sp>
        <p:nvSpPr>
          <p:cNvPr id="8" name="TextBox 7"/>
          <p:cNvSpPr txBox="1"/>
          <p:nvPr/>
        </p:nvSpPr>
        <p:spPr>
          <a:xfrm>
            <a:off x="2266763" y="254606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 to Reason</a:t>
            </a:r>
          </a:p>
        </p:txBody>
      </p:sp>
      <p:sp>
        <p:nvSpPr>
          <p:cNvPr id="9" name="TextBox 8"/>
          <p:cNvSpPr txBox="1"/>
          <p:nvPr/>
        </p:nvSpPr>
        <p:spPr>
          <a:xfrm>
            <a:off x="4449000" y="2546067"/>
            <a:ext cx="1283350" cy="1200329"/>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Learning</a:t>
            </a:r>
          </a:p>
          <a:p>
            <a:pPr algn="ctr"/>
            <a:r>
              <a:rPr lang="en-US" dirty="0">
                <a:solidFill>
                  <a:srgbClr val="000080"/>
                </a:solidFill>
              </a:rPr>
              <a:t>with Incidental Supervision</a:t>
            </a:r>
            <a:endParaRPr lang="en-US" dirty="0">
              <a:solidFill>
                <a:srgbClr val="000080"/>
              </a:solidFill>
              <a:latin typeface="+mn-lt"/>
            </a:endParaRPr>
          </a:p>
        </p:txBody>
      </p:sp>
      <p:sp>
        <p:nvSpPr>
          <p:cNvPr id="10" name="TextBox 9"/>
          <p:cNvSpPr txBox="1"/>
          <p:nvPr/>
        </p:nvSpPr>
        <p:spPr>
          <a:xfrm>
            <a:off x="8144842" y="1515070"/>
            <a:ext cx="1600200"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Natural Language Understanding</a:t>
            </a:r>
          </a:p>
        </p:txBody>
      </p:sp>
      <p:sp>
        <p:nvSpPr>
          <p:cNvPr id="11" name="TextBox 10"/>
          <p:cNvSpPr txBox="1"/>
          <p:nvPr/>
        </p:nvSpPr>
        <p:spPr>
          <a:xfrm>
            <a:off x="3775306" y="5443313"/>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Grounding</a:t>
            </a:r>
          </a:p>
        </p:txBody>
      </p:sp>
      <p:sp>
        <p:nvSpPr>
          <p:cNvPr id="12" name="TextBox 11"/>
          <p:cNvSpPr txBox="1"/>
          <p:nvPr/>
        </p:nvSpPr>
        <p:spPr>
          <a:xfrm>
            <a:off x="5320380" y="5438587"/>
            <a:ext cx="1143000"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Psycho-linguistics</a:t>
            </a:r>
          </a:p>
        </p:txBody>
      </p:sp>
      <p:sp>
        <p:nvSpPr>
          <p:cNvPr id="13" name="TextBox 12"/>
          <p:cNvSpPr txBox="1"/>
          <p:nvPr/>
        </p:nvSpPr>
        <p:spPr>
          <a:xfrm>
            <a:off x="8556669" y="4586901"/>
            <a:ext cx="2077357" cy="923330"/>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Navigating</a:t>
            </a:r>
          </a:p>
          <a:p>
            <a:pPr algn="ctr"/>
            <a:r>
              <a:rPr lang="en-US" dirty="0">
                <a:solidFill>
                  <a:srgbClr val="000080"/>
                </a:solidFill>
                <a:latin typeface="+mn-lt"/>
              </a:rPr>
              <a:t>Information Pollution</a:t>
            </a:r>
          </a:p>
        </p:txBody>
      </p:sp>
      <p:sp>
        <p:nvSpPr>
          <p:cNvPr id="14" name="TextBox 13"/>
          <p:cNvSpPr txBox="1"/>
          <p:nvPr/>
        </p:nvSpPr>
        <p:spPr>
          <a:xfrm>
            <a:off x="6419850" y="2975890"/>
            <a:ext cx="1219200" cy="369332"/>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latin typeface="+mn-lt"/>
              </a:rPr>
              <a:t>Interaction</a:t>
            </a:r>
          </a:p>
        </p:txBody>
      </p:sp>
      <p:sp>
        <p:nvSpPr>
          <p:cNvPr id="19" name="Slide Number Placeholder 18"/>
          <p:cNvSpPr>
            <a:spLocks noGrp="1"/>
          </p:cNvSpPr>
          <p:nvPr>
            <p:ph type="sldNum" sz="quarter" idx="11"/>
          </p:nvPr>
        </p:nvSpPr>
        <p:spPr/>
        <p:txBody>
          <a:bodyPr/>
          <a:lstStyle/>
          <a:p>
            <a:fld id="{BDF588C3-71D6-5D45-B118-1C664482E1C2}" type="slidenum">
              <a:rPr lang="en-US" smtClean="0"/>
              <a:t>2</a:t>
            </a:fld>
            <a:endParaRPr lang="en-US" dirty="0"/>
          </a:p>
        </p:txBody>
      </p:sp>
      <p:sp>
        <p:nvSpPr>
          <p:cNvPr id="17" name="TextBox 16">
            <a:extLst>
              <a:ext uri="{FF2B5EF4-FFF2-40B4-BE49-F238E27FC236}">
                <a16:creationId xmlns:a16="http://schemas.microsoft.com/office/drawing/2014/main" id="{C90C6D30-FB57-4AAB-9543-A18FF4B92A90}"/>
              </a:ext>
            </a:extLst>
          </p:cNvPr>
          <p:cNvSpPr txBox="1"/>
          <p:nvPr/>
        </p:nvSpPr>
        <p:spPr>
          <a:xfrm>
            <a:off x="8556670" y="2488362"/>
            <a:ext cx="2090256" cy="2031325"/>
          </a:xfrm>
          <a:prstGeom prst="rect">
            <a:avLst/>
          </a:prstGeom>
          <a:solidFill>
            <a:srgbClr val="FAE1AF"/>
          </a:solidFill>
          <a:ln w="19050">
            <a:solidFill>
              <a:srgbClr val="A7001B"/>
            </a:solidFill>
          </a:ln>
        </p:spPr>
        <p:txBody>
          <a:bodyPr wrap="square" rtlCol="0">
            <a:spAutoFit/>
          </a:bodyPr>
          <a:lstStyle/>
          <a:p>
            <a:pPr marL="171450" indent="-171450">
              <a:buFont typeface="Arial" panose="020B0604020202020204" pitchFamily="34" charset="0"/>
              <a:buChar char="•"/>
            </a:pPr>
            <a:r>
              <a:rPr lang="en-US" sz="1400" dirty="0">
                <a:solidFill>
                  <a:srgbClr val="000080"/>
                </a:solidFill>
              </a:rPr>
              <a:t>Events: Time, Quantities, Spatial</a:t>
            </a:r>
          </a:p>
          <a:p>
            <a:pPr marL="171450" indent="-171450">
              <a:buFont typeface="Arial" panose="020B0604020202020204" pitchFamily="34" charset="0"/>
              <a:buChar char="•"/>
            </a:pPr>
            <a:r>
              <a:rPr lang="en-US" sz="1400" dirty="0">
                <a:solidFill>
                  <a:srgbClr val="000080"/>
                </a:solidFill>
              </a:rPr>
              <a:t>Semantic Typing</a:t>
            </a:r>
          </a:p>
          <a:p>
            <a:pPr marL="171450" indent="-171450">
              <a:buFont typeface="Arial" panose="020B0604020202020204" pitchFamily="34" charset="0"/>
              <a:buChar char="•"/>
            </a:pPr>
            <a:r>
              <a:rPr lang="en-US" sz="1400" dirty="0">
                <a:solidFill>
                  <a:srgbClr val="000080"/>
                </a:solidFill>
              </a:rPr>
              <a:t>Information Extraction</a:t>
            </a:r>
          </a:p>
          <a:p>
            <a:pPr marL="171450" indent="-171450">
              <a:buFont typeface="Arial" panose="020B0604020202020204" pitchFamily="34" charset="0"/>
              <a:buChar char="•"/>
            </a:pPr>
            <a:r>
              <a:rPr lang="en-US" sz="1400" dirty="0">
                <a:solidFill>
                  <a:srgbClr val="000080"/>
                </a:solidFill>
              </a:rPr>
              <a:t>Linking</a:t>
            </a:r>
          </a:p>
          <a:p>
            <a:pPr marL="171450" indent="-171450">
              <a:buFont typeface="Arial" panose="020B0604020202020204" pitchFamily="34" charset="0"/>
              <a:buChar char="•"/>
            </a:pPr>
            <a:r>
              <a:rPr lang="en-US" sz="1400" dirty="0">
                <a:solidFill>
                  <a:srgbClr val="000080"/>
                </a:solidFill>
              </a:rPr>
              <a:t>Entailment/QA</a:t>
            </a:r>
          </a:p>
          <a:p>
            <a:pPr marL="171450" indent="-171450">
              <a:buFont typeface="Arial" panose="020B0604020202020204" pitchFamily="34" charset="0"/>
              <a:buChar char="•"/>
            </a:pPr>
            <a:r>
              <a:rPr lang="en-US" sz="1400" dirty="0">
                <a:solidFill>
                  <a:srgbClr val="000080"/>
                </a:solidFill>
              </a:rPr>
              <a:t>Summarization</a:t>
            </a:r>
          </a:p>
          <a:p>
            <a:pPr marL="171450" indent="-171450">
              <a:buFont typeface="Arial" panose="020B0604020202020204" pitchFamily="34" charset="0"/>
              <a:buChar char="•"/>
            </a:pPr>
            <a:r>
              <a:rPr lang="en-US" sz="1400" dirty="0">
                <a:solidFill>
                  <a:srgbClr val="000080"/>
                </a:solidFill>
              </a:rPr>
              <a:t>ESL</a:t>
            </a:r>
          </a:p>
          <a:p>
            <a:pPr marL="171450" indent="-171450">
              <a:buFont typeface="Arial" panose="020B0604020202020204" pitchFamily="34" charset="0"/>
              <a:buChar char="•"/>
            </a:pPr>
            <a:r>
              <a:rPr lang="en-US" sz="1400" dirty="0">
                <a:solidFill>
                  <a:srgbClr val="000080"/>
                </a:solidFill>
              </a:rPr>
              <a:t>Multi-Lingual NLP</a:t>
            </a:r>
          </a:p>
        </p:txBody>
      </p:sp>
      <p:sp>
        <p:nvSpPr>
          <p:cNvPr id="20" name="TextBox 19">
            <a:extLst>
              <a:ext uri="{FF2B5EF4-FFF2-40B4-BE49-F238E27FC236}">
                <a16:creationId xmlns:a16="http://schemas.microsoft.com/office/drawing/2014/main" id="{7431E69B-7DE0-4534-910A-2E62265ED450}"/>
              </a:ext>
            </a:extLst>
          </p:cNvPr>
          <p:cNvSpPr txBox="1"/>
          <p:nvPr/>
        </p:nvSpPr>
        <p:spPr>
          <a:xfrm>
            <a:off x="6855496" y="4946725"/>
            <a:ext cx="1567108" cy="461665"/>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Continuous, Symbolic,</a:t>
            </a:r>
          </a:p>
          <a:p>
            <a:r>
              <a:rPr lang="en-US" sz="1200" dirty="0">
                <a:solidFill>
                  <a:srgbClr val="000080"/>
                </a:solidFill>
              </a:rPr>
              <a:t>Multilingual </a:t>
            </a:r>
            <a:endParaRPr lang="en-US" dirty="0">
              <a:solidFill>
                <a:srgbClr val="000080"/>
              </a:solidFill>
              <a:latin typeface="+mn-lt"/>
            </a:endParaRPr>
          </a:p>
        </p:txBody>
      </p:sp>
      <p:sp>
        <p:nvSpPr>
          <p:cNvPr id="25" name="Explosion 1 3">
            <a:extLst>
              <a:ext uri="{FF2B5EF4-FFF2-40B4-BE49-F238E27FC236}">
                <a16:creationId xmlns:a16="http://schemas.microsoft.com/office/drawing/2014/main" id="{D7685E18-9822-4AAC-9149-6187A578DD65}"/>
              </a:ext>
            </a:extLst>
          </p:cNvPr>
          <p:cNvSpPr/>
          <p:nvPr/>
        </p:nvSpPr>
        <p:spPr>
          <a:xfrm>
            <a:off x="4528295" y="2623275"/>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1 3">
            <a:extLst>
              <a:ext uri="{FF2B5EF4-FFF2-40B4-BE49-F238E27FC236}">
                <a16:creationId xmlns:a16="http://schemas.microsoft.com/office/drawing/2014/main" id="{F801EBAD-D1B4-41EE-8CD3-774996EE3E47}"/>
              </a:ext>
            </a:extLst>
          </p:cNvPr>
          <p:cNvSpPr/>
          <p:nvPr/>
        </p:nvSpPr>
        <p:spPr>
          <a:xfrm>
            <a:off x="8599366" y="2547538"/>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FBBC377-2404-48D1-BFB3-CBE742C73F0A}"/>
              </a:ext>
            </a:extLst>
          </p:cNvPr>
          <p:cNvSpPr txBox="1"/>
          <p:nvPr/>
        </p:nvSpPr>
        <p:spPr>
          <a:xfrm>
            <a:off x="2423082" y="3230387"/>
            <a:ext cx="1178970" cy="276999"/>
          </a:xfrm>
          <a:prstGeom prst="rect">
            <a:avLst/>
          </a:prstGeom>
          <a:solidFill>
            <a:srgbClr val="FAE1AF"/>
          </a:solidFill>
          <a:ln w="19050">
            <a:solidFill>
              <a:srgbClr val="A7001B"/>
            </a:solidFill>
          </a:ln>
        </p:spPr>
        <p:txBody>
          <a:bodyPr wrap="square" rtlCol="0">
            <a:spAutoFit/>
          </a:bodyPr>
          <a:lstStyle/>
          <a:p>
            <a:r>
              <a:rPr lang="en-US" sz="1200" dirty="0">
                <a:solidFill>
                  <a:srgbClr val="000080"/>
                </a:solidFill>
              </a:rPr>
              <a:t>Common Sense</a:t>
            </a:r>
            <a:endParaRPr lang="en-US" dirty="0">
              <a:solidFill>
                <a:srgbClr val="000080"/>
              </a:solidFill>
              <a:latin typeface="+mn-lt"/>
            </a:endParaRPr>
          </a:p>
        </p:txBody>
      </p:sp>
      <p:sp>
        <p:nvSpPr>
          <p:cNvPr id="21" name="TextBox 20">
            <a:extLst>
              <a:ext uri="{FF2B5EF4-FFF2-40B4-BE49-F238E27FC236}">
                <a16:creationId xmlns:a16="http://schemas.microsoft.com/office/drawing/2014/main" id="{46790B8B-E2A9-4E72-9BFB-2B9D281A9F09}"/>
              </a:ext>
            </a:extLst>
          </p:cNvPr>
          <p:cNvSpPr txBox="1"/>
          <p:nvPr/>
        </p:nvSpPr>
        <p:spPr>
          <a:xfrm>
            <a:off x="8556668" y="5590094"/>
            <a:ext cx="2077357" cy="646331"/>
          </a:xfrm>
          <a:prstGeom prst="rect">
            <a:avLst/>
          </a:prstGeom>
          <a:solidFill>
            <a:srgbClr val="FAE1AF"/>
          </a:solidFill>
          <a:ln w="19050">
            <a:solidFill>
              <a:srgbClr val="A7001B"/>
            </a:solidFill>
          </a:ln>
        </p:spPr>
        <p:txBody>
          <a:bodyPr wrap="square" rtlCol="0">
            <a:spAutoFit/>
          </a:bodyPr>
          <a:lstStyle/>
          <a:p>
            <a:pPr algn="ctr"/>
            <a:r>
              <a:rPr lang="en-US" dirty="0">
                <a:solidFill>
                  <a:srgbClr val="000080"/>
                </a:solidFill>
              </a:rPr>
              <a:t>NLP in the Medical Domain</a:t>
            </a:r>
          </a:p>
        </p:txBody>
      </p:sp>
      <p:sp>
        <p:nvSpPr>
          <p:cNvPr id="22" name="Explosion 1 3">
            <a:extLst>
              <a:ext uri="{FF2B5EF4-FFF2-40B4-BE49-F238E27FC236}">
                <a16:creationId xmlns:a16="http://schemas.microsoft.com/office/drawing/2014/main" id="{A6FC565F-210E-4A3B-8865-D773DA6D3F9C}"/>
              </a:ext>
            </a:extLst>
          </p:cNvPr>
          <p:cNvSpPr/>
          <p:nvPr/>
        </p:nvSpPr>
        <p:spPr>
          <a:xfrm>
            <a:off x="2273338" y="2564257"/>
            <a:ext cx="182880" cy="182880"/>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7719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1000" fill="hold"/>
                                        <p:tgtEl>
                                          <p:spTgt spid="22"/>
                                        </p:tgtEl>
                                        <p:attrNameLst>
                                          <p:attrName>ppt_x</p:attrName>
                                        </p:attrNameLst>
                                      </p:cBhvr>
                                      <p:tavLst>
                                        <p:tav tm="0">
                                          <p:val>
                                            <p:strVal val="0-#ppt_w/2"/>
                                          </p:val>
                                        </p:tav>
                                        <p:tav tm="100000">
                                          <p:val>
                                            <p:strVal val="#ppt_x"/>
                                          </p:val>
                                        </p:tav>
                                      </p:tavLst>
                                    </p:anim>
                                    <p:anim calcmode="lin" valueType="num">
                                      <p:cBhvr additive="base">
                                        <p:cTn id="45" dur="1000" fill="hold"/>
                                        <p:tgtEl>
                                          <p:spTgt spid="22"/>
                                        </p:tgtEl>
                                        <p:attrNameLst>
                                          <p:attrName>ppt_y</p:attrName>
                                        </p:attrNameLst>
                                      </p:cBhvr>
                                      <p:tavLst>
                                        <p:tav tm="0">
                                          <p:val>
                                            <p:strVal val="0-#ppt_h/2"/>
                                          </p:val>
                                        </p:tav>
                                        <p:tav tm="100000">
                                          <p:val>
                                            <p:strVal val="#ppt_y"/>
                                          </p:val>
                                        </p:tav>
                                      </p:tavLst>
                                    </p:anim>
                                  </p:childTnLst>
                                </p:cTn>
                              </p:par>
                            </p:childTnLst>
                          </p:cTn>
                        </p:par>
                        <p:par>
                          <p:cTn id="46" fill="hold">
                            <p:stCondLst>
                              <p:cond delay="1000"/>
                            </p:stCondLst>
                            <p:childTnLst>
                              <p:par>
                                <p:cTn id="47" presetID="2" presetClass="entr" presetSubtype="9"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1000" fill="hold"/>
                                        <p:tgtEl>
                                          <p:spTgt spid="25"/>
                                        </p:tgtEl>
                                        <p:attrNameLst>
                                          <p:attrName>ppt_x</p:attrName>
                                        </p:attrNameLst>
                                      </p:cBhvr>
                                      <p:tavLst>
                                        <p:tav tm="0">
                                          <p:val>
                                            <p:strVal val="0-#ppt_w/2"/>
                                          </p:val>
                                        </p:tav>
                                        <p:tav tm="100000">
                                          <p:val>
                                            <p:strVal val="#ppt_x"/>
                                          </p:val>
                                        </p:tav>
                                      </p:tavLst>
                                    </p:anim>
                                    <p:anim calcmode="lin" valueType="num">
                                      <p:cBhvr additive="base">
                                        <p:cTn id="50" dur="1000" fill="hold"/>
                                        <p:tgtEl>
                                          <p:spTgt spid="25"/>
                                        </p:tgtEl>
                                        <p:attrNameLst>
                                          <p:attrName>ppt_y</p:attrName>
                                        </p:attrNameLst>
                                      </p:cBhvr>
                                      <p:tavLst>
                                        <p:tav tm="0">
                                          <p:val>
                                            <p:strVal val="0-#ppt_h/2"/>
                                          </p:val>
                                        </p:tav>
                                        <p:tav tm="100000">
                                          <p:val>
                                            <p:strVal val="#ppt_y"/>
                                          </p:val>
                                        </p:tav>
                                      </p:tavLst>
                                    </p:anim>
                                  </p:childTnLst>
                                </p:cTn>
                              </p:par>
                            </p:childTnLst>
                          </p:cTn>
                        </p:par>
                        <p:par>
                          <p:cTn id="51" fill="hold">
                            <p:stCondLst>
                              <p:cond delay="2000"/>
                            </p:stCondLst>
                            <p:childTnLst>
                              <p:par>
                                <p:cTn id="52" presetID="2" presetClass="entr" presetSubtype="9"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1000" fill="hold"/>
                                        <p:tgtEl>
                                          <p:spTgt spid="26"/>
                                        </p:tgtEl>
                                        <p:attrNameLst>
                                          <p:attrName>ppt_x</p:attrName>
                                        </p:attrNameLst>
                                      </p:cBhvr>
                                      <p:tavLst>
                                        <p:tav tm="0">
                                          <p:val>
                                            <p:strVal val="0-#ppt_w/2"/>
                                          </p:val>
                                        </p:tav>
                                        <p:tav tm="100000">
                                          <p:val>
                                            <p:strVal val="#ppt_x"/>
                                          </p:val>
                                        </p:tav>
                                      </p:tavLst>
                                    </p:anim>
                                    <p:anim calcmode="lin" valueType="num">
                                      <p:cBhvr additive="base">
                                        <p:cTn id="5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7" grpId="0" animBg="1"/>
      <p:bldP spid="20" grpId="0" animBg="1"/>
      <p:bldP spid="25" grpId="0" animBg="1"/>
      <p:bldP spid="26" grpId="0" animBg="1"/>
      <p:bldP spid="23"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26F1-1511-4697-99A0-9EFCDCA5C1AF}"/>
              </a:ext>
            </a:extLst>
          </p:cNvPr>
          <p:cNvSpPr>
            <a:spLocks noGrp="1"/>
          </p:cNvSpPr>
          <p:nvPr>
            <p:ph type="title"/>
          </p:nvPr>
        </p:nvSpPr>
        <p:spPr/>
        <p:txBody>
          <a:bodyPr/>
          <a:lstStyle/>
          <a:p>
            <a:r>
              <a:rPr lang="en-US" dirty="0"/>
              <a:t>Knowledge is Key</a:t>
            </a:r>
          </a:p>
        </p:txBody>
      </p:sp>
      <p:sp>
        <p:nvSpPr>
          <p:cNvPr id="3" name="Content Placeholder 2">
            <a:extLst>
              <a:ext uri="{FF2B5EF4-FFF2-40B4-BE49-F238E27FC236}">
                <a16:creationId xmlns:a16="http://schemas.microsoft.com/office/drawing/2014/main" id="{CF9E21FD-45C1-4E73-8791-EBB78FFA830B}"/>
              </a:ext>
            </a:extLst>
          </p:cNvPr>
          <p:cNvSpPr>
            <a:spLocks noGrp="1"/>
          </p:cNvSpPr>
          <p:nvPr>
            <p:ph idx="1"/>
          </p:nvPr>
        </p:nvSpPr>
        <p:spPr/>
        <p:txBody>
          <a:bodyPr/>
          <a:lstStyle/>
          <a:p>
            <a:r>
              <a:rPr lang="en-US" dirty="0"/>
              <a:t>Not only to answer questions</a:t>
            </a:r>
          </a:p>
          <a:p>
            <a:pPr lvl="1"/>
            <a:r>
              <a:rPr lang="en-US" dirty="0"/>
              <a:t>But also, to know </a:t>
            </a:r>
            <a:r>
              <a:rPr lang="en-US" b="1" dirty="0"/>
              <a:t>how to decompose</a:t>
            </a:r>
          </a:p>
          <a:p>
            <a:pPr lvl="1"/>
            <a:r>
              <a:rPr lang="en-US" dirty="0"/>
              <a:t>And consequently, what and how to learn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837FE70B-4267-4288-B05D-7EC6D092822D}"/>
              </a:ext>
            </a:extLst>
          </p:cNvPr>
          <p:cNvSpPr>
            <a:spLocks noGrp="1"/>
          </p:cNvSpPr>
          <p:nvPr>
            <p:ph type="sldNum" sz="quarter" idx="11"/>
          </p:nvPr>
        </p:nvSpPr>
        <p:spPr/>
        <p:txBody>
          <a:bodyPr/>
          <a:lstStyle/>
          <a:p>
            <a:fld id="{BDF588C3-71D6-5D45-B118-1C664482E1C2}" type="slidenum">
              <a:rPr lang="en-US" smtClean="0"/>
              <a:t>20</a:t>
            </a:fld>
            <a:endParaRPr lang="en-US"/>
          </a:p>
        </p:txBody>
      </p:sp>
      <p:sp>
        <p:nvSpPr>
          <p:cNvPr id="6" name="Rectangle 5">
            <a:extLst>
              <a:ext uri="{FF2B5EF4-FFF2-40B4-BE49-F238E27FC236}">
                <a16:creationId xmlns:a16="http://schemas.microsoft.com/office/drawing/2014/main" id="{109B6610-79C4-4F9E-8A2D-343E47F28B68}"/>
              </a:ext>
            </a:extLst>
          </p:cNvPr>
          <p:cNvSpPr/>
          <p:nvPr/>
        </p:nvSpPr>
        <p:spPr>
          <a:xfrm>
            <a:off x="609600" y="307881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So, did Aristotle have a laptop?</a:t>
            </a:r>
          </a:p>
        </p:txBody>
      </p:sp>
      <p:sp>
        <p:nvSpPr>
          <p:cNvPr id="7" name="Rectangle 6">
            <a:extLst>
              <a:ext uri="{FF2B5EF4-FFF2-40B4-BE49-F238E27FC236}">
                <a16:creationId xmlns:a16="http://schemas.microsoft.com/office/drawing/2014/main" id="{C44D3950-017F-4103-A33A-44867171DA02}"/>
              </a:ext>
            </a:extLst>
          </p:cNvPr>
          <p:cNvSpPr/>
          <p:nvPr/>
        </p:nvSpPr>
        <p:spPr>
          <a:xfrm>
            <a:off x="4656423" y="3078813"/>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Bill Nye vote for FDR? </a:t>
            </a:r>
          </a:p>
        </p:txBody>
      </p:sp>
      <p:sp>
        <p:nvSpPr>
          <p:cNvPr id="8" name="Rectangle 7">
            <a:extLst>
              <a:ext uri="{FF2B5EF4-FFF2-40B4-BE49-F238E27FC236}">
                <a16:creationId xmlns:a16="http://schemas.microsoft.com/office/drawing/2014/main" id="{4A5A4134-107E-4D55-A43A-2306719FC941}"/>
              </a:ext>
            </a:extLst>
          </p:cNvPr>
          <p:cNvSpPr/>
          <p:nvPr/>
        </p:nvSpPr>
        <p:spPr>
          <a:xfrm>
            <a:off x="609600"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It’s about Time</a:t>
            </a:r>
          </a:p>
        </p:txBody>
      </p:sp>
      <p:sp>
        <p:nvSpPr>
          <p:cNvPr id="9" name="Rectangle 8">
            <a:extLst>
              <a:ext uri="{FF2B5EF4-FFF2-40B4-BE49-F238E27FC236}">
                <a16:creationId xmlns:a16="http://schemas.microsoft.com/office/drawing/2014/main" id="{049750B7-3FB2-4FA0-A1A1-DE5F2F04D16E}"/>
              </a:ext>
            </a:extLst>
          </p:cNvPr>
          <p:cNvSpPr/>
          <p:nvPr/>
        </p:nvSpPr>
        <p:spPr>
          <a:xfrm>
            <a:off x="4656423" y="4315296"/>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Warren Buffett vote for FDR? </a:t>
            </a:r>
          </a:p>
        </p:txBody>
      </p:sp>
      <p:sp>
        <p:nvSpPr>
          <p:cNvPr id="10" name="Rectangle 9">
            <a:extLst>
              <a:ext uri="{FF2B5EF4-FFF2-40B4-BE49-F238E27FC236}">
                <a16:creationId xmlns:a16="http://schemas.microsoft.com/office/drawing/2014/main" id="{109F711E-E784-4E31-9FC8-51258B50C4AA}"/>
              </a:ext>
            </a:extLst>
          </p:cNvPr>
          <p:cNvSpPr/>
          <p:nvPr/>
        </p:nvSpPr>
        <p:spPr>
          <a:xfrm>
            <a:off x="4656423" y="5577254"/>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Helvetica Light" panose="020B0403020202020204"/>
              </a:rPr>
              <a:t>Did Itzhak Rabin vote for FDR? </a:t>
            </a:r>
          </a:p>
        </p:txBody>
      </p:sp>
      <p:sp>
        <p:nvSpPr>
          <p:cNvPr id="11" name="Rectangle 10">
            <a:extLst>
              <a:ext uri="{FF2B5EF4-FFF2-40B4-BE49-F238E27FC236}">
                <a16:creationId xmlns:a16="http://schemas.microsoft.com/office/drawing/2014/main" id="{3FC68DD0-73D4-4BB9-B11F-67B53F3A15E3}"/>
              </a:ext>
            </a:extLst>
          </p:cNvPr>
          <p:cNvSpPr/>
          <p:nvPr/>
        </p:nvSpPr>
        <p:spPr>
          <a:xfrm>
            <a:off x="8412962" y="4598101"/>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t>
            </a:r>
            <a:r>
              <a:rPr lang="en-US" sz="2400" b="1" dirty="0">
                <a:latin typeface="Helvetica Light" panose="020B0403020202020204"/>
              </a:rPr>
              <a:t>Only</a:t>
            </a:r>
            <a:r>
              <a:rPr lang="en-US" sz="2400" dirty="0">
                <a:latin typeface="Helvetica Light" panose="020B0403020202020204"/>
              </a:rPr>
              <a:t> about Time</a:t>
            </a:r>
          </a:p>
        </p:txBody>
      </p:sp>
      <p:sp>
        <p:nvSpPr>
          <p:cNvPr id="12" name="Rectangle 11">
            <a:extLst>
              <a:ext uri="{FF2B5EF4-FFF2-40B4-BE49-F238E27FC236}">
                <a16:creationId xmlns:a16="http://schemas.microsoft.com/office/drawing/2014/main" id="{8753B6B3-1940-4732-809B-99C9009E4C6C}"/>
              </a:ext>
            </a:extLst>
          </p:cNvPr>
          <p:cNvSpPr/>
          <p:nvPr/>
        </p:nvSpPr>
        <p:spPr>
          <a:xfrm>
            <a:off x="8412962" y="5761919"/>
            <a:ext cx="2879154" cy="461665"/>
          </a:xfrm>
          <a:prstGeom prst="rect">
            <a:avLst/>
          </a:prstGeom>
          <a:solidFill>
            <a:schemeClr val="tx2">
              <a:lumMod val="40000"/>
              <a:lumOff val="60000"/>
            </a:schemeClr>
          </a:solidFill>
          <a:ln>
            <a:solidFill>
              <a:schemeClr val="accent1">
                <a:lumMod val="20000"/>
                <a:lumOff val="80000"/>
              </a:schemeClr>
            </a:solidFill>
          </a:ln>
        </p:spPr>
        <p:txBody>
          <a:bodyPr wrap="square">
            <a:spAutoFit/>
          </a:bodyPr>
          <a:lstStyle/>
          <a:p>
            <a:pPr algn="ctr"/>
            <a:r>
              <a:rPr lang="en-US" sz="2400" dirty="0">
                <a:latin typeface="Helvetica Light" panose="020B0403020202020204"/>
              </a:rPr>
              <a:t>Not about Time</a:t>
            </a:r>
          </a:p>
        </p:txBody>
      </p:sp>
      <p:sp>
        <p:nvSpPr>
          <p:cNvPr id="14" name="TextBox 13">
            <a:extLst>
              <a:ext uri="{FF2B5EF4-FFF2-40B4-BE49-F238E27FC236}">
                <a16:creationId xmlns:a16="http://schemas.microsoft.com/office/drawing/2014/main" id="{8CD431C5-B342-4C17-8CB3-275FB1CE7108}"/>
              </a:ext>
            </a:extLst>
          </p:cNvPr>
          <p:cNvSpPr txBox="1"/>
          <p:nvPr/>
        </p:nvSpPr>
        <p:spPr>
          <a:xfrm>
            <a:off x="98169" y="5945703"/>
            <a:ext cx="3949956" cy="830997"/>
          </a:xfrm>
          <a:prstGeom prst="rect">
            <a:avLst/>
          </a:prstGeom>
          <a:solidFill>
            <a:schemeClr val="accent1">
              <a:lumMod val="20000"/>
              <a:lumOff val="80000"/>
            </a:schemeClr>
          </a:solidFill>
          <a:ln>
            <a:solidFill>
              <a:srgbClr val="3366CC"/>
            </a:solidFill>
          </a:ln>
        </p:spPr>
        <p:txBody>
          <a:bodyPr wrap="square">
            <a:spAutoFit/>
          </a:bodyPr>
          <a:lstStyle/>
          <a:p>
            <a:r>
              <a:rPr lang="en-US" sz="1600" dirty="0"/>
              <a:t>In [Geva et al. TACL’21] we develop </a:t>
            </a:r>
            <a:r>
              <a:rPr lang="en-US" sz="1600" b="1" dirty="0" err="1"/>
              <a:t>StrategyQA</a:t>
            </a:r>
            <a:r>
              <a:rPr lang="en-US" sz="1600" dirty="0"/>
              <a:t>, a dataset that addresses the question of dynamic, </a:t>
            </a:r>
            <a:r>
              <a:rPr lang="en-US" sz="1600" b="1" dirty="0"/>
              <a:t>implicit decomposition</a:t>
            </a:r>
          </a:p>
        </p:txBody>
      </p:sp>
    </p:spTree>
    <p:extLst>
      <p:ext uri="{BB962C8B-B14F-4D97-AF65-F5344CB8AC3E}">
        <p14:creationId xmlns:p14="http://schemas.microsoft.com/office/powerpoint/2010/main" val="33755856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kumimoji="0" lang="en" sz="3600" b="0" i="0" u="none" strike="noStrike" kern="0" cap="none" spc="0" normalizeH="0" baseline="0" noProof="0" dirty="0">
                <a:ln>
                  <a:noFill/>
                </a:ln>
                <a:solidFill>
                  <a:srgbClr val="3366CC"/>
                </a:solidFill>
                <a:effectLst/>
                <a:uLnTx/>
                <a:uFillTx/>
                <a:latin typeface="Calibri"/>
              </a:rPr>
              <a:t>Understanding Indirect Answers </a:t>
            </a:r>
            <a:r>
              <a:rPr kumimoji="0" lang="en" sz="1400" b="0" i="0" u="none" strike="noStrike" kern="0" cap="none" spc="0" normalizeH="0" baseline="0" noProof="0" dirty="0">
                <a:ln>
                  <a:noFill/>
                </a:ln>
                <a:solidFill>
                  <a:srgbClr val="3366CC"/>
                </a:solidFill>
                <a:effectLst/>
                <a:uLnTx/>
                <a:uFillTx/>
                <a:latin typeface="Calibri"/>
              </a:rPr>
              <a:t>[with Annie Louis &amp; Filip </a:t>
            </a:r>
            <a:r>
              <a:rPr kumimoji="0" lang="en-US" sz="1400" b="0" i="0" u="none" strike="noStrike" kern="0" cap="none" spc="0" normalizeH="0" baseline="0" noProof="0" dirty="0">
                <a:ln>
                  <a:noFill/>
                </a:ln>
                <a:solidFill>
                  <a:srgbClr val="3366CC"/>
                </a:solidFill>
                <a:effectLst/>
                <a:uLnTx/>
                <a:uFillTx/>
                <a:latin typeface="Calibri"/>
              </a:rPr>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How to interpret an utterance in a given situational context?</a:t>
            </a:r>
          </a:p>
          <a:p>
            <a:endParaRPr lang="en-US" dirty="0"/>
          </a:p>
          <a:p>
            <a:pPr lvl="1"/>
            <a:r>
              <a:rPr lang="en-US" dirty="0"/>
              <a:t>A: “Have you eaten”</a:t>
            </a:r>
          </a:p>
          <a:p>
            <a:pPr marL="457200" lvl="1" indent="0">
              <a:buNone/>
            </a:pPr>
            <a:endParaRPr lang="en-US" dirty="0"/>
          </a:p>
        </p:txBody>
      </p:sp>
      <p:sp>
        <p:nvSpPr>
          <p:cNvPr id="14" name="TextBox 13">
            <a:extLst>
              <a:ext uri="{FF2B5EF4-FFF2-40B4-BE49-F238E27FC236}">
                <a16:creationId xmlns:a16="http://schemas.microsoft.com/office/drawing/2014/main" id="{6375A6DA-42D7-4997-AAF0-AE625FEB61DC}"/>
              </a:ext>
            </a:extLst>
          </p:cNvPr>
          <p:cNvSpPr txBox="1"/>
          <p:nvPr/>
        </p:nvSpPr>
        <p:spPr>
          <a:xfrm>
            <a:off x="398359"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no”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endParaRPr lang="en-US" sz="2000" kern="0" dirty="0">
              <a:solidFill>
                <a:srgbClr val="000000"/>
              </a:solidFill>
            </a:endParaRPr>
          </a:p>
        </p:txBody>
      </p:sp>
      <p:sp>
        <p:nvSpPr>
          <p:cNvPr id="7" name="Google Shape;282;p46">
            <a:extLst>
              <a:ext uri="{FF2B5EF4-FFF2-40B4-BE49-F238E27FC236}">
                <a16:creationId xmlns:a16="http://schemas.microsoft.com/office/drawing/2014/main" id="{1F2EDF5F-72B6-4BFC-8CDD-141A1308ADF5}"/>
              </a:ext>
            </a:extLst>
          </p:cNvPr>
          <p:cNvSpPr txBox="1"/>
          <p:nvPr/>
        </p:nvSpPr>
        <p:spPr>
          <a:xfrm>
            <a:off x="8394833" y="3284123"/>
            <a:ext cx="3304663" cy="1169511"/>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 sz="2000" dirty="0"/>
              <a:t>Humans have no difficulty resolving such cases and carrying on the conversation</a:t>
            </a:r>
            <a:endParaRPr sz="2000" dirty="0"/>
          </a:p>
        </p:txBody>
      </p:sp>
      <p:pic>
        <p:nvPicPr>
          <p:cNvPr id="9" name="Google Shape;283;p46">
            <a:extLst>
              <a:ext uri="{FF2B5EF4-FFF2-40B4-BE49-F238E27FC236}">
                <a16:creationId xmlns:a16="http://schemas.microsoft.com/office/drawing/2014/main" id="{E3B1E024-6899-48F1-BEFD-1D564E0AF053}"/>
              </a:ext>
            </a:extLst>
          </p:cNvPr>
          <p:cNvPicPr preferRelativeResize="0"/>
          <p:nvPr/>
        </p:nvPicPr>
        <p:blipFill>
          <a:blip r:embed="rId3">
            <a:alphaModFix/>
          </a:blip>
          <a:stretch>
            <a:fillRect/>
          </a:stretch>
        </p:blipFill>
        <p:spPr>
          <a:xfrm>
            <a:off x="8990031" y="1753044"/>
            <a:ext cx="2114266" cy="1348061"/>
          </a:xfrm>
          <a:prstGeom prst="rect">
            <a:avLst/>
          </a:prstGeom>
          <a:noFill/>
          <a:ln>
            <a:noFill/>
          </a:ln>
        </p:spPr>
      </p:pic>
      <p:sp>
        <p:nvSpPr>
          <p:cNvPr id="8" name="TextBox 7">
            <a:extLst>
              <a:ext uri="{FF2B5EF4-FFF2-40B4-BE49-F238E27FC236}">
                <a16:creationId xmlns:a16="http://schemas.microsoft.com/office/drawing/2014/main" id="{87FE21B2-0BAB-4FAF-A67D-1CD14CD7A55E}"/>
              </a:ext>
            </a:extLst>
          </p:cNvPr>
          <p:cNvSpPr txBox="1"/>
          <p:nvPr/>
        </p:nvSpPr>
        <p:spPr>
          <a:xfrm>
            <a:off x="3849497" y="3192720"/>
            <a:ext cx="3383280" cy="1938992"/>
          </a:xfrm>
          <a:prstGeom prst="rect">
            <a:avLst/>
          </a:prstGeom>
          <a:solidFill>
            <a:schemeClr val="bg1">
              <a:lumMod val="95000"/>
            </a:schemeClr>
          </a:solidFill>
          <a:ln>
            <a:solidFill>
              <a:srgbClr val="3366CC"/>
            </a:solidFill>
          </a:ln>
        </p:spPr>
        <p:txBody>
          <a:bodyPr wrap="square">
            <a:spAutoFit/>
          </a:bodyPr>
          <a:lstStyle/>
          <a:p>
            <a:pPr marL="342900" indent="-342900">
              <a:buFont typeface="+mj-lt"/>
              <a:buAutoNum type="arabicPeriod"/>
            </a:pPr>
            <a:r>
              <a:rPr lang="en-US" sz="2000" dirty="0">
                <a:sym typeface="Wingdings" panose="05000000000000000000" pitchFamily="2" charset="2"/>
              </a:rPr>
              <a:t> “Probably yes”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pPr marL="342900" indent="-342900">
              <a:buFont typeface="+mj-lt"/>
              <a:buAutoNum type="arabicPeriod"/>
            </a:pPr>
            <a:endParaRPr lang="en-US" sz="2000" kern="0" dirty="0">
              <a:solidFill>
                <a:srgbClr val="000000"/>
              </a:solidFill>
            </a:endParaRPr>
          </a:p>
        </p:txBody>
      </p:sp>
      <p:sp>
        <p:nvSpPr>
          <p:cNvPr id="11" name="TextBox 10">
            <a:extLst>
              <a:ext uri="{FF2B5EF4-FFF2-40B4-BE49-F238E27FC236}">
                <a16:creationId xmlns:a16="http://schemas.microsoft.com/office/drawing/2014/main" id="{2593BD4B-32C5-4AE2-BE78-80B64DCBC8F6}"/>
              </a:ext>
            </a:extLst>
          </p:cNvPr>
          <p:cNvSpPr txBox="1"/>
          <p:nvPr/>
        </p:nvSpPr>
        <p:spPr>
          <a:xfrm>
            <a:off x="3282197" y="2729431"/>
            <a:ext cx="4131297"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FF0000"/>
                </a:solidFill>
                <a:effectLst/>
                <a:uLnTx/>
                <a:uFillTx/>
                <a:latin typeface="Calibri"/>
              </a:rPr>
              <a:t>B: “I had a really small lunch”</a:t>
            </a:r>
          </a:p>
        </p:txBody>
      </p:sp>
      <p:sp>
        <p:nvSpPr>
          <p:cNvPr id="12" name="TextBox 11">
            <a:extLst>
              <a:ext uri="{FF2B5EF4-FFF2-40B4-BE49-F238E27FC236}">
                <a16:creationId xmlns:a16="http://schemas.microsoft.com/office/drawing/2014/main" id="{DB998194-3BDA-45C2-9D5A-355A71E57DB8}"/>
              </a:ext>
            </a:extLst>
          </p:cNvPr>
          <p:cNvSpPr txBox="1"/>
          <p:nvPr/>
        </p:nvSpPr>
        <p:spPr>
          <a:xfrm>
            <a:off x="0" y="2729431"/>
            <a:ext cx="3497344" cy="400110"/>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2000" b="0" i="0" u="none" strike="noStrike" kern="0" cap="none" spc="0" normalizeH="0" baseline="0" noProof="0" dirty="0">
                <a:ln>
                  <a:noFill/>
                </a:ln>
                <a:solidFill>
                  <a:srgbClr val="0000FF"/>
                </a:solidFill>
                <a:effectLst/>
                <a:uLnTx/>
                <a:uFillTx/>
                <a:latin typeface="Calibri"/>
              </a:rPr>
              <a:t>B: “I am really hungry”</a:t>
            </a:r>
          </a:p>
        </p:txBody>
      </p:sp>
      <p:cxnSp>
        <p:nvCxnSpPr>
          <p:cNvPr id="13" name="Straight Arrow Connector 12">
            <a:extLst>
              <a:ext uri="{FF2B5EF4-FFF2-40B4-BE49-F238E27FC236}">
                <a16:creationId xmlns:a16="http://schemas.microsoft.com/office/drawing/2014/main" id="{C1E89E97-682A-4D6F-9C7A-72DA9F64DE4A}"/>
              </a:ext>
            </a:extLst>
          </p:cNvPr>
          <p:cNvCxnSpPr>
            <a:cxnSpLocks/>
            <a:endCxn id="12" idx="0"/>
          </p:cNvCxnSpPr>
          <p:nvPr/>
        </p:nvCxnSpPr>
        <p:spPr>
          <a:xfrm flipH="1">
            <a:off x="1748672" y="2496490"/>
            <a:ext cx="422918" cy="232941"/>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159BDE-86D8-4F55-AB5B-0C198FF534B4}"/>
              </a:ext>
            </a:extLst>
          </p:cNvPr>
          <p:cNvCxnSpPr>
            <a:cxnSpLocks/>
          </p:cNvCxnSpPr>
          <p:nvPr/>
        </p:nvCxnSpPr>
        <p:spPr>
          <a:xfrm>
            <a:off x="2781190" y="2496490"/>
            <a:ext cx="1984059" cy="2329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3990E0-6019-406C-B443-669A8D3DA3FD}"/>
              </a:ext>
            </a:extLst>
          </p:cNvPr>
          <p:cNvSpPr txBox="1"/>
          <p:nvPr/>
        </p:nvSpPr>
        <p:spPr>
          <a:xfrm>
            <a:off x="8269353" y="4636652"/>
            <a:ext cx="3555621" cy="1938992"/>
          </a:xfrm>
          <a:prstGeom prst="rect">
            <a:avLst/>
          </a:prstGeom>
          <a:solidFill>
            <a:schemeClr val="bg1">
              <a:lumMod val="95000"/>
            </a:schemeClr>
          </a:solidFill>
          <a:ln>
            <a:solidFill>
              <a:srgbClr val="3366CC"/>
            </a:solidFill>
          </a:ln>
        </p:spPr>
        <p:txBody>
          <a:bodyPr wrap="square">
            <a:spAutoFit/>
          </a:bodyPr>
          <a:lstStyle/>
          <a:p>
            <a:pPr algn="ctr"/>
            <a:r>
              <a:rPr lang="en-US" sz="2000" dirty="0">
                <a:solidFill>
                  <a:srgbClr val="3366CC"/>
                </a:solidFill>
              </a:rPr>
              <a:t>[Elazar et al. EMNLP’21]: </a:t>
            </a:r>
            <a:r>
              <a:rPr lang="en-US" sz="2000" dirty="0"/>
              <a:t>training for commonsense knowledge directly does not generalize </a:t>
            </a:r>
          </a:p>
          <a:p>
            <a:pPr algn="ctr"/>
            <a:r>
              <a:rPr lang="en-US" sz="2000" dirty="0">
                <a:solidFill>
                  <a:srgbClr val="3366CC"/>
                </a:solidFill>
              </a:rPr>
              <a:t>[Done in the context of Winograd Schemas]</a:t>
            </a:r>
          </a:p>
        </p:txBody>
      </p:sp>
      <p:sp>
        <p:nvSpPr>
          <p:cNvPr id="16" name="TextBox 15">
            <a:extLst>
              <a:ext uri="{FF2B5EF4-FFF2-40B4-BE49-F238E27FC236}">
                <a16:creationId xmlns:a16="http://schemas.microsoft.com/office/drawing/2014/main" id="{9F2E27A0-D6FE-402D-A8AF-D51724147258}"/>
              </a:ext>
            </a:extLst>
          </p:cNvPr>
          <p:cNvSpPr txBox="1"/>
          <p:nvPr/>
        </p:nvSpPr>
        <p:spPr>
          <a:xfrm>
            <a:off x="2037757" y="5230683"/>
            <a:ext cx="3555621" cy="646331"/>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The exact answer does not matter if the intention is to invite to dinner</a:t>
            </a:r>
            <a:endParaRPr kumimoji="0" lang="en-US" sz="1800" b="0" i="0" u="none" strike="noStrike" kern="0" cap="none" spc="0" normalizeH="0" baseline="0" noProof="0" dirty="0">
              <a:ln>
                <a:noFill/>
              </a:ln>
              <a:solidFill>
                <a:srgbClr val="000000"/>
              </a:solidFill>
              <a:effectLst/>
              <a:uLnTx/>
              <a:uFillTx/>
            </a:endParaRPr>
          </a:p>
        </p:txBody>
      </p:sp>
      <p:sp>
        <p:nvSpPr>
          <p:cNvPr id="17" name="TextBox 16">
            <a:extLst>
              <a:ext uri="{FF2B5EF4-FFF2-40B4-BE49-F238E27FC236}">
                <a16:creationId xmlns:a16="http://schemas.microsoft.com/office/drawing/2014/main" id="{8A87161B-13A6-43CB-8D08-BFB617A46BB8}"/>
              </a:ext>
            </a:extLst>
          </p:cNvPr>
          <p:cNvSpPr txBox="1"/>
          <p:nvPr/>
        </p:nvSpPr>
        <p:spPr>
          <a:xfrm>
            <a:off x="113720" y="5982939"/>
            <a:ext cx="2883838" cy="369332"/>
          </a:xfrm>
          <a:prstGeom prst="rect">
            <a:avLst/>
          </a:prstGeom>
          <a:solidFill>
            <a:schemeClr val="bg1">
              <a:lumMod val="95000"/>
            </a:schemeClr>
          </a:solidFill>
          <a:ln>
            <a:solidFill>
              <a:schemeClr val="accent1"/>
            </a:solidFill>
          </a:ln>
        </p:spPr>
        <p:txBody>
          <a:bodyPr wrap="square">
            <a:spAutoFit/>
          </a:bodyPr>
          <a:lstStyle/>
          <a:p>
            <a:r>
              <a:rPr lang="en-US" sz="1800" kern="0" dirty="0">
                <a:solidFill>
                  <a:srgbClr val="000000"/>
                </a:solidFill>
              </a:rPr>
              <a:t>Do you want to have dinner?</a:t>
            </a:r>
            <a:endParaRPr kumimoji="0" lang="en-US" sz="1800" b="0" i="0" u="none" strike="noStrike" kern="0" cap="none" spc="0" normalizeH="0" baseline="0" noProof="0" dirty="0">
              <a:ln>
                <a:noFill/>
              </a:ln>
              <a:solidFill>
                <a:srgbClr val="000000"/>
              </a:solidFill>
              <a:effectLst/>
              <a:uLnTx/>
              <a:uFillTx/>
            </a:endParaRPr>
          </a:p>
        </p:txBody>
      </p:sp>
      <p:sp>
        <p:nvSpPr>
          <p:cNvPr id="18" name="TextBox 17">
            <a:extLst>
              <a:ext uri="{FF2B5EF4-FFF2-40B4-BE49-F238E27FC236}">
                <a16:creationId xmlns:a16="http://schemas.microsoft.com/office/drawing/2014/main" id="{EF07EDD5-4F15-42DA-B6B5-0F299065A21D}"/>
              </a:ext>
            </a:extLst>
          </p:cNvPr>
          <p:cNvSpPr txBox="1"/>
          <p:nvPr/>
        </p:nvSpPr>
        <p:spPr>
          <a:xfrm>
            <a:off x="1840278" y="640946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a deadline tomorrow</a:t>
            </a:r>
            <a:endParaRPr kumimoji="0" lang="en-US" sz="1800" b="0" i="0" u="none" strike="noStrike" kern="0" cap="none" spc="0" normalizeH="0" baseline="0" noProof="0" dirty="0">
              <a:ln>
                <a:noFill/>
              </a:ln>
              <a:solidFill>
                <a:srgbClr val="000000"/>
              </a:solidFill>
              <a:effectLst/>
              <a:uLnTx/>
              <a:uFillTx/>
            </a:endParaRPr>
          </a:p>
        </p:txBody>
      </p:sp>
      <p:sp>
        <p:nvSpPr>
          <p:cNvPr id="19" name="TextBox 18">
            <a:extLst>
              <a:ext uri="{FF2B5EF4-FFF2-40B4-BE49-F238E27FC236}">
                <a16:creationId xmlns:a16="http://schemas.microsoft.com/office/drawing/2014/main" id="{6C582A47-530D-4973-B685-EBEA678DA8D2}"/>
              </a:ext>
            </a:extLst>
          </p:cNvPr>
          <p:cNvSpPr txBox="1"/>
          <p:nvPr/>
        </p:nvSpPr>
        <p:spPr>
          <a:xfrm>
            <a:off x="4982836" y="6405985"/>
            <a:ext cx="2883838" cy="369332"/>
          </a:xfrm>
          <a:prstGeom prst="rect">
            <a:avLst/>
          </a:prstGeom>
          <a:solidFill>
            <a:schemeClr val="bg1">
              <a:lumMod val="85000"/>
            </a:schemeClr>
          </a:solidFill>
          <a:ln>
            <a:solidFill>
              <a:schemeClr val="accent1"/>
            </a:solidFill>
          </a:ln>
        </p:spPr>
        <p:txBody>
          <a:bodyPr wrap="square">
            <a:spAutoFit/>
          </a:bodyPr>
          <a:lstStyle/>
          <a:p>
            <a:r>
              <a:rPr lang="en-US" sz="1800" kern="0" dirty="0">
                <a:solidFill>
                  <a:srgbClr val="000000"/>
                </a:solidFill>
              </a:rPr>
              <a:t>I have friends coming over</a:t>
            </a:r>
            <a:endParaRPr kumimoji="0" lang="en-US" sz="1800"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402361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8" grpId="0" animBg="1"/>
      <p:bldP spid="11" grpId="0"/>
      <p:bldP spid="12" grpId="0"/>
      <p:bldP spid="20" grpId="0" animBg="1"/>
      <p:bldP spid="16" grpId="0" animBg="1"/>
      <p:bldP spid="17"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dirty="0"/>
              <a:t>Knowledge About Time </a:t>
            </a:r>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Acquisition + Representation of </a:t>
            </a:r>
            <a:r>
              <a:rPr lang="en-US" dirty="0">
                <a:solidFill>
                  <a:srgbClr val="3366CC"/>
                </a:solidFill>
              </a:rPr>
              <a:t>Quantities,</a:t>
            </a:r>
            <a:r>
              <a:rPr lang="en-US" dirty="0"/>
              <a:t> </a:t>
            </a:r>
            <a:r>
              <a:rPr lang="en-US" dirty="0">
                <a:solidFill>
                  <a:srgbClr val="0070C0"/>
                </a:solidFill>
              </a:rPr>
              <a:t>Duration, typical time, frequency</a:t>
            </a:r>
            <a:r>
              <a:rPr lang="en-US" dirty="0"/>
              <a:t>. </a:t>
            </a:r>
          </a:p>
          <a:p>
            <a:r>
              <a:rPr lang="en-US" dirty="0"/>
              <a:t>How to use it – how to put things together? </a:t>
            </a:r>
          </a:p>
          <a:p>
            <a:endParaRPr lang="en-US" dirty="0"/>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82905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43716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52137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239713" y="6434239"/>
            <a:ext cx="41499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[Zhang EMNLP-F’20]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70931"/>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611583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1" name="TextBox 20">
            <a:extLst>
              <a:ext uri="{FF2B5EF4-FFF2-40B4-BE49-F238E27FC236}">
                <a16:creationId xmlns:a16="http://schemas.microsoft.com/office/drawing/2014/main" id="{3DCD95D1-3B5F-421F-9005-6E00A2D2165D}"/>
              </a:ext>
            </a:extLst>
          </p:cNvPr>
          <p:cNvSpPr txBox="1"/>
          <p:nvPr/>
        </p:nvSpPr>
        <p:spPr>
          <a:xfrm>
            <a:off x="8394832" y="1499376"/>
            <a:ext cx="3304664" cy="707886"/>
          </a:xfrm>
          <a:prstGeom prst="rect">
            <a:avLst/>
          </a:prstGeom>
          <a:solidFill>
            <a:schemeClr val="bg1">
              <a:lumMod val="95000"/>
            </a:schemeClr>
          </a:solidFill>
          <a:ln>
            <a:solidFill>
              <a:srgbClr val="3366CC"/>
            </a:solidFill>
          </a:ln>
        </p:spPr>
        <p:txBody>
          <a:bodyPr wrap="square">
            <a:spAutoFit/>
          </a:bodyPr>
          <a:lstStyle/>
          <a:p>
            <a:r>
              <a:rPr lang="en-US" sz="2000" dirty="0"/>
              <a:t>Will we make it to </a:t>
            </a:r>
            <a:r>
              <a:rPr lang="en-US" sz="2000" dirty="0">
                <a:solidFill>
                  <a:srgbClr val="3366CC"/>
                </a:solidFill>
              </a:rPr>
              <a:t>dinner</a:t>
            </a:r>
            <a:r>
              <a:rPr lang="en-US" sz="2000" dirty="0"/>
              <a:t> </a:t>
            </a:r>
            <a:r>
              <a:rPr lang="en-US" sz="2000" dirty="0">
                <a:solidFill>
                  <a:srgbClr val="FF0000"/>
                </a:solidFill>
              </a:rPr>
              <a:t>before</a:t>
            </a:r>
            <a:r>
              <a:rPr lang="en-US" sz="2000" dirty="0"/>
              <a:t> the movie? </a:t>
            </a:r>
          </a:p>
        </p:txBody>
      </p:sp>
      <p:pic>
        <p:nvPicPr>
          <p:cNvPr id="22" name="Picture 4" descr="Blue Movie Logo On A Black Background Royalty Free Cliparts ...">
            <a:extLst>
              <a:ext uri="{FF2B5EF4-FFF2-40B4-BE49-F238E27FC236}">
                <a16:creationId xmlns:a16="http://schemas.microsoft.com/office/drawing/2014/main" id="{646C6F37-613C-4621-9E9F-7FDD5F8C7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7800" y="2257051"/>
            <a:ext cx="887699" cy="8876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innerSushi - Picture of Dinner Sushi, Frederiksberg - Tripadvisor">
            <a:extLst>
              <a:ext uri="{FF2B5EF4-FFF2-40B4-BE49-F238E27FC236}">
                <a16:creationId xmlns:a16="http://schemas.microsoft.com/office/drawing/2014/main" id="{4BFD33AB-A0B5-40A1-B81C-4921E43041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02484" y="2333210"/>
            <a:ext cx="1072841" cy="73538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8">
            <a:extLst>
              <a:ext uri="{FF2B5EF4-FFF2-40B4-BE49-F238E27FC236}">
                <a16:creationId xmlns:a16="http://schemas.microsoft.com/office/drawing/2014/main" id="{FF4B78B6-0700-4DB7-8978-4E378DC62ADC}"/>
              </a:ext>
            </a:extLst>
          </p:cNvPr>
          <p:cNvSpPr>
            <a:spLocks noChangeArrowheads="1"/>
          </p:cNvSpPr>
          <p:nvPr/>
        </p:nvSpPr>
        <p:spPr bwMode="auto">
          <a:xfrm>
            <a:off x="7799750" y="6180323"/>
            <a:ext cx="1505556"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hlinkClick r:id="rId9" action="ppaction://hlinksldjump"/>
              </a:rPr>
              <a:t>Skip Details</a:t>
            </a:r>
            <a:endParaRPr kumimoji="0" lang="en-US" sz="1350" b="0" i="0" u="none" strike="noStrike" kern="1200" cap="none" spc="0" normalizeH="0" baseline="0" noProof="0" dirty="0">
              <a:ln>
                <a:noFill/>
              </a:ln>
              <a:solidFill>
                <a:srgbClr val="000000"/>
              </a:solidFill>
              <a:effectLst/>
              <a:uLnTx/>
              <a:uFillTx/>
              <a:latin typeface="Calibri"/>
              <a:ea typeface="+mn-ea"/>
              <a:cs typeface="Arial" charset="0"/>
            </a:endParaRPr>
          </a:p>
        </p:txBody>
      </p:sp>
    </p:spTree>
    <p:extLst>
      <p:ext uri="{BB962C8B-B14F-4D97-AF65-F5344CB8AC3E}">
        <p14:creationId xmlns:p14="http://schemas.microsoft.com/office/powerpoint/2010/main" val="3806280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7" grpId="0" animBg="1"/>
      <p:bldP spid="16" grpId="0" animBg="1"/>
      <p:bldP spid="5" grpId="0"/>
      <p:bldP spid="19" grpId="0"/>
      <p:bldP spid="20"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4FAC3-123D-874C-B501-8CB7ACEABEFA}"/>
              </a:ext>
            </a:extLst>
          </p:cNvPr>
          <p:cNvPicPr>
            <a:picLocks noChangeAspect="1"/>
          </p:cNvPicPr>
          <p:nvPr/>
        </p:nvPicPr>
        <p:blipFill>
          <a:blip r:embed="rId3"/>
          <a:stretch>
            <a:fillRect/>
          </a:stretch>
        </p:blipFill>
        <p:spPr>
          <a:xfrm>
            <a:off x="6526140" y="1821954"/>
            <a:ext cx="3430142" cy="2982732"/>
          </a:xfrm>
          <a:prstGeom prst="rect">
            <a:avLst/>
          </a:prstGeom>
        </p:spPr>
      </p:pic>
      <p:sp>
        <p:nvSpPr>
          <p:cNvPr id="2" name="Title 1">
            <a:extLst>
              <a:ext uri="{FF2B5EF4-FFF2-40B4-BE49-F238E27FC236}">
                <a16:creationId xmlns:a16="http://schemas.microsoft.com/office/drawing/2014/main" id="{E5259A10-9446-294D-A387-3F9BCDFA1BCD}"/>
              </a:ext>
            </a:extLst>
          </p:cNvPr>
          <p:cNvSpPr>
            <a:spLocks noGrp="1"/>
          </p:cNvSpPr>
          <p:nvPr>
            <p:ph type="title"/>
          </p:nvPr>
        </p:nvSpPr>
        <p:spPr/>
        <p:txBody>
          <a:bodyPr>
            <a:normAutofit/>
          </a:bodyPr>
          <a:lstStyle/>
          <a:p>
            <a:r>
              <a:rPr lang="en-US" dirty="0"/>
              <a:t>Temporal Commonsense </a:t>
            </a:r>
            <a:r>
              <a:rPr lang="en-US" sz="1600" dirty="0">
                <a:solidFill>
                  <a:schemeClr val="tx1"/>
                </a:solidFill>
              </a:rPr>
              <a:t>[Zhou et al. 18’, 19’,20’]</a:t>
            </a:r>
            <a:endParaRPr lang="en-US" dirty="0">
              <a:solidFill>
                <a:schemeClr val="tx1"/>
              </a:solidFill>
            </a:endParaRPr>
          </a:p>
        </p:txBody>
      </p:sp>
      <p:sp>
        <p:nvSpPr>
          <p:cNvPr id="3" name="Content Placeholder 2">
            <a:extLst>
              <a:ext uri="{FF2B5EF4-FFF2-40B4-BE49-F238E27FC236}">
                <a16:creationId xmlns:a16="http://schemas.microsoft.com/office/drawing/2014/main" id="{C735C524-F5D2-2B49-B04C-5748391C1D67}"/>
              </a:ext>
            </a:extLst>
          </p:cNvPr>
          <p:cNvSpPr>
            <a:spLocks noGrp="1"/>
          </p:cNvSpPr>
          <p:nvPr>
            <p:ph idx="4294967295"/>
          </p:nvPr>
        </p:nvSpPr>
        <p:spPr>
          <a:xfrm>
            <a:off x="0" y="1252538"/>
            <a:ext cx="10972800" cy="4484687"/>
          </a:xfrm>
        </p:spPr>
        <p:txBody>
          <a:bodyPr/>
          <a:lstStyle/>
          <a:p>
            <a:r>
              <a:rPr lang="en-US" dirty="0"/>
              <a:t>“</a:t>
            </a:r>
            <a:r>
              <a:rPr lang="en-US" i="1" dirty="0"/>
              <a:t>will</a:t>
            </a:r>
            <a:r>
              <a:rPr lang="en-US" dirty="0"/>
              <a:t>” or “</a:t>
            </a:r>
            <a:r>
              <a:rPr lang="en-US" i="1" dirty="0"/>
              <a:t>will not</a:t>
            </a:r>
            <a:r>
              <a:rPr lang="en-US" dirty="0"/>
              <a:t>”?</a:t>
            </a:r>
          </a:p>
          <a:p>
            <a:endParaRPr lang="en-US" dirty="0"/>
          </a:p>
        </p:txBody>
      </p:sp>
      <p:sp>
        <p:nvSpPr>
          <p:cNvPr id="4" name="Slide Number Placeholder 3">
            <a:extLst>
              <a:ext uri="{FF2B5EF4-FFF2-40B4-BE49-F238E27FC236}">
                <a16:creationId xmlns:a16="http://schemas.microsoft.com/office/drawing/2014/main" id="{7725D454-74E6-A748-A6E4-594ED3A83128}"/>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pic>
        <p:nvPicPr>
          <p:cNvPr id="8" name="Picture 7">
            <a:extLst>
              <a:ext uri="{FF2B5EF4-FFF2-40B4-BE49-F238E27FC236}">
                <a16:creationId xmlns:a16="http://schemas.microsoft.com/office/drawing/2014/main" id="{47FD624B-EF53-DC4B-AC08-49BF7BB37DC5}"/>
              </a:ext>
            </a:extLst>
          </p:cNvPr>
          <p:cNvPicPr>
            <a:picLocks noChangeAspect="1"/>
          </p:cNvPicPr>
          <p:nvPr/>
        </p:nvPicPr>
        <p:blipFill>
          <a:blip r:embed="rId4"/>
          <a:stretch>
            <a:fillRect/>
          </a:stretch>
        </p:blipFill>
        <p:spPr>
          <a:xfrm>
            <a:off x="1648823" y="1803400"/>
            <a:ext cx="3251200" cy="3251200"/>
          </a:xfrm>
          <a:prstGeom prst="rect">
            <a:avLst/>
          </a:prstGeom>
        </p:spPr>
      </p:pic>
      <p:sp>
        <p:nvSpPr>
          <p:cNvPr id="10" name="TextBox 9">
            <a:extLst>
              <a:ext uri="{FF2B5EF4-FFF2-40B4-BE49-F238E27FC236}">
                <a16:creationId xmlns:a16="http://schemas.microsoft.com/office/drawing/2014/main" id="{6D01EBB4-4107-E548-A8F4-2ADACCFDD95C}"/>
              </a:ext>
            </a:extLst>
          </p:cNvPr>
          <p:cNvSpPr txBox="1"/>
          <p:nvPr/>
        </p:nvSpPr>
        <p:spPr>
          <a:xfrm>
            <a:off x="1034143" y="4775147"/>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vacation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 not</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1" name="TextBox 10">
            <a:extLst>
              <a:ext uri="{FF2B5EF4-FFF2-40B4-BE49-F238E27FC236}">
                <a16:creationId xmlns:a16="http://schemas.microsoft.com/office/drawing/2014/main" id="{89CB94FF-8F18-AA4C-AD2A-1838B105BF44}"/>
              </a:ext>
            </a:extLst>
          </p:cNvPr>
          <p:cNvSpPr txBox="1"/>
          <p:nvPr/>
        </p:nvSpPr>
        <p:spPr>
          <a:xfrm>
            <a:off x="6424749" y="4804686"/>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walk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4" name="Rectangle 13">
            <a:extLst>
              <a:ext uri="{FF2B5EF4-FFF2-40B4-BE49-F238E27FC236}">
                <a16:creationId xmlns:a16="http://schemas.microsoft.com/office/drawing/2014/main" id="{099C9189-94AD-4A2A-A685-3E0873852874}"/>
              </a:ext>
            </a:extLst>
          </p:cNvPr>
          <p:cNvSpPr/>
          <p:nvPr/>
        </p:nvSpPr>
        <p:spPr>
          <a:xfrm>
            <a:off x="4524359" y="3124612"/>
            <a:ext cx="683004"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Days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6B4F154-A43F-4DFA-9C3F-CD8BAF781F2B}"/>
              </a:ext>
            </a:extLst>
          </p:cNvPr>
          <p:cNvSpPr/>
          <p:nvPr/>
        </p:nvSpPr>
        <p:spPr>
          <a:xfrm>
            <a:off x="9222261" y="3117988"/>
            <a:ext cx="1041547"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Minutes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F279642-23F4-4945-9B61-621F891B1B73}"/>
              </a:ext>
            </a:extLst>
          </p:cNvPr>
          <p:cNvSpPr/>
          <p:nvPr/>
        </p:nvSpPr>
        <p:spPr>
          <a:xfrm>
            <a:off x="1123408" y="5232710"/>
            <a:ext cx="91440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CC703967-51EA-4E85-8613-8737AA009F36}"/>
              </a:ext>
            </a:extLst>
          </p:cNvPr>
          <p:cNvSpPr/>
          <p:nvPr/>
        </p:nvSpPr>
        <p:spPr>
          <a:xfrm>
            <a:off x="6305003" y="5254483"/>
            <a:ext cx="64008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317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97778469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7" y="1193845"/>
            <a:ext cx="4973283"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1"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644485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8" grpId="0" animBg="1"/>
      <p:bldP spid="69" grpId="0" animBg="1"/>
      <p:bldP spid="7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98144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17141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613542"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4537673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Visit Alma Mater</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times a year, 1-2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Attend basketball games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a:t>
            </a: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 </a:t>
            </a: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4565131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a:t>Temporal Common Sense</a:t>
            </a:r>
            <a:endParaRPr lang="en-US" dirty="0"/>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Two efforts: </a:t>
            </a:r>
          </a:p>
          <a:p>
            <a:pPr lvl="1"/>
            <a:r>
              <a:rPr lang="en-US" dirty="0"/>
              <a:t>A dataset MC-TACO [Zhou et al. EMNLP’19] </a:t>
            </a:r>
          </a:p>
          <a:p>
            <a:pPr lvl="1"/>
            <a:r>
              <a:rPr lang="en-US" dirty="0"/>
              <a:t>Acquisition + Representation [Zhou et al. ACL’20, ACL’21]: </a:t>
            </a:r>
            <a:r>
              <a:rPr lang="en-US" dirty="0">
                <a:solidFill>
                  <a:srgbClr val="0070C0"/>
                </a:solidFill>
              </a:rPr>
              <a:t>Duration, typical time, frequency</a:t>
            </a:r>
            <a:r>
              <a:rPr lang="en-US" dirty="0"/>
              <a:t>. </a:t>
            </a:r>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42900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03711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12132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325438" y="6281839"/>
            <a:ext cx="2131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99506"/>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571578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4" name="Rectangle 23">
            <a:extLst>
              <a:ext uri="{FF2B5EF4-FFF2-40B4-BE49-F238E27FC236}">
                <a16:creationId xmlns:a16="http://schemas.microsoft.com/office/drawing/2014/main" id="{F96FEE61-D2E6-42FF-8480-531A5EA784F6}"/>
              </a:ext>
            </a:extLst>
          </p:cNvPr>
          <p:cNvSpPr/>
          <p:nvPr/>
        </p:nvSpPr>
        <p:spPr>
          <a:xfrm>
            <a:off x="9727481" y="11584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Tree>
    <p:extLst>
      <p:ext uri="{BB962C8B-B14F-4D97-AF65-F5344CB8AC3E}">
        <p14:creationId xmlns:p14="http://schemas.microsoft.com/office/powerpoint/2010/main" val="16190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2E5C-A777-6D49-A8B9-7FF1A5AC015D}"/>
              </a:ext>
            </a:extLst>
          </p:cNvPr>
          <p:cNvSpPr>
            <a:spLocks noGrp="1"/>
          </p:cNvSpPr>
          <p:nvPr>
            <p:ph type="title"/>
          </p:nvPr>
        </p:nvSpPr>
        <p:spPr/>
        <p:txBody>
          <a:bodyPr/>
          <a:lstStyle/>
          <a:p>
            <a:r>
              <a:rPr lang="en-US" dirty="0"/>
              <a:t>AI is in the News: </a:t>
            </a:r>
            <a:r>
              <a:rPr lang="en-US" sz="3200" dirty="0"/>
              <a:t>The Success of Deep Learning</a:t>
            </a:r>
            <a:endParaRPr lang="en-US" dirty="0"/>
          </a:p>
        </p:txBody>
      </p:sp>
      <p:pic>
        <p:nvPicPr>
          <p:cNvPr id="6" name="Content Placeholder 5" descr="A picture containing text&#10;&#10;Description automatically generated">
            <a:extLst>
              <a:ext uri="{FF2B5EF4-FFF2-40B4-BE49-F238E27FC236}">
                <a16:creationId xmlns:a16="http://schemas.microsoft.com/office/drawing/2014/main" id="{C4424C56-7091-E348-BAB0-CFDEA3CABC94}"/>
              </a:ext>
            </a:extLst>
          </p:cNvPr>
          <p:cNvPicPr>
            <a:picLocks noGrp="1" noChangeAspect="1"/>
          </p:cNvPicPr>
          <p:nvPr>
            <p:ph idx="1"/>
          </p:nvPr>
        </p:nvPicPr>
        <p:blipFill>
          <a:blip r:embed="rId2"/>
          <a:stretch>
            <a:fillRect/>
          </a:stretch>
        </p:blipFill>
        <p:spPr>
          <a:xfrm>
            <a:off x="457200" y="931975"/>
            <a:ext cx="2125535" cy="2814400"/>
          </a:xfrm>
        </p:spPr>
      </p:pic>
      <p:sp>
        <p:nvSpPr>
          <p:cNvPr id="4" name="Slide Number Placeholder 3">
            <a:extLst>
              <a:ext uri="{FF2B5EF4-FFF2-40B4-BE49-F238E27FC236}">
                <a16:creationId xmlns:a16="http://schemas.microsoft.com/office/drawing/2014/main" id="{B6223AF4-D34B-5E4E-98CA-43ECC23AABF4}"/>
              </a:ext>
            </a:extLst>
          </p:cNvPr>
          <p:cNvSpPr>
            <a:spLocks noGrp="1"/>
          </p:cNvSpPr>
          <p:nvPr>
            <p:ph type="sldNum" sz="quarter" idx="11"/>
          </p:nvPr>
        </p:nvSpPr>
        <p:spPr/>
        <p:txBody>
          <a:bodyPr/>
          <a:lstStyle/>
          <a:p>
            <a:fld id="{BDF588C3-71D6-5D45-B118-1C664482E1C2}" type="slidenum">
              <a:rPr lang="en-US" smtClean="0"/>
              <a:t>3</a:t>
            </a:fld>
            <a:endParaRPr lang="en-US"/>
          </a:p>
        </p:txBody>
      </p:sp>
      <p:pic>
        <p:nvPicPr>
          <p:cNvPr id="8" name="Picture 7" descr="Graphical user interface&#10;&#10;Description automatically generated">
            <a:extLst>
              <a:ext uri="{FF2B5EF4-FFF2-40B4-BE49-F238E27FC236}">
                <a16:creationId xmlns:a16="http://schemas.microsoft.com/office/drawing/2014/main" id="{DF7A86AA-CADE-A94C-9923-C5329CE11FA4}"/>
              </a:ext>
            </a:extLst>
          </p:cNvPr>
          <p:cNvPicPr>
            <a:picLocks noChangeAspect="1"/>
          </p:cNvPicPr>
          <p:nvPr/>
        </p:nvPicPr>
        <p:blipFill>
          <a:blip r:embed="rId3"/>
          <a:stretch>
            <a:fillRect/>
          </a:stretch>
        </p:blipFill>
        <p:spPr>
          <a:xfrm>
            <a:off x="2728543" y="918469"/>
            <a:ext cx="2164334" cy="2814400"/>
          </a:xfrm>
          <a:prstGeom prst="rect">
            <a:avLst/>
          </a:prstGeom>
        </p:spPr>
      </p:pic>
      <p:pic>
        <p:nvPicPr>
          <p:cNvPr id="10" name="Picture 9" descr="Text&#10;&#10;Description automatically generated">
            <a:extLst>
              <a:ext uri="{FF2B5EF4-FFF2-40B4-BE49-F238E27FC236}">
                <a16:creationId xmlns:a16="http://schemas.microsoft.com/office/drawing/2014/main" id="{701AB2FB-1DFF-7C49-A95D-480A3F33BBFB}"/>
              </a:ext>
            </a:extLst>
          </p:cNvPr>
          <p:cNvPicPr>
            <a:picLocks noChangeAspect="1"/>
          </p:cNvPicPr>
          <p:nvPr/>
        </p:nvPicPr>
        <p:blipFill>
          <a:blip r:embed="rId4"/>
          <a:stretch>
            <a:fillRect/>
          </a:stretch>
        </p:blipFill>
        <p:spPr>
          <a:xfrm>
            <a:off x="457200" y="3911110"/>
            <a:ext cx="2164334" cy="2841411"/>
          </a:xfrm>
          <a:prstGeom prst="rect">
            <a:avLst/>
          </a:prstGeom>
        </p:spPr>
      </p:pic>
      <p:pic>
        <p:nvPicPr>
          <p:cNvPr id="12" name="Picture 11" descr="A picture containing calendar&#10;&#10;Description automatically generated">
            <a:extLst>
              <a:ext uri="{FF2B5EF4-FFF2-40B4-BE49-F238E27FC236}">
                <a16:creationId xmlns:a16="http://schemas.microsoft.com/office/drawing/2014/main" id="{CF8880B8-B012-8F46-A16B-F8E8FEB1F05E}"/>
              </a:ext>
            </a:extLst>
          </p:cNvPr>
          <p:cNvPicPr>
            <a:picLocks noChangeAspect="1"/>
          </p:cNvPicPr>
          <p:nvPr/>
        </p:nvPicPr>
        <p:blipFill>
          <a:blip r:embed="rId5"/>
          <a:stretch>
            <a:fillRect/>
          </a:stretch>
        </p:blipFill>
        <p:spPr>
          <a:xfrm>
            <a:off x="2715154" y="3938121"/>
            <a:ext cx="2177723" cy="2814400"/>
          </a:xfrm>
          <a:prstGeom prst="rect">
            <a:avLst/>
          </a:prstGeom>
        </p:spPr>
      </p:pic>
      <p:pic>
        <p:nvPicPr>
          <p:cNvPr id="13" name="Picture 12">
            <a:extLst>
              <a:ext uri="{FF2B5EF4-FFF2-40B4-BE49-F238E27FC236}">
                <a16:creationId xmlns:a16="http://schemas.microsoft.com/office/drawing/2014/main" id="{F18CA6E7-F825-5644-A09B-A9CCA2E54AC8}"/>
              </a:ext>
            </a:extLst>
          </p:cNvPr>
          <p:cNvPicPr>
            <a:picLocks noChangeAspect="1"/>
          </p:cNvPicPr>
          <p:nvPr/>
        </p:nvPicPr>
        <p:blipFill>
          <a:blip r:embed="rId6"/>
          <a:stretch>
            <a:fillRect/>
          </a:stretch>
        </p:blipFill>
        <p:spPr>
          <a:xfrm>
            <a:off x="5038686" y="918469"/>
            <a:ext cx="6696113" cy="1801598"/>
          </a:xfrm>
          <a:prstGeom prst="rect">
            <a:avLst/>
          </a:prstGeom>
        </p:spPr>
      </p:pic>
      <p:pic>
        <p:nvPicPr>
          <p:cNvPr id="14" name="Picture 13">
            <a:extLst>
              <a:ext uri="{FF2B5EF4-FFF2-40B4-BE49-F238E27FC236}">
                <a16:creationId xmlns:a16="http://schemas.microsoft.com/office/drawing/2014/main" id="{996767EE-CC5E-C548-A552-B0AB1115CF97}"/>
              </a:ext>
            </a:extLst>
          </p:cNvPr>
          <p:cNvPicPr>
            <a:picLocks noChangeAspect="1"/>
          </p:cNvPicPr>
          <p:nvPr/>
        </p:nvPicPr>
        <p:blipFill>
          <a:blip r:embed="rId7"/>
          <a:stretch>
            <a:fillRect/>
          </a:stretch>
        </p:blipFill>
        <p:spPr>
          <a:xfrm>
            <a:off x="5038683" y="2785650"/>
            <a:ext cx="6761431" cy="1861994"/>
          </a:xfrm>
          <a:prstGeom prst="rect">
            <a:avLst/>
          </a:prstGeom>
        </p:spPr>
      </p:pic>
      <p:pic>
        <p:nvPicPr>
          <p:cNvPr id="18" name="Picture 17" descr="Graphical user interface, text, application, Word&#10;&#10;Description automatically generated">
            <a:extLst>
              <a:ext uri="{FF2B5EF4-FFF2-40B4-BE49-F238E27FC236}">
                <a16:creationId xmlns:a16="http://schemas.microsoft.com/office/drawing/2014/main" id="{9954F3BC-84EA-1942-BC2A-04BC8BA66CF9}"/>
              </a:ext>
            </a:extLst>
          </p:cNvPr>
          <p:cNvPicPr>
            <a:picLocks noChangeAspect="1"/>
          </p:cNvPicPr>
          <p:nvPr/>
        </p:nvPicPr>
        <p:blipFill>
          <a:blip r:embed="rId8"/>
          <a:stretch>
            <a:fillRect/>
          </a:stretch>
        </p:blipFill>
        <p:spPr>
          <a:xfrm>
            <a:off x="5090740" y="4764949"/>
            <a:ext cx="6657315" cy="1641667"/>
          </a:xfrm>
          <a:prstGeom prst="rect">
            <a:avLst/>
          </a:prstGeom>
        </p:spPr>
      </p:pic>
    </p:spTree>
    <p:extLst>
      <p:ext uri="{BB962C8B-B14F-4D97-AF65-F5344CB8AC3E}">
        <p14:creationId xmlns:p14="http://schemas.microsoft.com/office/powerpoint/2010/main" val="25315392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sz="3600" dirty="0"/>
              <a:t>Defining the Temporal Commonsense Challenge</a:t>
            </a:r>
          </a:p>
        </p:txBody>
      </p:sp>
      <p:sp>
        <p:nvSpPr>
          <p:cNvPr id="4" name="Content Placeholder 3">
            <a:extLst>
              <a:ext uri="{FF2B5EF4-FFF2-40B4-BE49-F238E27FC236}">
                <a16:creationId xmlns:a16="http://schemas.microsoft.com/office/drawing/2014/main" id="{BD14CFDD-FDA3-DA49-91BA-E9879730B797}"/>
              </a:ext>
            </a:extLst>
          </p:cNvPr>
          <p:cNvSpPr>
            <a:spLocks noGrp="1"/>
          </p:cNvSpPr>
          <p:nvPr>
            <p:ph idx="1"/>
          </p:nvPr>
        </p:nvSpPr>
        <p:spPr>
          <a:xfrm>
            <a:off x="609600" y="1251856"/>
            <a:ext cx="6598998" cy="4484915"/>
          </a:xfrm>
        </p:spPr>
        <p:txBody>
          <a:bodyPr/>
          <a:lstStyle/>
          <a:p>
            <a:r>
              <a:rPr lang="en-US" dirty="0"/>
              <a:t>MC-TACO [Zhou et al. EMNLP 2019]</a:t>
            </a:r>
          </a:p>
          <a:p>
            <a:pPr lvl="1"/>
            <a:r>
              <a:rPr lang="en-US" b="1" dirty="0"/>
              <a:t>M</a:t>
            </a:r>
            <a:r>
              <a:rPr lang="en-US" dirty="0"/>
              <a:t>ultiple </a:t>
            </a:r>
            <a:r>
              <a:rPr lang="en-US" b="1" dirty="0"/>
              <a:t>C</a:t>
            </a:r>
            <a:r>
              <a:rPr lang="en-US" dirty="0"/>
              <a:t>hoice </a:t>
            </a:r>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endParaRPr lang="en-US" dirty="0"/>
          </a:p>
          <a:p>
            <a:pPr lvl="1"/>
            <a:r>
              <a:rPr lang="en-US" dirty="0"/>
              <a:t>1,893 questions; 13,225 question-answer pairs</a:t>
            </a:r>
          </a:p>
          <a:p>
            <a:pPr lvl="1"/>
            <a:r>
              <a:rPr lang="en-US" dirty="0"/>
              <a:t>Querying at least one of the five dimensions:</a:t>
            </a:r>
          </a:p>
          <a:p>
            <a:pPr lvl="2"/>
            <a:r>
              <a:rPr lang="en-US" sz="1351" dirty="0"/>
              <a:t>Duration</a:t>
            </a:r>
          </a:p>
          <a:p>
            <a:pPr lvl="2"/>
            <a:r>
              <a:rPr lang="en-US" sz="1351" dirty="0"/>
              <a:t>Frequency</a:t>
            </a:r>
          </a:p>
          <a:p>
            <a:pPr lvl="2"/>
            <a:r>
              <a:rPr lang="en-US" sz="1351" dirty="0"/>
              <a:t>Typical Occurring Time</a:t>
            </a:r>
          </a:p>
          <a:p>
            <a:pPr lvl="2"/>
            <a:r>
              <a:rPr lang="en-US" sz="1351" dirty="0"/>
              <a:t>Stationarity</a:t>
            </a:r>
          </a:p>
          <a:p>
            <a:pPr lvl="2"/>
            <a:r>
              <a:rPr lang="en-US" sz="1351" dirty="0"/>
              <a:t>Ordering</a:t>
            </a:r>
          </a:p>
          <a:p>
            <a:pPr lvl="2"/>
            <a:endParaRPr lang="en-US" sz="1351" dirty="0"/>
          </a:p>
          <a:p>
            <a:pPr lvl="2"/>
            <a:endParaRPr lang="en-US" sz="1351" dirty="0"/>
          </a:p>
          <a:p>
            <a:pPr marL="685783" lvl="2" indent="0">
              <a:buNone/>
            </a:pPr>
            <a:endParaRPr lang="en-US" sz="1351" dirty="0"/>
          </a:p>
          <a:p>
            <a:pPr lvl="1"/>
            <a:endParaRPr lang="en-US" sz="1551" dirty="0">
              <a:solidFill>
                <a:srgbClr val="FF0000"/>
              </a:solidFill>
            </a:endParaRPr>
          </a:p>
          <a:p>
            <a:pPr lvl="1"/>
            <a:r>
              <a:rPr lang="en-US" dirty="0">
                <a:solidFill>
                  <a:srgbClr val="FF0000"/>
                </a:solidFill>
              </a:rPr>
              <a:t>Exact Match: </a:t>
            </a:r>
            <a:r>
              <a:rPr lang="en-US" dirty="0"/>
              <a:t>the percentage of questions of which </a:t>
            </a:r>
            <a:r>
              <a:rPr lang="en-US" b="1" dirty="0"/>
              <a:t>all</a:t>
            </a:r>
            <a:r>
              <a:rPr lang="en-US" dirty="0"/>
              <a:t> candidates are predicted correctly (here: 0.0) </a:t>
            </a:r>
          </a:p>
          <a:p>
            <a:pPr lvl="1"/>
            <a:r>
              <a:rPr lang="en-US" dirty="0"/>
              <a:t>F1: Gives partial credit (credits “accidental” correct perditions (here: 66.7%)</a:t>
            </a:r>
          </a:p>
          <a:p>
            <a:pPr lvl="1"/>
            <a:endParaRPr lang="en-US" sz="1500" dirty="0"/>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3412D91-7617-46DD-8F6E-5B24ECE0B5B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9" name="Rounded Rectangle 8">
            <a:extLst>
              <a:ext uri="{FF2B5EF4-FFF2-40B4-BE49-F238E27FC236}">
                <a16:creationId xmlns:a16="http://schemas.microsoft.com/office/drawing/2014/main" id="{84BB0999-16CB-8541-8582-FF42D891FD15}"/>
              </a:ext>
            </a:extLst>
          </p:cNvPr>
          <p:cNvSpPr/>
          <p:nvPr/>
        </p:nvSpPr>
        <p:spPr>
          <a:xfrm>
            <a:off x="2602079" y="4036268"/>
            <a:ext cx="20345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He went to Duke University.</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98F1BCC2-A8D7-8047-BEF3-A62470180AFC}"/>
              </a:ext>
            </a:extLst>
          </p:cNvPr>
          <p:cNvSpPr/>
          <p:nvPr/>
        </p:nvSpPr>
        <p:spPr>
          <a:xfrm>
            <a:off x="4741775" y="4036268"/>
            <a:ext cx="26060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How long did it take him to graduate?</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7FE94924-4DF2-894F-BD6C-51B61C28824F}"/>
              </a:ext>
            </a:extLst>
          </p:cNvPr>
          <p:cNvSpPr/>
          <p:nvPr/>
        </p:nvSpPr>
        <p:spPr>
          <a:xfrm>
            <a:off x="7452971" y="403626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4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77A9DCA7-B792-5544-9E5A-1D2E4A0242AB}"/>
              </a:ext>
            </a:extLst>
          </p:cNvPr>
          <p:cNvSpPr/>
          <p:nvPr/>
        </p:nvSpPr>
        <p:spPr>
          <a:xfrm>
            <a:off x="7452971" y="441998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10 days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2B6E73DC-46E2-F74F-BEF6-6FB2AE069A98}"/>
              </a:ext>
            </a:extLst>
          </p:cNvPr>
          <p:cNvSpPr/>
          <p:nvPr/>
        </p:nvSpPr>
        <p:spPr>
          <a:xfrm>
            <a:off x="8943445"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FDDA552E-1831-6348-A088-275AB127D4CD}"/>
              </a:ext>
            </a:extLst>
          </p:cNvPr>
          <p:cNvSpPr/>
          <p:nvPr/>
        </p:nvSpPr>
        <p:spPr>
          <a:xfrm>
            <a:off x="894344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71CCB85F-8DB4-9041-8A31-B5EBEE6A0061}"/>
              </a:ext>
            </a:extLst>
          </p:cNvPr>
          <p:cNvSpPr/>
          <p:nvPr/>
        </p:nvSpPr>
        <p:spPr>
          <a:xfrm>
            <a:off x="7452971" y="4815795"/>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3.5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B5A829E2-F5DF-9349-9E6C-C8F31C50B09F}"/>
              </a:ext>
            </a:extLst>
          </p:cNvPr>
          <p:cNvSpPr/>
          <p:nvPr/>
        </p:nvSpPr>
        <p:spPr>
          <a:xfrm>
            <a:off x="7452971" y="5211600"/>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16 hours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7D7F5302-99EC-7D4C-AA87-31219167D509}"/>
              </a:ext>
            </a:extLst>
          </p:cNvPr>
          <p:cNvSpPr/>
          <p:nvPr/>
        </p:nvSpPr>
        <p:spPr>
          <a:xfrm>
            <a:off x="8943445" y="488894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34FBD7BF-630D-6F43-A50B-C5892AC622B9}"/>
              </a:ext>
            </a:extLst>
          </p:cNvPr>
          <p:cNvSpPr/>
          <p:nvPr/>
        </p:nvSpPr>
        <p:spPr>
          <a:xfrm>
            <a:off x="894344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TextBox 20">
            <a:extLst>
              <a:ext uri="{FF2B5EF4-FFF2-40B4-BE49-F238E27FC236}">
                <a16:creationId xmlns:a16="http://schemas.microsoft.com/office/drawing/2014/main" id="{473E5745-88E1-BE46-A4D8-47B168BD2E29}"/>
              </a:ext>
            </a:extLst>
          </p:cNvPr>
          <p:cNvSpPr txBox="1"/>
          <p:nvPr/>
        </p:nvSpPr>
        <p:spPr>
          <a:xfrm>
            <a:off x="9322157" y="3703194"/>
            <a:ext cx="1012668"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Prediction</a:t>
            </a:r>
          </a:p>
        </p:txBody>
      </p:sp>
      <p:sp>
        <p:nvSpPr>
          <p:cNvPr id="22" name="Rectangle 21">
            <a:extLst>
              <a:ext uri="{FF2B5EF4-FFF2-40B4-BE49-F238E27FC236}">
                <a16:creationId xmlns:a16="http://schemas.microsoft.com/office/drawing/2014/main" id="{F08776E4-BF39-5B47-9F04-B76E5B27ECF0}"/>
              </a:ext>
            </a:extLst>
          </p:cNvPr>
          <p:cNvSpPr/>
          <p:nvPr/>
        </p:nvSpPr>
        <p:spPr>
          <a:xfrm>
            <a:off x="9645644"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6C49E4E-1A16-EB43-B09A-E3A4E5ADDB4A}"/>
              </a:ext>
            </a:extLst>
          </p:cNvPr>
          <p:cNvSpPr/>
          <p:nvPr/>
        </p:nvSpPr>
        <p:spPr>
          <a:xfrm>
            <a:off x="964328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162FA13E-9821-2043-BC35-E1D9BBBDCB6C}"/>
              </a:ext>
            </a:extLst>
          </p:cNvPr>
          <p:cNvSpPr/>
          <p:nvPr/>
        </p:nvSpPr>
        <p:spPr>
          <a:xfrm>
            <a:off x="9643285" y="4900790"/>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8C69A042-4314-3242-8888-5F0A56664B49}"/>
              </a:ext>
            </a:extLst>
          </p:cNvPr>
          <p:cNvSpPr/>
          <p:nvPr/>
        </p:nvSpPr>
        <p:spPr>
          <a:xfrm>
            <a:off x="964328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F11656DC-0456-8848-A1F6-4662E5B8E5F4}"/>
              </a:ext>
            </a:extLst>
          </p:cNvPr>
          <p:cNvSpPr txBox="1"/>
          <p:nvPr/>
        </p:nvSpPr>
        <p:spPr>
          <a:xfrm>
            <a:off x="8809221" y="3703194"/>
            <a:ext cx="459559"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Gold</a:t>
            </a:r>
          </a:p>
        </p:txBody>
      </p:sp>
      <p:sp>
        <p:nvSpPr>
          <p:cNvPr id="27" name="TextBox 26">
            <a:extLst>
              <a:ext uri="{FF2B5EF4-FFF2-40B4-BE49-F238E27FC236}">
                <a16:creationId xmlns:a16="http://schemas.microsoft.com/office/drawing/2014/main" id="{4334DF9B-6F9A-4541-BF6D-65EBA3D62544}"/>
              </a:ext>
            </a:extLst>
          </p:cNvPr>
          <p:cNvSpPr txBox="1"/>
          <p:nvPr/>
        </p:nvSpPr>
        <p:spPr>
          <a:xfrm>
            <a:off x="10039938" y="4077976"/>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8" name="TextBox 27">
            <a:extLst>
              <a:ext uri="{FF2B5EF4-FFF2-40B4-BE49-F238E27FC236}">
                <a16:creationId xmlns:a16="http://schemas.microsoft.com/office/drawing/2014/main" id="{B49A1F4D-FED1-4B48-BB54-4376D979D8A3}"/>
              </a:ext>
            </a:extLst>
          </p:cNvPr>
          <p:cNvSpPr txBox="1"/>
          <p:nvPr/>
        </p:nvSpPr>
        <p:spPr>
          <a:xfrm>
            <a:off x="10049758" y="5228548"/>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9" name="TextBox 28">
            <a:extLst>
              <a:ext uri="{FF2B5EF4-FFF2-40B4-BE49-F238E27FC236}">
                <a16:creationId xmlns:a16="http://schemas.microsoft.com/office/drawing/2014/main" id="{EF0515F0-DBEC-9B4E-B285-F1E0E9E16CCC}"/>
              </a:ext>
            </a:extLst>
          </p:cNvPr>
          <p:cNvSpPr txBox="1"/>
          <p:nvPr/>
        </p:nvSpPr>
        <p:spPr>
          <a:xfrm>
            <a:off x="10068610" y="484503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Calibri"/>
                <a:ea typeface="+mn-ea"/>
                <a:cs typeface="Arial"/>
              </a:rPr>
              <a:t>✗</a:t>
            </a:r>
          </a:p>
        </p:txBody>
      </p:sp>
      <p:sp>
        <p:nvSpPr>
          <p:cNvPr id="30" name="TextBox 29">
            <a:extLst>
              <a:ext uri="{FF2B5EF4-FFF2-40B4-BE49-F238E27FC236}">
                <a16:creationId xmlns:a16="http://schemas.microsoft.com/office/drawing/2014/main" id="{75568C6E-DB43-A040-9697-B4647F21750C}"/>
              </a:ext>
            </a:extLst>
          </p:cNvPr>
          <p:cNvSpPr txBox="1"/>
          <p:nvPr/>
        </p:nvSpPr>
        <p:spPr>
          <a:xfrm>
            <a:off x="10047334" y="446152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Tree>
    <p:extLst>
      <p:ext uri="{BB962C8B-B14F-4D97-AF65-F5344CB8AC3E}">
        <p14:creationId xmlns:p14="http://schemas.microsoft.com/office/powerpoint/2010/main" val="233074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animBg="1"/>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ESIM: Enhanced LSTM for Natural Language Inference (Chen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GloVe</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Global Vectors for Word Representation (Pennington et al.,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ELMo</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Deep contextualized word representations (Peters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BERT: BERT: Pre-training of Deep Bidirectional Transformers for Language Understanding (Devlin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RoBERTa</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A Robustly Optimized BERT Pretraining Approach (Liu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solidFill>
                  <a:srgbClr val="3366CC"/>
                </a:solidFill>
                <a:latin typeface="+mj-lt"/>
              </a:rPr>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4" y="1574887"/>
            <a:ext cx="3783776" cy="1633678"/>
          </a:xfrm>
          <a:prstGeom prst="rect">
            <a:avLst/>
          </a:prstGeom>
          <a:solidFill>
            <a:schemeClr val="bg1">
              <a:lumMod val="95000"/>
            </a:schemeClr>
          </a:solidFill>
          <a:ln>
            <a:solidFill>
              <a:schemeClr val="accent1"/>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It’s important to be careful when evaluating LM-based results.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We have multiple plausible answers for each question. You only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 phenomenon if you tag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the options  correctly. </a:t>
            </a:r>
          </a:p>
        </p:txBody>
      </p:sp>
    </p:spTree>
    <p:extLst>
      <p:ext uri="{BB962C8B-B14F-4D97-AF65-F5344CB8AC3E}">
        <p14:creationId xmlns:p14="http://schemas.microsoft.com/office/powerpoint/2010/main" val="8517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635123"/>
            <a:ext cx="2649538" cy="1508125"/>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3"/>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689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080427" y="1314597"/>
            <a:ext cx="3917846" cy="2045808"/>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The results of a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RoBERTa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-based models are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very low</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Not surprising given the need to have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commonsense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address these challenges.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Perhaps more importantly, it illustrates the need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decompose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and know how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incorporate knowledge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318898" y="4371114"/>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Will we make it to dinner before the movie? </a:t>
            </a:r>
          </a:p>
        </p:txBody>
      </p:sp>
      <p:sp>
        <p:nvSpPr>
          <p:cNvPr id="13" name="Arrow: Right 12">
            <a:extLst>
              <a:ext uri="{FF2B5EF4-FFF2-40B4-BE49-F238E27FC236}">
                <a16:creationId xmlns:a16="http://schemas.microsoft.com/office/drawing/2014/main" id="{B0C25DF6-16E2-4104-84C3-04D40CE03FF3}"/>
              </a:ext>
            </a:extLst>
          </p:cNvPr>
          <p:cNvSpPr/>
          <p:nvPr/>
        </p:nvSpPr>
        <p:spPr>
          <a:xfrm>
            <a:off x="2378754" y="1499704"/>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Stationarity</a:t>
            </a:r>
          </a:p>
        </p:txBody>
      </p:sp>
      <p:sp>
        <p:nvSpPr>
          <p:cNvPr id="14" name="Arrow: Right 13">
            <a:extLst>
              <a:ext uri="{FF2B5EF4-FFF2-40B4-BE49-F238E27FC236}">
                <a16:creationId xmlns:a16="http://schemas.microsoft.com/office/drawing/2014/main" id="{852EAF04-419E-4212-A6E9-EDFB676E82BA}"/>
              </a:ext>
            </a:extLst>
          </p:cNvPr>
          <p:cNvSpPr/>
          <p:nvPr/>
        </p:nvSpPr>
        <p:spPr>
          <a:xfrm>
            <a:off x="2378754" y="3534091"/>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Duration</a:t>
            </a:r>
          </a:p>
        </p:txBody>
      </p:sp>
      <p:sp>
        <p:nvSpPr>
          <p:cNvPr id="15" name="Arrow: Right 14">
            <a:extLst>
              <a:ext uri="{FF2B5EF4-FFF2-40B4-BE49-F238E27FC236}">
                <a16:creationId xmlns:a16="http://schemas.microsoft.com/office/drawing/2014/main" id="{241065DF-D2AF-4180-83E7-471AE4FC5BEF}"/>
              </a:ext>
            </a:extLst>
          </p:cNvPr>
          <p:cNvSpPr/>
          <p:nvPr/>
        </p:nvSpPr>
        <p:spPr>
          <a:xfrm>
            <a:off x="2378754" y="4551285"/>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Temporal Ordering</a:t>
            </a:r>
          </a:p>
        </p:txBody>
      </p:sp>
      <p:pic>
        <p:nvPicPr>
          <p:cNvPr id="2050" name="Picture 2" descr="DinnerSushi - Picture of Dinner Sushi, Frederiksberg - Tripadvisor">
            <a:extLst>
              <a:ext uri="{FF2B5EF4-FFF2-40B4-BE49-F238E27FC236}">
                <a16:creationId xmlns:a16="http://schemas.microsoft.com/office/drawing/2014/main" id="{04FD85B9-C624-4270-80C3-D1348231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913" y="3553572"/>
            <a:ext cx="1737360" cy="119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Movie Logo On A Black Background Royalty Free Cliparts ...">
            <a:extLst>
              <a:ext uri="{FF2B5EF4-FFF2-40B4-BE49-F238E27FC236}">
                <a16:creationId xmlns:a16="http://schemas.microsoft.com/office/drawing/2014/main" id="{09172D61-2B1F-490F-9B0C-76773E12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913" y="4931615"/>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57A51D-DD99-4C77-9F8B-E2570812215A}"/>
              </a:ext>
            </a:extLst>
          </p:cNvPr>
          <p:cNvSpPr/>
          <p:nvPr/>
        </p:nvSpPr>
        <p:spPr>
          <a:xfrm>
            <a:off x="8318898" y="5448320"/>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And, we need to account for</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14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implicit events</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[Zhou et al., NAACL’21]</a:t>
            </a:r>
            <a:endPar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699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EEBA-38BC-ED46-9A3F-1D9F8703AC3B}"/>
              </a:ext>
            </a:extLst>
          </p:cNvPr>
          <p:cNvSpPr>
            <a:spLocks noGrp="1"/>
          </p:cNvSpPr>
          <p:nvPr>
            <p:ph type="title"/>
          </p:nvPr>
        </p:nvSpPr>
        <p:spPr/>
        <p:txBody>
          <a:bodyPr/>
          <a:lstStyle/>
          <a:p>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r>
              <a:rPr lang="en-US" dirty="0"/>
              <a:t> </a:t>
            </a:r>
            <a:r>
              <a:rPr lang="en-US" b="1" dirty="0"/>
              <a:t>LM</a:t>
            </a:r>
          </a:p>
        </p:txBody>
      </p:sp>
      <p:sp>
        <p:nvSpPr>
          <p:cNvPr id="3" name="Content Placeholder 2">
            <a:extLst>
              <a:ext uri="{FF2B5EF4-FFF2-40B4-BE49-F238E27FC236}">
                <a16:creationId xmlns:a16="http://schemas.microsoft.com/office/drawing/2014/main" id="{9E60A402-DB63-A045-B409-B2D4C8317C77}"/>
              </a:ext>
            </a:extLst>
          </p:cNvPr>
          <p:cNvSpPr>
            <a:spLocks noGrp="1"/>
          </p:cNvSpPr>
          <p:nvPr>
            <p:ph idx="1"/>
          </p:nvPr>
        </p:nvSpPr>
        <p:spPr/>
        <p:txBody>
          <a:bodyPr/>
          <a:lstStyle/>
          <a:p>
            <a:r>
              <a:rPr lang="en-US" dirty="0" err="1"/>
              <a:t>TacoLM</a:t>
            </a:r>
            <a:r>
              <a:rPr lang="en-US" dirty="0"/>
              <a:t> – A general LM that is aware of time and temporal common sense</a:t>
            </a:r>
          </a:p>
          <a:p>
            <a:pPr lvl="1"/>
            <a:r>
              <a:rPr lang="en-US" dirty="0"/>
              <a:t>Minimal Supervision</a:t>
            </a:r>
          </a:p>
          <a:p>
            <a:r>
              <a:rPr lang="en-US" dirty="0"/>
              <a:t>Used to develop contextual estimation for Duration, </a:t>
            </a:r>
            <a:r>
              <a:rPr lang="en-US"/>
              <a:t>Typical Time, and Frequency</a:t>
            </a:r>
            <a:endParaRPr lang="en-US" dirty="0"/>
          </a:p>
          <a:p>
            <a:pPr lvl="1"/>
            <a:r>
              <a:rPr lang="en-US" dirty="0"/>
              <a:t>Time is represented as a distribution over time units</a:t>
            </a:r>
          </a:p>
          <a:p>
            <a:pPr marL="0"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327413B2-6157-2545-B68D-5523F35408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7" name="Chart 6">
            <a:extLst>
              <a:ext uri="{FF2B5EF4-FFF2-40B4-BE49-F238E27FC236}">
                <a16:creationId xmlns:a16="http://schemas.microsoft.com/office/drawing/2014/main" id="{DEFC4B40-4024-434D-B45F-69AF75329AA6}"/>
              </a:ext>
            </a:extLst>
          </p:cNvPr>
          <p:cNvGraphicFramePr/>
          <p:nvPr/>
        </p:nvGraphicFramePr>
        <p:xfrm>
          <a:off x="1148149" y="3429000"/>
          <a:ext cx="8128000" cy="2701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F7FAF1-698D-6E4D-9FC9-63223E7B76E6}"/>
              </a:ext>
            </a:extLst>
          </p:cNvPr>
          <p:cNvSpPr txBox="1"/>
          <p:nvPr/>
        </p:nvSpPr>
        <p:spPr>
          <a:xfrm>
            <a:off x="764326" y="4097866"/>
            <a:ext cx="767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a:rPr>
              <a:t>confidence</a:t>
            </a:r>
          </a:p>
        </p:txBody>
      </p:sp>
      <p:pic>
        <p:nvPicPr>
          <p:cNvPr id="8" name="Picture 7">
            <a:extLst>
              <a:ext uri="{FF2B5EF4-FFF2-40B4-BE49-F238E27FC236}">
                <a16:creationId xmlns:a16="http://schemas.microsoft.com/office/drawing/2014/main" id="{BB87D7F4-854E-48D3-B379-DDBB0CA5DD41}"/>
              </a:ext>
            </a:extLst>
          </p:cNvPr>
          <p:cNvPicPr>
            <a:picLocks noChangeAspect="1"/>
          </p:cNvPicPr>
          <p:nvPr/>
        </p:nvPicPr>
        <p:blipFill>
          <a:blip r:embed="rId4"/>
          <a:stretch>
            <a:fillRect/>
          </a:stretch>
        </p:blipFill>
        <p:spPr>
          <a:xfrm>
            <a:off x="9999766" y="2587118"/>
            <a:ext cx="1737360" cy="1510748"/>
          </a:xfrm>
          <a:prstGeom prst="rect">
            <a:avLst/>
          </a:prstGeom>
          <a:ln w="28575">
            <a:solidFill>
              <a:srgbClr val="0070C0"/>
            </a:solidFill>
          </a:ln>
        </p:spPr>
      </p:pic>
      <p:pic>
        <p:nvPicPr>
          <p:cNvPr id="9" name="Picture 8">
            <a:extLst>
              <a:ext uri="{FF2B5EF4-FFF2-40B4-BE49-F238E27FC236}">
                <a16:creationId xmlns:a16="http://schemas.microsoft.com/office/drawing/2014/main" id="{A266C932-3E0C-4C45-86E6-9C94569B9C36}"/>
              </a:ext>
            </a:extLst>
          </p:cNvPr>
          <p:cNvPicPr>
            <a:picLocks noChangeAspect="1"/>
          </p:cNvPicPr>
          <p:nvPr/>
        </p:nvPicPr>
        <p:blipFill>
          <a:blip r:embed="rId5"/>
          <a:stretch>
            <a:fillRect/>
          </a:stretch>
        </p:blipFill>
        <p:spPr>
          <a:xfrm>
            <a:off x="9999766" y="4220976"/>
            <a:ext cx="1737360" cy="1737360"/>
          </a:xfrm>
          <a:prstGeom prst="rect">
            <a:avLst/>
          </a:prstGeom>
          <a:ln w="28575">
            <a:solidFill>
              <a:schemeClr val="accent2"/>
            </a:solidFill>
          </a:ln>
        </p:spPr>
      </p:pic>
    </p:spTree>
    <p:extLst>
      <p:ext uri="{BB962C8B-B14F-4D97-AF65-F5344CB8AC3E}">
        <p14:creationId xmlns:p14="http://schemas.microsoft.com/office/powerpoint/2010/main" val="191279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p:txBody>
          <a:bodyPr/>
          <a:lstStyle/>
          <a:p>
            <a:r>
              <a:rPr lang="en-US" sz="3600" dirty="0"/>
              <a:t>Modeling Temporal Common Sense </a:t>
            </a:r>
            <a:r>
              <a:rPr lang="en-US" sz="1600" dirty="0">
                <a:solidFill>
                  <a:srgbClr val="3366CC"/>
                </a:solidFill>
              </a:rPr>
              <a:t>[Zhou et al. ACL’20]</a:t>
            </a:r>
            <a:endParaRPr lang="en-US" sz="3600" dirty="0">
              <a:solidFill>
                <a:srgbClr val="3366CC"/>
              </a:solidFill>
            </a:endParaRP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a:xfrm>
            <a:off x="260887" y="1081129"/>
            <a:ext cx="6620360" cy="1639390"/>
          </a:xfrm>
        </p:spPr>
        <p:txBody>
          <a:bodyPr/>
          <a:lstStyle/>
          <a:p>
            <a:r>
              <a:rPr lang="en-US" sz="2000" dirty="0"/>
              <a:t>Context</a:t>
            </a:r>
          </a:p>
          <a:p>
            <a:pPr lvl="1"/>
            <a:r>
              <a:rPr lang="en-US" sz="1800" dirty="0"/>
              <a:t>How long does “move” take? </a:t>
            </a:r>
          </a:p>
          <a:p>
            <a:pPr lvl="2"/>
            <a:r>
              <a:rPr lang="en-US" sz="1600" dirty="0"/>
              <a:t>Highly contextual: Move a chair? Move a piano? </a:t>
            </a:r>
          </a:p>
          <a:p>
            <a:pPr lvl="2"/>
            <a:r>
              <a:rPr lang="en-US" sz="1600" dirty="0"/>
              <a:t>Needs more than direct event arguments</a:t>
            </a:r>
          </a:p>
          <a:p>
            <a:pPr lvl="1"/>
            <a:r>
              <a:rPr lang="en-US" sz="1800" dirty="0"/>
              <a:t>Achieved using an unsupervised collection of auxiliary signals </a:t>
            </a:r>
          </a:p>
          <a:p>
            <a:pPr lvl="1">
              <a:buClr>
                <a:srgbClr val="3366CC"/>
              </a:buClr>
            </a:pPr>
            <a:r>
              <a:rPr lang="en-US" sz="1800" dirty="0"/>
              <a:t>Using patterns from free text</a:t>
            </a:r>
          </a:p>
          <a:p>
            <a:pPr lvl="2">
              <a:buClr>
                <a:srgbClr val="3366CC"/>
              </a:buClr>
            </a:pPr>
            <a:r>
              <a:rPr lang="en-US" sz="1600" dirty="0"/>
              <a:t>Extract complete events – predicate and arguments</a:t>
            </a:r>
          </a:p>
          <a:p>
            <a:endParaRPr lang="en-US" sz="22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914400" lvl="2" indent="0">
              <a:buNone/>
            </a:pPr>
            <a:endParaRPr lang="en-US" sz="1600" dirty="0"/>
          </a:p>
        </p:txBody>
      </p:sp>
      <p:sp>
        <p:nvSpPr>
          <p:cNvPr id="4" name="Slide Number Placeholder 3">
            <a:extLst>
              <a:ext uri="{FF2B5EF4-FFF2-40B4-BE49-F238E27FC236}">
                <a16:creationId xmlns:a16="http://schemas.microsoft.com/office/drawing/2014/main" id="{24A89BA3-DBCD-4561-B9A7-807084C078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Content Placeholder 2">
            <a:extLst>
              <a:ext uri="{FF2B5EF4-FFF2-40B4-BE49-F238E27FC236}">
                <a16:creationId xmlns:a16="http://schemas.microsoft.com/office/drawing/2014/main" id="{039D206C-1551-4BCE-B7FD-B7BFEAAC6841}"/>
              </a:ext>
            </a:extLst>
          </p:cNvPr>
          <p:cNvSpPr txBox="1">
            <a:spLocks/>
          </p:cNvSpPr>
          <p:nvPr/>
        </p:nvSpPr>
        <p:spPr bwMode="auto">
          <a:xfrm>
            <a:off x="6782540" y="1075256"/>
            <a:ext cx="5409460" cy="229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mj-lt"/>
              </a:rPr>
              <a:t>Joint Modeling</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People do not typically write how long it </a:t>
            </a:r>
            <a:r>
              <a:rPr lang="en-US" sz="1800" kern="0" dirty="0">
                <a:solidFill>
                  <a:srgbClr val="3366CC"/>
                </a:solidFill>
                <a:latin typeface="+mj-lt"/>
              </a:rPr>
              <a:t>took them to </a:t>
            </a:r>
            <a:r>
              <a:rPr kumimoji="0" lang="en-US" sz="1800" b="0" i="0" u="none" strike="noStrike" kern="0" cap="none" spc="0" normalizeH="0" baseline="0" noProof="0" dirty="0">
                <a:ln>
                  <a:noFill/>
                </a:ln>
                <a:solidFill>
                  <a:srgbClr val="3366CC"/>
                </a:solidFill>
                <a:effectLst/>
                <a:uLnTx/>
                <a:uFillTx/>
                <a:latin typeface="+mj-lt"/>
              </a:rPr>
              <a:t>brush their teeth</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sz="1600" b="0" i="0" u="none" strike="noStrike" kern="0" cap="none" spc="0" normalizeH="0" baseline="0" noProof="0" dirty="0">
                <a:ln>
                  <a:noFill/>
                </a:ln>
                <a:solidFill>
                  <a:srgbClr val="000000"/>
                </a:solidFill>
                <a:effectLst/>
                <a:uLnTx/>
                <a:uFillTx/>
                <a:latin typeface="+mj-lt"/>
              </a:rPr>
              <a:t>But they’ll say: I brushed my teeth in the morning; I brushed it in the shower.</a:t>
            </a:r>
            <a:endParaRPr kumimoji="0" lang="en-US" b="0" i="0" u="none" strike="noStrike" kern="0" cap="none" spc="0" normalizeH="0" baseline="0" noProof="0" dirty="0">
              <a:ln>
                <a:noFill/>
              </a:ln>
              <a:solidFill>
                <a:srgbClr val="000000"/>
              </a:solidFill>
              <a:effectLst/>
              <a:uLnTx/>
              <a:uFillTx/>
              <a:latin typeface="+mj-lt"/>
            </a:endParaRPr>
          </a:p>
          <a:p>
            <a:pPr marL="742950" marR="0" lvl="1" indent="-285750" algn="l" defTabSz="914400" rtl="0" eaLnBrk="1" fontAlgn="base" latinLnBrk="0" hangingPunct="1">
              <a:lnSpc>
                <a:spcPct val="100000"/>
              </a:lnSpc>
              <a:spcBef>
                <a:spcPct val="20000"/>
              </a:spcBef>
              <a:spcAft>
                <a:spcPct val="0"/>
              </a:spcAft>
              <a:buClr>
                <a:schemeClr val="tx1"/>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Natural constraints: </a:t>
            </a:r>
          </a:p>
          <a:p>
            <a:pPr lvl="2" indent="-285750">
              <a:buClr>
                <a:schemeClr val="tx1"/>
              </a:buClr>
              <a:buSzPct val="100000"/>
              <a:buFont typeface="Wingdings" panose="05000000000000000000" pitchFamily="2" charset="2"/>
              <a:buChar char="§"/>
              <a:defRPr/>
            </a:pPr>
            <a:r>
              <a:rPr kumimoji="0" lang="en-US" b="0" i="0" u="none" strike="noStrike" kern="0" cap="none" spc="0" normalizeH="0" baseline="0" noProof="0" dirty="0">
                <a:ln>
                  <a:noFill/>
                </a:ln>
                <a:effectLst/>
                <a:uLnTx/>
                <a:uFillTx/>
                <a:latin typeface="+mj-lt"/>
              </a:rPr>
              <a:t>duration &lt;= 1/frequency</a:t>
            </a: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0" marR="0" lvl="0" indent="0" algn="l" defTabSz="914400" rtl="0" eaLnBrk="1" fontAlgn="base" latinLnBrk="0" hangingPunct="1">
              <a:lnSpc>
                <a:spcPct val="100000"/>
              </a:lnSpc>
              <a:spcBef>
                <a:spcPct val="20000"/>
              </a:spcBef>
              <a:spcAft>
                <a:spcPct val="0"/>
              </a:spcAft>
              <a:buClrTx/>
              <a:buSzPct val="75000"/>
              <a:buFont typeface="Wingdings" charset="2"/>
              <a:buNone/>
              <a:tabLst/>
              <a:defRPr/>
            </a:pPr>
            <a:endParaRPr kumimoji="0" lang="en-US" sz="2400" b="0" i="0" u="none" strike="noStrike" kern="0" cap="none" spc="0" normalizeH="0" baseline="0" noProof="0" dirty="0">
              <a:ln>
                <a:noFill/>
              </a:ln>
              <a:solidFill>
                <a:srgbClr val="000000"/>
              </a:solidFill>
              <a:effectLst/>
              <a:uLnTx/>
              <a:uFillTx/>
              <a:latin typeface="+mj-lt"/>
            </a:endParaRPr>
          </a:p>
          <a:p>
            <a:pPr marL="914400" marR="0" lvl="2" indent="0" algn="l" defTabSz="914400" rtl="0" eaLnBrk="1" fontAlgn="base" latinLnBrk="0" hangingPunct="1">
              <a:lnSpc>
                <a:spcPct val="100000"/>
              </a:lnSpc>
              <a:spcBef>
                <a:spcPct val="20000"/>
              </a:spcBef>
              <a:spcAft>
                <a:spcPct val="0"/>
              </a:spcAft>
              <a:buClrTx/>
              <a:buSzPct val="65000"/>
              <a:buFont typeface="Wingdings" charset="2"/>
              <a:buNone/>
              <a:tabLst/>
              <a:defRPr/>
            </a:pPr>
            <a:endParaRPr kumimoji="0" lang="en-US" sz="1800" b="0" i="0" u="none" strike="noStrike" kern="0" cap="none" spc="0" normalizeH="0" baseline="0" noProof="0" dirty="0">
              <a:ln>
                <a:noFill/>
              </a:ln>
              <a:solidFill>
                <a:srgbClr val="000000"/>
              </a:solidFill>
              <a:effectLst/>
              <a:uLnTx/>
              <a:uFillTx/>
              <a:latin typeface="+mj-lt"/>
            </a:endParaRPr>
          </a:p>
        </p:txBody>
      </p:sp>
      <p:pic>
        <p:nvPicPr>
          <p:cNvPr id="3074" name="Picture 2" descr="Brushing your toddler's teeth: 5 helpful hints - Dr Steven McIff">
            <a:extLst>
              <a:ext uri="{FF2B5EF4-FFF2-40B4-BE49-F238E27FC236}">
                <a16:creationId xmlns:a16="http://schemas.microsoft.com/office/drawing/2014/main" id="{4D91132B-C558-494E-AE2A-B004E817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910" y="3370911"/>
            <a:ext cx="2286000" cy="151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ove a Piano – The Easy and Safe Way">
            <a:extLst>
              <a:ext uri="{FF2B5EF4-FFF2-40B4-BE49-F238E27FC236}">
                <a16:creationId xmlns:a16="http://schemas.microsoft.com/office/drawing/2014/main" id="{0D9465B5-8531-4D61-B68B-7A954E7B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8" y="3370911"/>
            <a:ext cx="2286000" cy="15448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9B37868-F4AA-4703-9443-1D7D51067E45}"/>
              </a:ext>
            </a:extLst>
          </p:cNvPr>
          <p:cNvPicPr>
            <a:picLocks noChangeAspect="1"/>
          </p:cNvPicPr>
          <p:nvPr/>
        </p:nvPicPr>
        <p:blipFill>
          <a:blip r:embed="rId5"/>
          <a:stretch>
            <a:fillRect/>
          </a:stretch>
        </p:blipFill>
        <p:spPr bwMode="auto">
          <a:xfrm>
            <a:off x="2592878" y="3392515"/>
            <a:ext cx="7006244" cy="3262449"/>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3218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0DC-D456-6041-9424-4ECBA842B853}"/>
              </a:ext>
            </a:extLst>
          </p:cNvPr>
          <p:cNvSpPr>
            <a:spLocks noGrp="1"/>
          </p:cNvSpPr>
          <p:nvPr>
            <p:ph type="title"/>
          </p:nvPr>
        </p:nvSpPr>
        <p:spPr/>
        <p:txBody>
          <a:bodyPr/>
          <a:lstStyle/>
          <a:p>
            <a:r>
              <a:rPr lang="en-US" dirty="0" err="1"/>
              <a:t>TacoLM</a:t>
            </a:r>
            <a:r>
              <a:rPr lang="en-US" dirty="0"/>
              <a:t> – the </a:t>
            </a:r>
            <a:r>
              <a:rPr lang="en-US"/>
              <a:t>Big Picture</a:t>
            </a:r>
            <a:endParaRPr lang="en-US" dirty="0"/>
          </a:p>
        </p:txBody>
      </p:sp>
      <p:sp>
        <p:nvSpPr>
          <p:cNvPr id="3" name="Content Placeholder 2">
            <a:extLst>
              <a:ext uri="{FF2B5EF4-FFF2-40B4-BE49-F238E27FC236}">
                <a16:creationId xmlns:a16="http://schemas.microsoft.com/office/drawing/2014/main" id="{3255F677-8892-9C46-88A2-83E3CAEA1469}"/>
              </a:ext>
            </a:extLst>
          </p:cNvPr>
          <p:cNvSpPr>
            <a:spLocks noGrp="1"/>
          </p:cNvSpPr>
          <p:nvPr>
            <p:ph idx="1"/>
          </p:nvPr>
        </p:nvSpPr>
        <p:spPr/>
        <p:txBody>
          <a:bodyPr/>
          <a:lstStyle/>
          <a:p>
            <a:pPr lvl="1"/>
            <a:endParaRPr lang="en-US" dirty="0"/>
          </a:p>
          <a:p>
            <a:pPr lvl="1"/>
            <a:endParaRPr lang="en-US" dirty="0"/>
          </a:p>
          <a:p>
            <a:pPr lvl="1"/>
            <a:r>
              <a:rPr lang="en-US" dirty="0"/>
              <a:t>Using high-precision patterns to acquire temporal information</a:t>
            </a:r>
          </a:p>
          <a:p>
            <a:pPr lvl="2"/>
            <a:r>
              <a:rPr lang="en-US" dirty="0"/>
              <a:t>Unsupervised automatic extraction</a:t>
            </a:r>
          </a:p>
          <a:p>
            <a:pPr lvl="1"/>
            <a:r>
              <a:rPr lang="en-US" dirty="0"/>
              <a:t>Overcomes reporting biases with a large amount of natural text</a:t>
            </a:r>
          </a:p>
          <a:p>
            <a:pPr lvl="1"/>
            <a:endParaRPr lang="en-US" dirty="0"/>
          </a:p>
          <a:p>
            <a:pPr lvl="1"/>
            <a:endParaRPr lang="en-US" dirty="0"/>
          </a:p>
          <a:p>
            <a:pPr lvl="1"/>
            <a:r>
              <a:rPr lang="en-US" dirty="0"/>
              <a:t>Multiple temporal dimensions</a:t>
            </a:r>
          </a:p>
          <a:p>
            <a:pPr lvl="2"/>
            <a:r>
              <a:rPr lang="en-US" dirty="0"/>
              <a:t>Duration ~ 1 / Frequency </a:t>
            </a:r>
          </a:p>
          <a:p>
            <a:pPr lvl="2"/>
            <a:endParaRPr lang="en-US" dirty="0"/>
          </a:p>
          <a:p>
            <a:pPr lvl="2"/>
            <a:endParaRPr lang="en-US" dirty="0"/>
          </a:p>
          <a:p>
            <a:pPr lvl="2"/>
            <a:r>
              <a:rPr lang="en-US" dirty="0"/>
              <a:t>Further generalization to combat reporting biases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D56BC91-7D8E-E948-99DC-DD2C79ACAB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Pentagon 5">
            <a:extLst>
              <a:ext uri="{FF2B5EF4-FFF2-40B4-BE49-F238E27FC236}">
                <a16:creationId xmlns:a16="http://schemas.microsoft.com/office/drawing/2014/main" id="{8D7D6EE5-E070-8F40-8503-47B421F8CC79}"/>
              </a:ext>
            </a:extLst>
          </p:cNvPr>
          <p:cNvSpPr/>
          <p:nvPr/>
        </p:nvSpPr>
        <p:spPr>
          <a:xfrm>
            <a:off x="1802709" y="4586111"/>
            <a:ext cx="1930400" cy="508000"/>
          </a:xfrm>
          <a:prstGeom prst="homePlat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brush my teeth every morning”</a:t>
            </a:r>
          </a:p>
        </p:txBody>
      </p:sp>
      <p:sp>
        <p:nvSpPr>
          <p:cNvPr id="9" name="Process 8">
            <a:extLst>
              <a:ext uri="{FF2B5EF4-FFF2-40B4-BE49-F238E27FC236}">
                <a16:creationId xmlns:a16="http://schemas.microsoft.com/office/drawing/2014/main" id="{C1AAAB95-E8D6-9A4E-8FD0-C3AA20F916CA}"/>
              </a:ext>
            </a:extLst>
          </p:cNvPr>
          <p:cNvSpPr/>
          <p:nvPr/>
        </p:nvSpPr>
        <p:spPr>
          <a:xfrm>
            <a:off x="3887955" y="4586111"/>
            <a:ext cx="2054578" cy="508000"/>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Duration of “brushing teeth” &lt; morning</a:t>
            </a:r>
          </a:p>
        </p:txBody>
      </p:sp>
      <p:sp>
        <p:nvSpPr>
          <p:cNvPr id="5" name="Rounded Rectangle 4">
            <a:extLst>
              <a:ext uri="{FF2B5EF4-FFF2-40B4-BE49-F238E27FC236}">
                <a16:creationId xmlns:a16="http://schemas.microsoft.com/office/drawing/2014/main" id="{EA10BF6B-ED89-3948-88CA-A56227BFC038}"/>
              </a:ext>
            </a:extLst>
          </p:cNvPr>
          <p:cNvSpPr/>
          <p:nvPr/>
        </p:nvSpPr>
        <p:spPr>
          <a:xfrm>
            <a:off x="609599" y="1329669"/>
            <a:ext cx="4007555"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1: </a:t>
            </a:r>
            <a:r>
              <a:rPr kumimoji="0" lang="en-US" sz="2400" b="0" i="0" u="none" strike="noStrike" kern="1200" cap="none" spc="0" normalizeH="0" baseline="0" noProof="0" dirty="0">
                <a:ln>
                  <a:noFill/>
                </a:ln>
                <a:solidFill>
                  <a:srgbClr val="000000"/>
                </a:solidFill>
                <a:effectLst/>
                <a:uLnTx/>
                <a:uFillTx/>
                <a:latin typeface="Calibri"/>
                <a:ea typeface="+mn-ea"/>
                <a:cs typeface="Arial"/>
              </a:rPr>
              <a:t>Information Extraction</a:t>
            </a:r>
          </a:p>
        </p:txBody>
      </p:sp>
      <p:sp>
        <p:nvSpPr>
          <p:cNvPr id="8" name="Rounded Rectangle 7">
            <a:extLst>
              <a:ext uri="{FF2B5EF4-FFF2-40B4-BE49-F238E27FC236}">
                <a16:creationId xmlns:a16="http://schemas.microsoft.com/office/drawing/2014/main" id="{8953D201-17D8-3442-AFE3-5A3C003190EF}"/>
              </a:ext>
            </a:extLst>
          </p:cNvPr>
          <p:cNvSpPr/>
          <p:nvPr/>
        </p:nvSpPr>
        <p:spPr>
          <a:xfrm>
            <a:off x="609598" y="3127022"/>
            <a:ext cx="5486402"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2: </a:t>
            </a:r>
            <a:r>
              <a:rPr kumimoji="0" lang="en-US" sz="2400" b="0" i="0" u="none" strike="noStrike" kern="1200" cap="none" spc="0" normalizeH="0" baseline="0" noProof="0" dirty="0">
                <a:ln>
                  <a:noFill/>
                </a:ln>
                <a:solidFill>
                  <a:srgbClr val="000000"/>
                </a:solidFill>
                <a:effectLst/>
                <a:uLnTx/>
                <a:uFillTx/>
                <a:latin typeface="Calibri"/>
                <a:ea typeface="+mn-ea"/>
                <a:cs typeface="Arial"/>
              </a:rPr>
              <a:t>Joint Masked Language Model </a:t>
            </a:r>
          </a:p>
        </p:txBody>
      </p:sp>
      <p:sp>
        <p:nvSpPr>
          <p:cNvPr id="10" name="Rounded Rectangle 9">
            <a:extLst>
              <a:ext uri="{FF2B5EF4-FFF2-40B4-BE49-F238E27FC236}">
                <a16:creationId xmlns:a16="http://schemas.microsoft.com/office/drawing/2014/main" id="{E7AD91EC-1A38-A947-B4A9-BC981AC4F5AB}"/>
              </a:ext>
            </a:extLst>
          </p:cNvPr>
          <p:cNvSpPr/>
          <p:nvPr/>
        </p:nvSpPr>
        <p:spPr>
          <a:xfrm>
            <a:off x="609597" y="5844341"/>
            <a:ext cx="5837501"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Output: </a:t>
            </a:r>
            <a:r>
              <a:rPr kumimoji="0" lang="en-US" sz="2400" b="0" i="0" u="sng" strike="noStrike" kern="1200" cap="none" spc="0" normalizeH="0" baseline="0" noProof="0" dirty="0" err="1">
                <a:ln>
                  <a:noFill/>
                </a:ln>
                <a:solidFill>
                  <a:srgbClr val="000000"/>
                </a:solidFill>
                <a:effectLst/>
                <a:uLnTx/>
                <a:uFillTx/>
                <a:latin typeface="Calibri"/>
                <a:ea typeface="+mn-ea"/>
                <a:cs typeface="Arial"/>
              </a:rPr>
              <a:t>TacoLM</a:t>
            </a:r>
            <a:r>
              <a:rPr kumimoji="0" lang="en-US" sz="2400" b="0" i="0" u="none" strike="noStrike" kern="1200" cap="none" spc="0" normalizeH="0" baseline="0" noProof="0" dirty="0">
                <a:ln>
                  <a:noFill/>
                </a:ln>
                <a:solidFill>
                  <a:srgbClr val="000000"/>
                </a:solidFill>
                <a:effectLst/>
                <a:uLnTx/>
                <a:uFillTx/>
                <a:latin typeface="Calibri"/>
                <a:ea typeface="+mn-ea"/>
                <a:cs typeface="Arial"/>
              </a:rPr>
              <a:t>-</a:t>
            </a:r>
            <a:r>
              <a:rPr kumimoji="0" lang="en-US" sz="2400" b="1" i="0" u="none" strike="noStrike" kern="1200" cap="none" spc="0" normalizeH="0" baseline="0" noProof="0" dirty="0">
                <a:ln>
                  <a:noFill/>
                </a:ln>
                <a:solidFill>
                  <a:srgbClr val="000000"/>
                </a:solidFill>
                <a:effectLst/>
                <a:uLnTx/>
                <a:uFillTx/>
                <a:latin typeface="Calibri"/>
                <a:ea typeface="+mn-ea"/>
                <a:cs typeface="Arial"/>
              </a:rPr>
              <a:t> </a:t>
            </a:r>
            <a:r>
              <a:rPr kumimoji="0" lang="en-US" sz="2400" b="0" i="0" u="none" strike="noStrike" kern="1200" cap="none" spc="0" normalizeH="0" baseline="0" noProof="0" dirty="0">
                <a:ln>
                  <a:noFill/>
                </a:ln>
                <a:solidFill>
                  <a:srgbClr val="000000"/>
                </a:solidFill>
                <a:effectLst/>
                <a:uLnTx/>
                <a:uFillTx/>
                <a:latin typeface="Calibri"/>
                <a:ea typeface="+mn-ea"/>
                <a:cs typeface="Arial"/>
              </a:rPr>
              <a:t>a time-aware general BERT</a:t>
            </a:r>
          </a:p>
        </p:txBody>
      </p:sp>
      <p:sp>
        <p:nvSpPr>
          <p:cNvPr id="7" name="Down Arrow 6">
            <a:extLst>
              <a:ext uri="{FF2B5EF4-FFF2-40B4-BE49-F238E27FC236}">
                <a16:creationId xmlns:a16="http://schemas.microsoft.com/office/drawing/2014/main" id="{E23FFA70-A355-3F4F-B87A-1CD8C13A6947}"/>
              </a:ext>
            </a:extLst>
          </p:cNvPr>
          <p:cNvSpPr/>
          <p:nvPr/>
        </p:nvSpPr>
        <p:spPr>
          <a:xfrm>
            <a:off x="609599" y="2136422"/>
            <a:ext cx="381001" cy="80554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1" name="Down Arrow 10">
            <a:extLst>
              <a:ext uri="{FF2B5EF4-FFF2-40B4-BE49-F238E27FC236}">
                <a16:creationId xmlns:a16="http://schemas.microsoft.com/office/drawing/2014/main" id="{D1437645-A00B-EB47-BFE1-5A6AD67E4ADB}"/>
              </a:ext>
            </a:extLst>
          </p:cNvPr>
          <p:cNvSpPr/>
          <p:nvPr/>
        </p:nvSpPr>
        <p:spPr>
          <a:xfrm>
            <a:off x="609598" y="3929185"/>
            <a:ext cx="381001" cy="1840244"/>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40FC9505-C1C6-45DC-AFFE-1092A1DE635C}"/>
              </a:ext>
            </a:extLst>
          </p:cNvPr>
          <p:cNvSpPr txBox="1"/>
          <p:nvPr/>
        </p:nvSpPr>
        <p:spPr>
          <a:xfrm>
            <a:off x="8493998" y="1010295"/>
            <a:ext cx="2892338" cy="923330"/>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Goal: </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build a general time-aware LM with minimal supervision</a:t>
            </a:r>
          </a:p>
        </p:txBody>
      </p:sp>
      <p:sp>
        <p:nvSpPr>
          <p:cNvPr id="19" name="TextBox 18">
            <a:extLst>
              <a:ext uri="{FF2B5EF4-FFF2-40B4-BE49-F238E27FC236}">
                <a16:creationId xmlns:a16="http://schemas.microsoft.com/office/drawing/2014/main" id="{9861695B-7879-4E61-B9BA-4317C643DF34}"/>
              </a:ext>
            </a:extLst>
          </p:cNvPr>
          <p:cNvSpPr txBox="1"/>
          <p:nvPr/>
        </p:nvSpPr>
        <p:spPr>
          <a:xfrm>
            <a:off x="9189405" y="6292902"/>
            <a:ext cx="1501524" cy="369332"/>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hlinkClick r:id="rId3" action="ppaction://hlinksldjump"/>
              </a:rPr>
              <a:t>Skip Details</a:t>
            </a: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1944433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strips(downLeft)">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8" grpId="0" animBg="1"/>
      <p:bldP spid="10" grpId="0" animBg="1"/>
      <p:bldP spid="7"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48BD-92FD-2243-ADCA-565B90767EB2}"/>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id="{2A838155-5A82-8F40-B852-1FE1E738C24F}"/>
              </a:ext>
            </a:extLst>
          </p:cNvPr>
          <p:cNvSpPr>
            <a:spLocks noGrp="1"/>
          </p:cNvSpPr>
          <p:nvPr>
            <p:ph idx="1"/>
          </p:nvPr>
        </p:nvSpPr>
        <p:spPr/>
        <p:txBody>
          <a:bodyPr/>
          <a:lstStyle/>
          <a:p>
            <a:r>
              <a:rPr lang="en-US" dirty="0"/>
              <a:t>Use high-precision patterns based on SRL</a:t>
            </a:r>
          </a:p>
          <a:p>
            <a:pPr lvl="1"/>
            <a:r>
              <a:rPr lang="en-US" dirty="0"/>
              <a:t>Duration </a:t>
            </a:r>
          </a:p>
          <a:p>
            <a:pPr lvl="1"/>
            <a:r>
              <a:rPr lang="en-US" dirty="0"/>
              <a:t>Frequency </a:t>
            </a:r>
          </a:p>
          <a:p>
            <a:pPr lvl="1"/>
            <a:r>
              <a:rPr lang="en-US" dirty="0"/>
              <a:t>Typical Time</a:t>
            </a:r>
            <a:endParaRPr lang="en-US" i="1" dirty="0"/>
          </a:p>
          <a:p>
            <a:pPr lvl="1"/>
            <a:r>
              <a:rPr lang="en-US" dirty="0"/>
              <a:t>Duration Upper bound</a:t>
            </a:r>
            <a:endParaRPr lang="en-US" i="1" dirty="0"/>
          </a:p>
          <a:p>
            <a:pPr lvl="1"/>
            <a:r>
              <a:rPr lang="en-US" dirty="0"/>
              <a:t>Hierarchy</a:t>
            </a:r>
          </a:p>
          <a:p>
            <a:r>
              <a:rPr lang="en-US" dirty="0"/>
              <a:t>Labels</a:t>
            </a:r>
          </a:p>
          <a:p>
            <a:pPr lvl="1"/>
            <a:r>
              <a:rPr lang="en-US" dirty="0"/>
              <a:t>Units (seconds, … centuries) </a:t>
            </a:r>
          </a:p>
          <a:p>
            <a:pPr lvl="1"/>
            <a:r>
              <a:rPr lang="en-US" dirty="0"/>
              <a:t>Temporal keywords (Monday, January, …)</a:t>
            </a:r>
          </a:p>
          <a:p>
            <a:r>
              <a:rPr lang="en-US" dirty="0"/>
              <a:t>Output</a:t>
            </a:r>
          </a:p>
          <a:p>
            <a:pPr lvl="1"/>
            <a:r>
              <a:rPr lang="en-US" dirty="0"/>
              <a:t>4.3M instances of </a:t>
            </a:r>
          </a:p>
          <a:p>
            <a:pPr marL="457200" lvl="1" indent="0">
              <a:buNone/>
            </a:pPr>
            <a:r>
              <a:rPr lang="en-US" dirty="0"/>
              <a:t>     (event, dimension, value) tuple</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0043DF5E-E216-754D-A03B-38DBCAF741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Rounded Rectangle 6">
            <a:extLst>
              <a:ext uri="{FF2B5EF4-FFF2-40B4-BE49-F238E27FC236}">
                <a16:creationId xmlns:a16="http://schemas.microsoft.com/office/drawing/2014/main" id="{7E07F904-FD9E-0347-828D-8C138AB3629A}"/>
              </a:ext>
            </a:extLst>
          </p:cNvPr>
          <p:cNvSpPr/>
          <p:nvPr/>
        </p:nvSpPr>
        <p:spPr>
          <a:xfrm>
            <a:off x="6671055" y="1336849"/>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8" name="TextBox 7">
            <a:extLst>
              <a:ext uri="{FF2B5EF4-FFF2-40B4-BE49-F238E27FC236}">
                <a16:creationId xmlns:a16="http://schemas.microsoft.com/office/drawing/2014/main" id="{7B71FFFF-87B8-8543-B708-962985F2415F}"/>
              </a:ext>
            </a:extLst>
          </p:cNvPr>
          <p:cNvSpPr txBox="1"/>
          <p:nvPr/>
        </p:nvSpPr>
        <p:spPr>
          <a:xfrm>
            <a:off x="10675259" y="1389283"/>
            <a:ext cx="8708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Original sentence</a:t>
            </a:r>
          </a:p>
        </p:txBody>
      </p:sp>
      <p:sp>
        <p:nvSpPr>
          <p:cNvPr id="9" name="Rounded Rectangle 8">
            <a:extLst>
              <a:ext uri="{FF2B5EF4-FFF2-40B4-BE49-F238E27FC236}">
                <a16:creationId xmlns:a16="http://schemas.microsoft.com/office/drawing/2014/main" id="{ADF552B2-AC0A-B142-9EA4-DFBC494C919B}"/>
              </a:ext>
            </a:extLst>
          </p:cNvPr>
          <p:cNvSpPr/>
          <p:nvPr/>
        </p:nvSpPr>
        <p:spPr>
          <a:xfrm>
            <a:off x="6671055" y="2802926"/>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t>
            </a:r>
          </a:p>
        </p:txBody>
      </p:sp>
      <p:sp>
        <p:nvSpPr>
          <p:cNvPr id="10" name="Rounded Rectangle 9">
            <a:extLst>
              <a:ext uri="{FF2B5EF4-FFF2-40B4-BE49-F238E27FC236}">
                <a16:creationId xmlns:a16="http://schemas.microsoft.com/office/drawing/2014/main" id="{6AE5E6C1-C63C-8D41-89E6-A8690DA9FA81}"/>
              </a:ext>
            </a:extLst>
          </p:cNvPr>
          <p:cNvSpPr/>
          <p:nvPr/>
        </p:nvSpPr>
        <p:spPr>
          <a:xfrm>
            <a:off x="7086599" y="3300063"/>
            <a:ext cx="609600" cy="304800"/>
          </a:xfrm>
          <a:prstGeom prst="roundRect">
            <a:avLst/>
          </a:prstGeom>
          <a:solidFill>
            <a:schemeClr val="accent2">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Verb</a:t>
            </a:r>
          </a:p>
        </p:txBody>
      </p:sp>
      <p:sp>
        <p:nvSpPr>
          <p:cNvPr id="11" name="Rounded Rectangle 10">
            <a:extLst>
              <a:ext uri="{FF2B5EF4-FFF2-40B4-BE49-F238E27FC236}">
                <a16:creationId xmlns:a16="http://schemas.microsoft.com/office/drawing/2014/main" id="{67F57372-030B-1B49-B2FF-2CB030578607}"/>
              </a:ext>
            </a:extLst>
          </p:cNvPr>
          <p:cNvSpPr/>
          <p:nvPr/>
        </p:nvSpPr>
        <p:spPr>
          <a:xfrm>
            <a:off x="6380017" y="2594295"/>
            <a:ext cx="762001"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Arg-0</a:t>
            </a:r>
          </a:p>
        </p:txBody>
      </p:sp>
      <p:sp>
        <p:nvSpPr>
          <p:cNvPr id="12" name="Rounded Rectangle 11">
            <a:extLst>
              <a:ext uri="{FF2B5EF4-FFF2-40B4-BE49-F238E27FC236}">
                <a16:creationId xmlns:a16="http://schemas.microsoft.com/office/drawing/2014/main" id="{6A13B91F-0C51-2542-BD8E-DDA9E2BB8B0A}"/>
              </a:ext>
            </a:extLst>
          </p:cNvPr>
          <p:cNvSpPr/>
          <p:nvPr/>
        </p:nvSpPr>
        <p:spPr>
          <a:xfrm>
            <a:off x="7851522" y="2594295"/>
            <a:ext cx="975097"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Arg-1</a:t>
            </a:r>
          </a:p>
        </p:txBody>
      </p:sp>
      <p:sp>
        <p:nvSpPr>
          <p:cNvPr id="13" name="Rounded Rectangle 12">
            <a:extLst>
              <a:ext uri="{FF2B5EF4-FFF2-40B4-BE49-F238E27FC236}">
                <a16:creationId xmlns:a16="http://schemas.microsoft.com/office/drawing/2014/main" id="{90CCD030-2ABB-4A43-B5F3-3BAE73716FE4}"/>
              </a:ext>
            </a:extLst>
          </p:cNvPr>
          <p:cNvSpPr/>
          <p:nvPr/>
        </p:nvSpPr>
        <p:spPr>
          <a:xfrm>
            <a:off x="9035144" y="3300063"/>
            <a:ext cx="1302656" cy="304800"/>
          </a:xfrm>
          <a:prstGeom prst="round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Arg-Tmp</a:t>
            </a:r>
          </a:p>
        </p:txBody>
      </p:sp>
      <p:sp>
        <p:nvSpPr>
          <p:cNvPr id="14" name="Down Arrow 13">
            <a:extLst>
              <a:ext uri="{FF2B5EF4-FFF2-40B4-BE49-F238E27FC236}">
                <a16:creationId xmlns:a16="http://schemas.microsoft.com/office/drawing/2014/main" id="{0F9ACB18-7244-FC4F-8178-F2F4C1B6C6B8}"/>
              </a:ext>
            </a:extLst>
          </p:cNvPr>
          <p:cNvSpPr/>
          <p:nvPr/>
        </p:nvSpPr>
        <p:spPr>
          <a:xfrm>
            <a:off x="9560438" y="2088564"/>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DED69387-FA49-D24B-89C4-546DCAB71623}"/>
              </a:ext>
            </a:extLst>
          </p:cNvPr>
          <p:cNvSpPr txBox="1"/>
          <p:nvPr/>
        </p:nvSpPr>
        <p:spPr>
          <a:xfrm>
            <a:off x="9812506" y="2056549"/>
            <a:ext cx="8708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SRL Parse</a:t>
            </a:r>
          </a:p>
        </p:txBody>
      </p:sp>
      <p:sp>
        <p:nvSpPr>
          <p:cNvPr id="17" name="Rounded Rectangle 16">
            <a:extLst>
              <a:ext uri="{FF2B5EF4-FFF2-40B4-BE49-F238E27FC236}">
                <a16:creationId xmlns:a16="http://schemas.microsoft.com/office/drawing/2014/main" id="{5D1EC29F-79B7-5941-A1C8-43F8DCA281C5}"/>
              </a:ext>
            </a:extLst>
          </p:cNvPr>
          <p:cNvSpPr/>
          <p:nvPr/>
        </p:nvSpPr>
        <p:spPr>
          <a:xfrm>
            <a:off x="6037918" y="4269003"/>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matches Duration pattern </a:t>
            </a:r>
          </a:p>
        </p:txBody>
      </p:sp>
      <p:sp>
        <p:nvSpPr>
          <p:cNvPr id="18" name="Down Arrow 17">
            <a:extLst>
              <a:ext uri="{FF2B5EF4-FFF2-40B4-BE49-F238E27FC236}">
                <a16:creationId xmlns:a16="http://schemas.microsoft.com/office/drawing/2014/main" id="{1C142562-DAB2-2745-989E-380024BFD051}"/>
              </a:ext>
            </a:extLst>
          </p:cNvPr>
          <p:cNvSpPr/>
          <p:nvPr/>
        </p:nvSpPr>
        <p:spPr>
          <a:xfrm>
            <a:off x="9560438" y="3706841"/>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3738101F-E6A0-8C44-842B-42A28A97F3DB}"/>
              </a:ext>
            </a:extLst>
          </p:cNvPr>
          <p:cNvSpPr txBox="1"/>
          <p:nvPr/>
        </p:nvSpPr>
        <p:spPr>
          <a:xfrm>
            <a:off x="9812506" y="3674826"/>
            <a:ext cx="10078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Pattern Matching</a:t>
            </a:r>
          </a:p>
        </p:txBody>
      </p:sp>
      <p:sp>
        <p:nvSpPr>
          <p:cNvPr id="21" name="Rounded Rectangle 20">
            <a:extLst>
              <a:ext uri="{FF2B5EF4-FFF2-40B4-BE49-F238E27FC236}">
                <a16:creationId xmlns:a16="http://schemas.microsoft.com/office/drawing/2014/main" id="{9CCCDCB9-5710-AD4A-9F32-91F25636FDC7}"/>
              </a:ext>
            </a:extLst>
          </p:cNvPr>
          <p:cNvSpPr/>
          <p:nvPr/>
        </p:nvSpPr>
        <p:spPr>
          <a:xfrm>
            <a:off x="6090226" y="5573486"/>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I played basketball</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Duration</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Hours</a:t>
            </a:r>
          </a:p>
        </p:txBody>
      </p:sp>
      <p:sp>
        <p:nvSpPr>
          <p:cNvPr id="22" name="Rounded Rectangle 21">
            <a:extLst>
              <a:ext uri="{FF2B5EF4-FFF2-40B4-BE49-F238E27FC236}">
                <a16:creationId xmlns:a16="http://schemas.microsoft.com/office/drawing/2014/main" id="{10F35D6F-E1A0-0F47-9E60-78AEDA5737D9}"/>
              </a:ext>
            </a:extLst>
          </p:cNvPr>
          <p:cNvSpPr/>
          <p:nvPr/>
        </p:nvSpPr>
        <p:spPr>
          <a:xfrm>
            <a:off x="6380017" y="5378055"/>
            <a:ext cx="1947554" cy="304800"/>
          </a:xfrm>
          <a:prstGeom prst="roundRect">
            <a:avLst/>
          </a:prstGeom>
          <a:solidFill>
            <a:schemeClr val="accent4">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Event</a:t>
            </a:r>
          </a:p>
        </p:txBody>
      </p:sp>
      <p:sp>
        <p:nvSpPr>
          <p:cNvPr id="23" name="Rounded Rectangle 22">
            <a:extLst>
              <a:ext uri="{FF2B5EF4-FFF2-40B4-BE49-F238E27FC236}">
                <a16:creationId xmlns:a16="http://schemas.microsoft.com/office/drawing/2014/main" id="{F103224E-7420-1749-8B5D-D31E199BF679}"/>
              </a:ext>
            </a:extLst>
          </p:cNvPr>
          <p:cNvSpPr/>
          <p:nvPr/>
        </p:nvSpPr>
        <p:spPr>
          <a:xfrm>
            <a:off x="8512324" y="6083823"/>
            <a:ext cx="1166043" cy="304800"/>
          </a:xfrm>
          <a:prstGeom prst="roundRect">
            <a:avLst/>
          </a:prstGeom>
          <a:solidFill>
            <a:schemeClr val="accent6">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Dimension</a:t>
            </a:r>
          </a:p>
        </p:txBody>
      </p:sp>
      <p:sp>
        <p:nvSpPr>
          <p:cNvPr id="24" name="Rounded Rectangle 23">
            <a:extLst>
              <a:ext uri="{FF2B5EF4-FFF2-40B4-BE49-F238E27FC236}">
                <a16:creationId xmlns:a16="http://schemas.microsoft.com/office/drawing/2014/main" id="{841ADDCE-0CB2-2342-9B55-6CF64F3C2692}"/>
              </a:ext>
            </a:extLst>
          </p:cNvPr>
          <p:cNvSpPr/>
          <p:nvPr/>
        </p:nvSpPr>
        <p:spPr>
          <a:xfrm>
            <a:off x="9560438" y="5355661"/>
            <a:ext cx="912895" cy="304800"/>
          </a:xfrm>
          <a:prstGeom prst="roundRect">
            <a:avLst/>
          </a:prstGeom>
          <a:solidFill>
            <a:srgbClr val="FF9E87"/>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Value</a:t>
            </a:r>
          </a:p>
        </p:txBody>
      </p:sp>
      <p:sp>
        <p:nvSpPr>
          <p:cNvPr id="27" name="Down Arrow 26">
            <a:extLst>
              <a:ext uri="{FF2B5EF4-FFF2-40B4-BE49-F238E27FC236}">
                <a16:creationId xmlns:a16="http://schemas.microsoft.com/office/drawing/2014/main" id="{1B3A1EF5-7E10-7348-84FA-80FB6E26A0DF}"/>
              </a:ext>
            </a:extLst>
          </p:cNvPr>
          <p:cNvSpPr/>
          <p:nvPr/>
        </p:nvSpPr>
        <p:spPr>
          <a:xfrm>
            <a:off x="9560438" y="4949526"/>
            <a:ext cx="252068" cy="340152"/>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TextBox 27">
            <a:extLst>
              <a:ext uri="{FF2B5EF4-FFF2-40B4-BE49-F238E27FC236}">
                <a16:creationId xmlns:a16="http://schemas.microsoft.com/office/drawing/2014/main" id="{9FA74D71-F748-D641-BADA-6F8F8E0D4917}"/>
              </a:ext>
            </a:extLst>
          </p:cNvPr>
          <p:cNvSpPr txBox="1"/>
          <p:nvPr/>
        </p:nvSpPr>
        <p:spPr>
          <a:xfrm>
            <a:off x="10729690" y="5543726"/>
            <a:ext cx="100789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Formatted Output Instance</a:t>
            </a:r>
          </a:p>
        </p:txBody>
      </p:sp>
    </p:spTree>
    <p:extLst>
      <p:ext uri="{BB962C8B-B14F-4D97-AF65-F5344CB8AC3E}">
        <p14:creationId xmlns:p14="http://schemas.microsoft.com/office/powerpoint/2010/main" val="3768922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Left)">
                                      <p:cBhvr>
                                        <p:cTn id="49" dur="500"/>
                                        <p:tgtEl>
                                          <p:spTgt spid="18"/>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trips(downLeft)">
                                      <p:cBhvr>
                                        <p:cTn id="66" dur="500"/>
                                        <p:tgtEl>
                                          <p:spTgt spid="21"/>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p:bldP spid="17" grpId="0" animBg="1"/>
      <p:bldP spid="18" grpId="0" animBg="1"/>
      <p:bldP spid="19" grpId="0"/>
      <p:bldP spid="21" grpId="0" animBg="1"/>
      <p:bldP spid="22" grpId="0" animBg="1"/>
      <p:bldP spid="23" grpId="0" animBg="1"/>
      <p:bldP spid="24" grpId="0" animBg="1"/>
      <p:bldP spid="27"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Sequence Formatting</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r>
              <a:rPr lang="en-US" dirty="0"/>
              <a:t>Consider [Event] [Dimension] [Value] tuples in each instance</a:t>
            </a:r>
          </a:p>
          <a:p>
            <a:r>
              <a:rPr lang="en-US" dirty="0"/>
              <a:t>[E1, E2, … </a:t>
            </a:r>
            <a:r>
              <a:rPr lang="en-US" dirty="0">
                <a:solidFill>
                  <a:schemeClr val="accent1">
                    <a:lumMod val="75000"/>
                  </a:schemeClr>
                </a:solidFill>
              </a:rPr>
              <a:t>M</a:t>
            </a:r>
            <a:r>
              <a:rPr lang="en-US" dirty="0"/>
              <a:t>, </a:t>
            </a:r>
            <a:r>
              <a:rPr lang="en-US" dirty="0">
                <a:solidFill>
                  <a:srgbClr val="FF0000"/>
                </a:solidFill>
              </a:rPr>
              <a:t>ET</a:t>
            </a:r>
            <a:r>
              <a:rPr lang="en-US" dirty="0"/>
              <a:t> … </a:t>
            </a:r>
            <a:r>
              <a:rPr lang="en-US" dirty="0" err="1"/>
              <a:t>En</a:t>
            </a:r>
            <a:r>
              <a:rPr lang="en-US" dirty="0"/>
              <a:t>, </a:t>
            </a:r>
            <a:r>
              <a:rPr lang="en-US" dirty="0">
                <a:solidFill>
                  <a:schemeClr val="accent1">
                    <a:lumMod val="75000"/>
                  </a:schemeClr>
                </a:solidFill>
              </a:rPr>
              <a:t>SEP</a:t>
            </a:r>
            <a:r>
              <a:rPr lang="en-US" dirty="0"/>
              <a:t>, </a:t>
            </a:r>
            <a:r>
              <a:rPr lang="en-US" dirty="0">
                <a:solidFill>
                  <a:schemeClr val="accent1">
                    <a:lumMod val="75000"/>
                  </a:schemeClr>
                </a:solidFill>
              </a:rPr>
              <a:t>M</a:t>
            </a:r>
            <a:r>
              <a:rPr lang="en-US" dirty="0"/>
              <a:t>, </a:t>
            </a:r>
            <a:r>
              <a:rPr lang="en-US" dirty="0">
                <a:solidFill>
                  <a:srgbClr val="00B050"/>
                </a:solidFill>
              </a:rPr>
              <a:t>Dim</a:t>
            </a:r>
            <a:r>
              <a:rPr lang="en-US" dirty="0"/>
              <a:t>, </a:t>
            </a:r>
            <a:r>
              <a:rPr lang="en-US" dirty="0">
                <a:solidFill>
                  <a:srgbClr val="7030A0"/>
                </a:solidFill>
              </a:rPr>
              <a:t>Val</a:t>
            </a:r>
            <a:r>
              <a:rPr lang="en-US" dirty="0"/>
              <a:t>]</a:t>
            </a:r>
          </a:p>
          <a:p>
            <a:pPr lvl="1"/>
            <a:r>
              <a:rPr lang="en-US" dirty="0">
                <a:solidFill>
                  <a:schemeClr val="accent1">
                    <a:lumMod val="75000"/>
                  </a:schemeClr>
                </a:solidFill>
              </a:rPr>
              <a:t>M</a:t>
            </a:r>
            <a:r>
              <a:rPr lang="en-US" dirty="0"/>
              <a:t> is a special marker, same across all dimension/value</a:t>
            </a:r>
          </a:p>
          <a:p>
            <a:pPr lvl="1"/>
            <a:r>
              <a:rPr lang="en-US" dirty="0">
                <a:solidFill>
                  <a:srgbClr val="00B050"/>
                </a:solidFill>
              </a:rPr>
              <a:t>Dim</a:t>
            </a:r>
            <a:r>
              <a:rPr lang="en-US" dirty="0"/>
              <a:t> is a marker for each dimension, </a:t>
            </a:r>
            <a:r>
              <a:rPr lang="en-US" dirty="0">
                <a:solidFill>
                  <a:srgbClr val="7030A0"/>
                </a:solidFill>
              </a:rPr>
              <a:t>Val</a:t>
            </a:r>
            <a:r>
              <a:rPr lang="en-US" dirty="0"/>
              <a:t> is a marker for the value of the dimension</a:t>
            </a:r>
          </a:p>
          <a:p>
            <a:r>
              <a:rPr lang="en-US" dirty="0"/>
              <a:t>An example:</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a:extLst>
              <a:ext uri="{FF2B5EF4-FFF2-40B4-BE49-F238E27FC236}">
                <a16:creationId xmlns:a16="http://schemas.microsoft.com/office/drawing/2014/main" id="{0FF039DC-0F9F-D141-9FA8-098AFB404F88}"/>
              </a:ext>
            </a:extLst>
          </p:cNvPr>
          <p:cNvSpPr/>
          <p:nvPr/>
        </p:nvSpPr>
        <p:spPr>
          <a:xfrm>
            <a:off x="2945423" y="3372478"/>
            <a:ext cx="475723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6" name="Rounded Rectangle 5">
            <a:extLst>
              <a:ext uri="{FF2B5EF4-FFF2-40B4-BE49-F238E27FC236}">
                <a16:creationId xmlns:a16="http://schemas.microsoft.com/office/drawing/2014/main" id="{EB78897B-9274-CC42-B95D-87DD68B7F3C5}"/>
              </a:ext>
            </a:extLst>
          </p:cNvPr>
          <p:cNvSpPr/>
          <p:nvPr/>
        </p:nvSpPr>
        <p:spPr>
          <a:xfrm>
            <a:off x="2945423" y="4462279"/>
            <a:ext cx="557864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1" i="0" u="sng"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Duration, Hours</a:t>
            </a:r>
          </a:p>
        </p:txBody>
      </p:sp>
      <p:sp>
        <p:nvSpPr>
          <p:cNvPr id="7" name="Rounded Rectangle 6">
            <a:extLst>
              <a:ext uri="{FF2B5EF4-FFF2-40B4-BE49-F238E27FC236}">
                <a16:creationId xmlns:a16="http://schemas.microsoft.com/office/drawing/2014/main" id="{208376AB-3E41-ED41-B876-067A8F407FF1}"/>
              </a:ext>
            </a:extLst>
          </p:cNvPr>
          <p:cNvSpPr/>
          <p:nvPr/>
        </p:nvSpPr>
        <p:spPr>
          <a:xfrm>
            <a:off x="2945424" y="5552080"/>
            <a:ext cx="645036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8" name="Right Arrow Callout 7">
            <a:extLst>
              <a:ext uri="{FF2B5EF4-FFF2-40B4-BE49-F238E27FC236}">
                <a16:creationId xmlns:a16="http://schemas.microsoft.com/office/drawing/2014/main" id="{4ECC6A70-6F06-C44A-A469-EA140F8F0E5F}"/>
              </a:ext>
            </a:extLst>
          </p:cNvPr>
          <p:cNvSpPr/>
          <p:nvPr/>
        </p:nvSpPr>
        <p:spPr>
          <a:xfrm>
            <a:off x="1097449" y="3863023"/>
            <a:ext cx="1850404" cy="706023"/>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Information Extraction</a:t>
            </a:r>
          </a:p>
        </p:txBody>
      </p:sp>
      <p:sp>
        <p:nvSpPr>
          <p:cNvPr id="9" name="Right Arrow Callout 8">
            <a:extLst>
              <a:ext uri="{FF2B5EF4-FFF2-40B4-BE49-F238E27FC236}">
                <a16:creationId xmlns:a16="http://schemas.microsoft.com/office/drawing/2014/main" id="{D8B52D47-F883-3647-B9BD-DAF5D72758C9}"/>
              </a:ext>
            </a:extLst>
          </p:cNvPr>
          <p:cNvSpPr/>
          <p:nvPr/>
        </p:nvSpPr>
        <p:spPr>
          <a:xfrm>
            <a:off x="1065707" y="4900122"/>
            <a:ext cx="1850404" cy="706022"/>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Sequence Formatting</a:t>
            </a:r>
          </a:p>
        </p:txBody>
      </p:sp>
    </p:spTree>
    <p:extLst>
      <p:ext uri="{BB962C8B-B14F-4D97-AF65-F5344CB8AC3E}">
        <p14:creationId xmlns:p14="http://schemas.microsoft.com/office/powerpoint/2010/main" val="3642164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Baseline Model: Pre-trained BERT-base</a:t>
            </a:r>
          </a:p>
          <a:p>
            <a:r>
              <a:rPr lang="en-US" dirty="0"/>
              <a:t>Main objective: mask some tokens and recover them</a:t>
            </a:r>
          </a:p>
          <a:p>
            <a:r>
              <a:rPr lang="en-US" dirty="0"/>
              <a:t>How we mask: </a:t>
            </a:r>
          </a:p>
          <a:p>
            <a:pPr lvl="1"/>
            <a:r>
              <a:rPr lang="en-US" dirty="0"/>
              <a:t>With some probability, mask </a:t>
            </a:r>
            <a:r>
              <a:rPr lang="en-US" dirty="0">
                <a:solidFill>
                  <a:srgbClr val="7030A0"/>
                </a:solidFill>
              </a:rPr>
              <a:t>temporal value</a:t>
            </a:r>
            <a:r>
              <a:rPr lang="en-US" dirty="0"/>
              <a:t> while keeping others </a:t>
            </a:r>
          </a:p>
          <a:p>
            <a:pPr lvl="1"/>
            <a:endParaRPr lang="en-US" dirty="0"/>
          </a:p>
          <a:p>
            <a:pPr lvl="1"/>
            <a:r>
              <a:rPr lang="en-US" dirty="0"/>
              <a:t>Otherwise, mask a certain portion of E1...</a:t>
            </a:r>
            <a:r>
              <a:rPr lang="en-US" dirty="0" err="1"/>
              <a:t>En</a:t>
            </a:r>
            <a:r>
              <a:rPr lang="en-US" dirty="0"/>
              <a:t> while keeping </a:t>
            </a:r>
            <a:r>
              <a:rPr lang="en-US" dirty="0">
                <a:solidFill>
                  <a:srgbClr val="7030A0"/>
                </a:solidFill>
              </a:rPr>
              <a:t>temporal value </a:t>
            </a:r>
            <a:r>
              <a:rPr lang="en-US" dirty="0"/>
              <a:t>unchanged</a:t>
            </a:r>
          </a:p>
          <a:p>
            <a:pPr lvl="1"/>
            <a:endParaRPr lang="en-US" dirty="0"/>
          </a:p>
          <a:p>
            <a:pPr lvl="1"/>
            <a:r>
              <a:rPr lang="en-US" dirty="0"/>
              <a:t>Max (P(</a:t>
            </a:r>
            <a:r>
              <a:rPr lang="en-US" dirty="0" err="1"/>
              <a:t>Event|Dim,Val</a:t>
            </a:r>
            <a:r>
              <a:rPr lang="en-US" dirty="0"/>
              <a:t>) + P(</a:t>
            </a:r>
            <a:r>
              <a:rPr lang="en-US" dirty="0" err="1"/>
              <a:t>Val|Event,Dim</a:t>
            </a:r>
            <a:r>
              <a:rPr lang="en-US" dirty="0"/>
              <a:t>)); Preserving original LM capability</a:t>
            </a:r>
          </a:p>
          <a:p>
            <a:r>
              <a:rPr lang="en-US" dirty="0"/>
              <a:t>Benefits: </a:t>
            </a:r>
          </a:p>
          <a:p>
            <a:pPr lvl="1"/>
            <a:r>
              <a:rPr lang="en-US" dirty="0"/>
              <a:t>Jointly learns </a:t>
            </a:r>
            <a:r>
              <a:rPr lang="en-US" b="1" dirty="0"/>
              <a:t>one</a:t>
            </a:r>
            <a:r>
              <a:rPr lang="en-US" dirty="0"/>
              <a:t> transformer for </a:t>
            </a:r>
            <a:r>
              <a:rPr lang="en-US" b="1" dirty="0"/>
              <a:t>all</a:t>
            </a:r>
            <a:r>
              <a:rPr lang="en-US" dirty="0"/>
              <a:t> dimensions</a:t>
            </a:r>
          </a:p>
          <a:p>
            <a:pPr lvl="1"/>
            <a:r>
              <a:rPr lang="en-US" dirty="0"/>
              <a:t>Labels play a role in the transformer</a:t>
            </a:r>
          </a:p>
          <a:p>
            <a:pPr lvl="1"/>
            <a:r>
              <a:rPr lang="en-US" dirty="0"/>
              <a:t>One event may contain more than one (Dim + Val), so the model learns dimension relationships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0" y="1150506"/>
            <a:ext cx="5972739"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11" name="Rounded Rectangle 10">
            <a:extLst>
              <a:ext uri="{FF2B5EF4-FFF2-40B4-BE49-F238E27FC236}">
                <a16:creationId xmlns:a16="http://schemas.microsoft.com/office/drawing/2014/main" id="{AEFCE296-7F38-7548-A405-5BF9DE003097}"/>
              </a:ext>
            </a:extLst>
          </p:cNvPr>
          <p:cNvSpPr/>
          <p:nvPr/>
        </p:nvSpPr>
        <p:spPr>
          <a:xfrm>
            <a:off x="1428363" y="3365119"/>
            <a:ext cx="5045629"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I [M] played basketball [SEP] [M] [DUR]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[MASK]</a:t>
            </a:r>
          </a:p>
        </p:txBody>
      </p:sp>
      <p:sp>
        <p:nvSpPr>
          <p:cNvPr id="12" name="Rounded Rectangle 11">
            <a:extLst>
              <a:ext uri="{FF2B5EF4-FFF2-40B4-BE49-F238E27FC236}">
                <a16:creationId xmlns:a16="http://schemas.microsoft.com/office/drawing/2014/main" id="{B0FA8DD5-0270-344D-B628-6CDCC6039205}"/>
              </a:ext>
            </a:extLst>
          </p:cNvPr>
          <p:cNvSpPr/>
          <p:nvPr/>
        </p:nvSpPr>
        <p:spPr>
          <a:xfrm>
            <a:off x="1439938" y="4102676"/>
            <a:ext cx="4846457"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I</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[M]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[SEP] [M] [DUR]</a:t>
            </a:r>
            <a:r>
              <a:rPr kumimoji="0" lang="en-US" sz="1600" b="1"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Tree>
    <p:extLst>
      <p:ext uri="{BB962C8B-B14F-4D97-AF65-F5344CB8AC3E}">
        <p14:creationId xmlns:p14="http://schemas.microsoft.com/office/powerpoint/2010/main" val="27239028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1: Soft cross entropy for recovering </a:t>
            </a:r>
            <a:r>
              <a:rPr lang="en-US" dirty="0">
                <a:solidFill>
                  <a:srgbClr val="7030A0"/>
                </a:solidFill>
              </a:rPr>
              <a:t>Val</a:t>
            </a:r>
            <a:endParaRPr lang="en-US" dirty="0"/>
          </a:p>
          <a:p>
            <a:pPr lvl="1"/>
            <a:r>
              <a:rPr lang="en-US" dirty="0"/>
              <a:t>If gold label is “hours”, the label vector </a:t>
            </a:r>
            <a:r>
              <a:rPr lang="en-US" b="1" dirty="0"/>
              <a:t>y</a:t>
            </a:r>
            <a:r>
              <a:rPr lang="en-US" dirty="0"/>
              <a:t> for “minutes, hours, days” will be [0.16, 0.47, 0.25</a:t>
            </a:r>
            <a:r>
              <a:rPr lang="en-US" u="sng" dirty="0"/>
              <a:t>]</a:t>
            </a:r>
            <a:endParaRPr lang="en-US" dirty="0"/>
          </a:p>
          <a:p>
            <a:endParaRPr lang="en-US" dirty="0"/>
          </a:p>
          <a:p>
            <a:endParaRPr lang="en-US" dirty="0"/>
          </a:p>
          <a:p>
            <a:endParaRPr lang="en-US" dirty="0"/>
          </a:p>
          <a:p>
            <a:r>
              <a:rPr lang="en-US" dirty="0"/>
              <a:t>2: Label weight adjustment </a:t>
            </a:r>
          </a:p>
          <a:p>
            <a:pPr lvl="1"/>
            <a:r>
              <a:rPr lang="en-US" dirty="0"/>
              <a:t>Instances with “seconds” have higher loss than those with “years”</a:t>
            </a:r>
          </a:p>
          <a:p>
            <a:r>
              <a:rPr lang="en-US" dirty="0"/>
              <a:t>3: Full event masking</a:t>
            </a:r>
          </a:p>
          <a:p>
            <a:pPr lvl="1"/>
            <a:r>
              <a:rPr lang="en-US" dirty="0"/>
              <a:t>Instead of 15% used by BERT, we use 60% when masking E1, … </a:t>
            </a:r>
            <a:r>
              <a:rPr lang="en-US" dirty="0" err="1"/>
              <a:t>En</a:t>
            </a:r>
            <a:r>
              <a:rPr lang="en-US" dirty="0"/>
              <a:t> to reduce biases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1" y="1150506"/>
            <a:ext cx="6082747"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pic>
        <p:nvPicPr>
          <p:cNvPr id="8" name="Picture 7" descr="A close up of a logo&#10;&#10;Description automatically generated">
            <a:extLst>
              <a:ext uri="{FF2B5EF4-FFF2-40B4-BE49-F238E27FC236}">
                <a16:creationId xmlns:a16="http://schemas.microsoft.com/office/drawing/2014/main" id="{EDCFE304-3B78-294B-A45C-8C8045C1D508}"/>
              </a:ext>
            </a:extLst>
          </p:cNvPr>
          <p:cNvPicPr>
            <a:picLocks noChangeAspect="1"/>
          </p:cNvPicPr>
          <p:nvPr/>
        </p:nvPicPr>
        <p:blipFill>
          <a:blip r:embed="rId3"/>
          <a:stretch>
            <a:fillRect/>
          </a:stretch>
        </p:blipFill>
        <p:spPr>
          <a:xfrm>
            <a:off x="1164007" y="2575617"/>
            <a:ext cx="2486968" cy="1065843"/>
          </a:xfrm>
          <a:prstGeom prst="rect">
            <a:avLst/>
          </a:prstGeom>
        </p:spPr>
      </p:pic>
      <p:sp>
        <p:nvSpPr>
          <p:cNvPr id="9" name="Rounded Rectangle 8">
            <a:extLst>
              <a:ext uri="{FF2B5EF4-FFF2-40B4-BE49-F238E27FC236}">
                <a16:creationId xmlns:a16="http://schemas.microsoft.com/office/drawing/2014/main" id="{60B9C87C-2161-3B45-A450-6B8F1D661964}"/>
              </a:ext>
            </a:extLst>
          </p:cNvPr>
          <p:cNvSpPr/>
          <p:nvPr/>
        </p:nvSpPr>
        <p:spPr>
          <a:xfrm>
            <a:off x="1164007" y="5544485"/>
            <a:ext cx="5301508"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F88379"/>
                </a:solidFill>
                <a:effectLst/>
                <a:uLnTx/>
                <a:uFillTx/>
                <a:latin typeface="Helvetica Neue" charset="0"/>
                <a:ea typeface="Helvetica Neue" charset="0"/>
                <a:cs typeface="Helvetica Neue" charset="0"/>
              </a:rPr>
              <a:t>a cup 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3" name="Rounded Rectangle 12">
            <a:extLst>
              <a:ext uri="{FF2B5EF4-FFF2-40B4-BE49-F238E27FC236}">
                <a16:creationId xmlns:a16="http://schemas.microsoft.com/office/drawing/2014/main" id="{DB1ABA22-D4C1-2846-BBD1-D0389299413C}"/>
              </a:ext>
            </a:extLst>
          </p:cNvPr>
          <p:cNvSpPr/>
          <p:nvPr/>
        </p:nvSpPr>
        <p:spPr>
          <a:xfrm>
            <a:off x="1164007" y="6130471"/>
            <a:ext cx="6296967"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4" name="TextBox 13">
            <a:extLst>
              <a:ext uri="{FF2B5EF4-FFF2-40B4-BE49-F238E27FC236}">
                <a16:creationId xmlns:a16="http://schemas.microsoft.com/office/drawing/2014/main" id="{43BB0B48-1DFD-A448-91E1-CF164AF4BE77}"/>
              </a:ext>
            </a:extLst>
          </p:cNvPr>
          <p:cNvSpPr txBox="1"/>
          <p:nvPr/>
        </p:nvSpPr>
        <p:spPr>
          <a:xfrm>
            <a:off x="6465515" y="5531163"/>
            <a:ext cx="31481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-&gt; MASK = coffee, because “cup of” </a:t>
            </a:r>
          </a:p>
        </p:txBody>
      </p:sp>
    </p:spTree>
    <p:extLst>
      <p:ext uri="{BB962C8B-B14F-4D97-AF65-F5344CB8AC3E}">
        <p14:creationId xmlns:p14="http://schemas.microsoft.com/office/powerpoint/2010/main" val="4510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Qualifying our Success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r>
              <a:rPr lang="en-US" dirty="0"/>
              <a:t>Have we “solved” Question Answering?</a:t>
            </a:r>
          </a:p>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it do what is says it does?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4</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56311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DE9D-D503-45ED-8030-D4AE36CCE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5B0260-2A3F-43B4-9055-2B8CFBBF21C1}"/>
              </a:ext>
            </a:extLst>
          </p:cNvPr>
          <p:cNvSpPr>
            <a:spLocks noGrp="1"/>
          </p:cNvSpPr>
          <p:nvPr>
            <p:ph idx="1"/>
          </p:nvPr>
        </p:nvSpPr>
        <p:spPr/>
        <p:txBody>
          <a:bodyPr/>
          <a:lstStyle/>
          <a:p>
            <a:endParaRPr lang="en-US" dirty="0"/>
          </a:p>
          <a:p>
            <a:endParaRPr lang="en-US" dirty="0"/>
          </a:p>
          <a:p>
            <a:endParaRPr lang="en-US" dirty="0"/>
          </a:p>
          <a:p>
            <a:pPr marL="0" indent="0" algn="ctr">
              <a:buNone/>
            </a:pPr>
            <a:r>
              <a:rPr lang="en-US" sz="3600" dirty="0"/>
              <a:t>Putting Things Together</a:t>
            </a:r>
          </a:p>
        </p:txBody>
      </p:sp>
      <p:sp>
        <p:nvSpPr>
          <p:cNvPr id="4" name="Slide Number Placeholder 3">
            <a:extLst>
              <a:ext uri="{FF2B5EF4-FFF2-40B4-BE49-F238E27FC236}">
                <a16:creationId xmlns:a16="http://schemas.microsoft.com/office/drawing/2014/main" id="{1CE6C40B-A31C-444A-BEDE-2F3D80A07681}"/>
              </a:ext>
            </a:extLst>
          </p:cNvPr>
          <p:cNvSpPr>
            <a:spLocks noGrp="1"/>
          </p:cNvSpPr>
          <p:nvPr>
            <p:ph type="sldNum" sz="quarter" idx="11"/>
          </p:nvPr>
        </p:nvSpPr>
        <p:spPr/>
        <p:txBody>
          <a:bodyPr/>
          <a:lstStyle/>
          <a:p>
            <a:fld id="{BDF588C3-71D6-5D45-B118-1C664482E1C2}" type="slidenum">
              <a:rPr lang="en-US" smtClean="0"/>
              <a:t>40</a:t>
            </a:fld>
            <a:endParaRPr lang="en-US"/>
          </a:p>
        </p:txBody>
      </p:sp>
    </p:spTree>
    <p:extLst>
      <p:ext uri="{BB962C8B-B14F-4D97-AF65-F5344CB8AC3E}">
        <p14:creationId xmlns:p14="http://schemas.microsoft.com/office/powerpoint/2010/main" val="270138413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27">
            <a:extLst>
              <a:ext uri="{FF2B5EF4-FFF2-40B4-BE49-F238E27FC236}">
                <a16:creationId xmlns:a16="http://schemas.microsoft.com/office/drawing/2014/main" id="{358E1C79-0D6E-4BDF-8F60-3D164D771454}"/>
              </a:ext>
            </a:extLst>
          </p:cNvPr>
          <p:cNvSpPr/>
          <p:nvPr/>
        </p:nvSpPr>
        <p:spPr>
          <a:xfrm>
            <a:off x="10452438" y="2422750"/>
            <a:ext cx="1640337" cy="1477728"/>
          </a:xfrm>
          <a:prstGeom prst="wedgeRectCallout">
            <a:avLst>
              <a:gd name="adj1" fmla="val -73859"/>
              <a:gd name="adj2" fmla="val 15765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sz="1600" dirty="0">
              <a:solidFill>
                <a:schemeClr val="tx1">
                  <a:lumMod val="75000"/>
                  <a:lumOff val="25000"/>
                </a:schemeClr>
              </a:solidFill>
              <a:ea typeface="Helvetica Neue" charset="0"/>
              <a:cs typeface="Helvetica Neue" charset="0"/>
            </a:endParaRPr>
          </a:p>
        </p:txBody>
      </p:sp>
      <p:sp>
        <p:nvSpPr>
          <p:cNvPr id="2" name="Title 1"/>
          <p:cNvSpPr>
            <a:spLocks noGrp="1"/>
          </p:cNvSpPr>
          <p:nvPr>
            <p:ph type="title"/>
          </p:nvPr>
        </p:nvSpPr>
        <p:spPr>
          <a:xfrm>
            <a:off x="457199" y="206829"/>
            <a:ext cx="10118035" cy="533400"/>
          </a:xfrm>
        </p:spPr>
        <p:txBody>
          <a:bodyPr/>
          <a:lstStyle/>
          <a:p>
            <a:r>
              <a:rPr lang="en-US" dirty="0"/>
              <a:t>Reasoning about Time and Events</a:t>
            </a:r>
          </a:p>
        </p:txBody>
      </p:sp>
      <p:sp>
        <p:nvSpPr>
          <p:cNvPr id="3" name="Content Placeholder 2"/>
          <p:cNvSpPr>
            <a:spLocks noGrp="1"/>
          </p:cNvSpPr>
          <p:nvPr>
            <p:ph idx="1"/>
          </p:nvPr>
        </p:nvSpPr>
        <p:spPr>
          <a:xfrm>
            <a:off x="609600" y="1643736"/>
            <a:ext cx="10972800" cy="4484915"/>
          </a:xfrm>
        </p:spPr>
        <p:txBody>
          <a:bodyPr/>
          <a:lstStyle/>
          <a:p>
            <a:r>
              <a:rPr lang="en-US" sz="2000" dirty="0"/>
              <a:t>In Los Angeles that lesson was brought home today when tons of earth </a:t>
            </a:r>
            <a:r>
              <a:rPr lang="en-US" sz="2000" b="1" dirty="0">
                <a:solidFill>
                  <a:srgbClr val="3366CC"/>
                </a:solidFill>
              </a:rPr>
              <a:t>cascaded</a:t>
            </a:r>
            <a:r>
              <a:rPr lang="en-US" sz="2000" dirty="0">
                <a:solidFill>
                  <a:srgbClr val="FF0000"/>
                </a:solidFill>
              </a:rPr>
              <a:t> </a:t>
            </a:r>
            <a:r>
              <a:rPr lang="en-US" sz="2000" dirty="0"/>
              <a:t>down a hillside, </a:t>
            </a:r>
            <a:r>
              <a:rPr lang="en-US" sz="2000" b="1" dirty="0">
                <a:solidFill>
                  <a:srgbClr val="3366CC"/>
                </a:solidFill>
              </a:rPr>
              <a:t>ripping</a:t>
            </a:r>
            <a:r>
              <a:rPr lang="en-US" sz="2000" dirty="0">
                <a:solidFill>
                  <a:srgbClr val="FF0000"/>
                </a:solidFill>
              </a:rPr>
              <a:t> </a:t>
            </a:r>
            <a:r>
              <a:rPr lang="en-US" sz="2000" dirty="0"/>
              <a:t>two houses from their foundations. No one was </a:t>
            </a:r>
            <a:r>
              <a:rPr lang="en-US" sz="2000" b="1" dirty="0">
                <a:solidFill>
                  <a:srgbClr val="3366CC"/>
                </a:solidFill>
              </a:rPr>
              <a:t>hurt</a:t>
            </a:r>
            <a:r>
              <a:rPr lang="en-US" sz="2000" dirty="0"/>
              <a:t>, but firefighters </a:t>
            </a:r>
            <a:r>
              <a:rPr lang="en-US" sz="2000" b="1" dirty="0">
                <a:solidFill>
                  <a:srgbClr val="3366CC"/>
                </a:solidFill>
              </a:rPr>
              <a:t>ordered</a:t>
            </a:r>
            <a:r>
              <a:rPr lang="en-US" sz="2000" dirty="0">
                <a:solidFill>
                  <a:srgbClr val="FF0000"/>
                </a:solidFill>
              </a:rPr>
              <a:t> </a:t>
            </a:r>
            <a:r>
              <a:rPr lang="en-US" sz="2000" dirty="0"/>
              <a:t>the evacuation of nearby homes and said they'll </a:t>
            </a:r>
            <a:r>
              <a:rPr lang="en-US" sz="2000" b="1" dirty="0">
                <a:solidFill>
                  <a:srgbClr val="3366CC"/>
                </a:solidFill>
              </a:rPr>
              <a:t>monitor</a:t>
            </a:r>
            <a:r>
              <a:rPr lang="en-US" sz="2000" dirty="0">
                <a:solidFill>
                  <a:srgbClr val="FF0000"/>
                </a:solidFill>
              </a:rPr>
              <a:t> </a:t>
            </a:r>
            <a:r>
              <a:rPr lang="en-US" sz="2000" dirty="0"/>
              <a:t>the shifting ground until March 23</a:t>
            </a:r>
            <a:r>
              <a:rPr lang="en-US" sz="2000" baseline="30000" dirty="0"/>
              <a:t>rd</a:t>
            </a:r>
            <a:r>
              <a:rPr lang="en-US" sz="2000" dirty="0"/>
              <a:t>.</a:t>
            </a:r>
          </a:p>
          <a:p>
            <a:endParaRPr lang="en-US" dirty="0"/>
          </a:p>
          <a:p>
            <a:endParaRPr lang="en-US" dirty="0"/>
          </a:p>
          <a:p>
            <a:endParaRPr lang="en-US" dirty="0"/>
          </a:p>
          <a:p>
            <a:endParaRPr lang="en-US" dirty="0"/>
          </a:p>
          <a:p>
            <a:endParaRPr lang="en-US" sz="2000" dirty="0"/>
          </a:p>
          <a:p>
            <a:r>
              <a:rPr lang="en-US" sz="2000" dirty="0"/>
              <a:t>Very difficult task— hinders exhaustive annotation (O(N</a:t>
            </a:r>
            <a:r>
              <a:rPr lang="en-US" sz="2000" baseline="30000" dirty="0"/>
              <a:t>2</a:t>
            </a:r>
            <a:r>
              <a:rPr lang="en-US" sz="2000" dirty="0"/>
              <a:t>) edges)</a:t>
            </a:r>
          </a:p>
          <a:p>
            <a:r>
              <a:rPr lang="en-US" sz="2000" dirty="0"/>
              <a:t>But, it’s rather easy to get partial annotation (and partial predictions) </a:t>
            </a:r>
          </a:p>
          <a:p>
            <a:r>
              <a:rPr lang="en-US" sz="2000" dirty="0"/>
              <a:t>And, we have </a:t>
            </a:r>
            <a:r>
              <a:rPr lang="en-US" sz="2000" b="1" dirty="0"/>
              <a:t>strong expectations </a:t>
            </a:r>
            <a:r>
              <a:rPr lang="en-US" sz="2000" dirty="0"/>
              <a:t>from the output</a:t>
            </a:r>
          </a:p>
          <a:p>
            <a:pPr lvl="1"/>
            <a:r>
              <a:rPr lang="en-US" sz="1800" dirty="0"/>
              <a:t>Transitivity</a:t>
            </a:r>
          </a:p>
          <a:p>
            <a:pPr lvl="1"/>
            <a:r>
              <a:rPr lang="en-US" sz="1800" dirty="0"/>
              <a:t>Some events tend to precede others, or follow others</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2424583" y="2902986"/>
            <a:ext cx="3146367" cy="1645920"/>
          </a:xfrm>
          <a:prstGeom prst="rect">
            <a:avLst/>
          </a:prstGeom>
        </p:spPr>
      </p:pic>
      <p:sp>
        <p:nvSpPr>
          <p:cNvPr id="8" name="Slide Number Placeholder 7">
            <a:extLst>
              <a:ext uri="{FF2B5EF4-FFF2-40B4-BE49-F238E27FC236}">
                <a16:creationId xmlns:a16="http://schemas.microsoft.com/office/drawing/2014/main" id="{EEA1D2A2-2371-4BF0-8E30-302EC998710E}"/>
              </a:ext>
            </a:extLst>
          </p:cNvPr>
          <p:cNvSpPr>
            <a:spLocks noGrp="1"/>
          </p:cNvSpPr>
          <p:nvPr>
            <p:ph type="sldNum" sz="quarter" idx="11"/>
          </p:nvPr>
        </p:nvSpPr>
        <p:spPr/>
        <p:txBody>
          <a:bodyPr/>
          <a:lstStyle/>
          <a:p>
            <a:fld id="{BDF588C3-71D6-5D45-B118-1C664482E1C2}" type="slidenum">
              <a:rPr lang="en-US" smtClean="0"/>
              <a:t>41</a:t>
            </a:fld>
            <a:endParaRPr lang="en-US"/>
          </a:p>
        </p:txBody>
      </p:sp>
      <p:grpSp>
        <p:nvGrpSpPr>
          <p:cNvPr id="6" name="Group 5">
            <a:extLst>
              <a:ext uri="{FF2B5EF4-FFF2-40B4-BE49-F238E27FC236}">
                <a16:creationId xmlns:a16="http://schemas.microsoft.com/office/drawing/2014/main" id="{80B69BCB-9DD8-40C1-B267-88BA6B757259}"/>
              </a:ext>
            </a:extLst>
          </p:cNvPr>
          <p:cNvGrpSpPr/>
          <p:nvPr/>
        </p:nvGrpSpPr>
        <p:grpSpPr>
          <a:xfrm>
            <a:off x="6158861" y="3022124"/>
            <a:ext cx="3938246" cy="1198586"/>
            <a:chOff x="4977154" y="3828951"/>
            <a:chExt cx="3938246" cy="1198586"/>
          </a:xfrm>
        </p:grpSpPr>
        <p:grpSp>
          <p:nvGrpSpPr>
            <p:cNvPr id="7" name="Group 6">
              <a:extLst>
                <a:ext uri="{FF2B5EF4-FFF2-40B4-BE49-F238E27FC236}">
                  <a16:creationId xmlns:a16="http://schemas.microsoft.com/office/drawing/2014/main" id="{8CAB4347-EF19-4CC7-ACD2-A35A36347F1F}"/>
                </a:ext>
              </a:extLst>
            </p:cNvPr>
            <p:cNvGrpSpPr/>
            <p:nvPr/>
          </p:nvGrpSpPr>
          <p:grpSpPr>
            <a:xfrm>
              <a:off x="4977154" y="3828951"/>
              <a:ext cx="3581400" cy="1198586"/>
              <a:chOff x="-5105400" y="4876800"/>
              <a:chExt cx="3581400" cy="1198586"/>
            </a:xfrm>
          </p:grpSpPr>
          <p:grpSp>
            <p:nvGrpSpPr>
              <p:cNvPr id="10" name="Group 9">
                <a:extLst>
                  <a:ext uri="{FF2B5EF4-FFF2-40B4-BE49-F238E27FC236}">
                    <a16:creationId xmlns:a16="http://schemas.microsoft.com/office/drawing/2014/main" id="{5F548CEE-05E6-474B-8A1A-63803AE25E2C}"/>
                  </a:ext>
                </a:extLst>
              </p:cNvPr>
              <p:cNvGrpSpPr/>
              <p:nvPr/>
            </p:nvGrpSpPr>
            <p:grpSpPr>
              <a:xfrm>
                <a:off x="-5105400" y="4876800"/>
                <a:ext cx="3581400" cy="1198586"/>
                <a:chOff x="-5105400" y="2901434"/>
                <a:chExt cx="3581400" cy="1198586"/>
              </a:xfrm>
            </p:grpSpPr>
            <p:cxnSp>
              <p:nvCxnSpPr>
                <p:cNvPr id="17" name="Straight Arrow Connector 16">
                  <a:extLst>
                    <a:ext uri="{FF2B5EF4-FFF2-40B4-BE49-F238E27FC236}">
                      <a16:creationId xmlns:a16="http://schemas.microsoft.com/office/drawing/2014/main" id="{A4F2530C-6CC8-44CE-B090-AEC1564B5133}"/>
                    </a:ext>
                  </a:extLst>
                </p:cNvPr>
                <p:cNvCxnSpPr/>
                <p:nvPr/>
              </p:nvCxnSpPr>
              <p:spPr>
                <a:xfrm>
                  <a:off x="-5105400" y="3429000"/>
                  <a:ext cx="3581400" cy="0"/>
                </a:xfrm>
                <a:prstGeom prst="straightConnector1">
                  <a:avLst/>
                </a:prstGeom>
                <a:ln>
                  <a:solidFill>
                    <a:schemeClr val="bg2"/>
                  </a:solidFill>
                  <a:tailEnd type="triangle"/>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E20AE1E1-73AB-4D38-B478-D14573A8C833}"/>
                    </a:ext>
                  </a:extLst>
                </p:cNvPr>
                <p:cNvSpPr txBox="1"/>
                <p:nvPr/>
              </p:nvSpPr>
              <p:spPr>
                <a:xfrm>
                  <a:off x="-4682613" y="3730688"/>
                  <a:ext cx="957313"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ripping</a:t>
                  </a:r>
                </a:p>
              </p:txBody>
            </p:sp>
            <p:sp>
              <p:nvSpPr>
                <p:cNvPr id="19" name="TextBox 18">
                  <a:extLst>
                    <a:ext uri="{FF2B5EF4-FFF2-40B4-BE49-F238E27FC236}">
                      <a16:creationId xmlns:a16="http://schemas.microsoft.com/office/drawing/2014/main" id="{20171793-9904-4CC3-8C7D-DB373A0C15FC}"/>
                    </a:ext>
                  </a:extLst>
                </p:cNvPr>
                <p:cNvSpPr txBox="1"/>
                <p:nvPr/>
              </p:nvSpPr>
              <p:spPr>
                <a:xfrm>
                  <a:off x="-3098714" y="2901434"/>
                  <a:ext cx="1091966"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ordered</a:t>
                  </a:r>
                </a:p>
              </p:txBody>
            </p:sp>
            <p:sp>
              <p:nvSpPr>
                <p:cNvPr id="20" name="TextBox 19">
                  <a:extLst>
                    <a:ext uri="{FF2B5EF4-FFF2-40B4-BE49-F238E27FC236}">
                      <a16:creationId xmlns:a16="http://schemas.microsoft.com/office/drawing/2014/main" id="{3DB078C4-97B1-4715-B894-A15FD0886A78}"/>
                    </a:ext>
                  </a:extLst>
                </p:cNvPr>
                <p:cNvSpPr txBox="1"/>
                <p:nvPr/>
              </p:nvSpPr>
              <p:spPr>
                <a:xfrm>
                  <a:off x="-4846431" y="2904891"/>
                  <a:ext cx="1354858" cy="369332"/>
                </a:xfrm>
                <a:prstGeom prst="rect">
                  <a:avLst/>
                </a:prstGeom>
                <a:noFill/>
              </p:spPr>
              <p:txBody>
                <a:bodyPr wrap="none" rtlCol="0">
                  <a:spAutoFit/>
                </a:bodyPr>
                <a:lstStyle/>
                <a:p>
                  <a:r>
                    <a:rPr lang="en-US" dirty="0">
                      <a:solidFill>
                        <a:srgbClr val="3366CC"/>
                      </a:solidFill>
                      <a:latin typeface="Century Gothic" panose="020B0502020202020204" pitchFamily="34" charset="0"/>
                    </a:rPr>
                    <a:t>cascaded</a:t>
                  </a:r>
                </a:p>
              </p:txBody>
            </p:sp>
          </p:grpSp>
          <p:cxnSp>
            <p:nvCxnSpPr>
              <p:cNvPr id="11" name="Straight Connector 10">
                <a:extLst>
                  <a:ext uri="{FF2B5EF4-FFF2-40B4-BE49-F238E27FC236}">
                    <a16:creationId xmlns:a16="http://schemas.microsoft.com/office/drawing/2014/main" id="{63781EE5-6223-4DC7-A5D7-AF0851D73A37}"/>
                  </a:ext>
                </a:extLst>
              </p:cNvPr>
              <p:cNvCxnSpPr>
                <a:cxnSpLocks/>
              </p:cNvCxnSpPr>
              <p:nvPr/>
            </p:nvCxnSpPr>
            <p:spPr>
              <a:xfrm>
                <a:off x="-3491573"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966F655-7ACF-40F6-8177-70DBA4154CBE}"/>
                  </a:ext>
                </a:extLst>
              </p:cNvPr>
              <p:cNvCxnSpPr>
                <a:cxnSpLocks/>
              </p:cNvCxnSpPr>
              <p:nvPr/>
            </p:nvCxnSpPr>
            <p:spPr>
              <a:xfrm>
                <a:off x="-4419600"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1DFD03BA-5EAC-4CF1-BD80-15D1B8B32B4C}"/>
                  </a:ext>
                </a:extLst>
              </p:cNvPr>
              <p:cNvCxnSpPr>
                <a:cxnSpLocks/>
              </p:cNvCxnSpPr>
              <p:nvPr/>
            </p:nvCxnSpPr>
            <p:spPr>
              <a:xfrm>
                <a:off x="-4089497" y="5404366"/>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C642AD91-61E9-4F15-A672-A38E719069AA}"/>
                  </a:ext>
                </a:extLst>
              </p:cNvPr>
              <p:cNvCxnSpPr>
                <a:cxnSpLocks/>
              </p:cNvCxnSpPr>
              <p:nvPr/>
            </p:nvCxnSpPr>
            <p:spPr>
              <a:xfrm>
                <a:off x="-3060614"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AB195E7-3662-4C2D-9F7C-1CD8018397C6}"/>
                  </a:ext>
                </a:extLst>
              </p:cNvPr>
              <p:cNvCxnSpPr>
                <a:cxnSpLocks/>
              </p:cNvCxnSpPr>
              <p:nvPr/>
            </p:nvCxnSpPr>
            <p:spPr>
              <a:xfrm>
                <a:off x="-2082620" y="5064923"/>
                <a:ext cx="0" cy="339443"/>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E216713D-76CA-48E2-A70A-E13AB273DB86}"/>
                  </a:ext>
                </a:extLst>
              </p:cNvPr>
              <p:cNvCxnSpPr>
                <a:cxnSpLocks/>
              </p:cNvCxnSpPr>
              <p:nvPr/>
            </p:nvCxnSpPr>
            <p:spPr>
              <a:xfrm>
                <a:off x="-4953000" y="5064923"/>
                <a:ext cx="0" cy="339443"/>
              </a:xfrm>
              <a:prstGeom prst="line">
                <a:avLst/>
              </a:prstGeom>
            </p:spPr>
            <p:style>
              <a:lnRef idx="3">
                <a:schemeClr val="dk1"/>
              </a:lnRef>
              <a:fillRef idx="0">
                <a:schemeClr val="dk1"/>
              </a:fillRef>
              <a:effectRef idx="2">
                <a:schemeClr val="dk1"/>
              </a:effectRef>
              <a:fontRef idx="minor">
                <a:schemeClr val="tx1"/>
              </a:fontRef>
            </p:style>
          </p:cxnSp>
        </p:grpSp>
        <p:sp>
          <p:nvSpPr>
            <p:cNvPr id="9" name="TextBox 8">
              <a:extLst>
                <a:ext uri="{FF2B5EF4-FFF2-40B4-BE49-F238E27FC236}">
                  <a16:creationId xmlns:a16="http://schemas.microsoft.com/office/drawing/2014/main" id="{ACD3051F-E960-4334-8AF9-7AB5B838A0FB}"/>
                </a:ext>
              </a:extLst>
            </p:cNvPr>
            <p:cNvSpPr txBox="1"/>
            <p:nvPr/>
          </p:nvSpPr>
          <p:spPr>
            <a:xfrm>
              <a:off x="8219376" y="4388521"/>
              <a:ext cx="696024" cy="369332"/>
            </a:xfrm>
            <a:prstGeom prst="rect">
              <a:avLst/>
            </a:prstGeom>
            <a:noFill/>
            <a:ln>
              <a:noFill/>
            </a:ln>
          </p:spPr>
          <p:txBody>
            <a:bodyPr wrap="none" rtlCol="0">
              <a:spAutoFit/>
            </a:bodyPr>
            <a:lstStyle/>
            <a:p>
              <a:pPr lvl="0">
                <a:spcBef>
                  <a:spcPct val="20000"/>
                </a:spcBef>
                <a:buClr>
                  <a:srgbClr val="000080"/>
                </a:buClr>
              </a:pPr>
              <a:r>
                <a:rPr lang="en-US" dirty="0">
                  <a:solidFill>
                    <a:srgbClr val="3366CC"/>
                  </a:solidFill>
                  <a:latin typeface="Century Gothic" panose="020B0502020202020204" pitchFamily="34" charset="0"/>
                  <a:ea typeface="Courier" charset="0"/>
                  <a:cs typeface="Courier" charset="0"/>
                  <a:sym typeface="Wingdings" panose="05000000000000000000" pitchFamily="2" charset="2"/>
                </a:rPr>
                <a:t>Time</a:t>
              </a:r>
              <a:endParaRPr lang="en-US" dirty="0">
                <a:solidFill>
                  <a:srgbClr val="3366CC"/>
                </a:solidFill>
                <a:latin typeface="Century Gothic" panose="020B0502020202020204" pitchFamily="34" charset="0"/>
                <a:cs typeface="Calibri" panose="020F0502020204030204" pitchFamily="34" charset="0"/>
                <a:sym typeface="Wingdings" panose="05000000000000000000" pitchFamily="2" charset="2"/>
              </a:endParaRPr>
            </a:p>
          </p:txBody>
        </p:sp>
      </p:grpSp>
      <p:grpSp>
        <p:nvGrpSpPr>
          <p:cNvPr id="21" name="Group 20">
            <a:extLst>
              <a:ext uri="{FF2B5EF4-FFF2-40B4-BE49-F238E27FC236}">
                <a16:creationId xmlns:a16="http://schemas.microsoft.com/office/drawing/2014/main" id="{688022E4-B9F9-432E-9FC5-40074950F495}"/>
              </a:ext>
            </a:extLst>
          </p:cNvPr>
          <p:cNvGrpSpPr/>
          <p:nvPr/>
        </p:nvGrpSpPr>
        <p:grpSpPr>
          <a:xfrm>
            <a:off x="7601731" y="3631923"/>
            <a:ext cx="1891865" cy="938832"/>
            <a:chOff x="6420023" y="4438750"/>
            <a:chExt cx="1891865" cy="938832"/>
          </a:xfrm>
        </p:grpSpPr>
        <p:sp>
          <p:nvSpPr>
            <p:cNvPr id="22" name="Bent-Up Arrow 8">
              <a:extLst>
                <a:ext uri="{FF2B5EF4-FFF2-40B4-BE49-F238E27FC236}">
                  <a16:creationId xmlns:a16="http://schemas.microsoft.com/office/drawing/2014/main" id="{4FD7E015-BAA1-4CDB-80EC-4F9ACB35CD0C}"/>
                </a:ext>
              </a:extLst>
            </p:cNvPr>
            <p:cNvSpPr/>
            <p:nvPr/>
          </p:nvSpPr>
          <p:spPr>
            <a:xfrm>
              <a:off x="6436420" y="4438750"/>
              <a:ext cx="1153915" cy="486831"/>
            </a:xfrm>
            <a:prstGeom prst="bentUpArrow">
              <a:avLst>
                <a:gd name="adj1" fmla="val 15490"/>
                <a:gd name="adj2" fmla="val 25000"/>
                <a:gd name="adj3" fmla="val 29755"/>
              </a:avLst>
            </a:prstGeom>
            <a:solidFill>
              <a:srgbClr val="FF0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66CC"/>
                </a:solidFill>
              </a:endParaRPr>
            </a:p>
          </p:txBody>
        </p:sp>
        <p:sp>
          <p:nvSpPr>
            <p:cNvPr id="23" name="TextBox 22">
              <a:extLst>
                <a:ext uri="{FF2B5EF4-FFF2-40B4-BE49-F238E27FC236}">
                  <a16:creationId xmlns:a16="http://schemas.microsoft.com/office/drawing/2014/main" id="{369FFB69-1150-46FD-8DBE-37236C12FF46}"/>
                </a:ext>
              </a:extLst>
            </p:cNvPr>
            <p:cNvSpPr txBox="1"/>
            <p:nvPr/>
          </p:nvSpPr>
          <p:spPr>
            <a:xfrm>
              <a:off x="6420023" y="5008250"/>
              <a:ext cx="1891865" cy="369332"/>
            </a:xfrm>
            <a:prstGeom prst="rect">
              <a:avLst/>
            </a:prstGeom>
            <a:noFill/>
          </p:spPr>
          <p:txBody>
            <a:bodyPr wrap="none" rtlCol="0">
              <a:spAutoFit/>
            </a:bodyPr>
            <a:lstStyle/>
            <a:p>
              <a:r>
                <a:rPr lang="en-US" dirty="0">
                  <a:latin typeface="Century Gothic" panose="020B0502020202020204" pitchFamily="34" charset="0"/>
                </a:rPr>
                <a:t>Must be before</a:t>
              </a:r>
            </a:p>
          </p:txBody>
        </p:sp>
      </p:grpSp>
      <p:pic>
        <p:nvPicPr>
          <p:cNvPr id="24" name="Picture 23">
            <a:extLst>
              <a:ext uri="{FF2B5EF4-FFF2-40B4-BE49-F238E27FC236}">
                <a16:creationId xmlns:a16="http://schemas.microsoft.com/office/drawing/2014/main" id="{7D7E2B1C-7B63-4ECF-ACD3-0ABEB023FA26}"/>
              </a:ext>
            </a:extLst>
          </p:cNvPr>
          <p:cNvPicPr>
            <a:picLocks noChangeAspect="1"/>
          </p:cNvPicPr>
          <p:nvPr/>
        </p:nvPicPr>
        <p:blipFill>
          <a:blip r:embed="rId4"/>
          <a:stretch>
            <a:fillRect/>
          </a:stretch>
        </p:blipFill>
        <p:spPr>
          <a:xfrm>
            <a:off x="6188739" y="2927435"/>
            <a:ext cx="3146369" cy="1645920"/>
          </a:xfrm>
          <a:prstGeom prst="rect">
            <a:avLst/>
          </a:prstGeom>
        </p:spPr>
      </p:pic>
      <p:pic>
        <p:nvPicPr>
          <p:cNvPr id="25" name="Picture 24">
            <a:extLst>
              <a:ext uri="{FF2B5EF4-FFF2-40B4-BE49-F238E27FC236}">
                <a16:creationId xmlns:a16="http://schemas.microsoft.com/office/drawing/2014/main" id="{26B169EE-C04C-405C-A844-46D843FE0792}"/>
              </a:ext>
            </a:extLst>
          </p:cNvPr>
          <p:cNvPicPr preferRelativeResize="0">
            <a:picLocks/>
          </p:cNvPicPr>
          <p:nvPr/>
        </p:nvPicPr>
        <p:blipFill>
          <a:blip r:embed="rId5"/>
          <a:stretch>
            <a:fillRect/>
          </a:stretch>
        </p:blipFill>
        <p:spPr>
          <a:xfrm>
            <a:off x="6834187" y="5711567"/>
            <a:ext cx="5133975" cy="822960"/>
          </a:xfrm>
          <a:prstGeom prst="rect">
            <a:avLst/>
          </a:prstGeom>
          <a:solidFill>
            <a:schemeClr val="bg1">
              <a:lumMod val="95000"/>
            </a:schemeClr>
          </a:solidFill>
          <a:ln>
            <a:solidFill>
              <a:srgbClr val="3366CC"/>
            </a:solidFill>
          </a:ln>
        </p:spPr>
      </p:pic>
      <p:sp>
        <p:nvSpPr>
          <p:cNvPr id="26" name="Rectangle 25">
            <a:extLst>
              <a:ext uri="{FF2B5EF4-FFF2-40B4-BE49-F238E27FC236}">
                <a16:creationId xmlns:a16="http://schemas.microsoft.com/office/drawing/2014/main" id="{0FB51540-3EC3-43C7-8D92-208A7C12098D}"/>
              </a:ext>
            </a:extLst>
          </p:cNvPr>
          <p:cNvSpPr/>
          <p:nvPr/>
        </p:nvSpPr>
        <p:spPr>
          <a:xfrm>
            <a:off x="8175281" y="6108502"/>
            <a:ext cx="987552"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7" name="Rectangle 26">
            <a:extLst>
              <a:ext uri="{FF2B5EF4-FFF2-40B4-BE49-F238E27FC236}">
                <a16:creationId xmlns:a16="http://schemas.microsoft.com/office/drawing/2014/main" id="{753278C5-D285-4673-86AC-F1E1911A99D1}"/>
              </a:ext>
            </a:extLst>
          </p:cNvPr>
          <p:cNvSpPr/>
          <p:nvPr/>
        </p:nvSpPr>
        <p:spPr>
          <a:xfrm>
            <a:off x="10174019" y="5740202"/>
            <a:ext cx="521208" cy="365760"/>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4" name="Speech Bubble: Rectangle 3">
            <a:extLst>
              <a:ext uri="{FF2B5EF4-FFF2-40B4-BE49-F238E27FC236}">
                <a16:creationId xmlns:a16="http://schemas.microsoft.com/office/drawing/2014/main" id="{76A4ECAF-C016-4674-BDF3-5EDAA0D7AA3C}"/>
              </a:ext>
            </a:extLst>
          </p:cNvPr>
          <p:cNvSpPr/>
          <p:nvPr/>
        </p:nvSpPr>
        <p:spPr>
          <a:xfrm>
            <a:off x="10070363" y="2411404"/>
            <a:ext cx="2022413" cy="2336627"/>
          </a:xfrm>
          <a:prstGeom prst="wedgeRectCallout">
            <a:avLst>
              <a:gd name="adj1" fmla="val -74624"/>
              <a:gd name="adj2" fmla="val -477"/>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base">
              <a:buFont typeface="+mj-lt"/>
              <a:buAutoNum type="arabicPeriod"/>
            </a:pPr>
            <a:r>
              <a:rPr lang="en-US" sz="1600" dirty="0">
                <a:solidFill>
                  <a:schemeClr val="tx1">
                    <a:lumMod val="75000"/>
                    <a:lumOff val="25000"/>
                  </a:schemeClr>
                </a:solidFill>
                <a:ea typeface="Helvetica Neue" charset="0"/>
                <a:cs typeface="Helvetica Neue" charset="0"/>
              </a:rPr>
              <a:t>Reasoning: How to exploit these </a:t>
            </a:r>
            <a:r>
              <a:rPr lang="en-US" sz="1600" dirty="0">
                <a:solidFill>
                  <a:srgbClr val="0070C0"/>
                </a:solidFill>
                <a:ea typeface="Helvetica Neue" charset="0"/>
                <a:cs typeface="Helvetica Neue" charset="0"/>
              </a:rPr>
              <a:t>[declarative &amp; statistical] </a:t>
            </a:r>
            <a:r>
              <a:rPr lang="en-US" sz="1600" dirty="0">
                <a:solidFill>
                  <a:schemeClr val="tx1">
                    <a:lumMod val="75000"/>
                    <a:lumOff val="25000"/>
                  </a:schemeClr>
                </a:solidFill>
                <a:ea typeface="Helvetica Neue" charset="0"/>
                <a:cs typeface="Helvetica Neue" charset="0"/>
              </a:rPr>
              <a:t>“expectations”?</a:t>
            </a:r>
          </a:p>
          <a:p>
            <a:pPr marL="342900" indent="-342900">
              <a:buFont typeface="+mj-lt"/>
              <a:buAutoNum type="arabicPeriod"/>
            </a:pPr>
            <a:r>
              <a:rPr lang="en-US" sz="1600" dirty="0">
                <a:solidFill>
                  <a:schemeClr val="tx1">
                    <a:lumMod val="75000"/>
                    <a:lumOff val="25000"/>
                  </a:schemeClr>
                </a:solidFill>
                <a:ea typeface="Helvetica Neue" charset="0"/>
                <a:cs typeface="Helvetica Neue" charset="0"/>
              </a:rPr>
              <a:t>How/why does it impact generalization &amp;  supervision?</a:t>
            </a:r>
          </a:p>
        </p:txBody>
      </p:sp>
      <p:sp>
        <p:nvSpPr>
          <p:cNvPr id="30" name="TextBox 29">
            <a:extLst>
              <a:ext uri="{FF2B5EF4-FFF2-40B4-BE49-F238E27FC236}">
                <a16:creationId xmlns:a16="http://schemas.microsoft.com/office/drawing/2014/main" id="{AB6CBC14-2F45-45C7-9F32-44E9F995BE70}"/>
              </a:ext>
            </a:extLst>
          </p:cNvPr>
          <p:cNvSpPr txBox="1"/>
          <p:nvPr/>
        </p:nvSpPr>
        <p:spPr>
          <a:xfrm>
            <a:off x="466724" y="869001"/>
            <a:ext cx="7610476" cy="400110"/>
          </a:xfrm>
          <a:prstGeom prst="rect">
            <a:avLst/>
          </a:prstGeom>
          <a:solidFill>
            <a:schemeClr val="bg1">
              <a:lumMod val="95000"/>
            </a:schemeClr>
          </a:solidFill>
          <a:ln>
            <a:solidFill>
              <a:srgbClr val="3366CC"/>
            </a:solidFill>
          </a:ln>
        </p:spPr>
        <p:txBody>
          <a:bodyPr wrap="square">
            <a:spAutoFit/>
          </a:bodyPr>
          <a:lstStyle/>
          <a:p>
            <a:r>
              <a:rPr lang="en-US" sz="2000" dirty="0"/>
              <a:t>[</a:t>
            </a:r>
            <a:r>
              <a:rPr lang="en-US" sz="1800" dirty="0"/>
              <a:t>Ning et al. *SEM’2018; ACL’18, EMNLP’18, EMNLP’19; Wang et al. EMNLP’20]</a:t>
            </a:r>
            <a:endParaRPr lang="en-US" dirty="0"/>
          </a:p>
        </p:txBody>
      </p:sp>
    </p:spTree>
    <p:extLst>
      <p:ext uri="{BB962C8B-B14F-4D97-AF65-F5344CB8AC3E}">
        <p14:creationId xmlns:p14="http://schemas.microsoft.com/office/powerpoint/2010/main" val="38655134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2" presetClass="entr" presetSubtype="8"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right)">
                                      <p:cBhvr>
                                        <p:cTn id="47" dur="500"/>
                                        <p:tgtEl>
                                          <p:spTgt spid="28"/>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right)">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7"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26F3CDD-832A-4A91-B2EF-22FE2408E5FD}"/>
              </a:ext>
            </a:extLst>
          </p:cNvPr>
          <p:cNvSpPr>
            <a:spLocks noGrp="1"/>
          </p:cNvSpPr>
          <p:nvPr>
            <p:ph type="title"/>
          </p:nvPr>
        </p:nvSpPr>
        <p:spPr/>
        <p:txBody>
          <a:bodyPr>
            <a:normAutofit/>
          </a:bodyPr>
          <a:lstStyle/>
          <a:p>
            <a:r>
              <a:rPr lang="en-US" sz="4000" dirty="0"/>
              <a:t>Integer Linear Programming Inference for NLP</a:t>
            </a:r>
          </a:p>
        </p:txBody>
      </p:sp>
      <p:sp>
        <p:nvSpPr>
          <p:cNvPr id="35" name="Rectangle 34">
            <a:extLst>
              <a:ext uri="{FF2B5EF4-FFF2-40B4-BE49-F238E27FC236}">
                <a16:creationId xmlns:a16="http://schemas.microsoft.com/office/drawing/2014/main" id="{C1749912-674C-436E-96D8-CFE9FF1D5A4C}"/>
              </a:ext>
            </a:extLst>
          </p:cNvPr>
          <p:cNvSpPr/>
          <p:nvPr/>
        </p:nvSpPr>
        <p:spPr>
          <a:xfrm>
            <a:off x="926707" y="5244916"/>
            <a:ext cx="10338586" cy="1451159"/>
          </a:xfrm>
          <a:prstGeom prst="rect">
            <a:avLst/>
          </a:prstGeom>
          <a:solidFill>
            <a:schemeClr val="bg1">
              <a:lumMod val="95000"/>
            </a:schemeClr>
          </a:solidFill>
          <a:ln>
            <a:solidFill>
              <a:srgbClr val="3366CC"/>
            </a:solidFill>
          </a:ln>
        </p:spPr>
        <p:txBody>
          <a:bodyPr wrap="square" anchor="ctr">
            <a:noAutofit/>
          </a:bodyPr>
          <a:lstStyle/>
          <a:p>
            <a:pPr marL="257175"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Involves reasoning with external knowledge on top of neural models that constitute components (here: temporal relations) </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Declarative knowledge: </a:t>
            </a:r>
            <a:r>
              <a:rPr lang="en-US" sz="2000" b="1" dirty="0">
                <a:latin typeface="Calibri" panose="020F0502020204030204" pitchFamily="34" charset="0"/>
                <a:cs typeface="Calibri" panose="020F0502020204030204" pitchFamily="34" charset="0"/>
              </a:rPr>
              <a:t>Transitivity</a:t>
            </a:r>
          </a:p>
          <a:p>
            <a:pPr marL="714375" lvl="1" indent="-257175">
              <a:buSzPts val="2000"/>
              <a:buFont typeface="Wingdings" panose="05000000000000000000" pitchFamily="2" charset="2"/>
              <a:buChar char="§"/>
            </a:pPr>
            <a:r>
              <a:rPr lang="en-US" sz="2000" dirty="0">
                <a:latin typeface="Calibri" panose="020F0502020204030204" pitchFamily="34" charset="0"/>
                <a:cs typeface="Calibri" panose="020F0502020204030204" pitchFamily="34" charset="0"/>
              </a:rPr>
              <a:t>Statistical knowledge: C</a:t>
            </a:r>
            <a:r>
              <a:rPr lang="en-US" sz="2000" b="1" dirty="0">
                <a:latin typeface="Calibri" panose="020F0502020204030204" pitchFamily="34" charset="0"/>
                <a:cs typeface="Calibri" panose="020F0502020204030204" pitchFamily="34" charset="0"/>
              </a:rPr>
              <a:t>ommonsense knowledge</a:t>
            </a:r>
            <a:endParaRPr lang="en-US" sz="2000" dirty="0">
              <a:solidFill>
                <a:srgbClr val="3366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5B03CD9-D04B-4092-AA1E-0D04F00D81E3}"/>
              </a:ext>
            </a:extLst>
          </p:cNvPr>
          <p:cNvPicPr>
            <a:picLocks noChangeAspect="1"/>
          </p:cNvPicPr>
          <p:nvPr/>
        </p:nvPicPr>
        <p:blipFill>
          <a:blip r:embed="rId3"/>
          <a:stretch>
            <a:fillRect/>
          </a:stretch>
        </p:blipFill>
        <p:spPr>
          <a:xfrm>
            <a:off x="3008140" y="2145287"/>
            <a:ext cx="6175721" cy="2645788"/>
          </a:xfrm>
          <a:prstGeom prst="rect">
            <a:avLst/>
          </a:prstGeom>
          <a:ln>
            <a:solidFill>
              <a:srgbClr val="3366CC"/>
            </a:solidFill>
          </a:ln>
        </p:spPr>
      </p:pic>
      <p:pic>
        <p:nvPicPr>
          <p:cNvPr id="37" name="Picture 36">
            <a:extLst>
              <a:ext uri="{FF2B5EF4-FFF2-40B4-BE49-F238E27FC236}">
                <a16:creationId xmlns:a16="http://schemas.microsoft.com/office/drawing/2014/main" id="{6254B960-4B41-4102-8D2F-13413E37330E}"/>
              </a:ext>
            </a:extLst>
          </p:cNvPr>
          <p:cNvPicPr>
            <a:picLocks noChangeAspect="1"/>
          </p:cNvPicPr>
          <p:nvPr/>
        </p:nvPicPr>
        <p:blipFill>
          <a:blip r:embed="rId4"/>
          <a:stretch>
            <a:fillRect/>
          </a:stretch>
        </p:blipFill>
        <p:spPr>
          <a:xfrm>
            <a:off x="4363549" y="2428545"/>
            <a:ext cx="3864953" cy="568227"/>
          </a:xfrm>
          <a:prstGeom prst="rect">
            <a:avLst/>
          </a:prstGeom>
          <a:ln>
            <a:solidFill>
              <a:schemeClr val="accent2"/>
            </a:solidFill>
          </a:ln>
        </p:spPr>
      </p:pic>
      <p:sp>
        <p:nvSpPr>
          <p:cNvPr id="38" name="Rectangle 37">
            <a:extLst>
              <a:ext uri="{FF2B5EF4-FFF2-40B4-BE49-F238E27FC236}">
                <a16:creationId xmlns:a16="http://schemas.microsoft.com/office/drawing/2014/main" id="{54401CDE-345A-44E8-A1D1-6D4F53ED37A8}"/>
              </a:ext>
            </a:extLst>
          </p:cNvPr>
          <p:cNvSpPr/>
          <p:nvPr/>
        </p:nvSpPr>
        <p:spPr>
          <a:xfrm>
            <a:off x="3008140" y="4237976"/>
            <a:ext cx="6175721" cy="581242"/>
          </a:xfrm>
          <a:prstGeom prst="rect">
            <a:avLst/>
          </a:prstGeom>
          <a:solidFill>
            <a:schemeClr val="bg1">
              <a:lumMod val="95000"/>
            </a:schemeClr>
          </a:solidFill>
          <a:ln>
            <a:solidFill>
              <a:srgbClr val="3366CC"/>
            </a:solidFill>
          </a:ln>
        </p:spPr>
        <p:txBody>
          <a:bodyPr wrap="square" anchor="ctr">
            <a:noAutofit/>
          </a:bodyPr>
          <a:lstStyle/>
          <a:p>
            <a:pPr algn="ctr">
              <a:buSzPts val="2000"/>
            </a:pPr>
            <a:r>
              <a:rPr lang="en-US" dirty="0">
                <a:latin typeface="Calibri" panose="020F0502020204030204" pitchFamily="34" charset="0"/>
                <a:cs typeface="Calibri" panose="020F0502020204030204" pitchFamily="34" charset="0"/>
              </a:rPr>
              <a:t>Maximizing the score of the entire graph while enforcing declarative (e.g., transitivity) and statistical constraints. </a:t>
            </a:r>
            <a:endParaRPr lang="en-US" b="1" dirty="0">
              <a:solidFill>
                <a:srgbClr val="3366CC"/>
              </a:solidFill>
              <a:latin typeface="Calibri" panose="020F0502020204030204" pitchFamily="34" charset="0"/>
              <a:cs typeface="Calibri" panose="020F0502020204030204" pitchFamily="34" charset="0"/>
            </a:endParaRPr>
          </a:p>
        </p:txBody>
      </p:sp>
      <p:sp>
        <p:nvSpPr>
          <p:cNvPr id="2" name="Speech Bubble: Rectangle 1">
            <a:extLst>
              <a:ext uri="{FF2B5EF4-FFF2-40B4-BE49-F238E27FC236}">
                <a16:creationId xmlns:a16="http://schemas.microsoft.com/office/drawing/2014/main" id="{4328F7C7-7E06-4C3C-875C-35144D702285}"/>
              </a:ext>
            </a:extLst>
          </p:cNvPr>
          <p:cNvSpPr/>
          <p:nvPr/>
        </p:nvSpPr>
        <p:spPr>
          <a:xfrm>
            <a:off x="2781300" y="1047750"/>
            <a:ext cx="1952625" cy="781050"/>
          </a:xfrm>
          <a:prstGeom prst="wedgeRectCallout">
            <a:avLst>
              <a:gd name="adj1" fmla="val 117687"/>
              <a:gd name="adj2" fmla="val 130980"/>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Variables are outputs of learned models</a:t>
            </a:r>
          </a:p>
        </p:txBody>
      </p:sp>
      <p:sp>
        <p:nvSpPr>
          <p:cNvPr id="8" name="Speech Bubble: Rectangle 7">
            <a:extLst>
              <a:ext uri="{FF2B5EF4-FFF2-40B4-BE49-F238E27FC236}">
                <a16:creationId xmlns:a16="http://schemas.microsoft.com/office/drawing/2014/main" id="{3F27E8DB-A3E0-4071-95CC-4CAA4DA7AB15}"/>
              </a:ext>
            </a:extLst>
          </p:cNvPr>
          <p:cNvSpPr/>
          <p:nvPr/>
        </p:nvSpPr>
        <p:spPr>
          <a:xfrm>
            <a:off x="6924675" y="1047750"/>
            <a:ext cx="2895600" cy="781050"/>
          </a:xfrm>
          <a:prstGeom prst="wedgeRectCallout">
            <a:avLst>
              <a:gd name="adj1" fmla="val -40362"/>
              <a:gd name="adj2" fmla="val 12488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Statistical “soft” constrains regularize the objective</a:t>
            </a:r>
          </a:p>
        </p:txBody>
      </p:sp>
      <p:sp>
        <p:nvSpPr>
          <p:cNvPr id="9" name="Speech Bubble: Rectangle 8">
            <a:extLst>
              <a:ext uri="{FF2B5EF4-FFF2-40B4-BE49-F238E27FC236}">
                <a16:creationId xmlns:a16="http://schemas.microsoft.com/office/drawing/2014/main" id="{D6370D2B-6913-40F8-91D6-BE07BD6FB05D}"/>
              </a:ext>
            </a:extLst>
          </p:cNvPr>
          <p:cNvSpPr/>
          <p:nvPr/>
        </p:nvSpPr>
        <p:spPr>
          <a:xfrm>
            <a:off x="9657329" y="2412578"/>
            <a:ext cx="1607964" cy="781050"/>
          </a:xfrm>
          <a:prstGeom prst="wedgeRectCallout">
            <a:avLst>
              <a:gd name="adj1" fmla="val -133213"/>
              <a:gd name="adj2" fmla="val 10049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Hard constrains</a:t>
            </a:r>
          </a:p>
        </p:txBody>
      </p:sp>
      <p:sp>
        <p:nvSpPr>
          <p:cNvPr id="11" name="TextBox 10">
            <a:extLst>
              <a:ext uri="{FF2B5EF4-FFF2-40B4-BE49-F238E27FC236}">
                <a16:creationId xmlns:a16="http://schemas.microsoft.com/office/drawing/2014/main" id="{A62014BD-5BF2-4718-A8CB-FDCF2E18C89E}"/>
              </a:ext>
            </a:extLst>
          </p:cNvPr>
          <p:cNvSpPr txBox="1"/>
          <p:nvPr/>
        </p:nvSpPr>
        <p:spPr>
          <a:xfrm>
            <a:off x="9657329" y="4874788"/>
            <a:ext cx="2503074" cy="307777"/>
          </a:xfrm>
          <a:prstGeom prst="rect">
            <a:avLst/>
          </a:prstGeom>
          <a:solidFill>
            <a:schemeClr val="bg1">
              <a:lumMod val="95000"/>
            </a:schemeClr>
          </a:solidFill>
          <a:ln>
            <a:solidFill>
              <a:schemeClr val="accent1"/>
            </a:solidFill>
          </a:ln>
        </p:spPr>
        <p:txBody>
          <a:bodyPr wrap="square">
            <a:spAutoFit/>
          </a:bodyPr>
          <a:lstStyle/>
          <a:p>
            <a:r>
              <a:rPr lang="en-US" sz="1400" dirty="0">
                <a:latin typeface="Calibri" panose="020F0502020204030204" pitchFamily="34" charset="0"/>
                <a:cs typeface="Calibri" panose="020F0502020204030204" pitchFamily="34" charset="0"/>
              </a:rPr>
              <a:t>[Roth &amp; Yih 2004, many others]</a:t>
            </a:r>
            <a:endParaRPr lang="en-US" sz="1400" dirty="0"/>
          </a:p>
        </p:txBody>
      </p:sp>
    </p:spTree>
    <p:extLst>
      <p:ext uri="{BB962C8B-B14F-4D97-AF65-F5344CB8AC3E}">
        <p14:creationId xmlns:p14="http://schemas.microsoft.com/office/powerpoint/2010/main" val="27064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 grpId="0" animBg="1"/>
      <p:bldP spid="8" grpId="0" animBg="1"/>
      <p:bldP spid="9"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455357" y="28723"/>
            <a:ext cx="11360700" cy="763500"/>
          </a:xfrm>
        </p:spPr>
        <p:txBody>
          <a:bodyPr/>
          <a:lstStyle/>
          <a:p>
            <a:pPr lvl="0"/>
            <a:r>
              <a:rPr lang="en-US" dirty="0">
                <a:sym typeface="Helvetica Neue"/>
              </a:rPr>
              <a:t>Reasoning about Event Relations </a:t>
            </a:r>
            <a:r>
              <a:rPr lang="en-US" sz="2000" dirty="0">
                <a:solidFill>
                  <a:srgbClr val="0070C0"/>
                </a:solidFill>
                <a:sym typeface="Helvetica Neue"/>
              </a:rPr>
              <a:t>[Wang et al. EMNLP’20]</a:t>
            </a:r>
            <a:endParaRPr lang="en-US" dirty="0">
              <a:solidFill>
                <a:srgbClr val="0070C0"/>
              </a:solidFill>
              <a:sym typeface="Helvetica Neue"/>
            </a:endParaRPr>
          </a:p>
        </p:txBody>
      </p:sp>
      <p:sp>
        <p:nvSpPr>
          <p:cNvPr id="106" name="Google Shape;106;p12"/>
          <p:cNvSpPr txBox="1">
            <a:spLocks noGrp="1"/>
          </p:cNvSpPr>
          <p:nvPr>
            <p:ph type="body" idx="1"/>
          </p:nvPr>
        </p:nvSpPr>
        <p:spPr>
          <a:xfrm>
            <a:off x="375843" y="1023749"/>
            <a:ext cx="11360700" cy="4555200"/>
          </a:xfrm>
        </p:spPr>
        <p:txBody>
          <a:bodyPr/>
          <a:lstStyle/>
          <a:p>
            <a:pPr lvl="0">
              <a:buClrTx/>
              <a:buFont typeface="Wingdings" panose="05000000000000000000" pitchFamily="2" charset="2"/>
              <a:buChar char="q"/>
            </a:pPr>
            <a:r>
              <a:rPr lang="en-US" dirty="0"/>
              <a:t>Temporal Relations</a:t>
            </a:r>
          </a:p>
          <a:p>
            <a:pPr>
              <a:buClrTx/>
              <a:buFont typeface="Wingdings" panose="05000000000000000000" pitchFamily="2" charset="2"/>
              <a:buChar char="q"/>
            </a:pPr>
            <a:r>
              <a:rPr lang="en-US" dirty="0"/>
              <a:t>Subevent Relations</a:t>
            </a:r>
          </a:p>
          <a:p>
            <a:pPr lvl="0">
              <a:buClrTx/>
              <a:buFont typeface="Wingdings" panose="05000000000000000000" pitchFamily="2" charset="2"/>
              <a:buChar char="q"/>
            </a:pPr>
            <a:r>
              <a:rPr lang="en-US" dirty="0"/>
              <a:t>Event Coreference</a:t>
            </a:r>
          </a:p>
        </p:txBody>
      </p:sp>
      <p:pic>
        <p:nvPicPr>
          <p:cNvPr id="107" name="Google Shape;107;p12"/>
          <p:cNvPicPr preferRelativeResize="0"/>
          <p:nvPr/>
        </p:nvPicPr>
        <p:blipFill rotWithShape="1">
          <a:blip r:embed="rId3">
            <a:alphaModFix/>
          </a:blip>
          <a:srcRect/>
          <a:stretch/>
        </p:blipFill>
        <p:spPr>
          <a:xfrm>
            <a:off x="1334100" y="2654867"/>
            <a:ext cx="9523800" cy="3934299"/>
          </a:xfrm>
          <a:prstGeom prst="rect">
            <a:avLst/>
          </a:prstGeom>
          <a:noFill/>
          <a:ln>
            <a:noFill/>
          </a:ln>
        </p:spPr>
      </p:pic>
      <p:pic>
        <p:nvPicPr>
          <p:cNvPr id="108" name="Google Shape;108;p12"/>
          <p:cNvPicPr preferRelativeResize="0"/>
          <p:nvPr/>
        </p:nvPicPr>
        <p:blipFill rotWithShape="1">
          <a:blip r:embed="rId4">
            <a:alphaModFix/>
          </a:blip>
          <a:srcRect/>
          <a:stretch/>
        </p:blipFill>
        <p:spPr>
          <a:xfrm>
            <a:off x="6202192" y="1133125"/>
            <a:ext cx="5764966" cy="2960090"/>
          </a:xfrm>
          <a:prstGeom prst="rect">
            <a:avLst/>
          </a:prstGeom>
          <a:noFill/>
          <a:ln>
            <a:noFill/>
          </a:ln>
        </p:spPr>
      </p:pic>
      <p:pic>
        <p:nvPicPr>
          <p:cNvPr id="109" name="Google Shape;109;p12"/>
          <p:cNvPicPr preferRelativeResize="0"/>
          <p:nvPr/>
        </p:nvPicPr>
        <p:blipFill rotWithShape="1">
          <a:blip r:embed="rId5">
            <a:alphaModFix/>
          </a:blip>
          <a:srcRect/>
          <a:stretch/>
        </p:blipFill>
        <p:spPr>
          <a:xfrm>
            <a:off x="964900" y="3141975"/>
            <a:ext cx="5396785" cy="2960100"/>
          </a:xfrm>
          <a:prstGeom prst="rect">
            <a:avLst/>
          </a:prstGeom>
          <a:noFill/>
          <a:ln>
            <a:noFill/>
          </a:ln>
        </p:spPr>
      </p:pic>
      <p:pic>
        <p:nvPicPr>
          <p:cNvPr id="119" name="Google Shape;119;p12"/>
          <p:cNvPicPr preferRelativeResize="0"/>
          <p:nvPr/>
        </p:nvPicPr>
        <p:blipFill>
          <a:blip r:embed="rId6">
            <a:alphaModFix/>
          </a:blip>
          <a:stretch>
            <a:fillRect/>
          </a:stretch>
        </p:blipFill>
        <p:spPr>
          <a:xfrm>
            <a:off x="4965424" y="1845586"/>
            <a:ext cx="1992740" cy="243200"/>
          </a:xfrm>
          <a:prstGeom prst="rect">
            <a:avLst/>
          </a:prstGeom>
          <a:noFill/>
          <a:ln>
            <a:noFill/>
          </a:ln>
        </p:spPr>
      </p:pic>
      <p:pic>
        <p:nvPicPr>
          <p:cNvPr id="120" name="Google Shape;120;p12"/>
          <p:cNvPicPr preferRelativeResize="0"/>
          <p:nvPr/>
        </p:nvPicPr>
        <p:blipFill>
          <a:blip r:embed="rId7">
            <a:alphaModFix/>
          </a:blip>
          <a:stretch>
            <a:fillRect/>
          </a:stretch>
        </p:blipFill>
        <p:spPr>
          <a:xfrm>
            <a:off x="4965425" y="2132255"/>
            <a:ext cx="3506551" cy="243207"/>
          </a:xfrm>
          <a:prstGeom prst="rect">
            <a:avLst/>
          </a:prstGeom>
          <a:noFill/>
          <a:ln>
            <a:noFill/>
          </a:ln>
        </p:spPr>
      </p:pic>
      <p:pic>
        <p:nvPicPr>
          <p:cNvPr id="121" name="Google Shape;121;p12"/>
          <p:cNvPicPr preferRelativeResize="0"/>
          <p:nvPr/>
        </p:nvPicPr>
        <p:blipFill>
          <a:blip r:embed="rId8">
            <a:alphaModFix/>
          </a:blip>
          <a:stretch>
            <a:fillRect/>
          </a:stretch>
        </p:blipFill>
        <p:spPr>
          <a:xfrm>
            <a:off x="4965425" y="2418938"/>
            <a:ext cx="4354150" cy="243200"/>
          </a:xfrm>
          <a:prstGeom prst="rect">
            <a:avLst/>
          </a:prstGeom>
          <a:noFill/>
          <a:ln>
            <a:noFill/>
          </a:ln>
        </p:spPr>
      </p:pic>
      <p:sp>
        <p:nvSpPr>
          <p:cNvPr id="7" name="Speech Bubble: Rectangle 6">
            <a:extLst>
              <a:ext uri="{FF2B5EF4-FFF2-40B4-BE49-F238E27FC236}">
                <a16:creationId xmlns:a16="http://schemas.microsoft.com/office/drawing/2014/main" id="{FEA9F9F5-8FAC-4B28-875E-FD9EF891BE16}"/>
              </a:ext>
            </a:extLst>
          </p:cNvPr>
          <p:cNvSpPr/>
          <p:nvPr/>
        </p:nvSpPr>
        <p:spPr>
          <a:xfrm>
            <a:off x="3584252" y="925629"/>
            <a:ext cx="3950023" cy="642048"/>
          </a:xfrm>
          <a:prstGeom prst="wedgeRectCallout">
            <a:avLst>
              <a:gd name="adj1" fmla="val 14265"/>
              <a:gd name="adj2" fmla="val 95009"/>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Pts val="1067"/>
              <a:buFont typeface="Arial"/>
              <a:buNone/>
              <a:tabLst/>
              <a:defRPr/>
            </a:pP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Enforcing logical</a:t>
            </a:r>
            <a:r>
              <a:rPr kumimoji="0" lang="en-US" sz="1400" b="0" i="0" u="none" strike="noStrike" kern="0" cap="none" spc="0" normalizeH="0" baseline="0" noProof="0" dirty="0">
                <a:ln>
                  <a:noFill/>
                </a:ln>
                <a:solidFill>
                  <a:srgbClr val="000000"/>
                </a:solidFill>
                <a:effectLst/>
                <a:uLnTx/>
                <a:uFillTx/>
                <a:latin typeface="+mj-lt"/>
                <a:cs typeface="Arial"/>
                <a:sym typeface="Arial"/>
              </a:rPr>
              <a:t> </a:t>
            </a:r>
            <a:r>
              <a:rPr lang="en-US" sz="1400" kern="0" dirty="0">
                <a:solidFill>
                  <a:srgbClr val="000000"/>
                </a:solidFill>
                <a:latin typeface="+mj-lt"/>
                <a:cs typeface="Arial"/>
                <a:sym typeface="Arial"/>
              </a:rPr>
              <a:t>constraints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lang="en-US" sz="1400" kern="0" dirty="0">
                <a:solidFill>
                  <a:srgbClr val="000000"/>
                </a:solidFill>
                <a:latin typeface="+mj-lt"/>
                <a:ea typeface="Arial"/>
                <a:cs typeface="Arial"/>
                <a:sym typeface="Arial"/>
              </a:rPr>
              <a:t>Temporal</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 </a:t>
            </a:r>
            <a:r>
              <a:rPr kumimoji="0" lang="en-US" sz="1400" b="0" i="0" u="none" strike="noStrike" kern="0" cap="none" spc="0" normalizeH="0" baseline="0" noProof="0" dirty="0">
                <a:ln>
                  <a:noFill/>
                </a:ln>
                <a:solidFill>
                  <a:srgbClr val="000000"/>
                </a:solidFill>
                <a:effectLst/>
                <a:uLnTx/>
                <a:uFillTx/>
                <a:latin typeface="+mj-lt"/>
                <a:cs typeface="Arial"/>
                <a:sym typeface="Arial"/>
              </a:rPr>
              <a:t>S</a:t>
            </a:r>
            <a:r>
              <a:rPr kumimoji="0" lang="en-US" sz="1400" b="0" i="0" u="none" strike="noStrike" kern="0" cap="none" spc="0" normalizeH="0" baseline="0" noProof="0" dirty="0">
                <a:ln>
                  <a:noFill/>
                </a:ln>
                <a:solidFill>
                  <a:srgbClr val="000000"/>
                </a:solidFill>
                <a:effectLst/>
                <a:uLnTx/>
                <a:uFillTx/>
                <a:latin typeface="+mj-lt"/>
                <a:ea typeface="Arial"/>
                <a:cs typeface="Arial"/>
                <a:sym typeface="Arial"/>
              </a:rPr>
              <a:t>ymm</a:t>
            </a:r>
            <a:r>
              <a:rPr kumimoji="0" lang="en-US" sz="1400" b="0" i="0" u="none" strike="noStrike" kern="0" cap="none" spc="0" normalizeH="0" baseline="0" noProof="0" dirty="0">
                <a:ln>
                  <a:noFill/>
                </a:ln>
                <a:solidFill>
                  <a:srgbClr val="000000"/>
                </a:solidFill>
                <a:effectLst/>
                <a:uLnTx/>
                <a:uFillTx/>
                <a:latin typeface="+mj-lt"/>
                <a:cs typeface="Arial"/>
                <a:sym typeface="Arial"/>
              </a:rPr>
              <a:t>etry, and Conjunctive by </a:t>
            </a:r>
            <a:r>
              <a:rPr kumimoji="0" lang="en-US" sz="1400" b="1" i="0" u="none" strike="noStrike" kern="0" cap="none" spc="0" normalizeH="0" baseline="0" noProof="0" dirty="0">
                <a:ln>
                  <a:noFill/>
                </a:ln>
                <a:solidFill>
                  <a:srgbClr val="000000"/>
                </a:solidFill>
                <a:effectLst/>
                <a:uLnTx/>
                <a:uFillTx/>
                <a:latin typeface="+mj-lt"/>
                <a:cs typeface="Arial"/>
                <a:sym typeface="Arial"/>
              </a:rPr>
              <a:t>converting declarative constraints into differentiable learning objectives</a:t>
            </a:r>
            <a:endParaRPr kumimoji="0" lang="en-US" sz="14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 name="Slide Number Placeholder 2">
            <a:extLst>
              <a:ext uri="{FF2B5EF4-FFF2-40B4-BE49-F238E27FC236}">
                <a16:creationId xmlns:a16="http://schemas.microsoft.com/office/drawing/2014/main" id="{5D5A8E87-FCFF-48E6-A534-1B26F5EB3F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
        <p:nvSpPr>
          <p:cNvPr id="15" name="Rectangle 14">
            <a:extLst>
              <a:ext uri="{FF2B5EF4-FFF2-40B4-BE49-F238E27FC236}">
                <a16:creationId xmlns:a16="http://schemas.microsoft.com/office/drawing/2014/main" id="{07D137C1-75E4-4643-B827-E3FCC4698B41}"/>
              </a:ext>
            </a:extLst>
          </p:cNvPr>
          <p:cNvSpPr/>
          <p:nvPr/>
        </p:nvSpPr>
        <p:spPr>
          <a:xfrm>
            <a:off x="9429750" y="947977"/>
            <a:ext cx="2598561" cy="2814398"/>
          </a:xfrm>
          <a:prstGeom prst="rect">
            <a:avLst/>
          </a:prstGeom>
          <a:solidFill>
            <a:schemeClr val="bg1">
              <a:lumMod val="95000"/>
            </a:schemeClr>
          </a:solidFill>
          <a:ln>
            <a:solidFill>
              <a:srgbClr val="3366CC"/>
            </a:solidFill>
          </a:ln>
        </p:spPr>
        <p:txBody>
          <a:bodyPr wrap="square" anchor="ctr">
            <a:noAutofit/>
          </a:bodyPr>
          <a:lstStyle/>
          <a:p>
            <a:pPr>
              <a:buSzPts val="2000"/>
            </a:pPr>
            <a:r>
              <a:rPr lang="en-US" sz="2000" dirty="0">
                <a:latin typeface="Calibri" panose="020F0502020204030204" pitchFamily="34" charset="0"/>
                <a:cs typeface="Calibri" panose="020F0502020204030204" pitchFamily="34" charset="0"/>
              </a:rPr>
              <a:t>There are other ways to reason over learned components; quite often these are done via constrained optimization with learned models as </a:t>
            </a:r>
            <a:r>
              <a:rPr lang="en-US" sz="2000" b="1" dirty="0">
                <a:latin typeface="Calibri" panose="020F0502020204030204" pitchFamily="34" charset="0"/>
                <a:cs typeface="Calibri" panose="020F0502020204030204" pitchFamily="34" charset="0"/>
              </a:rPr>
              <a:t>variables.</a:t>
            </a:r>
            <a:r>
              <a:rPr lang="en-US" sz="2000" dirty="0">
                <a:latin typeface="Calibri" panose="020F0502020204030204" pitchFamily="34" charset="0"/>
                <a:cs typeface="Calibri" panose="020F0502020204030204" pitchFamily="34" charset="0"/>
              </a:rPr>
              <a:t> </a:t>
            </a:r>
          </a:p>
          <a:p>
            <a:pPr>
              <a:buSzPts val="2000"/>
            </a:pPr>
            <a:r>
              <a:rPr lang="en-US" dirty="0">
                <a:solidFill>
                  <a:srgbClr val="3366CC"/>
                </a:solidFill>
                <a:latin typeface="Calibri" panose="020F0502020204030204" pitchFamily="34" charset="0"/>
                <a:cs typeface="Calibri" panose="020F0502020204030204" pitchFamily="34" charset="0"/>
              </a:rPr>
              <a:t>[Zhou et. al NAACL’21]</a:t>
            </a:r>
          </a:p>
        </p:txBody>
      </p:sp>
    </p:spTree>
    <p:extLst>
      <p:ext uri="{BB962C8B-B14F-4D97-AF65-F5344CB8AC3E}">
        <p14:creationId xmlns:p14="http://schemas.microsoft.com/office/powerpoint/2010/main" val="2552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108"/>
                                        </p:tgtEl>
                                        <p:attrNameLst>
                                          <p:attrName>ppt_x</p:attrName>
                                        </p:attrNameLst>
                                      </p:cBhvr>
                                      <p:tavLst>
                                        <p:tav tm="0">
                                          <p:val>
                                            <p:strVal val="#ppt_x"/>
                                          </p:val>
                                        </p:tav>
                                        <p:tav tm="100000">
                                          <p:val>
                                            <p:strVal val="#ppt_x+1"/>
                                          </p:val>
                                        </p:tav>
                                      </p:tavLst>
                                    </p:anim>
                                    <p:set>
                                      <p:cBhvr>
                                        <p:cTn id="7" dur="1" fill="hold">
                                          <p:stCondLst>
                                            <p:cond delay="1000"/>
                                          </p:stCondLst>
                                        </p:cTn>
                                        <p:tgtEl>
                                          <p:spTgt spid="108"/>
                                        </p:tgtEl>
                                        <p:attrNameLst>
                                          <p:attrName>style.visibility</p:attrName>
                                        </p:attrNameLst>
                                      </p:cBhvr>
                                      <p:to>
                                        <p:strVal val="hidden"/>
                                      </p:to>
                                    </p:set>
                                  </p:childTnLst>
                                </p:cTn>
                              </p:par>
                              <p:par>
                                <p:cTn id="8" presetID="2" presetClass="exit" presetSubtype="8" fill="hold" nodeType="withEffect">
                                  <p:stCondLst>
                                    <p:cond delay="0"/>
                                  </p:stCondLst>
                                  <p:childTnLst>
                                    <p:anim calcmode="lin" valueType="num">
                                      <p:cBhvr additive="base">
                                        <p:cTn id="9" dur="1000"/>
                                        <p:tgtEl>
                                          <p:spTgt spid="109"/>
                                        </p:tgtEl>
                                        <p:attrNameLst>
                                          <p:attrName>ppt_x</p:attrName>
                                        </p:attrNameLst>
                                      </p:cBhvr>
                                      <p:tavLst>
                                        <p:tav tm="0">
                                          <p:val>
                                            <p:strVal val="#ppt_x"/>
                                          </p:val>
                                        </p:tav>
                                        <p:tav tm="100000">
                                          <p:val>
                                            <p:strVal val="#ppt_x-1"/>
                                          </p:val>
                                        </p:tav>
                                      </p:tavLst>
                                    </p:anim>
                                    <p:set>
                                      <p:cBhvr>
                                        <p:cTn id="10" dur="1" fill="hold">
                                          <p:stCondLst>
                                            <p:cond delay="1000"/>
                                          </p:stCondLst>
                                        </p:cTn>
                                        <p:tgtEl>
                                          <p:spTgt spid="10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childTnLst>
                                </p:cTn>
                              </p:par>
                              <p:par>
                                <p:cTn id="14" presetID="1" presetClass="entr" presetSubtype="0" fill="hold" grpId="0" nodeType="withEffect">
                                  <p:stCondLst>
                                    <p:cond delay="0"/>
                                  </p:stCondLst>
                                  <p:childTnLst>
                                    <p:set>
                                      <p:cBhvr>
                                        <p:cTn id="15" dur="1" fill="hold">
                                          <p:stCondLst>
                                            <p:cond delay="999"/>
                                          </p:stCondLst>
                                        </p:cTn>
                                        <p:tgtEl>
                                          <p:spTgt spid="7"/>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fade">
                                      <p:cBhvr>
                                        <p:cTn id="18" dur="1000"/>
                                        <p:tgtEl>
                                          <p:spTgt spid="119"/>
                                        </p:tgtEl>
                                      </p:cBhvr>
                                    </p:animEffect>
                                  </p:childTnLst>
                                </p:cTn>
                              </p:par>
                              <p:par>
                                <p:cTn id="19" presetID="10" presetClass="entr" presetSubtype="0" fill="hold" nodeType="withEffect">
                                  <p:stCondLst>
                                    <p:cond delay="0"/>
                                  </p:stCondLst>
                                  <p:childTnLst>
                                    <p:set>
                                      <p:cBhvr>
                                        <p:cTn id="20" dur="1" fill="hold">
                                          <p:stCondLst>
                                            <p:cond delay="0"/>
                                          </p:stCondLst>
                                        </p:cTn>
                                        <p:tgtEl>
                                          <p:spTgt spid="121"/>
                                        </p:tgtEl>
                                        <p:attrNameLst>
                                          <p:attrName>style.visibility</p:attrName>
                                        </p:attrNameLst>
                                      </p:cBhvr>
                                      <p:to>
                                        <p:strVal val="visible"/>
                                      </p:to>
                                    </p:set>
                                    <p:animEffect transition="in" filter="fade">
                                      <p:cBhvr>
                                        <p:cTn id="21" dur="1000"/>
                                        <p:tgtEl>
                                          <p:spTgt spid="121"/>
                                        </p:tgtEl>
                                      </p:cBhvr>
                                    </p:animEffect>
                                  </p:childTnLst>
                                </p:cTn>
                              </p:par>
                              <p:par>
                                <p:cTn id="22" presetID="10"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1000"/>
                                        <p:tgtEl>
                                          <p:spTgt spid="1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9006-5923-4924-B6B6-DAE14AC534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0765F85-BFB5-4B1A-B4F2-EFBDA21B9B2E}"/>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sz="3600" dirty="0"/>
              <a:t>Supervision is Key</a:t>
            </a:r>
          </a:p>
        </p:txBody>
      </p:sp>
      <p:sp>
        <p:nvSpPr>
          <p:cNvPr id="4" name="Slide Number Placeholder 3">
            <a:extLst>
              <a:ext uri="{FF2B5EF4-FFF2-40B4-BE49-F238E27FC236}">
                <a16:creationId xmlns:a16="http://schemas.microsoft.com/office/drawing/2014/main" id="{408D5F53-7D7C-48C4-97AA-F43B4C41B9DB}"/>
              </a:ext>
            </a:extLst>
          </p:cNvPr>
          <p:cNvSpPr>
            <a:spLocks noGrp="1"/>
          </p:cNvSpPr>
          <p:nvPr>
            <p:ph type="sldNum" sz="quarter" idx="11"/>
          </p:nvPr>
        </p:nvSpPr>
        <p:spPr/>
        <p:txBody>
          <a:bodyPr/>
          <a:lstStyle/>
          <a:p>
            <a:fld id="{BDF588C3-71D6-5D45-B118-1C664482E1C2}" type="slidenum">
              <a:rPr lang="en-US" smtClean="0"/>
              <a:t>44</a:t>
            </a:fld>
            <a:endParaRPr lang="en-US"/>
          </a:p>
        </p:txBody>
      </p:sp>
    </p:spTree>
    <p:extLst>
      <p:ext uri="{BB962C8B-B14F-4D97-AF65-F5344CB8AC3E}">
        <p14:creationId xmlns:p14="http://schemas.microsoft.com/office/powerpoint/2010/main" val="143287454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a:xfrm>
            <a:off x="123824" y="206829"/>
            <a:ext cx="10142129" cy="533400"/>
          </a:xfrm>
        </p:spPr>
        <p:txBody>
          <a:bodyPr/>
          <a:lstStyle/>
          <a:p>
            <a:r>
              <a:rPr lang="en-US" sz="3600" dirty="0"/>
              <a:t>De-compositions for Reasoning about Text </a:t>
            </a:r>
            <a:r>
              <a:rPr lang="en-US" sz="1200" dirty="0">
                <a:solidFill>
                  <a:schemeClr val="tx1"/>
                </a:solidFill>
              </a:rPr>
              <a:t>[Gupta et al. ‘18’, ’19, ’20, ’21]</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516691" y="1251855"/>
            <a:ext cx="5549823" cy="5399315"/>
          </a:xfrm>
        </p:spPr>
        <p:txBody>
          <a:bodyPr/>
          <a:lstStyle/>
          <a:p>
            <a:r>
              <a:rPr lang="en-US" sz="2000" dirty="0"/>
              <a:t>Text Comprehension challenges:</a:t>
            </a:r>
          </a:p>
          <a:p>
            <a:pPr lvl="1"/>
            <a:r>
              <a:rPr lang="en-US" sz="1600" dirty="0"/>
              <a:t>Understand the text</a:t>
            </a:r>
          </a:p>
          <a:p>
            <a:pPr lvl="2"/>
            <a:r>
              <a:rPr lang="en-US" sz="1400" dirty="0"/>
              <a:t>Identify and contextualize events, entities, quantities (and their scope), relations, etc.</a:t>
            </a:r>
          </a:p>
          <a:p>
            <a:pPr lvl="1"/>
            <a:r>
              <a:rPr lang="en-US" sz="1600" dirty="0"/>
              <a:t>Understand questions about the text</a:t>
            </a:r>
          </a:p>
          <a:p>
            <a:pPr lvl="2"/>
            <a:r>
              <a:rPr lang="en-US" sz="1400" dirty="0"/>
              <a:t>Often, requires decomposing the question in a way that depends on the text</a:t>
            </a:r>
          </a:p>
          <a:p>
            <a:pPr lvl="1"/>
            <a:r>
              <a:rPr lang="en-US" sz="1600" dirty="0"/>
              <a:t>Reason about the text</a:t>
            </a:r>
          </a:p>
          <a:p>
            <a:pPr lvl="2"/>
            <a:r>
              <a:rPr lang="en-US" sz="1400" dirty="0"/>
              <a:t>Combine and manipulate the identified information to accomplish information needs (e.g., answering questions) </a:t>
            </a:r>
          </a:p>
          <a:p>
            <a:r>
              <a:rPr lang="en-US" sz="2000" dirty="0"/>
              <a:t>How can we supervise to support this level of understanding?</a:t>
            </a:r>
          </a:p>
          <a:p>
            <a:pPr lvl="1"/>
            <a:r>
              <a:rPr lang="en-US" sz="1600" dirty="0"/>
              <a:t>Too many (ill-defined) latent decisions</a:t>
            </a:r>
          </a:p>
          <a:p>
            <a:pPr lvl="2"/>
            <a:r>
              <a:rPr lang="en-US" sz="1400" dirty="0"/>
              <a:t>Annotating text for all is not scalable</a:t>
            </a:r>
          </a:p>
          <a:p>
            <a:pPr lvl="1"/>
            <a:r>
              <a:rPr lang="en-US" sz="1600" dirty="0"/>
              <a:t>End-task supervision is the only realistic approach</a:t>
            </a:r>
          </a:p>
          <a:p>
            <a:pPr lvl="1"/>
            <a:r>
              <a:rPr lang="en-US" sz="1600" b="1" dirty="0"/>
              <a:t>[Clarke et. al.’10]: Response Driven Semantic Parsing</a:t>
            </a:r>
          </a:p>
          <a:p>
            <a:pPr lvl="2"/>
            <a:r>
              <a:rPr lang="en-US" sz="1400" dirty="0"/>
              <a:t>But then we insisted on constraining latent layer</a:t>
            </a:r>
          </a:p>
          <a:p>
            <a:pPr lvl="1"/>
            <a:r>
              <a:rPr lang="en-US" sz="1600" dirty="0"/>
              <a:t>This level of supervision is too loose – how can we learn all the latent decisions from end-task supervision? </a:t>
            </a: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45</a:t>
            </a:fld>
            <a:endParaRPr lang="en-US"/>
          </a:p>
        </p:txBody>
      </p:sp>
      <p:sp>
        <p:nvSpPr>
          <p:cNvPr id="10" name="Rectangle 9">
            <a:extLst>
              <a:ext uri="{FF2B5EF4-FFF2-40B4-BE49-F238E27FC236}">
                <a16:creationId xmlns:a16="http://schemas.microsoft.com/office/drawing/2014/main" id="{CC75D378-5A33-4517-AFE2-33996E4B8152}"/>
              </a:ext>
            </a:extLst>
          </p:cNvPr>
          <p:cNvSpPr/>
          <p:nvPr/>
        </p:nvSpPr>
        <p:spPr>
          <a:xfrm>
            <a:off x="6376350" y="3076752"/>
            <a:ext cx="5549822" cy="1077218"/>
          </a:xfrm>
          <a:prstGeom prst="rect">
            <a:avLst/>
          </a:prstGeom>
          <a:solidFill>
            <a:schemeClr val="bg1">
              <a:lumMod val="95000"/>
            </a:schemeClr>
          </a:solidFill>
          <a:ln>
            <a:noFill/>
          </a:ln>
        </p:spPr>
        <p:txBody>
          <a:bodyPr wrap="square">
            <a:spAutoFit/>
          </a:bodyPr>
          <a:lstStyle/>
          <a:p>
            <a:r>
              <a:rPr lang="en-US" sz="1600" dirty="0"/>
              <a:t>She reports worsened seizure frequency, seizures now occurring up to 10/week, in clusters about 2-3 day/week. Previously reported seizures occurring about 2-3 times per month, often around the time of menses,…</a:t>
            </a:r>
          </a:p>
        </p:txBody>
      </p:sp>
      <p:sp>
        <p:nvSpPr>
          <p:cNvPr id="16" name="TextBox 15">
            <a:extLst>
              <a:ext uri="{FF2B5EF4-FFF2-40B4-BE49-F238E27FC236}">
                <a16:creationId xmlns:a16="http://schemas.microsoft.com/office/drawing/2014/main" id="{83AAAD5C-6E5A-4AF1-A4E2-1652DD8F3726}"/>
              </a:ext>
            </a:extLst>
          </p:cNvPr>
          <p:cNvSpPr txBox="1"/>
          <p:nvPr/>
        </p:nvSpPr>
        <p:spPr>
          <a:xfrm>
            <a:off x="6376349" y="5200368"/>
            <a:ext cx="5549823" cy="1569660"/>
          </a:xfrm>
          <a:prstGeom prst="rect">
            <a:avLst/>
          </a:prstGeom>
          <a:solidFill>
            <a:schemeClr val="bg1">
              <a:lumMod val="95000"/>
            </a:schemeClr>
          </a:solidFill>
        </p:spPr>
        <p:txBody>
          <a:bodyPr wrap="square">
            <a:spAutoFit/>
          </a:bodyPr>
          <a:lstStyle/>
          <a:p>
            <a:r>
              <a:rPr lang="en-US" sz="1600" dirty="0"/>
              <a:t>The COVID-19 pandemic in the United States is part of the worldwide pandemic of coronavirus disease 2019 (COVID-19). As of October 2020, there were more than 9,000,000 cases and 230,000 COVID-19-related deaths in the U.S., representing 20% of the world's known COVID-19 deaths, and the most deaths of any country.</a:t>
            </a:r>
          </a:p>
        </p:txBody>
      </p:sp>
      <p:sp>
        <p:nvSpPr>
          <p:cNvPr id="17" name="Rectangle 16">
            <a:extLst>
              <a:ext uri="{FF2B5EF4-FFF2-40B4-BE49-F238E27FC236}">
                <a16:creationId xmlns:a16="http://schemas.microsoft.com/office/drawing/2014/main" id="{FE769FF0-80A3-4E76-AFB5-C6B8803C09BA}"/>
              </a:ext>
            </a:extLst>
          </p:cNvPr>
          <p:cNvSpPr/>
          <p:nvPr/>
        </p:nvSpPr>
        <p:spPr>
          <a:xfrm>
            <a:off x="6376348" y="4269219"/>
            <a:ext cx="5549823" cy="830997"/>
          </a:xfrm>
          <a:prstGeom prst="rect">
            <a:avLst/>
          </a:prstGeom>
          <a:solidFill>
            <a:schemeClr val="bg1">
              <a:lumMod val="95000"/>
            </a:schemeClr>
          </a:solidFill>
          <a:ln>
            <a:noFill/>
          </a:ln>
        </p:spPr>
        <p:txBody>
          <a:bodyPr wrap="square">
            <a:spAutoFit/>
          </a:bodyPr>
          <a:lstStyle/>
          <a:p>
            <a:r>
              <a:rPr lang="en-US" sz="1600" dirty="0"/>
              <a:t>Mayor Rahm Emanuel has raised more than $10 million toward his bid for a third term – more than five times the total raised by his 10 challengers combined, campaign finance records show. </a:t>
            </a:r>
          </a:p>
        </p:txBody>
      </p:sp>
      <p:sp>
        <p:nvSpPr>
          <p:cNvPr id="19" name="TextBox 18">
            <a:extLst>
              <a:ext uri="{FF2B5EF4-FFF2-40B4-BE49-F238E27FC236}">
                <a16:creationId xmlns:a16="http://schemas.microsoft.com/office/drawing/2014/main" id="{3C362B61-1F1C-4DFE-B0F2-C8902421CD71}"/>
              </a:ext>
            </a:extLst>
          </p:cNvPr>
          <p:cNvSpPr txBox="1"/>
          <p:nvPr/>
        </p:nvSpPr>
        <p:spPr>
          <a:xfrm>
            <a:off x="6376350" y="948850"/>
            <a:ext cx="5549822"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gap was reduced when Favre fired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cxnSp>
        <p:nvCxnSpPr>
          <p:cNvPr id="21" name="Straight Connector 20">
            <a:extLst>
              <a:ext uri="{FF2B5EF4-FFF2-40B4-BE49-F238E27FC236}">
                <a16:creationId xmlns:a16="http://schemas.microsoft.com/office/drawing/2014/main" id="{00F610D9-8220-4A37-A4A5-02BB6B42212E}"/>
              </a:ext>
            </a:extLst>
          </p:cNvPr>
          <p:cNvCxnSpPr/>
          <p:nvPr/>
        </p:nvCxnSpPr>
        <p:spPr>
          <a:xfrm>
            <a:off x="6464368" y="1633206"/>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FA8FF61-4191-43C2-91E1-A1B2F590E9A8}"/>
              </a:ext>
            </a:extLst>
          </p:cNvPr>
          <p:cNvCxnSpPr/>
          <p:nvPr/>
        </p:nvCxnSpPr>
        <p:spPr>
          <a:xfrm>
            <a:off x="9004232" y="1854064"/>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CC4A5EA-FD27-44F1-9F7A-755F61F9728D}"/>
              </a:ext>
            </a:extLst>
          </p:cNvPr>
          <p:cNvCxnSpPr>
            <a:cxnSpLocks/>
          </p:cNvCxnSpPr>
          <p:nvPr/>
        </p:nvCxnSpPr>
        <p:spPr>
          <a:xfrm>
            <a:off x="10337800" y="5985198"/>
            <a:ext cx="1383145"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1BC1F2-B293-4367-A25C-3F4E5F09C4CB}"/>
              </a:ext>
            </a:extLst>
          </p:cNvPr>
          <p:cNvCxnSpPr>
            <a:cxnSpLocks/>
          </p:cNvCxnSpPr>
          <p:nvPr/>
        </p:nvCxnSpPr>
        <p:spPr>
          <a:xfrm>
            <a:off x="6872668" y="2070846"/>
            <a:ext cx="1596534"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5226BA-7A7D-47FD-8527-743F01F0B11D}"/>
              </a:ext>
            </a:extLst>
          </p:cNvPr>
          <p:cNvCxnSpPr>
            <a:cxnSpLocks/>
          </p:cNvCxnSpPr>
          <p:nvPr/>
        </p:nvCxnSpPr>
        <p:spPr>
          <a:xfrm>
            <a:off x="6464368" y="4555699"/>
            <a:ext cx="1848359"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FEEE58C-752A-4093-AF38-6EAF69635579}"/>
              </a:ext>
            </a:extLst>
          </p:cNvPr>
          <p:cNvCxnSpPr>
            <a:cxnSpLocks/>
          </p:cNvCxnSpPr>
          <p:nvPr/>
        </p:nvCxnSpPr>
        <p:spPr>
          <a:xfrm>
            <a:off x="9280101" y="3869852"/>
            <a:ext cx="174648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0B52A7A-BC4B-4E80-B6AC-21EE5F85B261}"/>
              </a:ext>
            </a:extLst>
          </p:cNvPr>
          <p:cNvCxnSpPr>
            <a:cxnSpLocks/>
          </p:cNvCxnSpPr>
          <p:nvPr/>
        </p:nvCxnSpPr>
        <p:spPr>
          <a:xfrm>
            <a:off x="7226368" y="3869852"/>
            <a:ext cx="6919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242E040-DCD0-4E19-86F2-DA5C62DD2699}"/>
              </a:ext>
            </a:extLst>
          </p:cNvPr>
          <p:cNvCxnSpPr>
            <a:cxnSpLocks/>
          </p:cNvCxnSpPr>
          <p:nvPr/>
        </p:nvCxnSpPr>
        <p:spPr>
          <a:xfrm>
            <a:off x="10268663" y="1633206"/>
            <a:ext cx="757925" cy="10594"/>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DAE2B7-4425-4FE5-B30B-D6C79742790D}"/>
              </a:ext>
            </a:extLst>
          </p:cNvPr>
          <p:cNvCxnSpPr>
            <a:cxnSpLocks/>
          </p:cNvCxnSpPr>
          <p:nvPr/>
        </p:nvCxnSpPr>
        <p:spPr>
          <a:xfrm>
            <a:off x="6464368" y="6470072"/>
            <a:ext cx="3564693"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FA19AE-1919-49CC-8177-F5FDCDC023DB}"/>
              </a:ext>
            </a:extLst>
          </p:cNvPr>
          <p:cNvCxnSpPr>
            <a:cxnSpLocks/>
          </p:cNvCxnSpPr>
          <p:nvPr/>
        </p:nvCxnSpPr>
        <p:spPr>
          <a:xfrm>
            <a:off x="7961474" y="5047127"/>
            <a:ext cx="83534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06DA8A-5375-4D3D-856D-49C03BFD32D0}"/>
              </a:ext>
            </a:extLst>
          </p:cNvPr>
          <p:cNvSpPr txBox="1"/>
          <p:nvPr/>
        </p:nvSpPr>
        <p:spPr>
          <a:xfrm>
            <a:off x="6872652" y="1005099"/>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40" name="TextBox 39">
            <a:extLst>
              <a:ext uri="{FF2B5EF4-FFF2-40B4-BE49-F238E27FC236}">
                <a16:creationId xmlns:a16="http://schemas.microsoft.com/office/drawing/2014/main" id="{81B28877-8DF6-4B4C-B2E4-3098B1F101BA}"/>
              </a:ext>
            </a:extLst>
          </p:cNvPr>
          <p:cNvSpPr txBox="1"/>
          <p:nvPr/>
        </p:nvSpPr>
        <p:spPr>
          <a:xfrm>
            <a:off x="7819438" y="3128887"/>
            <a:ext cx="2779891" cy="338554"/>
          </a:xfrm>
          <a:prstGeom prst="rect">
            <a:avLst/>
          </a:prstGeom>
          <a:solidFill>
            <a:schemeClr val="accent1">
              <a:lumMod val="40000"/>
              <a:lumOff val="60000"/>
            </a:schemeClr>
          </a:solidFill>
        </p:spPr>
        <p:txBody>
          <a:bodyPr wrap="square">
            <a:spAutoFit/>
          </a:bodyPr>
          <a:lstStyle/>
          <a:p>
            <a:r>
              <a:rPr lang="en-US" sz="1600" dirty="0"/>
              <a:t>What is her seizure frequency? </a:t>
            </a:r>
          </a:p>
        </p:txBody>
      </p:sp>
      <p:sp>
        <p:nvSpPr>
          <p:cNvPr id="41" name="TextBox 40">
            <a:extLst>
              <a:ext uri="{FF2B5EF4-FFF2-40B4-BE49-F238E27FC236}">
                <a16:creationId xmlns:a16="http://schemas.microsoft.com/office/drawing/2014/main" id="{D82ABA39-CE4B-4E35-85F9-D59E75A17E81}"/>
              </a:ext>
            </a:extLst>
          </p:cNvPr>
          <p:cNvSpPr txBox="1"/>
          <p:nvPr/>
        </p:nvSpPr>
        <p:spPr>
          <a:xfrm>
            <a:off x="7710360" y="4392496"/>
            <a:ext cx="3198871" cy="338554"/>
          </a:xfrm>
          <a:prstGeom prst="rect">
            <a:avLst/>
          </a:prstGeom>
          <a:solidFill>
            <a:schemeClr val="accent1">
              <a:lumMod val="40000"/>
              <a:lumOff val="60000"/>
            </a:schemeClr>
          </a:solidFill>
        </p:spPr>
        <p:txBody>
          <a:bodyPr wrap="square">
            <a:spAutoFit/>
          </a:bodyPr>
          <a:lstStyle/>
          <a:p>
            <a:r>
              <a:rPr lang="en-US" sz="1600" dirty="0"/>
              <a:t>How much did his challengers raise?</a:t>
            </a:r>
          </a:p>
        </p:txBody>
      </p:sp>
      <p:sp>
        <p:nvSpPr>
          <p:cNvPr id="4" name="Rectangle 3">
            <a:extLst>
              <a:ext uri="{FF2B5EF4-FFF2-40B4-BE49-F238E27FC236}">
                <a16:creationId xmlns:a16="http://schemas.microsoft.com/office/drawing/2014/main" id="{2E7815B4-6DF1-4BCB-BF40-7BBDD78A09FD}"/>
              </a:ext>
            </a:extLst>
          </p:cNvPr>
          <p:cNvSpPr/>
          <p:nvPr/>
        </p:nvSpPr>
        <p:spPr>
          <a:xfrm>
            <a:off x="9802355" y="1846362"/>
            <a:ext cx="1408569" cy="236300"/>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035AE87-8FBA-4810-B0B9-980D1AB0A830}"/>
              </a:ext>
            </a:extLst>
          </p:cNvPr>
          <p:cNvSpPr/>
          <p:nvPr/>
        </p:nvSpPr>
        <p:spPr>
          <a:xfrm>
            <a:off x="7898177" y="1421550"/>
            <a:ext cx="571026" cy="18703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9" name="Straight Connector 28">
            <a:extLst>
              <a:ext uri="{FF2B5EF4-FFF2-40B4-BE49-F238E27FC236}">
                <a16:creationId xmlns:a16="http://schemas.microsoft.com/office/drawing/2014/main" id="{C4766EFF-AB68-40CE-BE45-B27CAD68DA4E}"/>
              </a:ext>
            </a:extLst>
          </p:cNvPr>
          <p:cNvCxnSpPr>
            <a:cxnSpLocks/>
          </p:cNvCxnSpPr>
          <p:nvPr/>
        </p:nvCxnSpPr>
        <p:spPr>
          <a:xfrm>
            <a:off x="9854056" y="2052958"/>
            <a:ext cx="1265978"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2AC98071-8887-4227-B18B-6FC84259E281}"/>
              </a:ext>
            </a:extLst>
          </p:cNvPr>
          <p:cNvSpPr/>
          <p:nvPr/>
        </p:nvSpPr>
        <p:spPr>
          <a:xfrm>
            <a:off x="1238250" y="5956623"/>
            <a:ext cx="4857750" cy="567298"/>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9887179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childTnLst>
                                </p:cTn>
                              </p:par>
                            </p:childTnLst>
                          </p:cTn>
                        </p:par>
                        <p:par>
                          <p:cTn id="62" fill="hold">
                            <p:stCondLst>
                              <p:cond delay="0"/>
                            </p:stCondLst>
                            <p:childTnLst>
                              <p:par>
                                <p:cTn id="63" presetID="53" presetClass="entr" presetSubtype="16"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 grpId="0" animBg="1"/>
      <p:bldP spid="28"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013731"/>
            <a:ext cx="5486400" cy="5118632"/>
          </a:xfrm>
        </p:spPr>
        <p:txBody>
          <a:bodyPr/>
          <a:lstStyle/>
          <a:p>
            <a:r>
              <a:rPr lang="en-US" sz="2000" dirty="0"/>
              <a:t>Answering complex questions about events requires learning compositional, structured models, that </a:t>
            </a:r>
            <a:r>
              <a:rPr lang="en-US" sz="2000" dirty="0">
                <a:solidFill>
                  <a:srgbClr val="0070C0"/>
                </a:solidFill>
              </a:rPr>
              <a:t>depend on latent decisions </a:t>
            </a:r>
          </a:p>
          <a:p>
            <a:endParaRPr lang="en-US" sz="2000" dirty="0"/>
          </a:p>
          <a:p>
            <a:r>
              <a:rPr lang="en-US" sz="2000" b="1" dirty="0"/>
              <a:t>E</a:t>
            </a:r>
            <a:r>
              <a:rPr lang="en-US" sz="2000" b="1" i="0" dirty="0">
                <a:effectLst/>
              </a:rPr>
              <a:t>nd-task supervision </a:t>
            </a:r>
            <a:r>
              <a:rPr lang="en-US" sz="2000" i="0" dirty="0">
                <a:effectLst/>
              </a:rPr>
              <a:t>only</a:t>
            </a:r>
            <a:r>
              <a:rPr lang="en-US" sz="2000" b="1" i="0" dirty="0">
                <a:effectLst/>
              </a:rPr>
              <a:t> </a:t>
            </a:r>
            <a:r>
              <a:rPr lang="en-US" sz="2000" b="0" i="0" dirty="0">
                <a:effectLst/>
              </a:rPr>
              <a:t>provides a weak indirect signal to latent decisions</a:t>
            </a:r>
          </a:p>
          <a:p>
            <a:pPr lvl="1"/>
            <a:endParaRPr lang="en-US" sz="1600" b="0" i="0" dirty="0">
              <a:effectLst/>
            </a:endParaRPr>
          </a:p>
          <a:p>
            <a:pPr lvl="1"/>
            <a:r>
              <a:rPr lang="en-US" sz="1600" dirty="0"/>
              <a:t>W</a:t>
            </a:r>
            <a:r>
              <a:rPr lang="en-US" sz="1600" b="0" i="0" dirty="0">
                <a:effectLst/>
              </a:rPr>
              <a:t>hen do we learn “touchdown”?</a:t>
            </a:r>
          </a:p>
          <a:p>
            <a:pPr lvl="1"/>
            <a:r>
              <a:rPr lang="en-US" sz="1600" dirty="0"/>
              <a:t>In fact, also: when do we learn “max”?</a:t>
            </a:r>
          </a:p>
          <a:p>
            <a:pPr lvl="1"/>
            <a:endParaRPr lang="en-US" sz="1600" b="0" i="0" dirty="0">
              <a:effectLst/>
            </a:endParaRPr>
          </a:p>
          <a:p>
            <a:r>
              <a:rPr lang="en-US" sz="2000" dirty="0"/>
              <a:t>Directly teaching the intermediate layers does not scale</a:t>
            </a:r>
          </a:p>
          <a:p>
            <a:pPr lvl="1"/>
            <a:endParaRPr lang="en-US" sz="1600" b="0" i="0" dirty="0">
              <a:effectLst/>
            </a:endParaRPr>
          </a:p>
          <a:p>
            <a:r>
              <a:rPr lang="en-US" sz="2000" b="1" dirty="0"/>
              <a:t>Indirect supervision: </a:t>
            </a:r>
            <a:r>
              <a:rPr lang="en-US" sz="2000" dirty="0"/>
              <a:t>Dream up other examples that make use of the same “components” provides a way to learn what the variables are. </a:t>
            </a:r>
            <a:r>
              <a:rPr lang="en-US" sz="2000" dirty="0">
                <a:solidFill>
                  <a:srgbClr val="3366CC"/>
                </a:solidFill>
              </a:rPr>
              <a:t>[Gupta et al. EMNLP’21] </a:t>
            </a:r>
            <a:endParaRPr lang="en-US" dirty="0">
              <a:solidFill>
                <a:srgbClr val="3366CC"/>
              </a:solidFill>
            </a:endParaRP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a:xfrm>
            <a:off x="11664348" y="6523921"/>
            <a:ext cx="508000" cy="228600"/>
          </a:xfrm>
        </p:spPr>
        <p:txBody>
          <a:bodyPr/>
          <a:lstStyle/>
          <a:p>
            <a:fld id="{BDF588C3-71D6-5D45-B118-1C664482E1C2}" type="slidenum">
              <a:rPr lang="en-US" smtClean="0"/>
              <a:t>46</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pic>
        <p:nvPicPr>
          <p:cNvPr id="17" name="Picture 16">
            <a:extLst>
              <a:ext uri="{FF2B5EF4-FFF2-40B4-BE49-F238E27FC236}">
                <a16:creationId xmlns:a16="http://schemas.microsoft.com/office/drawing/2014/main" id="{4BBC9C35-AD7C-4802-9C22-A55C2072744E}"/>
              </a:ext>
            </a:extLst>
          </p:cNvPr>
          <p:cNvPicPr>
            <a:picLocks noChangeAspect="1"/>
          </p:cNvPicPr>
          <p:nvPr/>
        </p:nvPicPr>
        <p:blipFill>
          <a:blip r:embed="rId3"/>
          <a:stretch>
            <a:fillRect/>
          </a:stretch>
        </p:blipFill>
        <p:spPr>
          <a:xfrm>
            <a:off x="6630606" y="4098973"/>
            <a:ext cx="4986258" cy="2462688"/>
          </a:xfrm>
          <a:prstGeom prst="rect">
            <a:avLst/>
          </a:prstGeom>
        </p:spPr>
      </p:pic>
      <p:sp>
        <p:nvSpPr>
          <p:cNvPr id="5" name="Arrow: Down 4">
            <a:extLst>
              <a:ext uri="{FF2B5EF4-FFF2-40B4-BE49-F238E27FC236}">
                <a16:creationId xmlns:a16="http://schemas.microsoft.com/office/drawing/2014/main" id="{C662F9A5-66EC-4E06-BE4B-31D384261F2E}"/>
              </a:ext>
            </a:extLst>
          </p:cNvPr>
          <p:cNvSpPr/>
          <p:nvPr/>
        </p:nvSpPr>
        <p:spPr>
          <a:xfrm>
            <a:off x="9020175" y="3581400"/>
            <a:ext cx="161925" cy="488998"/>
          </a:xfrm>
          <a:prstGeom prst="downArrow">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Arrow: Down 18">
            <a:extLst>
              <a:ext uri="{FF2B5EF4-FFF2-40B4-BE49-F238E27FC236}">
                <a16:creationId xmlns:a16="http://schemas.microsoft.com/office/drawing/2014/main" id="{6B0E48A1-6D27-49A8-B64B-38E398598C9B}"/>
              </a:ext>
            </a:extLst>
          </p:cNvPr>
          <p:cNvSpPr/>
          <p:nvPr/>
        </p:nvSpPr>
        <p:spPr>
          <a:xfrm>
            <a:off x="104394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Arrow: Down 19">
            <a:extLst>
              <a:ext uri="{FF2B5EF4-FFF2-40B4-BE49-F238E27FC236}">
                <a16:creationId xmlns:a16="http://schemas.microsoft.com/office/drawing/2014/main" id="{8F4FD89B-B85B-4BEE-9097-5B4819A0A098}"/>
              </a:ext>
            </a:extLst>
          </p:cNvPr>
          <p:cNvSpPr/>
          <p:nvPr/>
        </p:nvSpPr>
        <p:spPr>
          <a:xfrm>
            <a:off x="9829800" y="3581400"/>
            <a:ext cx="161925" cy="488998"/>
          </a:xfrm>
          <a:prstGeom prst="downArrow">
            <a:avLst/>
          </a:prstGeom>
          <a:solidFill>
            <a:srgbClr val="FF0000"/>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1" name="Arrow: Down 20">
            <a:extLst>
              <a:ext uri="{FF2B5EF4-FFF2-40B4-BE49-F238E27FC236}">
                <a16:creationId xmlns:a16="http://schemas.microsoft.com/office/drawing/2014/main" id="{828A75C8-850D-4C14-8123-A8E0CEA3016D}"/>
              </a:ext>
            </a:extLst>
          </p:cNvPr>
          <p:cNvSpPr/>
          <p:nvPr/>
        </p:nvSpPr>
        <p:spPr>
          <a:xfrm>
            <a:off x="9505950" y="3581400"/>
            <a:ext cx="161925" cy="488998"/>
          </a:xfrm>
          <a:prstGeom prst="downArrow">
            <a:avLst/>
          </a:prstGeom>
          <a:solidFill>
            <a:srgbClr val="0000FF"/>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9" name="Rectangle 8">
            <a:extLst>
              <a:ext uri="{FF2B5EF4-FFF2-40B4-BE49-F238E27FC236}">
                <a16:creationId xmlns:a16="http://schemas.microsoft.com/office/drawing/2014/main" id="{74564F50-E1DB-404F-8DFA-37A08209F1BC}"/>
              </a:ext>
            </a:extLst>
          </p:cNvPr>
          <p:cNvSpPr/>
          <p:nvPr/>
        </p:nvSpPr>
        <p:spPr>
          <a:xfrm>
            <a:off x="6362700" y="4638675"/>
            <a:ext cx="5263689" cy="203132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612340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up)">
                                      <p:cBhvr>
                                        <p:cTn id="13" dur="500"/>
                                        <p:tgtEl>
                                          <p:spTgt spid="20"/>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up)">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 grpId="0" animBg="1"/>
      <p:bldP spid="19" grpId="0" animBg="1"/>
      <p:bldP spid="20" grpId="0" animBg="1"/>
      <p:bldP spid="21"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A533-14C6-4024-A94E-A3D119A078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9840-44C9-4A3E-BAA3-EBA4E77A070B}"/>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D474B25-F0D2-4141-B58B-18A18C92906A}"/>
              </a:ext>
            </a:extLst>
          </p:cNvPr>
          <p:cNvSpPr>
            <a:spLocks noGrp="1"/>
          </p:cNvSpPr>
          <p:nvPr>
            <p:ph type="sldNum" sz="quarter" idx="11"/>
          </p:nvPr>
        </p:nvSpPr>
        <p:spPr/>
        <p:txBody>
          <a:bodyPr/>
          <a:lstStyle/>
          <a:p>
            <a:fld id="{BDF588C3-71D6-5D45-B118-1C664482E1C2}" type="slidenum">
              <a:rPr lang="en-US" smtClean="0"/>
              <a:t>47</a:t>
            </a:fld>
            <a:endParaRPr lang="en-US"/>
          </a:p>
        </p:txBody>
      </p:sp>
      <p:pic>
        <p:nvPicPr>
          <p:cNvPr id="5" name="Content Placeholder 5">
            <a:extLst>
              <a:ext uri="{FF2B5EF4-FFF2-40B4-BE49-F238E27FC236}">
                <a16:creationId xmlns:a16="http://schemas.microsoft.com/office/drawing/2014/main" id="{CD633D6D-57A0-42F0-AF8F-8D0FA82DE324}"/>
              </a:ext>
            </a:extLst>
          </p:cNvPr>
          <p:cNvPicPr>
            <a:picLocks noChangeAspect="1"/>
          </p:cNvPicPr>
          <p:nvPr/>
        </p:nvPicPr>
        <p:blipFill>
          <a:blip r:embed="rId2"/>
          <a:stretch>
            <a:fillRect/>
          </a:stretch>
        </p:blipFill>
        <p:spPr bwMode="auto">
          <a:xfrm>
            <a:off x="6448648" y="1577939"/>
            <a:ext cx="3889152" cy="370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A9392564-091B-43D8-B592-4AD1DA808450}"/>
              </a:ext>
            </a:extLst>
          </p:cNvPr>
          <p:cNvSpPr txBox="1"/>
          <p:nvPr/>
        </p:nvSpPr>
        <p:spPr>
          <a:xfrm>
            <a:off x="1609725" y="2832593"/>
            <a:ext cx="4248150" cy="1323439"/>
          </a:xfrm>
          <a:prstGeom prst="rect">
            <a:avLst/>
          </a:prstGeom>
          <a:solidFill>
            <a:schemeClr val="bg1">
              <a:lumMod val="95000"/>
            </a:schemeClr>
          </a:solidFill>
          <a:ln>
            <a:solidFill>
              <a:srgbClr val="3366CC"/>
            </a:solidFill>
          </a:ln>
        </p:spPr>
        <p:txBody>
          <a:bodyPr wrap="square">
            <a:spAutoFit/>
          </a:bodyPr>
          <a:lstStyle/>
          <a:p>
            <a:r>
              <a:rPr lang="en-US" altLang="zh-TW" sz="2000" dirty="0"/>
              <a:t>Making decisions that rely on local predictions driven by different models trained in different ways, at different times/conditions/scenarios</a:t>
            </a:r>
          </a:p>
        </p:txBody>
      </p:sp>
    </p:spTree>
    <p:extLst>
      <p:ext uri="{BB962C8B-B14F-4D97-AF65-F5344CB8AC3E}">
        <p14:creationId xmlns:p14="http://schemas.microsoft.com/office/powerpoint/2010/main" val="88912609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DFDF569-6F3F-43BA-B901-678BBE3F7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325" y="2118636"/>
            <a:ext cx="3265714" cy="320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EB0001-F2E9-4196-A407-37AC404181CE}"/>
              </a:ext>
            </a:extLst>
          </p:cNvPr>
          <p:cNvSpPr>
            <a:spLocks noGrp="1"/>
          </p:cNvSpPr>
          <p:nvPr>
            <p:ph type="title"/>
          </p:nvPr>
        </p:nvSpPr>
        <p:spPr/>
        <p:txBody>
          <a:bodyPr/>
          <a:lstStyle/>
          <a:p>
            <a:r>
              <a:rPr lang="en-US" dirty="0"/>
              <a:t>When and Where?</a:t>
            </a:r>
          </a:p>
        </p:txBody>
      </p:sp>
      <p:sp>
        <p:nvSpPr>
          <p:cNvPr id="3" name="Content Placeholder 2">
            <a:extLst>
              <a:ext uri="{FF2B5EF4-FFF2-40B4-BE49-F238E27FC236}">
                <a16:creationId xmlns:a16="http://schemas.microsoft.com/office/drawing/2014/main" id="{3F70F51F-899E-46DA-BE13-5C923A17FF24}"/>
              </a:ext>
            </a:extLst>
          </p:cNvPr>
          <p:cNvSpPr>
            <a:spLocks noGrp="1"/>
          </p:cNvSpPr>
          <p:nvPr>
            <p:ph idx="1"/>
          </p:nvPr>
        </p:nvSpPr>
        <p:spPr>
          <a:xfrm>
            <a:off x="609600" y="1251856"/>
            <a:ext cx="7251166" cy="5205505"/>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Clip is not the solution</a:t>
            </a:r>
          </a:p>
          <a:p>
            <a:pPr lvl="1"/>
            <a:r>
              <a:rPr lang="en-US" dirty="0"/>
              <a:t>But could be part of a solution that involves knowledge acquisition on the fly, and reasoning with it.</a:t>
            </a:r>
          </a:p>
          <a:p>
            <a:pPr lvl="2"/>
            <a:endParaRPr lang="en-US" dirty="0"/>
          </a:p>
          <a:p>
            <a:pPr marL="57150" indent="0">
              <a:buNone/>
            </a:pPr>
            <a:endParaRPr lang="en-US" dirty="0"/>
          </a:p>
        </p:txBody>
      </p:sp>
      <p:sp>
        <p:nvSpPr>
          <p:cNvPr id="4" name="Slide Number Placeholder 3">
            <a:extLst>
              <a:ext uri="{FF2B5EF4-FFF2-40B4-BE49-F238E27FC236}">
                <a16:creationId xmlns:a16="http://schemas.microsoft.com/office/drawing/2014/main" id="{291AEC28-DA2E-4361-9546-B97DF1A2B722}"/>
              </a:ext>
            </a:extLst>
          </p:cNvPr>
          <p:cNvSpPr>
            <a:spLocks noGrp="1"/>
          </p:cNvSpPr>
          <p:nvPr>
            <p:ph type="sldNum" sz="quarter" idx="11"/>
          </p:nvPr>
        </p:nvSpPr>
        <p:spPr/>
        <p:txBody>
          <a:bodyPr/>
          <a:lstStyle/>
          <a:p>
            <a:fld id="{BDF588C3-71D6-5D45-B118-1C664482E1C2}" type="slidenum">
              <a:rPr lang="en-US" smtClean="0"/>
              <a:t>48</a:t>
            </a:fld>
            <a:endParaRPr lang="en-US"/>
          </a:p>
        </p:txBody>
      </p:sp>
      <p:pic>
        <p:nvPicPr>
          <p:cNvPr id="5" name="Picture 2" descr="99,000 vaccinated Sunday as world-leading Israel expands its inoculation  drive | The Times of Israel">
            <a:extLst>
              <a:ext uri="{FF2B5EF4-FFF2-40B4-BE49-F238E27FC236}">
                <a16:creationId xmlns:a16="http://schemas.microsoft.com/office/drawing/2014/main" id="{3309FD31-FACA-4224-BDAC-E6852FBAD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942" y="2118636"/>
            <a:ext cx="480207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720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53650-A87D-4442-A27B-150416989F75}"/>
              </a:ext>
            </a:extLst>
          </p:cNvPr>
          <p:cNvSpPr>
            <a:spLocks noGrp="1"/>
          </p:cNvSpPr>
          <p:nvPr>
            <p:ph type="title"/>
          </p:nvPr>
        </p:nvSpPr>
        <p:spPr/>
        <p:txBody>
          <a:bodyPr/>
          <a:lstStyle/>
          <a:p>
            <a:r>
              <a:rPr lang="en-US"/>
              <a:t>Conclusion</a:t>
            </a:r>
            <a:endParaRPr lang="en-US" dirty="0"/>
          </a:p>
        </p:txBody>
      </p:sp>
      <p:sp>
        <p:nvSpPr>
          <p:cNvPr id="3" name="Content Placeholder 2">
            <a:extLst>
              <a:ext uri="{FF2B5EF4-FFF2-40B4-BE49-F238E27FC236}">
                <a16:creationId xmlns:a16="http://schemas.microsoft.com/office/drawing/2014/main" id="{ABAE0F3D-FB4F-4801-A9D6-ACBB48410352}"/>
              </a:ext>
            </a:extLst>
          </p:cNvPr>
          <p:cNvSpPr>
            <a:spLocks noGrp="1"/>
          </p:cNvSpPr>
          <p:nvPr>
            <p:ph idx="1"/>
          </p:nvPr>
        </p:nvSpPr>
        <p:spPr>
          <a:xfrm>
            <a:off x="609600" y="1223282"/>
            <a:ext cx="5229225" cy="2743200"/>
          </a:xfrm>
          <a:solidFill>
            <a:schemeClr val="bg1">
              <a:lumMod val="95000"/>
            </a:schemeClr>
          </a:solidFill>
          <a:ln>
            <a:solidFill>
              <a:srgbClr val="3366CC"/>
            </a:solidFill>
          </a:ln>
        </p:spPr>
        <p:txBody>
          <a:bodyPr/>
          <a:lstStyle/>
          <a:p>
            <a:r>
              <a:rPr lang="en-US" dirty="0"/>
              <a:t>We must think more about reasoning</a:t>
            </a:r>
          </a:p>
          <a:p>
            <a:r>
              <a:rPr lang="en-US" dirty="0"/>
              <a:t>Our theories for learning are good for many things</a:t>
            </a:r>
          </a:p>
          <a:p>
            <a:pPr lvl="1"/>
            <a:r>
              <a:rPr lang="en-US" dirty="0"/>
              <a:t>But aren’t sufficient to deal with the sparse, interesting world</a:t>
            </a:r>
          </a:p>
          <a:p>
            <a:pPr lvl="1"/>
            <a:r>
              <a:rPr lang="en-US" dirty="0"/>
              <a:t>A theory of Reasoning is needed in order to handle it</a:t>
            </a:r>
          </a:p>
          <a:p>
            <a:endParaRPr lang="en-US" dirty="0"/>
          </a:p>
        </p:txBody>
      </p:sp>
      <p:sp>
        <p:nvSpPr>
          <p:cNvPr id="4" name="Slide Number Placeholder 3">
            <a:extLst>
              <a:ext uri="{FF2B5EF4-FFF2-40B4-BE49-F238E27FC236}">
                <a16:creationId xmlns:a16="http://schemas.microsoft.com/office/drawing/2014/main" id="{E58FD4B1-FEF3-44B8-916E-49F965B247BA}"/>
              </a:ext>
            </a:extLst>
          </p:cNvPr>
          <p:cNvSpPr>
            <a:spLocks noGrp="1"/>
          </p:cNvSpPr>
          <p:nvPr>
            <p:ph type="sldNum" sz="quarter" idx="11"/>
          </p:nvPr>
        </p:nvSpPr>
        <p:spPr/>
        <p:txBody>
          <a:bodyPr/>
          <a:lstStyle/>
          <a:p>
            <a:fld id="{BDF588C3-71D6-5D45-B118-1C664482E1C2}" type="slidenum">
              <a:rPr lang="en-US" smtClean="0"/>
              <a:t>49</a:t>
            </a:fld>
            <a:endParaRPr lang="en-US"/>
          </a:p>
        </p:txBody>
      </p:sp>
      <p:pic>
        <p:nvPicPr>
          <p:cNvPr id="5" name="Picture 2" descr="Aristotle">
            <a:extLst>
              <a:ext uri="{FF2B5EF4-FFF2-40B4-BE49-F238E27FC236}">
                <a16:creationId xmlns:a16="http://schemas.microsoft.com/office/drawing/2014/main" id="{D6655C9F-C021-4618-8970-0FE8F3ED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228153"/>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the longest day in NYC">
            <a:extLst>
              <a:ext uri="{FF2B5EF4-FFF2-40B4-BE49-F238E27FC236}">
                <a16:creationId xmlns:a16="http://schemas.microsoft.com/office/drawing/2014/main" id="{425C49C2-1B4B-4182-8E78-86BB637B4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46" y="5228153"/>
            <a:ext cx="2341337"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299865-C0E8-48F4-BD79-AC016528B34F}"/>
              </a:ext>
            </a:extLst>
          </p:cNvPr>
          <p:cNvPicPr>
            <a:picLocks noChangeAspect="1"/>
          </p:cNvPicPr>
          <p:nvPr/>
        </p:nvPicPr>
        <p:blipFill>
          <a:blip r:embed="rId4"/>
          <a:stretch>
            <a:fillRect/>
          </a:stretch>
        </p:blipFill>
        <p:spPr>
          <a:xfrm>
            <a:off x="8919844" y="5228153"/>
            <a:ext cx="3196808" cy="1645920"/>
          </a:xfrm>
          <a:prstGeom prst="rect">
            <a:avLst/>
          </a:prstGeom>
        </p:spPr>
      </p:pic>
      <p:pic>
        <p:nvPicPr>
          <p:cNvPr id="8" name="Picture 7">
            <a:extLst>
              <a:ext uri="{FF2B5EF4-FFF2-40B4-BE49-F238E27FC236}">
                <a16:creationId xmlns:a16="http://schemas.microsoft.com/office/drawing/2014/main" id="{D3CD4A80-13E3-46E1-B2CA-806380102297}"/>
              </a:ext>
            </a:extLst>
          </p:cNvPr>
          <p:cNvPicPr preferRelativeResize="0">
            <a:picLocks/>
          </p:cNvPicPr>
          <p:nvPr/>
        </p:nvPicPr>
        <p:blipFill>
          <a:blip r:embed="rId5"/>
          <a:stretch>
            <a:fillRect/>
          </a:stretch>
        </p:blipFill>
        <p:spPr>
          <a:xfrm>
            <a:off x="2888142" y="5136713"/>
            <a:ext cx="2468880" cy="1737360"/>
          </a:xfrm>
          <a:prstGeom prst="rect">
            <a:avLst/>
          </a:prstGeom>
        </p:spPr>
      </p:pic>
      <p:pic>
        <p:nvPicPr>
          <p:cNvPr id="9" name="Picture 2" descr="Image result for dickens david copperfield">
            <a:extLst>
              <a:ext uri="{FF2B5EF4-FFF2-40B4-BE49-F238E27FC236}">
                <a16:creationId xmlns:a16="http://schemas.microsoft.com/office/drawing/2014/main" id="{29FB366F-2C10-48BA-997D-289BC672B9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3964" y="5281026"/>
            <a:ext cx="1105880" cy="157697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041185D0-7B99-41B9-917E-5E67319AB1F6}"/>
              </a:ext>
            </a:extLst>
          </p:cNvPr>
          <p:cNvSpPr txBox="1">
            <a:spLocks/>
          </p:cNvSpPr>
          <p:nvPr/>
        </p:nvSpPr>
        <p:spPr bwMode="auto">
          <a:xfrm>
            <a:off x="6242897" y="1223282"/>
            <a:ext cx="5229225" cy="2743200"/>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Keys include:</a:t>
            </a:r>
          </a:p>
          <a:p>
            <a:pPr lvl="1"/>
            <a:r>
              <a:rPr lang="en-US" kern="0" dirty="0"/>
              <a:t>Knowledge </a:t>
            </a:r>
          </a:p>
          <a:p>
            <a:pPr lvl="1"/>
            <a:r>
              <a:rPr lang="en-US" kern="0" dirty="0"/>
              <a:t>Compositionality: how to decompose and how to put things together</a:t>
            </a:r>
          </a:p>
          <a:p>
            <a:pPr lvl="1"/>
            <a:r>
              <a:rPr lang="en-US" kern="0" dirty="0"/>
              <a:t>How to supervise with incidental supervision signals (those that are unrelated to the task at hand)</a:t>
            </a:r>
          </a:p>
        </p:txBody>
      </p:sp>
      <p:sp>
        <p:nvSpPr>
          <p:cNvPr id="17" name="TextBox 16">
            <a:extLst>
              <a:ext uri="{FF2B5EF4-FFF2-40B4-BE49-F238E27FC236}">
                <a16:creationId xmlns:a16="http://schemas.microsoft.com/office/drawing/2014/main" id="{388F1CD8-0796-4E53-AC8C-FAB080A7F134}"/>
              </a:ext>
            </a:extLst>
          </p:cNvPr>
          <p:cNvSpPr txBox="1"/>
          <p:nvPr/>
        </p:nvSpPr>
        <p:spPr>
          <a:xfrm>
            <a:off x="1235748" y="4078694"/>
            <a:ext cx="9720505" cy="646331"/>
          </a:xfrm>
          <a:prstGeom prst="rect">
            <a:avLst/>
          </a:prstGeom>
          <a:solidFill>
            <a:schemeClr val="bg1">
              <a:lumMod val="95000"/>
            </a:schemeClr>
          </a:solidFill>
          <a:ln>
            <a:solidFill>
              <a:srgbClr val="3366CC"/>
            </a:solidFill>
          </a:ln>
        </p:spPr>
        <p:txBody>
          <a:bodyPr wrap="square">
            <a:spAutoFit/>
          </a:bodyPr>
          <a:lstStyle/>
          <a:p>
            <a:r>
              <a:rPr lang="en-US" dirty="0"/>
              <a:t>These are not the only issues to address in our journey to advance natural language understanding and natural communication skills; but these are core issues that underlie many important topics.</a:t>
            </a:r>
          </a:p>
        </p:txBody>
      </p:sp>
      <p:sp>
        <p:nvSpPr>
          <p:cNvPr id="18" name="TextBox 17">
            <a:extLst>
              <a:ext uri="{FF2B5EF4-FFF2-40B4-BE49-F238E27FC236}">
                <a16:creationId xmlns:a16="http://schemas.microsoft.com/office/drawing/2014/main" id="{2B75906C-AD76-45B6-9789-265554094EAF}"/>
              </a:ext>
            </a:extLst>
          </p:cNvPr>
          <p:cNvSpPr txBox="1">
            <a:spLocks noChangeArrowheads="1"/>
          </p:cNvSpPr>
          <p:nvPr/>
        </p:nvSpPr>
        <p:spPr bwMode="auto">
          <a:xfrm>
            <a:off x="5981306"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spTree>
    <p:extLst>
      <p:ext uri="{BB962C8B-B14F-4D97-AF65-F5344CB8AC3E}">
        <p14:creationId xmlns:p14="http://schemas.microsoft.com/office/powerpoint/2010/main" val="32934898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Analyzing Scientific QA </a:t>
            </a:r>
            <a:r>
              <a:rPr lang="en-US" sz="1800" dirty="0">
                <a:solidFill>
                  <a:srgbClr val="3366CC"/>
                </a:solidFill>
              </a:rPr>
              <a:t>[Shah et al. EMNLP Findings 2020]</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5</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3">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4">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
        <p:nvSpPr>
          <p:cNvPr id="23" name="Rectangle 22">
            <a:extLst>
              <a:ext uri="{FF2B5EF4-FFF2-40B4-BE49-F238E27FC236}">
                <a16:creationId xmlns:a16="http://schemas.microsoft.com/office/drawing/2014/main" id="{9B12C2E3-D1AE-4839-9217-B44ED5B50689}"/>
              </a:ext>
            </a:extLst>
          </p:cNvPr>
          <p:cNvSpPr/>
          <p:nvPr/>
        </p:nvSpPr>
        <p:spPr>
          <a:xfrm>
            <a:off x="2940343" y="3441376"/>
            <a:ext cx="6311314" cy="1077218"/>
          </a:xfrm>
          <a:prstGeom prst="rect">
            <a:avLst/>
          </a:prstGeom>
          <a:solidFill>
            <a:schemeClr val="bg1">
              <a:lumMod val="95000"/>
            </a:schemeClr>
          </a:solidFill>
          <a:ln>
            <a:solidFill>
              <a:schemeClr val="accent1"/>
            </a:solidFill>
          </a:ln>
        </p:spPr>
        <p:txBody>
          <a:bodyPr wrap="square">
            <a:spAutoFit/>
          </a:bodyPr>
          <a:lstStyle/>
          <a:p>
            <a:r>
              <a:rPr lang="en-US" sz="1600" dirty="0"/>
              <a:t>Our current systems do not satisfy our “expectations”. </a:t>
            </a:r>
          </a:p>
          <a:p>
            <a:r>
              <a:rPr lang="en-US" sz="1600" dirty="0"/>
              <a:t>The paper formalizes the notion of “expectations” from a high performing QA model, goes on with more experiments, and suggests alternative ways of training so that the models better satisfy our expectations.</a:t>
            </a:r>
          </a:p>
        </p:txBody>
      </p:sp>
      <p:pic>
        <p:nvPicPr>
          <p:cNvPr id="21" name="Picture 20">
            <a:extLst>
              <a:ext uri="{FF2B5EF4-FFF2-40B4-BE49-F238E27FC236}">
                <a16:creationId xmlns:a16="http://schemas.microsoft.com/office/drawing/2014/main" id="{E35969A9-6BFF-4B2B-9826-40E6D09AF5CC}"/>
              </a:ext>
            </a:extLst>
          </p:cNvPr>
          <p:cNvPicPr>
            <a:picLocks noChangeAspect="1"/>
          </p:cNvPicPr>
          <p:nvPr/>
        </p:nvPicPr>
        <p:blipFill>
          <a:blip r:embed="rId5"/>
          <a:stretch>
            <a:fillRect/>
          </a:stretch>
        </p:blipFill>
        <p:spPr>
          <a:xfrm>
            <a:off x="3735300" y="4671507"/>
            <a:ext cx="2926080" cy="1494696"/>
          </a:xfrm>
          <a:prstGeom prst="rect">
            <a:avLst/>
          </a:prstGeom>
          <a:ln>
            <a:solidFill>
              <a:schemeClr val="accent1"/>
            </a:solidFill>
          </a:ln>
        </p:spPr>
      </p:pic>
      <p:sp>
        <p:nvSpPr>
          <p:cNvPr id="25" name="TextBox 24">
            <a:extLst>
              <a:ext uri="{FF2B5EF4-FFF2-40B4-BE49-F238E27FC236}">
                <a16:creationId xmlns:a16="http://schemas.microsoft.com/office/drawing/2014/main" id="{9BBA94B1-5CF0-490F-9E8D-FC54C8359B30}"/>
              </a:ext>
            </a:extLst>
          </p:cNvPr>
          <p:cNvSpPr txBox="1"/>
          <p:nvPr/>
        </p:nvSpPr>
        <p:spPr>
          <a:xfrm>
            <a:off x="4209860" y="6191307"/>
            <a:ext cx="1976960" cy="307777"/>
          </a:xfrm>
          <a:prstGeom prst="rect">
            <a:avLst/>
          </a:prstGeom>
          <a:solidFill>
            <a:schemeClr val="bg1">
              <a:lumMod val="95000"/>
            </a:schemeClr>
          </a:solidFill>
          <a:ln>
            <a:solidFill>
              <a:schemeClr val="accent1"/>
            </a:solidFill>
          </a:ln>
        </p:spPr>
        <p:txBody>
          <a:bodyPr wrap="square">
            <a:spAutoFit/>
          </a:bodyPr>
          <a:lstStyle/>
          <a:p>
            <a:pPr algn="ctr"/>
            <a:r>
              <a:rPr lang="en-US" altLang="en-US" sz="1400" dirty="0">
                <a:solidFill>
                  <a:srgbClr val="3366CC"/>
                </a:solidFill>
                <a:latin typeface="+mj-lt"/>
              </a:rPr>
              <a:t>Dan et al. NAACL’21</a:t>
            </a:r>
            <a:endParaRPr lang="en-US" sz="1400" dirty="0">
              <a:solidFill>
                <a:srgbClr val="3366CC"/>
              </a:solidFill>
              <a:latin typeface="+mj-lt"/>
            </a:endParaRPr>
          </a:p>
        </p:txBody>
      </p:sp>
    </p:spTree>
    <p:extLst>
      <p:ext uri="{BB962C8B-B14F-4D97-AF65-F5344CB8AC3E}">
        <p14:creationId xmlns:p14="http://schemas.microsoft.com/office/powerpoint/2010/main" val="33274883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1" grpId="0" animBg="1"/>
      <p:bldP spid="32" grpId="0" animBg="1"/>
      <p:bldP spid="33" grpId="0" animBg="1"/>
      <p:bldP spid="23"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50</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C89D-21E7-412A-AFD5-554D0DBC011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BAFE55A-3435-42E4-B952-DA641F1D1F2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92EACF6C-E877-45F1-A37C-A906F686968B}"/>
              </a:ext>
            </a:extLst>
          </p:cNvPr>
          <p:cNvSpPr>
            <a:spLocks noGrp="1"/>
          </p:cNvSpPr>
          <p:nvPr>
            <p:ph type="sldNum" sz="quarter" idx="11"/>
          </p:nvPr>
        </p:nvSpPr>
        <p:spPr/>
        <p:txBody>
          <a:bodyPr/>
          <a:lstStyle/>
          <a:p>
            <a:fld id="{BDF588C3-71D6-5D45-B118-1C664482E1C2}" type="slidenum">
              <a:rPr lang="en-US" smtClean="0"/>
              <a:t>6</a:t>
            </a:fld>
            <a:endParaRPr lang="en-US"/>
          </a:p>
        </p:txBody>
      </p:sp>
      <p:pic>
        <p:nvPicPr>
          <p:cNvPr id="6" name="Picture 5">
            <a:extLst>
              <a:ext uri="{FF2B5EF4-FFF2-40B4-BE49-F238E27FC236}">
                <a16:creationId xmlns:a16="http://schemas.microsoft.com/office/drawing/2014/main" id="{2E0F5EB3-8F83-475D-BE49-807DB1007469}"/>
              </a:ext>
            </a:extLst>
          </p:cNvPr>
          <p:cNvPicPr>
            <a:picLocks noChangeAspect="1"/>
          </p:cNvPicPr>
          <p:nvPr/>
        </p:nvPicPr>
        <p:blipFill>
          <a:blip r:embed="rId3"/>
          <a:stretch>
            <a:fillRect/>
          </a:stretch>
        </p:blipFill>
        <p:spPr>
          <a:xfrm>
            <a:off x="609601" y="1203757"/>
            <a:ext cx="8549768" cy="1776575"/>
          </a:xfrm>
          <a:prstGeom prst="rect">
            <a:avLst/>
          </a:prstGeom>
          <a:solidFill>
            <a:schemeClr val="bg1">
              <a:lumMod val="95000"/>
            </a:schemeClr>
          </a:solidFill>
          <a:ln w="28575">
            <a:solidFill>
              <a:schemeClr val="accent1"/>
            </a:solidFill>
          </a:ln>
        </p:spPr>
      </p:pic>
      <p:sp>
        <p:nvSpPr>
          <p:cNvPr id="8" name="TextBox 7">
            <a:extLst>
              <a:ext uri="{FF2B5EF4-FFF2-40B4-BE49-F238E27FC236}">
                <a16:creationId xmlns:a16="http://schemas.microsoft.com/office/drawing/2014/main" id="{16C8ED90-B6EE-4D66-86E0-5831DBC25545}"/>
              </a:ext>
            </a:extLst>
          </p:cNvPr>
          <p:cNvSpPr txBox="1"/>
          <p:nvPr/>
        </p:nvSpPr>
        <p:spPr>
          <a:xfrm>
            <a:off x="6756187" y="2553483"/>
            <a:ext cx="2295605" cy="369332"/>
          </a:xfrm>
          <a:prstGeom prst="rect">
            <a:avLst/>
          </a:prstGeom>
          <a:solidFill>
            <a:schemeClr val="bg1">
              <a:lumMod val="95000"/>
            </a:schemeClr>
          </a:solidFill>
          <a:ln>
            <a:solidFill>
              <a:schemeClr val="accent1"/>
            </a:solidFill>
          </a:ln>
        </p:spPr>
        <p:txBody>
          <a:bodyPr wrap="square">
            <a:spAutoFit/>
          </a:bodyPr>
          <a:lstStyle/>
          <a:p>
            <a:r>
              <a:rPr lang="en-US" dirty="0" err="1"/>
              <a:t>Drori</a:t>
            </a:r>
            <a:r>
              <a:rPr lang="en-US" dirty="0"/>
              <a:t> et al. PNAS 2021</a:t>
            </a:r>
          </a:p>
        </p:txBody>
      </p:sp>
      <p:sp>
        <p:nvSpPr>
          <p:cNvPr id="10" name="TextBox 9">
            <a:extLst>
              <a:ext uri="{FF2B5EF4-FFF2-40B4-BE49-F238E27FC236}">
                <a16:creationId xmlns:a16="http://schemas.microsoft.com/office/drawing/2014/main" id="{F225D549-3984-459F-B454-844C8C649208}"/>
              </a:ext>
            </a:extLst>
          </p:cNvPr>
          <p:cNvSpPr txBox="1"/>
          <p:nvPr/>
        </p:nvSpPr>
        <p:spPr>
          <a:xfrm>
            <a:off x="9243893" y="1164341"/>
            <a:ext cx="2875749" cy="2246769"/>
          </a:xfrm>
          <a:prstGeom prst="rect">
            <a:avLst/>
          </a:prstGeom>
          <a:solidFill>
            <a:schemeClr val="bg1">
              <a:lumMod val="95000"/>
            </a:schemeClr>
          </a:solidFill>
          <a:ln>
            <a:solidFill>
              <a:schemeClr val="accent1"/>
            </a:solidFill>
          </a:ln>
        </p:spPr>
        <p:txBody>
          <a:bodyPr wrap="square">
            <a:spAutoFit/>
          </a:bodyPr>
          <a:lstStyle/>
          <a:p>
            <a:r>
              <a:rPr lang="en-US" sz="1400" dirty="0"/>
              <a:t>We demonstrate that a neural network pre-trained on text and finetuned on code solves Mathematics problems by program synthesis. We turn questions into programming tasks, automatically generate programs, and then execute them, perfectly solving university-level problems from MIT’s large Mathematics courses…</a:t>
            </a:r>
          </a:p>
        </p:txBody>
      </p:sp>
      <p:pic>
        <p:nvPicPr>
          <p:cNvPr id="12" name="Picture 11">
            <a:extLst>
              <a:ext uri="{FF2B5EF4-FFF2-40B4-BE49-F238E27FC236}">
                <a16:creationId xmlns:a16="http://schemas.microsoft.com/office/drawing/2014/main" id="{F31F5BC3-B8F5-4248-9EA9-78B16FB7F9F7}"/>
              </a:ext>
            </a:extLst>
          </p:cNvPr>
          <p:cNvPicPr>
            <a:picLocks noChangeAspect="1"/>
          </p:cNvPicPr>
          <p:nvPr/>
        </p:nvPicPr>
        <p:blipFill>
          <a:blip r:embed="rId4"/>
          <a:stretch>
            <a:fillRect/>
          </a:stretch>
        </p:blipFill>
        <p:spPr>
          <a:xfrm>
            <a:off x="585491" y="3209593"/>
            <a:ext cx="7889357" cy="1565827"/>
          </a:xfrm>
          <a:prstGeom prst="rect">
            <a:avLst/>
          </a:prstGeom>
        </p:spPr>
      </p:pic>
      <p:pic>
        <p:nvPicPr>
          <p:cNvPr id="14" name="Picture 13">
            <a:extLst>
              <a:ext uri="{FF2B5EF4-FFF2-40B4-BE49-F238E27FC236}">
                <a16:creationId xmlns:a16="http://schemas.microsoft.com/office/drawing/2014/main" id="{D0FF677B-1743-45E4-8730-33B3BE9839DD}"/>
              </a:ext>
            </a:extLst>
          </p:cNvPr>
          <p:cNvPicPr>
            <a:picLocks noChangeAspect="1"/>
          </p:cNvPicPr>
          <p:nvPr/>
        </p:nvPicPr>
        <p:blipFill>
          <a:blip r:embed="rId5"/>
          <a:stretch>
            <a:fillRect/>
          </a:stretch>
        </p:blipFill>
        <p:spPr>
          <a:xfrm>
            <a:off x="5975671" y="4698560"/>
            <a:ext cx="6024623" cy="1776575"/>
          </a:xfrm>
          <a:prstGeom prst="rect">
            <a:avLst/>
          </a:prstGeom>
        </p:spPr>
      </p:pic>
      <p:sp>
        <p:nvSpPr>
          <p:cNvPr id="5" name="Rectangle 4">
            <a:extLst>
              <a:ext uri="{FF2B5EF4-FFF2-40B4-BE49-F238E27FC236}">
                <a16:creationId xmlns:a16="http://schemas.microsoft.com/office/drawing/2014/main" id="{366DDD9D-4D26-4E9E-A594-4ECEC785CCB7}"/>
              </a:ext>
            </a:extLst>
          </p:cNvPr>
          <p:cNvSpPr/>
          <p:nvPr/>
        </p:nvSpPr>
        <p:spPr>
          <a:xfrm>
            <a:off x="457200" y="3834333"/>
            <a:ext cx="8156602" cy="86422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Arrow: Right 6">
            <a:extLst>
              <a:ext uri="{FF2B5EF4-FFF2-40B4-BE49-F238E27FC236}">
                <a16:creationId xmlns:a16="http://schemas.microsoft.com/office/drawing/2014/main" id="{6DD09771-1ACD-496C-946C-9142A91DAEA8}"/>
              </a:ext>
            </a:extLst>
          </p:cNvPr>
          <p:cNvSpPr/>
          <p:nvPr/>
        </p:nvSpPr>
        <p:spPr>
          <a:xfrm rot="1169139">
            <a:off x="4489871" y="4815121"/>
            <a:ext cx="1148048" cy="557959"/>
          </a:xfrm>
          <a:prstGeom prst="rightArrow">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3" name="Arrow: Right 12">
            <a:extLst>
              <a:ext uri="{FF2B5EF4-FFF2-40B4-BE49-F238E27FC236}">
                <a16:creationId xmlns:a16="http://schemas.microsoft.com/office/drawing/2014/main" id="{5B604016-004B-4D98-9F74-194DDC6450F3}"/>
              </a:ext>
            </a:extLst>
          </p:cNvPr>
          <p:cNvSpPr/>
          <p:nvPr/>
        </p:nvSpPr>
        <p:spPr>
          <a:xfrm rot="9286065">
            <a:off x="8585343" y="3845659"/>
            <a:ext cx="1148048" cy="557959"/>
          </a:xfrm>
          <a:prstGeom prst="rightArrow">
            <a:avLst/>
          </a:prstGeom>
          <a:solidFill>
            <a:srgbClr val="0000FF"/>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538344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F2225-7D4A-44AF-8DFE-F8D62AA345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5A9187-F353-4A7F-B9CB-277D10E0EBE1}"/>
              </a:ext>
            </a:extLst>
          </p:cNvPr>
          <p:cNvSpPr>
            <a:spLocks noGrp="1"/>
          </p:cNvSpPr>
          <p:nvPr>
            <p:ph idx="1"/>
          </p:nvPr>
        </p:nvSpPr>
        <p:spPr/>
        <p:txBody>
          <a:bodyPr/>
          <a:lstStyle/>
          <a:p>
            <a:r>
              <a:rPr lang="en-US" dirty="0"/>
              <a:t>Is what we are doing sustainable?</a:t>
            </a:r>
          </a:p>
        </p:txBody>
      </p:sp>
      <p:sp>
        <p:nvSpPr>
          <p:cNvPr id="4" name="Slide Number Placeholder 3">
            <a:extLst>
              <a:ext uri="{FF2B5EF4-FFF2-40B4-BE49-F238E27FC236}">
                <a16:creationId xmlns:a16="http://schemas.microsoft.com/office/drawing/2014/main" id="{01AE6003-0A6E-48C1-9F04-16711F0BEA33}"/>
              </a:ext>
            </a:extLst>
          </p:cNvPr>
          <p:cNvSpPr>
            <a:spLocks noGrp="1"/>
          </p:cNvSpPr>
          <p:nvPr>
            <p:ph type="sldNum" sz="quarter" idx="11"/>
          </p:nvPr>
        </p:nvSpPr>
        <p:spPr/>
        <p:txBody>
          <a:bodyPr/>
          <a:lstStyle/>
          <a:p>
            <a:fld id="{BDF588C3-71D6-5D45-B118-1C664482E1C2}" type="slidenum">
              <a:rPr lang="en-US" smtClean="0"/>
              <a:t>7</a:t>
            </a:fld>
            <a:endParaRPr lang="en-US"/>
          </a:p>
        </p:txBody>
      </p:sp>
      <p:pic>
        <p:nvPicPr>
          <p:cNvPr id="5" name="Picture 2" descr="Image result for getting to the moon vs climbing a tree cartoons">
            <a:extLst>
              <a:ext uri="{FF2B5EF4-FFF2-40B4-BE49-F238E27FC236}">
                <a16:creationId xmlns:a16="http://schemas.microsoft.com/office/drawing/2014/main" id="{6FE12AF6-71D0-49F7-B830-7F10B707C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921" y="2391955"/>
            <a:ext cx="4668562" cy="3306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191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90DD-82DB-4993-AF96-90480F165D92}"/>
              </a:ext>
            </a:extLst>
          </p:cNvPr>
          <p:cNvSpPr>
            <a:spLocks noGrp="1"/>
          </p:cNvSpPr>
          <p:nvPr>
            <p:ph type="title"/>
          </p:nvPr>
        </p:nvSpPr>
        <p:spPr/>
        <p:txBody>
          <a:bodyPr/>
          <a:lstStyle/>
          <a:p>
            <a:r>
              <a:rPr lang="en-US" dirty="0"/>
              <a:t>Nice to Meet You</a:t>
            </a:r>
          </a:p>
        </p:txBody>
      </p:sp>
      <p:pic>
        <p:nvPicPr>
          <p:cNvPr id="6" name="Content Placeholder 5">
            <a:extLst>
              <a:ext uri="{FF2B5EF4-FFF2-40B4-BE49-F238E27FC236}">
                <a16:creationId xmlns:a16="http://schemas.microsoft.com/office/drawing/2014/main" id="{0E6A019D-89D7-4492-B0F8-B7B4C63D92DE}"/>
              </a:ext>
            </a:extLst>
          </p:cNvPr>
          <p:cNvPicPr>
            <a:picLocks noGrp="1" noChangeAspect="1"/>
          </p:cNvPicPr>
          <p:nvPr>
            <p:ph idx="1"/>
          </p:nvPr>
        </p:nvPicPr>
        <p:blipFill>
          <a:blip r:embed="rId3"/>
          <a:stretch>
            <a:fillRect/>
          </a:stretch>
        </p:blipFill>
        <p:spPr>
          <a:xfrm>
            <a:off x="3740373" y="1252538"/>
            <a:ext cx="4711253" cy="4484687"/>
          </a:xfrm>
        </p:spPr>
      </p:pic>
      <p:sp>
        <p:nvSpPr>
          <p:cNvPr id="4" name="Slide Number Placeholder 3">
            <a:extLst>
              <a:ext uri="{FF2B5EF4-FFF2-40B4-BE49-F238E27FC236}">
                <a16:creationId xmlns:a16="http://schemas.microsoft.com/office/drawing/2014/main" id="{7E6D707B-D809-40D6-A51A-33A522D90CEC}"/>
              </a:ext>
            </a:extLst>
          </p:cNvPr>
          <p:cNvSpPr>
            <a:spLocks noGrp="1"/>
          </p:cNvSpPr>
          <p:nvPr>
            <p:ph type="sldNum" sz="quarter" idx="11"/>
          </p:nvPr>
        </p:nvSpPr>
        <p:spPr/>
        <p:txBody>
          <a:bodyPr/>
          <a:lstStyle/>
          <a:p>
            <a:fld id="{BDF588C3-71D6-5D45-B118-1C664482E1C2}" type="slidenum">
              <a:rPr lang="en-US" smtClean="0"/>
              <a:t>8</a:t>
            </a:fld>
            <a:endParaRPr lang="en-US"/>
          </a:p>
        </p:txBody>
      </p:sp>
      <p:sp>
        <p:nvSpPr>
          <p:cNvPr id="5" name="TextBox 4">
            <a:extLst>
              <a:ext uri="{FF2B5EF4-FFF2-40B4-BE49-F238E27FC236}">
                <a16:creationId xmlns:a16="http://schemas.microsoft.com/office/drawing/2014/main" id="{B6AE15E1-D967-4B3C-9391-D6DF993429E5}"/>
              </a:ext>
            </a:extLst>
          </p:cNvPr>
          <p:cNvSpPr txBox="1"/>
          <p:nvPr/>
        </p:nvSpPr>
        <p:spPr>
          <a:xfrm>
            <a:off x="8408891" y="910109"/>
            <a:ext cx="3657600" cy="2862322"/>
          </a:xfrm>
          <a:prstGeom prst="rect">
            <a:avLst/>
          </a:prstGeom>
          <a:solidFill>
            <a:schemeClr val="bg1">
              <a:lumMod val="95000"/>
            </a:schemeClr>
          </a:solidFill>
          <a:ln w="19050">
            <a:solidFill>
              <a:schemeClr val="accent1"/>
            </a:solidFill>
          </a:ln>
        </p:spPr>
        <p:txBody>
          <a:bodyPr wrap="square" rtlCol="0">
            <a:spAutoFit/>
          </a:bodyPr>
          <a:lstStyle/>
          <a:p>
            <a:pPr marL="285750" indent="-285750">
              <a:buFont typeface="Wingdings" panose="05000000000000000000" pitchFamily="2" charset="2"/>
              <a:buChar char="§"/>
            </a:pPr>
            <a:r>
              <a:rPr lang="en-US" dirty="0">
                <a:solidFill>
                  <a:srgbClr val="000080"/>
                </a:solidFill>
                <a:latin typeface="+mn-lt"/>
              </a:rPr>
              <a:t>Identify units</a:t>
            </a:r>
          </a:p>
          <a:p>
            <a:pPr marL="285750" indent="-285750">
              <a:buFont typeface="Wingdings" panose="05000000000000000000" pitchFamily="2" charset="2"/>
              <a:buChar char="§"/>
            </a:pPr>
            <a:r>
              <a:rPr lang="en-US" dirty="0">
                <a:solidFill>
                  <a:srgbClr val="000080"/>
                </a:solidFill>
                <a:latin typeface="+mn-lt"/>
              </a:rPr>
              <a:t>Consider multiple </a:t>
            </a:r>
          </a:p>
          <a:p>
            <a:r>
              <a:rPr lang="en-US" dirty="0">
                <a:solidFill>
                  <a:srgbClr val="000080"/>
                </a:solidFill>
                <a:latin typeface="+mn-lt"/>
              </a:rPr>
              <a:t>     representations &amp; interpretations </a:t>
            </a:r>
          </a:p>
          <a:p>
            <a:pPr marL="742950" lvl="1" indent="-285750">
              <a:buFont typeface="Wingdings" panose="05000000000000000000" pitchFamily="2" charset="2"/>
              <a:buChar char="§"/>
            </a:pPr>
            <a:r>
              <a:rPr lang="en-US" dirty="0">
                <a:solidFill>
                  <a:srgbClr val="000080"/>
                </a:solidFill>
                <a:latin typeface="+mn-lt"/>
              </a:rPr>
              <a:t>Pictures, text, layout, spelling, phonetics</a:t>
            </a:r>
          </a:p>
          <a:p>
            <a:pPr marL="285750" indent="-285750">
              <a:buFont typeface="Wingdings" panose="05000000000000000000" pitchFamily="2" charset="2"/>
              <a:buChar char="§"/>
            </a:pPr>
            <a:r>
              <a:rPr lang="en-US" dirty="0">
                <a:solidFill>
                  <a:srgbClr val="000080"/>
                </a:solidFill>
                <a:latin typeface="+mn-lt"/>
              </a:rPr>
              <a:t>Put it all together: </a:t>
            </a:r>
          </a:p>
          <a:p>
            <a:pPr marL="742950" lvl="1" indent="-285750">
              <a:buFont typeface="Wingdings" panose="05000000000000000000" pitchFamily="2" charset="2"/>
              <a:buChar char="§"/>
            </a:pPr>
            <a:r>
              <a:rPr lang="en-US" dirty="0">
                <a:solidFill>
                  <a:srgbClr val="000080"/>
                </a:solidFill>
                <a:latin typeface="+mn-lt"/>
              </a:rPr>
              <a:t>Determine “best” global interpretation</a:t>
            </a:r>
          </a:p>
          <a:p>
            <a:pPr marL="285750" indent="-285750">
              <a:buFont typeface="Wingdings" panose="05000000000000000000" pitchFamily="2" charset="2"/>
              <a:buChar char="§"/>
            </a:pPr>
            <a:r>
              <a:rPr lang="en-US" dirty="0">
                <a:solidFill>
                  <a:srgbClr val="000080"/>
                </a:solidFill>
                <a:latin typeface="+mn-lt"/>
              </a:rPr>
              <a:t>Satisfy expectations</a:t>
            </a:r>
          </a:p>
          <a:p>
            <a:pPr marL="742950" lvl="1" indent="-285750">
              <a:buFont typeface="Wingdings" panose="05000000000000000000" pitchFamily="2" charset="2"/>
              <a:buChar char="§"/>
            </a:pPr>
            <a:r>
              <a:rPr lang="en-US" dirty="0">
                <a:solidFill>
                  <a:srgbClr val="000080"/>
                </a:solidFill>
                <a:latin typeface="+mn-lt"/>
              </a:rPr>
              <a:t>Slide; puzzle</a:t>
            </a:r>
          </a:p>
        </p:txBody>
      </p:sp>
      <p:sp>
        <p:nvSpPr>
          <p:cNvPr id="7" name="TextBox 6">
            <a:extLst>
              <a:ext uri="{FF2B5EF4-FFF2-40B4-BE49-F238E27FC236}">
                <a16:creationId xmlns:a16="http://schemas.microsoft.com/office/drawing/2014/main" id="{1FFFE622-ABAE-419B-9214-820342E4FCC9}"/>
              </a:ext>
            </a:extLst>
          </p:cNvPr>
          <p:cNvSpPr txBox="1"/>
          <p:nvPr/>
        </p:nvSpPr>
        <p:spPr>
          <a:xfrm>
            <a:off x="643578" y="5820174"/>
            <a:ext cx="10904844"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latin typeface="+mn-lt"/>
              </a:rPr>
              <a:t>Computational Problem: </a:t>
            </a:r>
          </a:p>
          <a:p>
            <a:pPr algn="ctr"/>
            <a:r>
              <a:rPr lang="en-US" sz="2400" dirty="0">
                <a:latin typeface="+mn-lt"/>
              </a:rPr>
              <a:t>Assigning values to multiple variables, accounting for interdependencies among them </a:t>
            </a:r>
          </a:p>
        </p:txBody>
      </p:sp>
    </p:spTree>
    <p:extLst>
      <p:ext uri="{BB962C8B-B14F-4D97-AF65-F5344CB8AC3E}">
        <p14:creationId xmlns:p14="http://schemas.microsoft.com/office/powerpoint/2010/main" val="14741234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91"/>
          <p:cNvSpPr>
            <a:spLocks noChangeArrowheads="1"/>
          </p:cNvSpPr>
          <p:nvPr/>
        </p:nvSpPr>
        <p:spPr bwMode="auto">
          <a:xfrm>
            <a:off x="8980881" y="2054084"/>
            <a:ext cx="3048000" cy="685800"/>
          </a:xfrm>
          <a:prstGeom prst="wedgeRectCallout">
            <a:avLst>
              <a:gd name="adj1" fmla="val -75302"/>
              <a:gd name="adj2" fmla="val 56416"/>
            </a:avLst>
          </a:prstGeom>
          <a:solidFill>
            <a:schemeClr val="bg1">
              <a:lumMod val="95000"/>
            </a:schemeClr>
          </a:solidFill>
          <a:ln w="19050">
            <a:solidFill>
              <a:schemeClr val="accent1"/>
            </a:solidFill>
            <a:miter lim="800000"/>
            <a:headEnd/>
            <a:tailEnd/>
          </a:ln>
        </p:spPr>
        <p:txBody>
          <a:bodyPr/>
          <a:lstStyle/>
          <a:p>
            <a:pPr algn="ctr"/>
            <a:r>
              <a:rPr lang="en-US" dirty="0">
                <a:solidFill>
                  <a:srgbClr val="000080"/>
                </a:solidFill>
                <a:latin typeface="Calibri"/>
                <a:cs typeface="Arial" charset="0"/>
              </a:rPr>
              <a:t>Expectation is a knowledge intensive component</a:t>
            </a:r>
          </a:p>
        </p:txBody>
      </p:sp>
      <p:sp>
        <p:nvSpPr>
          <p:cNvPr id="18436" name="Rectangle 2"/>
          <p:cNvSpPr>
            <a:spLocks noGrp="1" noChangeArrowheads="1"/>
          </p:cNvSpPr>
          <p:nvPr>
            <p:ph type="title"/>
          </p:nvPr>
        </p:nvSpPr>
        <p:spPr>
          <a:xfrm>
            <a:off x="457200" y="206829"/>
            <a:ext cx="9880600" cy="533400"/>
          </a:xfrm>
        </p:spPr>
        <p:txBody>
          <a:bodyPr/>
          <a:lstStyle/>
          <a:p>
            <a:r>
              <a:rPr lang="en-US" dirty="0"/>
              <a:t>Natural Language Understanding</a:t>
            </a:r>
          </a:p>
        </p:txBody>
      </p:sp>
      <p:sp>
        <p:nvSpPr>
          <p:cNvPr id="830467" name="Rectangle 3"/>
          <p:cNvSpPr>
            <a:spLocks noGrp="1" noChangeArrowheads="1"/>
          </p:cNvSpPr>
          <p:nvPr>
            <p:ph idx="1"/>
          </p:nvPr>
        </p:nvSpPr>
        <p:spPr>
          <a:xfrm>
            <a:off x="609600" y="1252538"/>
            <a:ext cx="10972800" cy="5272087"/>
          </a:xfrm>
        </p:spPr>
        <p:txBody>
          <a:bodyPr/>
          <a:lstStyle/>
          <a:p>
            <a:r>
              <a:rPr lang="en-US" altLang="zh-TW" dirty="0"/>
              <a:t>Natural language understanding decisions are global decisions that require </a:t>
            </a:r>
          </a:p>
          <a:p>
            <a:pPr lvl="1"/>
            <a:r>
              <a:rPr lang="en-US" altLang="zh-TW" dirty="0"/>
              <a:t>Making (local) predictions driven by different models trained in different ways, at different times/conditions/scenarios</a:t>
            </a:r>
          </a:p>
          <a:p>
            <a:pPr lvl="1"/>
            <a:r>
              <a:rPr lang="en-US" altLang="zh-TW" dirty="0"/>
              <a:t>The ability to put these predictions together coherently</a:t>
            </a:r>
          </a:p>
          <a:p>
            <a:pPr lvl="1"/>
            <a:r>
              <a:rPr lang="en-US" altLang="zh-TW" dirty="0"/>
              <a:t>Knowledge, that guides the decisions, so they satisfy our expectations</a:t>
            </a:r>
          </a:p>
          <a:p>
            <a:endParaRPr lang="en-US" altLang="zh-TW" dirty="0"/>
          </a:p>
          <a:p>
            <a:r>
              <a:rPr lang="en-US" altLang="zh-TW" dirty="0"/>
              <a:t>Of course, our programs need a lot more in order to understand and communicate in natural language</a:t>
            </a:r>
          </a:p>
          <a:p>
            <a:pPr lvl="1"/>
            <a:r>
              <a:rPr lang="en-US" altLang="zh-TW" dirty="0"/>
              <a:t>but it exemplifies some important aspects – “discrete reasoning”; </a:t>
            </a:r>
          </a:p>
          <a:p>
            <a:pPr marL="457200" lvl="1" indent="0">
              <a:buNone/>
            </a:pPr>
            <a:r>
              <a:rPr lang="en-US" altLang="zh-TW" dirty="0"/>
              <a:t>                                                                                  –   “understanding ~~ best interpretation” </a:t>
            </a:r>
          </a:p>
          <a:p>
            <a:endParaRPr lang="en-US" altLang="zh-TW" dirty="0"/>
          </a:p>
          <a:p>
            <a:r>
              <a:rPr lang="en-US" altLang="zh-TW" dirty="0"/>
              <a:t>And this example brings up another important question:</a:t>
            </a:r>
          </a:p>
          <a:p>
            <a:pPr lvl="1"/>
            <a:r>
              <a:rPr lang="en-US" altLang="zh-TW" dirty="0"/>
              <a:t>How do we train for these kinds of tasks? </a:t>
            </a:r>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endParaRPr lang="en-US" altLang="zh-TW" dirty="0"/>
          </a:p>
        </p:txBody>
      </p:sp>
      <p:sp>
        <p:nvSpPr>
          <p:cNvPr id="8" name="Slide Number Placeholder 7">
            <a:extLst>
              <a:ext uri="{FF2B5EF4-FFF2-40B4-BE49-F238E27FC236}">
                <a16:creationId xmlns:a16="http://schemas.microsoft.com/office/drawing/2014/main" id="{DA100030-9B3B-4511-9217-6DC3E5D062C9}"/>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9</a:t>
            </a:fld>
            <a:endParaRPr lang="en-US"/>
          </a:p>
        </p:txBody>
      </p:sp>
      <p:cxnSp>
        <p:nvCxnSpPr>
          <p:cNvPr id="6" name="Straight Connector 5"/>
          <p:cNvCxnSpPr/>
          <p:nvPr/>
        </p:nvCxnSpPr>
        <p:spPr>
          <a:xfrm>
            <a:off x="6096000" y="2725408"/>
            <a:ext cx="10668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206124" y="3096211"/>
            <a:ext cx="2438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6219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304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0467">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04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77508</TotalTime>
  <Words>6969</Words>
  <Application>Microsoft Office PowerPoint</Application>
  <PresentationFormat>Widescreen</PresentationFormat>
  <Paragraphs>791</Paragraphs>
  <Slides>50</Slides>
  <Notes>33</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Calibri</vt:lpstr>
      <vt:lpstr>Century Gothic</vt:lpstr>
      <vt:lpstr>Google Sans</vt:lpstr>
      <vt:lpstr>Helvetica Light</vt:lpstr>
      <vt:lpstr>Helvetica Neue</vt:lpstr>
      <vt:lpstr>Times New Roman</vt:lpstr>
      <vt:lpstr>Ubuntu Mono</vt:lpstr>
      <vt:lpstr>Wingdings</vt:lpstr>
      <vt:lpstr>vasin_CCG</vt:lpstr>
      <vt:lpstr>It’s Time to Reason </vt:lpstr>
      <vt:lpstr>Cognitive Computation Group: What We Do</vt:lpstr>
      <vt:lpstr>AI is in the News: The Success of Deep Learning</vt:lpstr>
      <vt:lpstr>Qualifying our Success </vt:lpstr>
      <vt:lpstr>Analyzing Scientific QA [Shah et al. EMNLP Findings 2020]</vt:lpstr>
      <vt:lpstr>PowerPoint Presentation</vt:lpstr>
      <vt:lpstr>PowerPoint Presentation</vt:lpstr>
      <vt:lpstr>Nice to Meet You</vt:lpstr>
      <vt:lpstr>Natural Language Understanding</vt:lpstr>
      <vt:lpstr>NLU Challenges: Variability and Ambiguity</vt:lpstr>
      <vt:lpstr>Learning to Reason over Natural Language </vt:lpstr>
      <vt:lpstr>Principle of Compositionality</vt:lpstr>
      <vt:lpstr>Reasoning in Natural Language</vt:lpstr>
      <vt:lpstr>Let’s Talk about Dinner</vt:lpstr>
      <vt:lpstr>Symbolic Reasoning?</vt:lpstr>
      <vt:lpstr>Key Challenges to NLU Researchers</vt:lpstr>
      <vt:lpstr>Reasoning </vt:lpstr>
      <vt:lpstr>PowerPoint Presentation</vt:lpstr>
      <vt:lpstr>Knowledge is Key</vt:lpstr>
      <vt:lpstr>Knowledge is Key</vt:lpstr>
      <vt:lpstr>Understanding Indirect Answers [with Annie Louis &amp; Filip Radlinski; EMNLP’20]</vt:lpstr>
      <vt:lpstr>Knowledge About Time </vt:lpstr>
      <vt:lpstr>Temporal Commonsense [Zhou et al. 18’, 19’,20’]</vt:lpstr>
      <vt:lpstr>The Temporal Commonsense Challenge</vt:lpstr>
      <vt:lpstr>The Temporal Commonsense Challenge</vt:lpstr>
      <vt:lpstr>The Temporal Commonsense Challenge</vt:lpstr>
      <vt:lpstr>The Temporal Commonsense Challenge</vt:lpstr>
      <vt:lpstr>The Temporal Commonsense Challenge</vt:lpstr>
      <vt:lpstr>Temporal Common Sense</vt:lpstr>
      <vt:lpstr>Defining the Temporal Commonsense Challenge</vt:lpstr>
      <vt:lpstr>Results: We are Far (from where we want to be)</vt:lpstr>
      <vt:lpstr>MC-TACO🌮: A Temporal Commonsense Dataset [Zhou et al. EMNLP’19]</vt:lpstr>
      <vt:lpstr>TemporAl COmmonsense LM</vt:lpstr>
      <vt:lpstr>Modeling Temporal Common Sense [Zhou et al. ACL’20]</vt:lpstr>
      <vt:lpstr>TacoLM – the Big Picture</vt:lpstr>
      <vt:lpstr>Information Extraction</vt:lpstr>
      <vt:lpstr>Sequence Formatting</vt:lpstr>
      <vt:lpstr>Joint Model with Masked LM</vt:lpstr>
      <vt:lpstr>Joint Model with Masked LM</vt:lpstr>
      <vt:lpstr>PowerPoint Presentation</vt:lpstr>
      <vt:lpstr>Reasoning about Time and Events</vt:lpstr>
      <vt:lpstr>Integer Linear Programming Inference for NLP</vt:lpstr>
      <vt:lpstr>Reasoning about Event Relations [Wang et al. EMNLP’20]</vt:lpstr>
      <vt:lpstr>PowerPoint Presentation</vt:lpstr>
      <vt:lpstr>De-compositions for Reasoning about Text [Gupta et al. ‘18’, ’19, ’20, ’21]</vt:lpstr>
      <vt:lpstr>Supervising for Reasoning about Text</vt:lpstr>
      <vt:lpstr>PowerPoint Presentation</vt:lpstr>
      <vt:lpstr>When and Where?</vt:lpstr>
      <vt:lpstr>Conclusion</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931</cp:revision>
  <dcterms:created xsi:type="dcterms:W3CDTF">2017-10-04T15:10:59Z</dcterms:created>
  <dcterms:modified xsi:type="dcterms:W3CDTF">2022-05-01T21:19:49Z</dcterms:modified>
</cp:coreProperties>
</file>