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85" r:id="rId2"/>
    <p:sldId id="555" r:id="rId3"/>
    <p:sldId id="930" r:id="rId4"/>
    <p:sldId id="929" r:id="rId5"/>
    <p:sldId id="931" r:id="rId6"/>
    <p:sldId id="932" r:id="rId7"/>
    <p:sldId id="927" r:id="rId8"/>
    <p:sldId id="933" r:id="rId9"/>
    <p:sldId id="786" r:id="rId10"/>
    <p:sldId id="902" r:id="rId11"/>
    <p:sldId id="787" r:id="rId12"/>
    <p:sldId id="935" r:id="rId13"/>
    <p:sldId id="378" r:id="rId14"/>
    <p:sldId id="379" r:id="rId15"/>
    <p:sldId id="936" r:id="rId16"/>
    <p:sldId id="689" r:id="rId17"/>
    <p:sldId id="934" r:id="rId18"/>
    <p:sldId id="498" r:id="rId19"/>
    <p:sldId id="549" r:id="rId20"/>
    <p:sldId id="937" r:id="rId21"/>
    <p:sldId id="938" r:id="rId22"/>
    <p:sldId id="9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troduction and History" id="{7FC492F7-F71A-3949-97E4-B216BC5F665C}">
          <p14:sldIdLst>
            <p14:sldId id="385"/>
            <p14:sldId id="555"/>
            <p14:sldId id="930"/>
            <p14:sldId id="929"/>
            <p14:sldId id="931"/>
            <p14:sldId id="932"/>
            <p14:sldId id="927"/>
            <p14:sldId id="933"/>
          </p14:sldIdLst>
        </p14:section>
        <p14:section name="Accomplishments" id="{15790B3E-9631-4FC7-A444-3C0198F72A5E}">
          <p14:sldIdLst>
            <p14:sldId id="786"/>
            <p14:sldId id="902"/>
          </p14:sldIdLst>
        </p14:section>
        <p14:section name="Perspective" id="{ADB5A84B-C915-4041-855C-BCC7FF4B307B}">
          <p14:sldIdLst>
            <p14:sldId id="787"/>
            <p14:sldId id="935"/>
            <p14:sldId id="378"/>
            <p14:sldId id="379"/>
            <p14:sldId id="936"/>
            <p14:sldId id="689"/>
            <p14:sldId id="934"/>
          </p14:sldIdLst>
        </p14:section>
        <p14:section name="BERT and DEEP NER" id="{9BC56A6D-20D3-4EE4-88B1-2D66A85CE90B}">
          <p14:sldIdLst>
            <p14:sldId id="498"/>
            <p14:sldId id="549"/>
            <p14:sldId id="937"/>
            <p14:sldId id="938"/>
            <p14:sldId id="939"/>
          </p14:sldIdLst>
        </p14:section>
        <p14:section name="Understanding mBERT" id="{A41CB5BC-C262-40D4-8DCB-86E438ED05F2}">
          <p14:sldIdLst/>
        </p14:section>
        <p14:section name="Conclusion" id="{44F8595F-B1FB-4E2C-98B4-05FF1BDE0BB7}">
          <p14:sldIdLst/>
        </p14:section>
        <p14:section name="backup" id="{81E26E9E-B78E-4117-8DD8-EB933847AC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9900"/>
    <a:srgbClr val="008000"/>
    <a:srgbClr val="0000FF"/>
    <a:srgbClr val="FF33CC"/>
    <a:srgbClr val="FF9900"/>
    <a:srgbClr val="FFFFCC"/>
    <a:srgbClr val="3366FF"/>
    <a:srgbClr val="0099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14DE47-0CBE-4BAE-9C08-E65729D55740}" v="152" dt="2021-01-21T13:07:10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/>
    <p:restoredTop sz="88367"/>
  </p:normalViewPr>
  <p:slideViewPr>
    <p:cSldViewPr snapToGrid="0" snapToObjects="1">
      <p:cViewPr varScale="1">
        <p:scale>
          <a:sx n="134" d="100"/>
          <a:sy n="134" d="100"/>
        </p:scale>
        <p:origin x="12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B014DE47-0CBE-4BAE-9C08-E65729D55740}"/>
    <pc:docChg chg="undo custSel addSld delSld modSld sldOrd modSection">
      <pc:chgData name="Roth, Dan" userId="18da4c67-dd89-43a7-9856-8592f867a23c" providerId="ADAL" clId="{B014DE47-0CBE-4BAE-9C08-E65729D55740}" dt="2021-01-21T14:01:22.680" v="3478" actId="47"/>
      <pc:docMkLst>
        <pc:docMk/>
      </pc:docMkLst>
      <pc:sldChg chg="modSp mod ord">
        <pc:chgData name="Roth, Dan" userId="18da4c67-dd89-43a7-9856-8592f867a23c" providerId="ADAL" clId="{B014DE47-0CBE-4BAE-9C08-E65729D55740}" dt="2021-01-21T06:13:39.276" v="2530"/>
        <pc:sldMkLst>
          <pc:docMk/>
          <pc:sldMk cId="4199678600" sldId="378"/>
        </pc:sldMkLst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4" creationId="{12AA3A1F-F874-49AA-A77E-DE89B49CD5AA}"/>
          </ac:spMkLst>
        </pc:spChg>
        <pc:spChg chg="mod">
          <ac:chgData name="Roth, Dan" userId="18da4c67-dd89-43a7-9856-8592f867a23c" providerId="ADAL" clId="{B014DE47-0CBE-4BAE-9C08-E65729D55740}" dt="2021-01-21T06:09:27.220" v="2384" actId="208"/>
          <ac:spMkLst>
            <pc:docMk/>
            <pc:sldMk cId="4199678600" sldId="378"/>
            <ac:spMk id="6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8" creationId="{796E81E1-73DC-4484-81E4-51F9E131DEFA}"/>
          </ac:spMkLst>
        </pc:spChg>
        <pc:spChg chg="mod">
          <ac:chgData name="Roth, Dan" userId="18da4c67-dd89-43a7-9856-8592f867a23c" providerId="ADAL" clId="{B014DE47-0CBE-4BAE-9C08-E65729D55740}" dt="2021-01-21T06:09:20.635" v="2380" actId="208"/>
          <ac:spMkLst>
            <pc:docMk/>
            <pc:sldMk cId="4199678600" sldId="378"/>
            <ac:spMk id="10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22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23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25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26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31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33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36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59" creationId="{0F47D89B-9C8A-42F4-A08A-7CC45B28370F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61" creationId="{B01E9780-0538-424B-8E4D-F7DE4CF7E705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62" creationId="{A3C1BA10-3DED-43C9-B7B5-C9A8D7C8C7F3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64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65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71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72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10.842" v="2378" actId="1036"/>
          <ac:spMkLst>
            <pc:docMk/>
            <pc:sldMk cId="4199678600" sldId="378"/>
            <ac:spMk id="73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09:23.708" v="2382" actId="208"/>
          <ac:spMkLst>
            <pc:docMk/>
            <pc:sldMk cId="4199678600" sldId="378"/>
            <ac:spMk id="94" creationId="{6C06CEBD-3BD0-413D-9EA9-AE7F2BD47109}"/>
          </ac:spMkLst>
        </pc:spChg>
        <pc:picChg chg="mod">
          <ac:chgData name="Roth, Dan" userId="18da4c67-dd89-43a7-9856-8592f867a23c" providerId="ADAL" clId="{B014DE47-0CBE-4BAE-9C08-E65729D55740}" dt="2021-01-21T06:09:10.842" v="2378" actId="1036"/>
          <ac:picMkLst>
            <pc:docMk/>
            <pc:sldMk cId="4199678600" sldId="378"/>
            <ac:picMk id="93" creationId="{779D205D-262D-42D3-A014-F1C506DCD9D4}"/>
          </ac:picMkLst>
        </pc:picChg>
        <pc:picChg chg="mod">
          <ac:chgData name="Roth, Dan" userId="18da4c67-dd89-43a7-9856-8592f867a23c" providerId="ADAL" clId="{B014DE47-0CBE-4BAE-9C08-E65729D55740}" dt="2021-01-21T06:09:10.842" v="2378" actId="1036"/>
          <ac:picMkLst>
            <pc:docMk/>
            <pc:sldMk cId="4199678600" sldId="378"/>
            <ac:picMk id="2050" creationId="{5EE47C99-7241-4027-8A85-8BDEDC044087}"/>
          </ac:picMkLst>
        </pc:picChg>
        <pc:picChg chg="mod">
          <ac:chgData name="Roth, Dan" userId="18da4c67-dd89-43a7-9856-8592f867a23c" providerId="ADAL" clId="{B014DE47-0CBE-4BAE-9C08-E65729D55740}" dt="2021-01-21T06:09:10.842" v="2378" actId="1036"/>
          <ac:picMkLst>
            <pc:docMk/>
            <pc:sldMk cId="4199678600" sldId="378"/>
            <ac:picMk id="2054" creationId="{760409B2-D677-4A1C-AB7A-0E0982611CC5}"/>
          </ac:picMkLst>
        </pc:picChg>
        <pc:picChg chg="mod">
          <ac:chgData name="Roth, Dan" userId="18da4c67-dd89-43a7-9856-8592f867a23c" providerId="ADAL" clId="{B014DE47-0CBE-4BAE-9C08-E65729D55740}" dt="2021-01-21T06:09:10.842" v="2378" actId="1036"/>
          <ac:picMkLst>
            <pc:docMk/>
            <pc:sldMk cId="4199678600" sldId="378"/>
            <ac:picMk id="2056" creationId="{01583A38-E67C-4013-B187-56535561CA77}"/>
          </ac:picMkLst>
        </pc:picChg>
        <pc:cxnChg chg="mod">
          <ac:chgData name="Roth, Dan" userId="18da4c67-dd89-43a7-9856-8592f867a23c" providerId="ADAL" clId="{B014DE47-0CBE-4BAE-9C08-E65729D55740}" dt="2021-01-21T06:09:10.842" v="2378" actId="1036"/>
          <ac:cxnSpMkLst>
            <pc:docMk/>
            <pc:sldMk cId="4199678600" sldId="378"/>
            <ac:cxnSpMk id="13" creationId="{3E431612-F052-422A-9ADF-07D7CD66844E}"/>
          </ac:cxnSpMkLst>
        </pc:cxnChg>
        <pc:cxnChg chg="mod">
          <ac:chgData name="Roth, Dan" userId="18da4c67-dd89-43a7-9856-8592f867a23c" providerId="ADAL" clId="{B014DE47-0CBE-4BAE-9C08-E65729D55740}" dt="2021-01-21T06:09:10.842" v="2378" actId="1036"/>
          <ac:cxnSpMkLst>
            <pc:docMk/>
            <pc:sldMk cId="4199678600" sldId="378"/>
            <ac:cxnSpMk id="76" creationId="{E817B16D-65B4-4A01-ABBF-BA85A4A2FF11}"/>
          </ac:cxnSpMkLst>
        </pc:cxnChg>
        <pc:cxnChg chg="mod">
          <ac:chgData name="Roth, Dan" userId="18da4c67-dd89-43a7-9856-8592f867a23c" providerId="ADAL" clId="{B014DE47-0CBE-4BAE-9C08-E65729D55740}" dt="2021-01-21T06:09:10.842" v="2378" actId="1036"/>
          <ac:cxnSpMkLst>
            <pc:docMk/>
            <pc:sldMk cId="4199678600" sldId="378"/>
            <ac:cxnSpMk id="77" creationId="{DF9223BC-6751-439D-8A05-538A4C9ADB86}"/>
          </ac:cxnSpMkLst>
        </pc:cxnChg>
        <pc:cxnChg chg="mod">
          <ac:chgData name="Roth, Dan" userId="18da4c67-dd89-43a7-9856-8592f867a23c" providerId="ADAL" clId="{B014DE47-0CBE-4BAE-9C08-E65729D55740}" dt="2021-01-21T06:09:10.842" v="2378" actId="1036"/>
          <ac:cxnSpMkLst>
            <pc:docMk/>
            <pc:sldMk cId="4199678600" sldId="378"/>
            <ac:cxnSpMk id="78" creationId="{013B2A4D-D346-4273-AD39-923730F65245}"/>
          </ac:cxnSpMkLst>
        </pc:cxnChg>
        <pc:cxnChg chg="mod">
          <ac:chgData name="Roth, Dan" userId="18da4c67-dd89-43a7-9856-8592f867a23c" providerId="ADAL" clId="{B014DE47-0CBE-4BAE-9C08-E65729D55740}" dt="2021-01-21T06:09:10.842" v="2378" actId="1036"/>
          <ac:cxnSpMkLst>
            <pc:docMk/>
            <pc:sldMk cId="4199678600" sldId="378"/>
            <ac:cxnSpMk id="79" creationId="{23763241-1474-4C04-8F55-BEA2E7080523}"/>
          </ac:cxnSpMkLst>
        </pc:cxnChg>
      </pc:sldChg>
      <pc:sldChg chg="delSp modSp mod ord">
        <pc:chgData name="Roth, Dan" userId="18da4c67-dd89-43a7-9856-8592f867a23c" providerId="ADAL" clId="{B014DE47-0CBE-4BAE-9C08-E65729D55740}" dt="2021-01-21T06:16:56.462" v="2621"/>
        <pc:sldMkLst>
          <pc:docMk/>
          <pc:sldMk cId="2040199361" sldId="379"/>
        </pc:sldMkLst>
        <pc:spChg chg="mod">
          <ac:chgData name="Roth, Dan" userId="18da4c67-dd89-43a7-9856-8592f867a23c" providerId="ADAL" clId="{B014DE47-0CBE-4BAE-9C08-E65729D55740}" dt="2021-01-21T06:10:05.484" v="2390" actId="208"/>
          <ac:spMkLst>
            <pc:docMk/>
            <pc:sldMk cId="2040199361" sldId="379"/>
            <ac:spMk id="5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10:11.649" v="2392" actId="208"/>
          <ac:spMkLst>
            <pc:docMk/>
            <pc:sldMk cId="2040199361" sldId="379"/>
            <ac:spMk id="11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10:16.225" v="2394" actId="208"/>
          <ac:spMkLst>
            <pc:docMk/>
            <pc:sldMk cId="2040199361" sldId="379"/>
            <ac:spMk id="12" creationId="{00000000-0000-0000-0000-000000000000}"/>
          </ac:spMkLst>
        </pc:spChg>
        <pc:spChg chg="del">
          <ac:chgData name="Roth, Dan" userId="18da4c67-dd89-43a7-9856-8592f867a23c" providerId="ADAL" clId="{B014DE47-0CBE-4BAE-9C08-E65729D55740}" dt="2021-01-21T06:09:51.409" v="2387" actId="478"/>
          <ac:spMkLst>
            <pc:docMk/>
            <pc:sldMk cId="2040199361" sldId="379"/>
            <ac:spMk id="13" creationId="{00000000-0000-0000-0000-000000000000}"/>
          </ac:spMkLst>
        </pc:spChg>
        <pc:spChg chg="del">
          <ac:chgData name="Roth, Dan" userId="18da4c67-dd89-43a7-9856-8592f867a23c" providerId="ADAL" clId="{B014DE47-0CBE-4BAE-9C08-E65729D55740}" dt="2021-01-21T06:09:53.585" v="2388" actId="478"/>
          <ac:spMkLst>
            <pc:docMk/>
            <pc:sldMk cId="2040199361" sldId="379"/>
            <ac:spMk id="14" creationId="{00000000-0000-0000-0000-000000000000}"/>
          </ac:spMkLst>
        </pc:spChg>
        <pc:spChg chg="del mod">
          <ac:chgData name="Roth, Dan" userId="18da4c67-dd89-43a7-9856-8592f867a23c" providerId="ADAL" clId="{B014DE47-0CBE-4BAE-9C08-E65729D55740}" dt="2021-01-21T06:09:48.864" v="2386" actId="478"/>
          <ac:spMkLst>
            <pc:docMk/>
            <pc:sldMk cId="2040199361" sldId="379"/>
            <ac:spMk id="19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10:25.319" v="2396" actId="208"/>
          <ac:spMkLst>
            <pc:docMk/>
            <pc:sldMk cId="2040199361" sldId="379"/>
            <ac:spMk id="20" creationId="{00000000-0000-0000-0000-000000000000}"/>
          </ac:spMkLst>
        </pc:spChg>
      </pc:sldChg>
      <pc:sldChg chg="delSp modSp mod delAnim modAnim">
        <pc:chgData name="Roth, Dan" userId="18da4c67-dd89-43a7-9856-8592f867a23c" providerId="ADAL" clId="{B014DE47-0CBE-4BAE-9C08-E65729D55740}" dt="2021-01-21T06:44:58.397" v="3213" actId="20577"/>
        <pc:sldMkLst>
          <pc:docMk/>
          <pc:sldMk cId="144345531" sldId="385"/>
        </pc:sldMkLst>
        <pc:spChg chg="del mod">
          <ac:chgData name="Roth, Dan" userId="18da4c67-dd89-43a7-9856-8592f867a23c" providerId="ADAL" clId="{B014DE47-0CBE-4BAE-9C08-E65729D55740}" dt="2021-01-21T06:43:35.696" v="3180" actId="478"/>
          <ac:spMkLst>
            <pc:docMk/>
            <pc:sldMk cId="144345531" sldId="385"/>
            <ac:spMk id="6" creationId="{00000000-0000-0000-0000-000000000000}"/>
          </ac:spMkLst>
        </pc:spChg>
        <pc:spChg chg="del">
          <ac:chgData name="Roth, Dan" userId="18da4c67-dd89-43a7-9856-8592f867a23c" providerId="ADAL" clId="{B014DE47-0CBE-4BAE-9C08-E65729D55740}" dt="2021-01-21T06:43:09.419" v="3175" actId="478"/>
          <ac:spMkLst>
            <pc:docMk/>
            <pc:sldMk cId="144345531" sldId="385"/>
            <ac:spMk id="7" creationId="{0454A14F-CF05-4421-AF4E-A02AC1B4F4B0}"/>
          </ac:spMkLst>
        </pc:spChg>
        <pc:spChg chg="mod">
          <ac:chgData name="Roth, Dan" userId="18da4c67-dd89-43a7-9856-8592f867a23c" providerId="ADAL" clId="{B014DE47-0CBE-4BAE-9C08-E65729D55740}" dt="2021-01-21T06:44:43.619" v="3212" actId="207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6:44:58.397" v="3213" actId="20577"/>
          <ac:spMkLst>
            <pc:docMk/>
            <pc:sldMk cId="144345531" sldId="385"/>
            <ac:spMk id="50180" creationId="{00000000-0000-0000-0000-000000000000}"/>
          </ac:spMkLst>
        </pc:spChg>
      </pc:sldChg>
      <pc:sldChg chg="addSp delSp modSp add del mod ord modClrScheme chgLayout">
        <pc:chgData name="Roth, Dan" userId="18da4c67-dd89-43a7-9856-8592f867a23c" providerId="ADAL" clId="{B014DE47-0CBE-4BAE-9C08-E65729D55740}" dt="2021-01-21T05:20:09.441" v="1144" actId="47"/>
        <pc:sldMkLst>
          <pc:docMk/>
          <pc:sldMk cId="672232741" sldId="406"/>
        </pc:sldMkLst>
        <pc:spChg chg="mod ord">
          <ac:chgData name="Roth, Dan" userId="18da4c67-dd89-43a7-9856-8592f867a23c" providerId="ADAL" clId="{B014DE47-0CBE-4BAE-9C08-E65729D55740}" dt="2021-01-21T05:02:37.683" v="880" actId="6264"/>
          <ac:spMkLst>
            <pc:docMk/>
            <pc:sldMk cId="672232741" sldId="406"/>
            <ac:spMk id="2" creationId="{00000000-0000-0000-0000-000000000000}"/>
          </ac:spMkLst>
        </pc:spChg>
        <pc:spChg chg="add del mod ord">
          <ac:chgData name="Roth, Dan" userId="18da4c67-dd89-43a7-9856-8592f867a23c" providerId="ADAL" clId="{B014DE47-0CBE-4BAE-9C08-E65729D55740}" dt="2021-01-21T05:02:31.590" v="879" actId="6264"/>
          <ac:spMkLst>
            <pc:docMk/>
            <pc:sldMk cId="672232741" sldId="406"/>
            <ac:spMk id="9" creationId="{044FBE51-92E6-4969-AA27-3C161CD2562A}"/>
          </ac:spMkLst>
        </pc:spChg>
        <pc:spChg chg="add del mod">
          <ac:chgData name="Roth, Dan" userId="18da4c67-dd89-43a7-9856-8592f867a23c" providerId="ADAL" clId="{B014DE47-0CBE-4BAE-9C08-E65729D55740}" dt="2021-01-21T05:02:31.590" v="879" actId="6264"/>
          <ac:spMkLst>
            <pc:docMk/>
            <pc:sldMk cId="672232741" sldId="406"/>
            <ac:spMk id="20" creationId="{9933B2DD-FD30-4141-8A0F-A1A5ACCD68F7}"/>
          </ac:spMkLst>
        </pc:spChg>
        <pc:spChg chg="add del mod ord">
          <ac:chgData name="Roth, Dan" userId="18da4c67-dd89-43a7-9856-8592f867a23c" providerId="ADAL" clId="{B014DE47-0CBE-4BAE-9C08-E65729D55740}" dt="2021-01-21T05:02:37.683" v="880" actId="6264"/>
          <ac:spMkLst>
            <pc:docMk/>
            <pc:sldMk cId="672232741" sldId="406"/>
            <ac:spMk id="21" creationId="{777E9E8E-244F-48F7-A1F0-B33D9228E69D}"/>
          </ac:spMkLst>
        </pc:spChg>
        <pc:spChg chg="add del mod">
          <ac:chgData name="Roth, Dan" userId="18da4c67-dd89-43a7-9856-8592f867a23c" providerId="ADAL" clId="{B014DE47-0CBE-4BAE-9C08-E65729D55740}" dt="2021-01-21T05:02:37.683" v="880" actId="6264"/>
          <ac:spMkLst>
            <pc:docMk/>
            <pc:sldMk cId="672232741" sldId="406"/>
            <ac:spMk id="22" creationId="{65BD2E30-4FBE-45AE-94CF-D8171E6853DA}"/>
          </ac:spMkLst>
        </pc:spChg>
        <pc:spChg chg="add mod ord">
          <ac:chgData name="Roth, Dan" userId="18da4c67-dd89-43a7-9856-8592f867a23c" providerId="ADAL" clId="{B014DE47-0CBE-4BAE-9C08-E65729D55740}" dt="2021-01-21T05:02:37.683" v="880" actId="6264"/>
          <ac:spMkLst>
            <pc:docMk/>
            <pc:sldMk cId="672232741" sldId="406"/>
            <ac:spMk id="25" creationId="{FCA33268-85A8-412E-8508-F81B56A642BF}"/>
          </ac:spMkLst>
        </pc:spChg>
      </pc:sldChg>
      <pc:sldChg chg="add del">
        <pc:chgData name="Roth, Dan" userId="18da4c67-dd89-43a7-9856-8592f867a23c" providerId="ADAL" clId="{B014DE47-0CBE-4BAE-9C08-E65729D55740}" dt="2021-01-21T05:20:17.185" v="1146" actId="47"/>
        <pc:sldMkLst>
          <pc:docMk/>
          <pc:sldMk cId="690971104" sldId="407"/>
        </pc:sldMkLst>
      </pc:sldChg>
      <pc:sldChg chg="del ord">
        <pc:chgData name="Roth, Dan" userId="18da4c67-dd89-43a7-9856-8592f867a23c" providerId="ADAL" clId="{B014DE47-0CBE-4BAE-9C08-E65729D55740}" dt="2021-01-21T06:16:50.532" v="2619" actId="47"/>
        <pc:sldMkLst>
          <pc:docMk/>
          <pc:sldMk cId="2355204837" sldId="412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687283533" sldId="417"/>
        </pc:sldMkLst>
      </pc:sldChg>
      <pc:sldChg chg="del">
        <pc:chgData name="Roth, Dan" userId="18da4c67-dd89-43a7-9856-8592f867a23c" providerId="ADAL" clId="{B014DE47-0CBE-4BAE-9C08-E65729D55740}" dt="2021-01-21T12:13:04.783" v="3223" actId="47"/>
        <pc:sldMkLst>
          <pc:docMk/>
          <pc:sldMk cId="1760706673" sldId="461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488527215" sldId="489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918145580" sldId="491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710997985" sldId="493"/>
        </pc:sldMkLst>
      </pc:sldChg>
      <pc:sldChg chg="modSp mod">
        <pc:chgData name="Roth, Dan" userId="18da4c67-dd89-43a7-9856-8592f867a23c" providerId="ADAL" clId="{B014DE47-0CBE-4BAE-9C08-E65729D55740}" dt="2021-01-21T06:26:16.288" v="2847" actId="20577"/>
        <pc:sldMkLst>
          <pc:docMk/>
          <pc:sldMk cId="2785167916" sldId="498"/>
        </pc:sldMkLst>
        <pc:spChg chg="mod">
          <ac:chgData name="Roth, Dan" userId="18da4c67-dd89-43a7-9856-8592f867a23c" providerId="ADAL" clId="{B014DE47-0CBE-4BAE-9C08-E65729D55740}" dt="2021-01-21T06:26:16.288" v="2847" actId="20577"/>
          <ac:spMkLst>
            <pc:docMk/>
            <pc:sldMk cId="2785167916" sldId="498"/>
            <ac:spMk id="3" creationId="{39F6647E-D5E0-D24D-B947-1F8E878B38CD}"/>
          </ac:spMkLst>
        </pc:spChg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521964672" sldId="529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3055978920" sldId="535"/>
        </pc:sldMkLst>
      </pc:sldChg>
      <pc:sldChg chg="addSp modSp mod ord modAnim">
        <pc:chgData name="Roth, Dan" userId="18da4c67-dd89-43a7-9856-8592f867a23c" providerId="ADAL" clId="{B014DE47-0CBE-4BAE-9C08-E65729D55740}" dt="2021-01-21T13:07:10.490" v="3477" actId="113"/>
        <pc:sldMkLst>
          <pc:docMk/>
          <pc:sldMk cId="2154898005" sldId="549"/>
        </pc:sldMkLst>
        <pc:spChg chg="mod">
          <ac:chgData name="Roth, Dan" userId="18da4c67-dd89-43a7-9856-8592f867a23c" providerId="ADAL" clId="{B014DE47-0CBE-4BAE-9C08-E65729D55740}" dt="2021-01-21T06:33:10.247" v="2970" actId="1076"/>
          <ac:spMkLst>
            <pc:docMk/>
            <pc:sldMk cId="2154898005" sldId="549"/>
            <ac:spMk id="10" creationId="{6E232D4E-F51F-4263-A71D-CE5C9B6045B0}"/>
          </ac:spMkLst>
        </pc:spChg>
        <pc:spChg chg="mod">
          <ac:chgData name="Roth, Dan" userId="18da4c67-dd89-43a7-9856-8592f867a23c" providerId="ADAL" clId="{B014DE47-0CBE-4BAE-9C08-E65729D55740}" dt="2021-01-21T13:07:10.490" v="3477" actId="113"/>
          <ac:spMkLst>
            <pc:docMk/>
            <pc:sldMk cId="2154898005" sldId="549"/>
            <ac:spMk id="11" creationId="{A0967677-B87D-4554-809E-D6157A78FFE7}"/>
          </ac:spMkLst>
        </pc:spChg>
        <pc:spChg chg="add mod">
          <ac:chgData name="Roth, Dan" userId="18da4c67-dd89-43a7-9856-8592f867a23c" providerId="ADAL" clId="{B014DE47-0CBE-4BAE-9C08-E65729D55740}" dt="2021-01-21T13:03:46.972" v="3358" actId="6549"/>
          <ac:spMkLst>
            <pc:docMk/>
            <pc:sldMk cId="2154898005" sldId="549"/>
            <ac:spMk id="12" creationId="{A79F7A44-6D47-4F13-94F7-655ECEC06BC8}"/>
          </ac:spMkLst>
        </pc:spChg>
      </pc:sldChg>
      <pc:sldChg chg="addSp delSp modSp add mod delAnim modAnim">
        <pc:chgData name="Roth, Dan" userId="18da4c67-dd89-43a7-9856-8592f867a23c" providerId="ADAL" clId="{B014DE47-0CBE-4BAE-9C08-E65729D55740}" dt="2021-01-21T12:10:35.404" v="3221"/>
        <pc:sldMkLst>
          <pc:docMk/>
          <pc:sldMk cId="1405664478" sldId="555"/>
        </pc:sldMkLst>
        <pc:spChg chg="mod">
          <ac:chgData name="Roth, Dan" userId="18da4c67-dd89-43a7-9856-8592f867a23c" providerId="ADAL" clId="{B014DE47-0CBE-4BAE-9C08-E65729D55740}" dt="2021-01-21T12:08:23.155" v="3214" actId="207"/>
          <ac:spMkLst>
            <pc:docMk/>
            <pc:sldMk cId="1405664478" sldId="555"/>
            <ac:spMk id="3" creationId="{00000000-0000-0000-0000-000000000000}"/>
          </ac:spMkLst>
        </pc:spChg>
        <pc:spChg chg="del mod">
          <ac:chgData name="Roth, Dan" userId="18da4c67-dd89-43a7-9856-8592f867a23c" providerId="ADAL" clId="{B014DE47-0CBE-4BAE-9C08-E65729D55740}" dt="2021-01-21T04:35:39.136" v="588" actId="478"/>
          <ac:spMkLst>
            <pc:docMk/>
            <pc:sldMk cId="1405664478" sldId="555"/>
            <ac:spMk id="10" creationId="{68DA1B31-5DE8-478B-9B2F-2683D2EC1D93}"/>
          </ac:spMkLst>
        </pc:spChg>
        <pc:spChg chg="add del mod">
          <ac:chgData name="Roth, Dan" userId="18da4c67-dd89-43a7-9856-8592f867a23c" providerId="ADAL" clId="{B014DE47-0CBE-4BAE-9C08-E65729D55740}" dt="2021-01-21T04:34:27.778" v="582" actId="22"/>
          <ac:spMkLst>
            <pc:docMk/>
            <pc:sldMk cId="1405664478" sldId="555"/>
            <ac:spMk id="14" creationId="{7508A612-0511-4ABB-8C69-9EE6D5691716}"/>
          </ac:spMkLst>
        </pc:spChg>
        <pc:spChg chg="add mod">
          <ac:chgData name="Roth, Dan" userId="18da4c67-dd89-43a7-9856-8592f867a23c" providerId="ADAL" clId="{B014DE47-0CBE-4BAE-9C08-E65729D55740}" dt="2021-01-21T12:09:45.734" v="3220" actId="20577"/>
          <ac:spMkLst>
            <pc:docMk/>
            <pc:sldMk cId="1405664478" sldId="555"/>
            <ac:spMk id="15" creationId="{A852886A-DB5E-41AF-8AD5-3D81E2F0E428}"/>
          </ac:spMkLst>
        </pc:spChg>
        <pc:picChg chg="mod">
          <ac:chgData name="Roth, Dan" userId="18da4c67-dd89-43a7-9856-8592f867a23c" providerId="ADAL" clId="{B014DE47-0CBE-4BAE-9C08-E65729D55740}" dt="2021-01-21T04:33:28.812" v="573" actId="1038"/>
          <ac:picMkLst>
            <pc:docMk/>
            <pc:sldMk cId="1405664478" sldId="555"/>
            <ac:picMk id="5" creationId="{00000000-0000-0000-0000-000000000000}"/>
          </ac:picMkLst>
        </pc:picChg>
        <pc:picChg chg="mod">
          <ac:chgData name="Roth, Dan" userId="18da4c67-dd89-43a7-9856-8592f867a23c" providerId="ADAL" clId="{B014DE47-0CBE-4BAE-9C08-E65729D55740}" dt="2021-01-21T04:33:28.812" v="573" actId="1038"/>
          <ac:picMkLst>
            <pc:docMk/>
            <pc:sldMk cId="1405664478" sldId="555"/>
            <ac:picMk id="12" creationId="{00000000-0000-0000-0000-000000000000}"/>
          </ac:picMkLst>
        </pc:picChg>
        <pc:picChg chg="mod">
          <ac:chgData name="Roth, Dan" userId="18da4c67-dd89-43a7-9856-8592f867a23c" providerId="ADAL" clId="{B014DE47-0CBE-4BAE-9C08-E65729D55740}" dt="2021-01-21T04:33:28.812" v="573" actId="1038"/>
          <ac:picMkLst>
            <pc:docMk/>
            <pc:sldMk cId="1405664478" sldId="555"/>
            <ac:picMk id="13" creationId="{00000000-0000-0000-0000-000000000000}"/>
          </ac:picMkLst>
        </pc:picChg>
        <pc:picChg chg="mod">
          <ac:chgData name="Roth, Dan" userId="18da4c67-dd89-43a7-9856-8592f867a23c" providerId="ADAL" clId="{B014DE47-0CBE-4BAE-9C08-E65729D55740}" dt="2021-01-21T04:31:42.165" v="354" actId="1076"/>
          <ac:picMkLst>
            <pc:docMk/>
            <pc:sldMk cId="1405664478" sldId="555"/>
            <ac:picMk id="4098" creationId="{00000000-0000-0000-0000-000000000000}"/>
          </ac:picMkLst>
        </pc:picChg>
        <pc:cxnChg chg="mod">
          <ac:chgData name="Roth, Dan" userId="18da4c67-dd89-43a7-9856-8592f867a23c" providerId="ADAL" clId="{B014DE47-0CBE-4BAE-9C08-E65729D55740}" dt="2021-01-21T04:33:28.812" v="573" actId="1038"/>
          <ac:cxnSpMkLst>
            <pc:docMk/>
            <pc:sldMk cId="1405664478" sldId="555"/>
            <ac:cxnSpMk id="7" creationId="{66602919-C325-4443-97E5-223ED9C68A23}"/>
          </ac:cxnSpMkLst>
        </pc:cxnChg>
      </pc:sldChg>
      <pc:sldChg chg="addSp modSp mod ord modAnim">
        <pc:chgData name="Roth, Dan" userId="18da4c67-dd89-43a7-9856-8592f867a23c" providerId="ADAL" clId="{B014DE47-0CBE-4BAE-9C08-E65729D55740}" dt="2021-01-21T06:15:59.159" v="2618"/>
        <pc:sldMkLst>
          <pc:docMk/>
          <pc:sldMk cId="1899866125" sldId="689"/>
        </pc:sldMkLst>
        <pc:spChg chg="mod">
          <ac:chgData name="Roth, Dan" userId="18da4c67-dd89-43a7-9856-8592f867a23c" providerId="ADAL" clId="{B014DE47-0CBE-4BAE-9C08-E65729D55740}" dt="2021-01-21T05:56:01.490" v="2104" actId="1036"/>
          <ac:spMkLst>
            <pc:docMk/>
            <pc:sldMk cId="1899866125" sldId="689"/>
            <ac:spMk id="20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5:57:51.002" v="2108" actId="208"/>
          <ac:spMkLst>
            <pc:docMk/>
            <pc:sldMk cId="1899866125" sldId="689"/>
            <ac:spMk id="30" creationId="{00000000-0000-0000-0000-000000000000}"/>
          </ac:spMkLst>
        </pc:spChg>
        <pc:spChg chg="mod">
          <ac:chgData name="Roth, Dan" userId="18da4c67-dd89-43a7-9856-8592f867a23c" providerId="ADAL" clId="{B014DE47-0CBE-4BAE-9C08-E65729D55740}" dt="2021-01-21T05:57:57.151" v="2110" actId="207"/>
          <ac:spMkLst>
            <pc:docMk/>
            <pc:sldMk cId="1899866125" sldId="689"/>
            <ac:spMk id="37" creationId="{87C1ACD7-CE93-421E-B0E5-D56882E5ABA5}"/>
          </ac:spMkLst>
        </pc:spChg>
        <pc:spChg chg="add mod">
          <ac:chgData name="Roth, Dan" userId="18da4c67-dd89-43a7-9856-8592f867a23c" providerId="ADAL" clId="{B014DE47-0CBE-4BAE-9C08-E65729D55740}" dt="2021-01-21T06:15:53.871" v="2616" actId="1035"/>
          <ac:spMkLst>
            <pc:docMk/>
            <pc:sldMk cId="1899866125" sldId="689"/>
            <ac:spMk id="38" creationId="{F15C17A6-6C43-456B-B6EA-3301272355B8}"/>
          </ac:spMkLst>
        </pc:spChg>
        <pc:spChg chg="add mod">
          <ac:chgData name="Roth, Dan" userId="18da4c67-dd89-43a7-9856-8592f867a23c" providerId="ADAL" clId="{B014DE47-0CBE-4BAE-9C08-E65729D55740}" dt="2021-01-21T05:55:51.916" v="2086" actId="1076"/>
          <ac:spMkLst>
            <pc:docMk/>
            <pc:sldMk cId="1899866125" sldId="689"/>
            <ac:spMk id="39" creationId="{75B03594-A871-416B-80D3-AB726D869E64}"/>
          </ac:spMkLst>
        </pc:spChg>
      </pc:sldChg>
      <pc:sldChg chg="del">
        <pc:chgData name="Roth, Dan" userId="18da4c67-dd89-43a7-9856-8592f867a23c" providerId="ADAL" clId="{B014DE47-0CBE-4BAE-9C08-E65729D55740}" dt="2021-01-21T06:18:14.405" v="2626" actId="47"/>
        <pc:sldMkLst>
          <pc:docMk/>
          <pc:sldMk cId="4166133120" sldId="742"/>
        </pc:sldMkLst>
      </pc:sldChg>
      <pc:sldChg chg="modSp mod ord modAnim">
        <pc:chgData name="Roth, Dan" userId="18da4c67-dd89-43a7-9856-8592f867a23c" providerId="ADAL" clId="{B014DE47-0CBE-4BAE-9C08-E65729D55740}" dt="2021-01-21T06:07:37.712" v="2365" actId="20577"/>
        <pc:sldMkLst>
          <pc:docMk/>
          <pc:sldMk cId="1445998894" sldId="786"/>
        </pc:sldMkLst>
        <pc:spChg chg="mod">
          <ac:chgData name="Roth, Dan" userId="18da4c67-dd89-43a7-9856-8592f867a23c" providerId="ADAL" clId="{B014DE47-0CBE-4BAE-9C08-E65729D55740}" dt="2021-01-21T05:33:19.649" v="1766" actId="6549"/>
          <ac:spMkLst>
            <pc:docMk/>
            <pc:sldMk cId="1445998894" sldId="786"/>
            <ac:spMk id="2" creationId="{9AEB6739-9774-4889-8148-A093067CB408}"/>
          </ac:spMkLst>
        </pc:spChg>
        <pc:spChg chg="mod">
          <ac:chgData name="Roth, Dan" userId="18da4c67-dd89-43a7-9856-8592f867a23c" providerId="ADAL" clId="{B014DE47-0CBE-4BAE-9C08-E65729D55740}" dt="2021-01-21T05:50:35.177" v="2064" actId="20577"/>
          <ac:spMkLst>
            <pc:docMk/>
            <pc:sldMk cId="1445998894" sldId="786"/>
            <ac:spMk id="3" creationId="{47E1B7B4-D818-4958-B8BA-96E74EF43F84}"/>
          </ac:spMkLst>
        </pc:spChg>
        <pc:spChg chg="mod">
          <ac:chgData name="Roth, Dan" userId="18da4c67-dd89-43a7-9856-8592f867a23c" providerId="ADAL" clId="{B014DE47-0CBE-4BAE-9C08-E65729D55740}" dt="2021-01-21T05:37:55.149" v="1897" actId="208"/>
          <ac:spMkLst>
            <pc:docMk/>
            <pc:sldMk cId="1445998894" sldId="786"/>
            <ac:spMk id="6" creationId="{00E02A55-9BCF-475E-AC82-6B06FCEAEFE9}"/>
          </ac:spMkLst>
        </pc:spChg>
        <pc:spChg chg="mod">
          <ac:chgData name="Roth, Dan" userId="18da4c67-dd89-43a7-9856-8592f867a23c" providerId="ADAL" clId="{B014DE47-0CBE-4BAE-9C08-E65729D55740}" dt="2021-01-21T05:37:59.195" v="1899" actId="208"/>
          <ac:spMkLst>
            <pc:docMk/>
            <pc:sldMk cId="1445998894" sldId="786"/>
            <ac:spMk id="7" creationId="{104C13F9-DB4C-45A7-B105-7CA1AC9677E5}"/>
          </ac:spMkLst>
        </pc:spChg>
        <pc:spChg chg="mod">
          <ac:chgData name="Roth, Dan" userId="18da4c67-dd89-43a7-9856-8592f867a23c" providerId="ADAL" clId="{B014DE47-0CBE-4BAE-9C08-E65729D55740}" dt="2021-01-21T05:38:15.152" v="1903" actId="208"/>
          <ac:spMkLst>
            <pc:docMk/>
            <pc:sldMk cId="1445998894" sldId="786"/>
            <ac:spMk id="8" creationId="{0CF8843B-E894-4315-B6FF-F6644E4FF48F}"/>
          </ac:spMkLst>
        </pc:spChg>
        <pc:spChg chg="mod">
          <ac:chgData name="Roth, Dan" userId="18da4c67-dd89-43a7-9856-8592f867a23c" providerId="ADAL" clId="{B014DE47-0CBE-4BAE-9C08-E65729D55740}" dt="2021-01-21T06:07:37.712" v="2365" actId="20577"/>
          <ac:spMkLst>
            <pc:docMk/>
            <pc:sldMk cId="1445998894" sldId="786"/>
            <ac:spMk id="17" creationId="{40F31F27-E3EF-45B4-A305-6B50E135ABCA}"/>
          </ac:spMkLst>
        </pc:spChg>
        <pc:spChg chg="mod">
          <ac:chgData name="Roth, Dan" userId="18da4c67-dd89-43a7-9856-8592f867a23c" providerId="ADAL" clId="{B014DE47-0CBE-4BAE-9C08-E65729D55740}" dt="2021-01-21T05:33:15.873" v="1765" actId="20577"/>
          <ac:spMkLst>
            <pc:docMk/>
            <pc:sldMk cId="1445998894" sldId="786"/>
            <ac:spMk id="18" creationId="{AA9C7E54-E228-41B3-BD6F-25774A411233}"/>
          </ac:spMkLst>
        </pc:spChg>
        <pc:spChg chg="mod">
          <ac:chgData name="Roth, Dan" userId="18da4c67-dd89-43a7-9856-8592f867a23c" providerId="ADAL" clId="{B014DE47-0CBE-4BAE-9C08-E65729D55740}" dt="2021-01-21T05:33:33.326" v="1769" actId="207"/>
          <ac:spMkLst>
            <pc:docMk/>
            <pc:sldMk cId="1445998894" sldId="786"/>
            <ac:spMk id="19" creationId="{94F11E14-E280-4DE8-8E2B-7A53FC21EDA7}"/>
          </ac:spMkLst>
        </pc:sp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9" creationId="{CCD4C10E-14D4-4556-9D6B-667FF830454C}"/>
          </ac:picMkLst>
        </pc:pic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10" creationId="{B40FFD57-94DD-4A5A-BF61-8D8F50B4E7CA}"/>
          </ac:picMkLst>
        </pc:pic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11" creationId="{18252AF0-E46F-4B53-B732-20102A1D0583}"/>
          </ac:picMkLst>
        </pc:pic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12" creationId="{2F512778-E8FD-412A-8A69-D7B86811595F}"/>
          </ac:picMkLst>
        </pc:pic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13" creationId="{7A86BE50-4D67-46E6-A01F-482A555A747E}"/>
          </ac:picMkLst>
        </pc:pic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14" creationId="{49A9359F-55FE-4D8B-A042-B4D25AF4A5EA}"/>
          </ac:picMkLst>
        </pc:picChg>
        <pc:picChg chg="mod">
          <ac:chgData name="Roth, Dan" userId="18da4c67-dd89-43a7-9856-8592f867a23c" providerId="ADAL" clId="{B014DE47-0CBE-4BAE-9C08-E65729D55740}" dt="2021-01-21T05:49:31.964" v="2024" actId="1037"/>
          <ac:picMkLst>
            <pc:docMk/>
            <pc:sldMk cId="1445998894" sldId="786"/>
            <ac:picMk id="15" creationId="{15384CD5-F8E5-466B-A189-203A3196CE9E}"/>
          </ac:picMkLst>
        </pc:picChg>
      </pc:sldChg>
      <pc:sldChg chg="addSp modSp mod modAnim">
        <pc:chgData name="Roth, Dan" userId="18da4c67-dd89-43a7-9856-8592f867a23c" providerId="ADAL" clId="{B014DE47-0CBE-4BAE-9C08-E65729D55740}" dt="2021-01-21T12:44:17.175" v="3253"/>
        <pc:sldMkLst>
          <pc:docMk/>
          <pc:sldMk cId="2796673040" sldId="787"/>
        </pc:sldMkLst>
        <pc:spChg chg="mod">
          <ac:chgData name="Roth, Dan" userId="18da4c67-dd89-43a7-9856-8592f867a23c" providerId="ADAL" clId="{B014DE47-0CBE-4BAE-9C08-E65729D55740}" dt="2021-01-21T06:07:11.559" v="2362" actId="20577"/>
          <ac:spMkLst>
            <pc:docMk/>
            <pc:sldMk cId="2796673040" sldId="787"/>
            <ac:spMk id="3" creationId="{5B10080D-751E-4D3A-AA9A-0A4F20CE4041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5" creationId="{0EFFC138-2845-4871-A568-34CE38EABC98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6" creationId="{634C307F-8369-457A-BA07-D815F3D3C1B3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7" creationId="{1A1695C7-EA23-4B17-BA37-4263F95BA966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8" creationId="{2C8ACF19-1E59-4A65-BF5B-66A32497B4C4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9" creationId="{1882657C-A419-45F0-8059-B9E130542CE6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10" creationId="{40675455-EC03-41B0-A0BE-13BF1F10B25F}"/>
          </ac:spMkLst>
        </pc:spChg>
        <pc:spChg chg="add mod">
          <ac:chgData name="Roth, Dan" userId="18da4c67-dd89-43a7-9856-8592f867a23c" providerId="ADAL" clId="{B014DE47-0CBE-4BAE-9C08-E65729D55740}" dt="2021-01-21T06:11:48.761" v="2528" actId="1036"/>
          <ac:spMkLst>
            <pc:docMk/>
            <pc:sldMk cId="2796673040" sldId="787"/>
            <ac:spMk id="11" creationId="{3E619F9C-976A-4CBD-9473-A5FBA2D5762C}"/>
          </ac:spMkLst>
        </pc:spChg>
      </pc:sldChg>
      <pc:sldChg chg="del">
        <pc:chgData name="Roth, Dan" userId="18da4c67-dd89-43a7-9856-8592f867a23c" providerId="ADAL" clId="{B014DE47-0CBE-4BAE-9C08-E65729D55740}" dt="2021-01-21T06:18:05.351" v="2625" actId="47"/>
        <pc:sldMkLst>
          <pc:docMk/>
          <pc:sldMk cId="586553208" sldId="793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684014899" sldId="812"/>
        </pc:sldMkLst>
      </pc:sldChg>
      <pc:sldChg chg="del ord">
        <pc:chgData name="Roth, Dan" userId="18da4c67-dd89-43a7-9856-8592f867a23c" providerId="ADAL" clId="{B014DE47-0CBE-4BAE-9C08-E65729D55740}" dt="2021-01-21T06:18:03.112" v="2624" actId="47"/>
        <pc:sldMkLst>
          <pc:docMk/>
          <pc:sldMk cId="3471430687" sldId="813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02696841" sldId="874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3324955837" sldId="875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2855948199" sldId="876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340423255" sldId="878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4109699443" sldId="880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3181299227" sldId="881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888089413" sldId="882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096836549" sldId="883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2073224045" sldId="884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3802172136" sldId="900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4142174371" sldId="901"/>
        </pc:sldMkLst>
      </pc:sldChg>
      <pc:sldChg chg="delSp modSp mod delAnim">
        <pc:chgData name="Roth, Dan" userId="18da4c67-dd89-43a7-9856-8592f867a23c" providerId="ADAL" clId="{B014DE47-0CBE-4BAE-9C08-E65729D55740}" dt="2021-01-21T05:52:04.469" v="2066" actId="478"/>
        <pc:sldMkLst>
          <pc:docMk/>
          <pc:sldMk cId="162268351" sldId="902"/>
        </pc:sldMkLst>
        <pc:spChg chg="mod">
          <ac:chgData name="Roth, Dan" userId="18da4c67-dd89-43a7-9856-8592f867a23c" providerId="ADAL" clId="{B014DE47-0CBE-4BAE-9C08-E65729D55740}" dt="2021-01-21T05:42:55.154" v="1927" actId="1076"/>
          <ac:spMkLst>
            <pc:docMk/>
            <pc:sldMk cId="162268351" sldId="902"/>
            <ac:spMk id="7" creationId="{C1B510A8-52F5-4197-8BF3-A69E95320B22}"/>
          </ac:spMkLst>
        </pc:spChg>
        <pc:spChg chg="mod">
          <ac:chgData name="Roth, Dan" userId="18da4c67-dd89-43a7-9856-8592f867a23c" providerId="ADAL" clId="{B014DE47-0CBE-4BAE-9C08-E65729D55740}" dt="2021-01-21T05:45:11.375" v="1935" actId="20577"/>
          <ac:spMkLst>
            <pc:docMk/>
            <pc:sldMk cId="162268351" sldId="902"/>
            <ac:spMk id="8" creationId="{77366244-8DA0-48E8-8E81-0B532620905B}"/>
          </ac:spMkLst>
        </pc:spChg>
        <pc:spChg chg="del">
          <ac:chgData name="Roth, Dan" userId="18da4c67-dd89-43a7-9856-8592f867a23c" providerId="ADAL" clId="{B014DE47-0CBE-4BAE-9C08-E65729D55740}" dt="2021-01-21T05:51:20.053" v="2065" actId="478"/>
          <ac:spMkLst>
            <pc:docMk/>
            <pc:sldMk cId="162268351" sldId="902"/>
            <ac:spMk id="11" creationId="{85FB4DB6-E431-4872-9AC0-98A3EEC8E27D}"/>
          </ac:spMkLst>
        </pc:spChg>
        <pc:spChg chg="del">
          <ac:chgData name="Roth, Dan" userId="18da4c67-dd89-43a7-9856-8592f867a23c" providerId="ADAL" clId="{B014DE47-0CBE-4BAE-9C08-E65729D55740}" dt="2021-01-21T05:52:04.469" v="2066" actId="478"/>
          <ac:spMkLst>
            <pc:docMk/>
            <pc:sldMk cId="162268351" sldId="902"/>
            <ac:spMk id="12" creationId="{AD31C940-CA19-4A63-84CE-150143B0D358}"/>
          </ac:spMkLst>
        </pc:spChg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510620459" sldId="903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2508686579" sldId="904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272044961" sldId="905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945728461" sldId="906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12724734" sldId="907"/>
        </pc:sldMkLst>
      </pc:sldChg>
      <pc:sldChg chg="del">
        <pc:chgData name="Roth, Dan" userId="18da4c67-dd89-43a7-9856-8592f867a23c" providerId="ADAL" clId="{B014DE47-0CBE-4BAE-9C08-E65729D55740}" dt="2021-01-21T05:52:13.184" v="2067" actId="47"/>
        <pc:sldMkLst>
          <pc:docMk/>
          <pc:sldMk cId="2270867699" sldId="920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367011453" sldId="921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2746738555" sldId="922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1838455859" sldId="923"/>
        </pc:sldMkLst>
      </pc:sldChg>
      <pc:sldChg chg="del">
        <pc:chgData name="Roth, Dan" userId="18da4c67-dd89-43a7-9856-8592f867a23c" providerId="ADAL" clId="{B014DE47-0CBE-4BAE-9C08-E65729D55740}" dt="2021-01-21T14:01:22.680" v="3478" actId="47"/>
        <pc:sldMkLst>
          <pc:docMk/>
          <pc:sldMk cId="2976043265" sldId="924"/>
        </pc:sldMkLst>
      </pc:sldChg>
      <pc:sldChg chg="addSp delSp modSp add del mod delAnim modAnim chgLayout">
        <pc:chgData name="Roth, Dan" userId="18da4c67-dd89-43a7-9856-8592f867a23c" providerId="ADAL" clId="{B014DE47-0CBE-4BAE-9C08-E65729D55740}" dt="2021-01-21T05:20:12.056" v="1145" actId="47"/>
        <pc:sldMkLst>
          <pc:docMk/>
          <pc:sldMk cId="458603134" sldId="925"/>
        </pc:sldMkLst>
        <pc:spChg chg="mod ord">
          <ac:chgData name="Roth, Dan" userId="18da4c67-dd89-43a7-9856-8592f867a23c" providerId="ADAL" clId="{B014DE47-0CBE-4BAE-9C08-E65729D55740}" dt="2021-01-21T04:40:31.508" v="599" actId="6264"/>
          <ac:spMkLst>
            <pc:docMk/>
            <pc:sldMk cId="458603134" sldId="925"/>
            <ac:spMk id="2" creationId="{00000000-0000-0000-0000-000000000000}"/>
          </ac:spMkLst>
        </pc:spChg>
        <pc:spChg chg="mod ord">
          <ac:chgData name="Roth, Dan" userId="18da4c67-dd89-43a7-9856-8592f867a23c" providerId="ADAL" clId="{B014DE47-0CBE-4BAE-9C08-E65729D55740}" dt="2021-01-21T04:40:31.508" v="599" actId="6264"/>
          <ac:spMkLst>
            <pc:docMk/>
            <pc:sldMk cId="458603134" sldId="925"/>
            <ac:spMk id="3" creationId="{00000000-0000-0000-0000-000000000000}"/>
          </ac:spMkLst>
        </pc:spChg>
        <pc:spChg chg="mod ord">
          <ac:chgData name="Roth, Dan" userId="18da4c67-dd89-43a7-9856-8592f867a23c" providerId="ADAL" clId="{B014DE47-0CBE-4BAE-9C08-E65729D55740}" dt="2021-01-21T04:40:31.508" v="599" actId="6264"/>
          <ac:spMkLst>
            <pc:docMk/>
            <pc:sldMk cId="458603134" sldId="925"/>
            <ac:spMk id="4" creationId="{00000000-0000-0000-0000-000000000000}"/>
          </ac:spMkLst>
        </pc:spChg>
        <pc:spChg chg="add del mod">
          <ac:chgData name="Roth, Dan" userId="18da4c67-dd89-43a7-9856-8592f867a23c" providerId="ADAL" clId="{B014DE47-0CBE-4BAE-9C08-E65729D55740}" dt="2021-01-21T04:40:31.508" v="599" actId="6264"/>
          <ac:spMkLst>
            <pc:docMk/>
            <pc:sldMk cId="458603134" sldId="925"/>
            <ac:spMk id="15" creationId="{354D29EB-9E7C-4D30-86C1-766844C91CFF}"/>
          </ac:spMkLst>
        </pc:spChg>
        <pc:spChg chg="add del mod">
          <ac:chgData name="Roth, Dan" userId="18da4c67-dd89-43a7-9856-8592f867a23c" providerId="ADAL" clId="{B014DE47-0CBE-4BAE-9C08-E65729D55740}" dt="2021-01-21T04:40:31.508" v="599" actId="6264"/>
          <ac:spMkLst>
            <pc:docMk/>
            <pc:sldMk cId="458603134" sldId="925"/>
            <ac:spMk id="16" creationId="{9A027F2F-778F-4BDB-8020-9A48F5FF7784}"/>
          </ac:spMkLst>
        </pc:spChg>
        <pc:spChg chg="add del mod">
          <ac:chgData name="Roth, Dan" userId="18da4c67-dd89-43a7-9856-8592f867a23c" providerId="ADAL" clId="{B014DE47-0CBE-4BAE-9C08-E65729D55740}" dt="2021-01-21T04:40:31.508" v="599" actId="6264"/>
          <ac:spMkLst>
            <pc:docMk/>
            <pc:sldMk cId="458603134" sldId="925"/>
            <ac:spMk id="17" creationId="{017116C3-487F-46A9-8AAE-D1945F728F6F}"/>
          </ac:spMkLst>
        </pc:spChg>
        <pc:grpChg chg="del">
          <ac:chgData name="Roth, Dan" userId="18da4c67-dd89-43a7-9856-8592f867a23c" providerId="ADAL" clId="{B014DE47-0CBE-4BAE-9C08-E65729D55740}" dt="2021-01-21T04:39:40.278" v="597" actId="478"/>
          <ac:grpSpMkLst>
            <pc:docMk/>
            <pc:sldMk cId="458603134" sldId="925"/>
            <ac:grpSpMk id="5" creationId="{00000000-0000-0000-0000-000000000000}"/>
          </ac:grpSpMkLst>
        </pc:grpChg>
        <pc:grpChg chg="del">
          <ac:chgData name="Roth, Dan" userId="18da4c67-dd89-43a7-9856-8592f867a23c" providerId="ADAL" clId="{B014DE47-0CBE-4BAE-9C08-E65729D55740}" dt="2021-01-21T04:39:35.698" v="596" actId="478"/>
          <ac:grpSpMkLst>
            <pc:docMk/>
            <pc:sldMk cId="458603134" sldId="925"/>
            <ac:grpSpMk id="8" creationId="{00000000-0000-0000-0000-000000000000}"/>
          </ac:grpSpMkLst>
        </pc:grpChg>
        <pc:grpChg chg="del">
          <ac:chgData name="Roth, Dan" userId="18da4c67-dd89-43a7-9856-8592f867a23c" providerId="ADAL" clId="{B014DE47-0CBE-4BAE-9C08-E65729D55740}" dt="2021-01-21T04:39:44.089" v="598" actId="478"/>
          <ac:grpSpMkLst>
            <pc:docMk/>
            <pc:sldMk cId="458603134" sldId="925"/>
            <ac:grpSpMk id="11" creationId="{00000000-0000-0000-0000-000000000000}"/>
          </ac:grpSpMkLst>
        </pc:grpChg>
      </pc:sldChg>
      <pc:sldChg chg="add del">
        <pc:chgData name="Roth, Dan" userId="18da4c67-dd89-43a7-9856-8592f867a23c" providerId="ADAL" clId="{B014DE47-0CBE-4BAE-9C08-E65729D55740}" dt="2021-01-21T05:20:17.185" v="1146" actId="47"/>
        <pc:sldMkLst>
          <pc:docMk/>
          <pc:sldMk cId="1314652160" sldId="926"/>
        </pc:sldMkLst>
      </pc:sldChg>
      <pc:sldChg chg="addSp delSp modSp new mod modClrScheme modAnim chgLayout">
        <pc:chgData name="Roth, Dan" userId="18da4c67-dd89-43a7-9856-8592f867a23c" providerId="ADAL" clId="{B014DE47-0CBE-4BAE-9C08-E65729D55740}" dt="2021-01-21T12:24:17.138" v="3238" actId="20577"/>
        <pc:sldMkLst>
          <pc:docMk/>
          <pc:sldMk cId="2537040804" sldId="927"/>
        </pc:sldMkLst>
        <pc:spChg chg="mod ord">
          <ac:chgData name="Roth, Dan" userId="18da4c67-dd89-43a7-9856-8592f867a23c" providerId="ADAL" clId="{B014DE47-0CBE-4BAE-9C08-E65729D55740}" dt="2021-01-21T04:04:37.371" v="10" actId="700"/>
          <ac:spMkLst>
            <pc:docMk/>
            <pc:sldMk cId="2537040804" sldId="927"/>
            <ac:spMk id="2" creationId="{B6B6498A-E2ED-4C10-95A8-459659053D9B}"/>
          </ac:spMkLst>
        </pc:spChg>
        <pc:spChg chg="add mod ord">
          <ac:chgData name="Roth, Dan" userId="18da4c67-dd89-43a7-9856-8592f867a23c" providerId="ADAL" clId="{B014DE47-0CBE-4BAE-9C08-E65729D55740}" dt="2021-01-21T04:04:47.204" v="26" actId="20577"/>
          <ac:spMkLst>
            <pc:docMk/>
            <pc:sldMk cId="2537040804" sldId="927"/>
            <ac:spMk id="9" creationId="{CDFDE2D9-4298-425C-B24D-5420EE6C3B64}"/>
          </ac:spMkLst>
        </pc:spChg>
        <pc:spChg chg="add mod ord">
          <ac:chgData name="Roth, Dan" userId="18da4c67-dd89-43a7-9856-8592f867a23c" providerId="ADAL" clId="{B014DE47-0CBE-4BAE-9C08-E65729D55740}" dt="2021-01-21T05:44:21.308" v="1934" actId="14100"/>
          <ac:spMkLst>
            <pc:docMk/>
            <pc:sldMk cId="2537040804" sldId="927"/>
            <ac:spMk id="10" creationId="{E892D0FE-A527-4ECD-8D62-81ACF6F56364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1" creationId="{08EDB023-4479-4196-9F28-0537F6CE85F1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2" creationId="{284F10B9-601B-47BF-914A-BFE6F8F5C15C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3" creationId="{8993DE17-0124-4F7D-BFED-154519533966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4" creationId="{0B0D213E-A729-4AFE-84BA-90E4E5967D93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5" creationId="{CD375633-287F-47F3-B157-79A81F9D55B3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6" creationId="{F802550F-94AA-450C-BA0F-8A028F4B79E0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7" creationId="{1AB14FF8-079B-48BB-B742-5FD931FB2A1B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8" creationId="{0D75B7FA-1DB2-420A-90C9-45E6F0A6224E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19" creationId="{782FFFEF-41B9-432E-B9DD-BF10671166C4}"/>
          </ac:spMkLst>
        </pc:spChg>
        <pc:spChg chg="add mod">
          <ac:chgData name="Roth, Dan" userId="18da4c67-dd89-43a7-9856-8592f867a23c" providerId="ADAL" clId="{B014DE47-0CBE-4BAE-9C08-E65729D55740}" dt="2021-01-21T05:21:24.865" v="1173" actId="1036"/>
          <ac:spMkLst>
            <pc:docMk/>
            <pc:sldMk cId="2537040804" sldId="927"/>
            <ac:spMk id="20" creationId="{54EB292A-13EB-4705-9FD9-27628800BC25}"/>
          </ac:spMkLst>
        </pc:spChg>
        <pc:spChg chg="mod">
          <ac:chgData name="Roth, Dan" userId="18da4c67-dd89-43a7-9856-8592f867a23c" providerId="ADAL" clId="{B014DE47-0CBE-4BAE-9C08-E65729D55740}" dt="2021-01-21T05:21:55.211" v="1175"/>
          <ac:spMkLst>
            <pc:docMk/>
            <pc:sldMk cId="2537040804" sldId="927"/>
            <ac:spMk id="22" creationId="{8E7EF729-E2E2-4AB8-BFC4-7557D1407884}"/>
          </ac:spMkLst>
        </pc:spChg>
        <pc:spChg chg="mod">
          <ac:chgData name="Roth, Dan" userId="18da4c67-dd89-43a7-9856-8592f867a23c" providerId="ADAL" clId="{B014DE47-0CBE-4BAE-9C08-E65729D55740}" dt="2021-01-21T05:21:55.211" v="1175"/>
          <ac:spMkLst>
            <pc:docMk/>
            <pc:sldMk cId="2537040804" sldId="927"/>
            <ac:spMk id="23" creationId="{EC3F44FC-E541-435D-ABA6-F2958FA9BB24}"/>
          </ac:spMkLst>
        </pc:spChg>
        <pc:spChg chg="add mod">
          <ac:chgData name="Roth, Dan" userId="18da4c67-dd89-43a7-9856-8592f867a23c" providerId="ADAL" clId="{B014DE47-0CBE-4BAE-9C08-E65729D55740}" dt="2021-01-21T05:23:31.175" v="1229" actId="1076"/>
          <ac:spMkLst>
            <pc:docMk/>
            <pc:sldMk cId="2537040804" sldId="927"/>
            <ac:spMk id="24" creationId="{7432C4BE-3FA6-42D5-926F-BA6460F06474}"/>
          </ac:spMkLst>
        </pc:spChg>
        <pc:spChg chg="add mod">
          <ac:chgData name="Roth, Dan" userId="18da4c67-dd89-43a7-9856-8592f867a23c" providerId="ADAL" clId="{B014DE47-0CBE-4BAE-9C08-E65729D55740}" dt="2021-01-21T12:24:14.449" v="3237" actId="20577"/>
          <ac:spMkLst>
            <pc:docMk/>
            <pc:sldMk cId="2537040804" sldId="927"/>
            <ac:spMk id="25" creationId="{34E0334A-2C3B-47C1-847D-E0B458035ED7}"/>
          </ac:spMkLst>
        </pc:spChg>
        <pc:grpChg chg="add del mod">
          <ac:chgData name="Roth, Dan" userId="18da4c67-dd89-43a7-9856-8592f867a23c" providerId="ADAL" clId="{B014DE47-0CBE-4BAE-9C08-E65729D55740}" dt="2021-01-21T05:21:57.851" v="1176"/>
          <ac:grpSpMkLst>
            <pc:docMk/>
            <pc:sldMk cId="2537040804" sldId="927"/>
            <ac:grpSpMk id="21" creationId="{FF51B68A-A722-4F22-BD72-243BA2569FED}"/>
          </ac:grpSpMkLst>
        </pc:grpChg>
        <pc:picChg chg="add del">
          <ac:chgData name="Roth, Dan" userId="18da4c67-dd89-43a7-9856-8592f867a23c" providerId="ADAL" clId="{B014DE47-0CBE-4BAE-9C08-E65729D55740}" dt="2021-01-21T04:05:49.759" v="29" actId="478"/>
          <ac:picMkLst>
            <pc:docMk/>
            <pc:sldMk cId="2537040804" sldId="927"/>
            <ac:picMk id="4" creationId="{552D8060-DA1E-4A97-B07F-22115B61F6C4}"/>
          </ac:picMkLst>
        </pc:picChg>
        <pc:picChg chg="add mod">
          <ac:chgData name="Roth, Dan" userId="18da4c67-dd89-43a7-9856-8592f867a23c" providerId="ADAL" clId="{B014DE47-0CBE-4BAE-9C08-E65729D55740}" dt="2021-01-21T05:21:24.865" v="1173" actId="1036"/>
          <ac:picMkLst>
            <pc:docMk/>
            <pc:sldMk cId="2537040804" sldId="927"/>
            <ac:picMk id="6" creationId="{4A65963A-57EF-43A8-9EBE-74952BCA7EB0}"/>
          </ac:picMkLst>
        </pc:picChg>
        <pc:picChg chg="add mod">
          <ac:chgData name="Roth, Dan" userId="18da4c67-dd89-43a7-9856-8592f867a23c" providerId="ADAL" clId="{B014DE47-0CBE-4BAE-9C08-E65729D55740}" dt="2021-01-21T05:21:24.865" v="1173" actId="1036"/>
          <ac:picMkLst>
            <pc:docMk/>
            <pc:sldMk cId="2537040804" sldId="927"/>
            <ac:picMk id="8" creationId="{8876E747-5AED-48B4-A101-7A1E6E502CB6}"/>
          </ac:picMkLst>
        </pc:picChg>
      </pc:sldChg>
      <pc:sldChg chg="add del">
        <pc:chgData name="Roth, Dan" userId="18da4c67-dd89-43a7-9856-8592f867a23c" providerId="ADAL" clId="{B014DE47-0CBE-4BAE-9C08-E65729D55740}" dt="2021-01-21T05:20:17.185" v="1146" actId="47"/>
        <pc:sldMkLst>
          <pc:docMk/>
          <pc:sldMk cId="162100219" sldId="928"/>
        </pc:sldMkLst>
      </pc:sldChg>
      <pc:sldChg chg="addSp delSp modSp new mod modAnim">
        <pc:chgData name="Roth, Dan" userId="18da4c67-dd89-43a7-9856-8592f867a23c" providerId="ADAL" clId="{B014DE47-0CBE-4BAE-9C08-E65729D55740}" dt="2021-01-21T12:14:31.174" v="3232" actId="478"/>
        <pc:sldMkLst>
          <pc:docMk/>
          <pc:sldMk cId="2919241841" sldId="929"/>
        </pc:sldMkLst>
        <pc:spChg chg="mod">
          <ac:chgData name="Roth, Dan" userId="18da4c67-dd89-43a7-9856-8592f867a23c" providerId="ADAL" clId="{B014DE47-0CBE-4BAE-9C08-E65729D55740}" dt="2021-01-21T04:41:38.861" v="632" actId="20577"/>
          <ac:spMkLst>
            <pc:docMk/>
            <pc:sldMk cId="2919241841" sldId="929"/>
            <ac:spMk id="2" creationId="{21A2027D-EBB2-49BF-AB18-B691F0CD59F5}"/>
          </ac:spMkLst>
        </pc:spChg>
        <pc:spChg chg="del mod">
          <ac:chgData name="Roth, Dan" userId="18da4c67-dd89-43a7-9856-8592f867a23c" providerId="ADAL" clId="{B014DE47-0CBE-4BAE-9C08-E65729D55740}" dt="2021-01-21T12:14:31.174" v="3232" actId="478"/>
          <ac:spMkLst>
            <pc:docMk/>
            <pc:sldMk cId="2919241841" sldId="929"/>
            <ac:spMk id="3" creationId="{0DA6A4DE-F6B7-47B1-ACB3-183E1CC756B4}"/>
          </ac:spMkLst>
        </pc:spChg>
        <pc:spChg chg="mod">
          <ac:chgData name="Roth, Dan" userId="18da4c67-dd89-43a7-9856-8592f867a23c" providerId="ADAL" clId="{B014DE47-0CBE-4BAE-9C08-E65729D55740}" dt="2021-01-21T04:55:40.817" v="744"/>
          <ac:spMkLst>
            <pc:docMk/>
            <pc:sldMk cId="2919241841" sldId="929"/>
            <ac:spMk id="6" creationId="{E5B228C9-4EAD-4995-A8D8-08D157E94029}"/>
          </ac:spMkLst>
        </pc:spChg>
        <pc:spChg chg="mod">
          <ac:chgData name="Roth, Dan" userId="18da4c67-dd89-43a7-9856-8592f867a23c" providerId="ADAL" clId="{B014DE47-0CBE-4BAE-9C08-E65729D55740}" dt="2021-01-21T04:55:40.817" v="744"/>
          <ac:spMkLst>
            <pc:docMk/>
            <pc:sldMk cId="2919241841" sldId="929"/>
            <ac:spMk id="7" creationId="{2EF56358-3E49-4D5F-8EAD-AEE78B053A6E}"/>
          </ac:spMkLst>
        </pc:spChg>
        <pc:spChg chg="mod">
          <ac:chgData name="Roth, Dan" userId="18da4c67-dd89-43a7-9856-8592f867a23c" providerId="ADAL" clId="{B014DE47-0CBE-4BAE-9C08-E65729D55740}" dt="2021-01-21T04:55:40.817" v="744"/>
          <ac:spMkLst>
            <pc:docMk/>
            <pc:sldMk cId="2919241841" sldId="929"/>
            <ac:spMk id="9" creationId="{BB05B837-F0AD-411C-9E8F-2CC98BA10C1C}"/>
          </ac:spMkLst>
        </pc:spChg>
        <pc:spChg chg="mod">
          <ac:chgData name="Roth, Dan" userId="18da4c67-dd89-43a7-9856-8592f867a23c" providerId="ADAL" clId="{B014DE47-0CBE-4BAE-9C08-E65729D55740}" dt="2021-01-21T04:55:40.817" v="744"/>
          <ac:spMkLst>
            <pc:docMk/>
            <pc:sldMk cId="2919241841" sldId="929"/>
            <ac:spMk id="10" creationId="{05D6D040-0F72-40B7-815C-15C156DD3BEE}"/>
          </ac:spMkLst>
        </pc:spChg>
        <pc:spChg chg="mod">
          <ac:chgData name="Roth, Dan" userId="18da4c67-dd89-43a7-9856-8592f867a23c" providerId="ADAL" clId="{B014DE47-0CBE-4BAE-9C08-E65729D55740}" dt="2021-01-21T04:55:40.817" v="744"/>
          <ac:spMkLst>
            <pc:docMk/>
            <pc:sldMk cId="2919241841" sldId="929"/>
            <ac:spMk id="12" creationId="{0E2F40ED-6641-4AA8-A305-7D3E32E32833}"/>
          </ac:spMkLst>
        </pc:spChg>
        <pc:spChg chg="mod">
          <ac:chgData name="Roth, Dan" userId="18da4c67-dd89-43a7-9856-8592f867a23c" providerId="ADAL" clId="{B014DE47-0CBE-4BAE-9C08-E65729D55740}" dt="2021-01-21T04:55:40.817" v="744"/>
          <ac:spMkLst>
            <pc:docMk/>
            <pc:sldMk cId="2919241841" sldId="929"/>
            <ac:spMk id="13" creationId="{7C071269-BDF0-48D2-B24D-BC5017DE384B}"/>
          </ac:spMkLst>
        </pc:spChg>
        <pc:spChg chg="add mod">
          <ac:chgData name="Roth, Dan" userId="18da4c67-dd89-43a7-9856-8592f867a23c" providerId="ADAL" clId="{B014DE47-0CBE-4BAE-9C08-E65729D55740}" dt="2021-01-21T05:22:40.270" v="1192" actId="20577"/>
          <ac:spMkLst>
            <pc:docMk/>
            <pc:sldMk cId="2919241841" sldId="929"/>
            <ac:spMk id="14" creationId="{F6670A0D-F1B4-4E9D-BA89-42609447DF7A}"/>
          </ac:spMkLst>
        </pc:spChg>
        <pc:spChg chg="add mod">
          <ac:chgData name="Roth, Dan" userId="18da4c67-dd89-43a7-9856-8592f867a23c" providerId="ADAL" clId="{B014DE47-0CBE-4BAE-9C08-E65729D55740}" dt="2021-01-21T05:27:34.307" v="1317" actId="1076"/>
          <ac:spMkLst>
            <pc:docMk/>
            <pc:sldMk cId="2919241841" sldId="929"/>
            <ac:spMk id="15" creationId="{3CBB2E1D-15DF-40A5-8B9E-16EFF5104FEE}"/>
          </ac:spMkLst>
        </pc:spChg>
        <pc:spChg chg="add mod">
          <ac:chgData name="Roth, Dan" userId="18da4c67-dd89-43a7-9856-8592f867a23c" providerId="ADAL" clId="{B014DE47-0CBE-4BAE-9C08-E65729D55740}" dt="2021-01-21T12:14:31.174" v="3232" actId="478"/>
          <ac:spMkLst>
            <pc:docMk/>
            <pc:sldMk cId="2919241841" sldId="929"/>
            <ac:spMk id="16" creationId="{0DACC748-34EC-4F53-85D8-BD848D492B66}"/>
          </ac:spMkLst>
        </pc:spChg>
        <pc:grpChg chg="add mod">
          <ac:chgData name="Roth, Dan" userId="18da4c67-dd89-43a7-9856-8592f867a23c" providerId="ADAL" clId="{B014DE47-0CBE-4BAE-9C08-E65729D55740}" dt="2021-01-21T04:55:46.309" v="765" actId="1036"/>
          <ac:grpSpMkLst>
            <pc:docMk/>
            <pc:sldMk cId="2919241841" sldId="929"/>
            <ac:grpSpMk id="5" creationId="{0BEF78E0-988B-44A2-8FFE-C6B18728FECB}"/>
          </ac:grpSpMkLst>
        </pc:grpChg>
        <pc:grpChg chg="add mod">
          <ac:chgData name="Roth, Dan" userId="18da4c67-dd89-43a7-9856-8592f867a23c" providerId="ADAL" clId="{B014DE47-0CBE-4BAE-9C08-E65729D55740}" dt="2021-01-21T04:55:46.309" v="765" actId="1036"/>
          <ac:grpSpMkLst>
            <pc:docMk/>
            <pc:sldMk cId="2919241841" sldId="929"/>
            <ac:grpSpMk id="8" creationId="{165620B9-B618-4B71-BBB4-A20D85ACD166}"/>
          </ac:grpSpMkLst>
        </pc:grpChg>
        <pc:grpChg chg="add mod">
          <ac:chgData name="Roth, Dan" userId="18da4c67-dd89-43a7-9856-8592f867a23c" providerId="ADAL" clId="{B014DE47-0CBE-4BAE-9C08-E65729D55740}" dt="2021-01-21T04:55:46.309" v="765" actId="1036"/>
          <ac:grpSpMkLst>
            <pc:docMk/>
            <pc:sldMk cId="2919241841" sldId="929"/>
            <ac:grpSpMk id="11" creationId="{A0F7EEDE-FA99-4835-8755-EE67C6070952}"/>
          </ac:grpSpMkLst>
        </pc:grpChg>
      </pc:sldChg>
      <pc:sldChg chg="addSp modSp add mod modAnim">
        <pc:chgData name="Roth, Dan" userId="18da4c67-dd89-43a7-9856-8592f867a23c" providerId="ADAL" clId="{B014DE47-0CBE-4BAE-9C08-E65729D55740}" dt="2021-01-21T12:13:56.574" v="3231"/>
        <pc:sldMkLst>
          <pc:docMk/>
          <pc:sldMk cId="590124767" sldId="930"/>
        </pc:sldMkLst>
        <pc:spChg chg="mod">
          <ac:chgData name="Roth, Dan" userId="18da4c67-dd89-43a7-9856-8592f867a23c" providerId="ADAL" clId="{B014DE47-0CBE-4BAE-9C08-E65729D55740}" dt="2021-01-21T12:13:23.106" v="3224" actId="21"/>
          <ac:spMkLst>
            <pc:docMk/>
            <pc:sldMk cId="590124767" sldId="930"/>
            <ac:spMk id="3" creationId="{00000000-0000-0000-0000-000000000000}"/>
          </ac:spMkLst>
        </pc:spChg>
        <pc:spChg chg="add mod">
          <ac:chgData name="Roth, Dan" userId="18da4c67-dd89-43a7-9856-8592f867a23c" providerId="ADAL" clId="{B014DE47-0CBE-4BAE-9C08-E65729D55740}" dt="2021-01-21T12:13:52.191" v="3230" actId="208"/>
          <ac:spMkLst>
            <pc:docMk/>
            <pc:sldMk cId="590124767" sldId="930"/>
            <ac:spMk id="9" creationId="{C10426DE-6957-4801-8398-AF2588257677}"/>
          </ac:spMkLst>
        </pc:spChg>
        <pc:picChg chg="add mod">
          <ac:chgData name="Roth, Dan" userId="18da4c67-dd89-43a7-9856-8592f867a23c" providerId="ADAL" clId="{B014DE47-0CBE-4BAE-9C08-E65729D55740}" dt="2021-01-21T04:50:36.828" v="742" actId="1076"/>
          <ac:picMkLst>
            <pc:docMk/>
            <pc:sldMk cId="590124767" sldId="930"/>
            <ac:picMk id="6" creationId="{A87D1B74-E495-4D3B-896F-1CABA468F2D6}"/>
          </ac:picMkLst>
        </pc:picChg>
        <pc:picChg chg="mod">
          <ac:chgData name="Roth, Dan" userId="18da4c67-dd89-43a7-9856-8592f867a23c" providerId="ADAL" clId="{B014DE47-0CBE-4BAE-9C08-E65729D55740}" dt="2021-01-21T04:50:45.911" v="743" actId="208"/>
          <ac:picMkLst>
            <pc:docMk/>
            <pc:sldMk cId="590124767" sldId="930"/>
            <ac:picMk id="7" creationId="{583BD5C8-A513-4D43-9251-90A08CD7BF6B}"/>
          </ac:picMkLst>
        </pc:picChg>
      </pc:sldChg>
      <pc:sldChg chg="addSp delSp modSp add mod delAnim modAnim">
        <pc:chgData name="Roth, Dan" userId="18da4c67-dd89-43a7-9856-8592f867a23c" providerId="ADAL" clId="{B014DE47-0CBE-4BAE-9C08-E65729D55740}" dt="2021-01-21T12:14:37.846" v="3233" actId="478"/>
        <pc:sldMkLst>
          <pc:docMk/>
          <pc:sldMk cId="2105409200" sldId="931"/>
        </pc:sldMkLst>
        <pc:spChg chg="del">
          <ac:chgData name="Roth, Dan" userId="18da4c67-dd89-43a7-9856-8592f867a23c" providerId="ADAL" clId="{B014DE47-0CBE-4BAE-9C08-E65729D55740}" dt="2021-01-21T12:14:37.846" v="3233" actId="478"/>
          <ac:spMkLst>
            <pc:docMk/>
            <pc:sldMk cId="2105409200" sldId="931"/>
            <ac:spMk id="3" creationId="{0DA6A4DE-F6B7-47B1-ACB3-183E1CC756B4}"/>
          </ac:spMkLst>
        </pc:spChg>
        <pc:spChg chg="del">
          <ac:chgData name="Roth, Dan" userId="18da4c67-dd89-43a7-9856-8592f867a23c" providerId="ADAL" clId="{B014DE47-0CBE-4BAE-9C08-E65729D55740}" dt="2021-01-21T05:03:37.605" v="884" actId="478"/>
          <ac:spMkLst>
            <pc:docMk/>
            <pc:sldMk cId="2105409200" sldId="931"/>
            <ac:spMk id="14" creationId="{F6670A0D-F1B4-4E9D-BA89-42609447DF7A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16" creationId="{BB03E876-20ED-40FF-9CC3-C8877DBD0779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17" creationId="{373EC6CB-DE88-43B8-95DC-3771B66F0798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19" creationId="{E77B2104-8092-4B61-8E51-5A18D10FAD86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0" creationId="{19CF2DC0-A246-49DB-ABF5-F3084D14CA70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2" creationId="{584E250C-1EE5-40B4-A973-948F8EEBC393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3" creationId="{61010CC7-0D61-4F33-B4D4-16F14BA15F53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5" creationId="{40C149F8-AE98-40C3-8ADB-775BD80D3558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6" creationId="{D07A5F3D-0128-4D22-8175-39E481263DC4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8" creationId="{55D607C3-AACE-4C2E-8664-A93F1FC8E850}"/>
          </ac:spMkLst>
        </pc:spChg>
        <pc:spChg chg="mod">
          <ac:chgData name="Roth, Dan" userId="18da4c67-dd89-43a7-9856-8592f867a23c" providerId="ADAL" clId="{B014DE47-0CBE-4BAE-9C08-E65729D55740}" dt="2021-01-21T05:03:39.365" v="885"/>
          <ac:spMkLst>
            <pc:docMk/>
            <pc:sldMk cId="2105409200" sldId="931"/>
            <ac:spMk id="29" creationId="{D5D44EBB-BED9-4ADF-BF2E-4BBED09A536D}"/>
          </ac:spMkLst>
        </pc:spChg>
        <pc:spChg chg="add del mod">
          <ac:chgData name="Roth, Dan" userId="18da4c67-dd89-43a7-9856-8592f867a23c" providerId="ADAL" clId="{B014DE47-0CBE-4BAE-9C08-E65729D55740}" dt="2021-01-21T05:04:14.011" v="909" actId="478"/>
          <ac:spMkLst>
            <pc:docMk/>
            <pc:sldMk cId="2105409200" sldId="931"/>
            <ac:spMk id="30" creationId="{2C164C97-A4FA-4002-A370-C9059E879137}"/>
          </ac:spMkLst>
        </pc:spChg>
        <pc:spChg chg="add mod">
          <ac:chgData name="Roth, Dan" userId="18da4c67-dd89-43a7-9856-8592f867a23c" providerId="ADAL" clId="{B014DE47-0CBE-4BAE-9C08-E65729D55740}" dt="2021-01-21T05:22:07.814" v="1177" actId="122"/>
          <ac:spMkLst>
            <pc:docMk/>
            <pc:sldMk cId="2105409200" sldId="931"/>
            <ac:spMk id="32" creationId="{927EC18B-4B25-4007-9702-D01E2FA9A6C0}"/>
          </ac:spMkLst>
        </pc:spChg>
        <pc:spChg chg="add mod">
          <ac:chgData name="Roth, Dan" userId="18da4c67-dd89-43a7-9856-8592f867a23c" providerId="ADAL" clId="{B014DE47-0CBE-4BAE-9C08-E65729D55740}" dt="2021-01-21T05:27:43.030" v="1318"/>
          <ac:spMkLst>
            <pc:docMk/>
            <pc:sldMk cId="2105409200" sldId="931"/>
            <ac:spMk id="33" creationId="{EC12CD67-FF6B-4CC3-969F-B4B547AA3C45}"/>
          </ac:spMkLst>
        </pc:spChg>
        <pc:spChg chg="add mod">
          <ac:chgData name="Roth, Dan" userId="18da4c67-dd89-43a7-9856-8592f867a23c" providerId="ADAL" clId="{B014DE47-0CBE-4BAE-9C08-E65729D55740}" dt="2021-01-21T12:14:37.846" v="3233" actId="478"/>
          <ac:spMkLst>
            <pc:docMk/>
            <pc:sldMk cId="2105409200" sldId="931"/>
            <ac:spMk id="34" creationId="{75618093-E29A-4A1D-B84A-3A8D68899E6E}"/>
          </ac:spMkLst>
        </pc:spChg>
        <pc:grpChg chg="del">
          <ac:chgData name="Roth, Dan" userId="18da4c67-dd89-43a7-9856-8592f867a23c" providerId="ADAL" clId="{B014DE47-0CBE-4BAE-9C08-E65729D55740}" dt="2021-01-21T05:03:04.097" v="882" actId="478"/>
          <ac:grpSpMkLst>
            <pc:docMk/>
            <pc:sldMk cId="2105409200" sldId="931"/>
            <ac:grpSpMk id="5" creationId="{0BEF78E0-988B-44A2-8FFE-C6B18728FECB}"/>
          </ac:grpSpMkLst>
        </pc:grpChg>
        <pc:grpChg chg="del">
          <ac:chgData name="Roth, Dan" userId="18da4c67-dd89-43a7-9856-8592f867a23c" providerId="ADAL" clId="{B014DE47-0CBE-4BAE-9C08-E65729D55740}" dt="2021-01-21T05:03:02.504" v="881" actId="478"/>
          <ac:grpSpMkLst>
            <pc:docMk/>
            <pc:sldMk cId="2105409200" sldId="931"/>
            <ac:grpSpMk id="8" creationId="{165620B9-B618-4B71-BBB4-A20D85ACD166}"/>
          </ac:grpSpMkLst>
        </pc:grpChg>
        <pc:grpChg chg="del">
          <ac:chgData name="Roth, Dan" userId="18da4c67-dd89-43a7-9856-8592f867a23c" providerId="ADAL" clId="{B014DE47-0CBE-4BAE-9C08-E65729D55740}" dt="2021-01-21T05:03:07.698" v="883" actId="478"/>
          <ac:grpSpMkLst>
            <pc:docMk/>
            <pc:sldMk cId="2105409200" sldId="931"/>
            <ac:grpSpMk id="11" creationId="{A0F7EEDE-FA99-4835-8755-EE67C6070952}"/>
          </ac:grpSpMkLst>
        </pc:grpChg>
        <pc:grpChg chg="add mod">
          <ac:chgData name="Roth, Dan" userId="18da4c67-dd89-43a7-9856-8592f867a23c" providerId="ADAL" clId="{B014DE47-0CBE-4BAE-9C08-E65729D55740}" dt="2021-01-21T05:03:42.985" v="908" actId="1036"/>
          <ac:grpSpMkLst>
            <pc:docMk/>
            <pc:sldMk cId="2105409200" sldId="931"/>
            <ac:grpSpMk id="15" creationId="{AB26EAF3-FB70-4FDA-844C-AC0DC4498444}"/>
          </ac:grpSpMkLst>
        </pc:grpChg>
        <pc:grpChg chg="add mod">
          <ac:chgData name="Roth, Dan" userId="18da4c67-dd89-43a7-9856-8592f867a23c" providerId="ADAL" clId="{B014DE47-0CBE-4BAE-9C08-E65729D55740}" dt="2021-01-21T05:03:42.985" v="908" actId="1036"/>
          <ac:grpSpMkLst>
            <pc:docMk/>
            <pc:sldMk cId="2105409200" sldId="931"/>
            <ac:grpSpMk id="18" creationId="{F38F52D5-2156-4BEA-AEFB-BA4307B519DA}"/>
          </ac:grpSpMkLst>
        </pc:grpChg>
        <pc:grpChg chg="add mod">
          <ac:chgData name="Roth, Dan" userId="18da4c67-dd89-43a7-9856-8592f867a23c" providerId="ADAL" clId="{B014DE47-0CBE-4BAE-9C08-E65729D55740}" dt="2021-01-21T05:03:42.985" v="908" actId="1036"/>
          <ac:grpSpMkLst>
            <pc:docMk/>
            <pc:sldMk cId="2105409200" sldId="931"/>
            <ac:grpSpMk id="21" creationId="{55BE49C0-5669-48C3-BDC3-5C65C0CFD8E7}"/>
          </ac:grpSpMkLst>
        </pc:grpChg>
        <pc:grpChg chg="add mod">
          <ac:chgData name="Roth, Dan" userId="18da4c67-dd89-43a7-9856-8592f867a23c" providerId="ADAL" clId="{B014DE47-0CBE-4BAE-9C08-E65729D55740}" dt="2021-01-21T05:03:42.985" v="908" actId="1036"/>
          <ac:grpSpMkLst>
            <pc:docMk/>
            <pc:sldMk cId="2105409200" sldId="931"/>
            <ac:grpSpMk id="24" creationId="{44B22892-FB47-426E-BBC7-529AF3E83FCB}"/>
          </ac:grpSpMkLst>
        </pc:grpChg>
        <pc:grpChg chg="add mod">
          <ac:chgData name="Roth, Dan" userId="18da4c67-dd89-43a7-9856-8592f867a23c" providerId="ADAL" clId="{B014DE47-0CBE-4BAE-9C08-E65729D55740}" dt="2021-01-21T05:03:42.985" v="908" actId="1036"/>
          <ac:grpSpMkLst>
            <pc:docMk/>
            <pc:sldMk cId="2105409200" sldId="931"/>
            <ac:grpSpMk id="27" creationId="{18664EB1-C133-457B-926F-DAB962105D8B}"/>
          </ac:grpSpMkLst>
        </pc:grpChg>
        <pc:cxnChg chg="add del mod">
          <ac:chgData name="Roth, Dan" userId="18da4c67-dd89-43a7-9856-8592f867a23c" providerId="ADAL" clId="{B014DE47-0CBE-4BAE-9C08-E65729D55740}" dt="2021-01-21T05:04:15.370" v="910" actId="478"/>
          <ac:cxnSpMkLst>
            <pc:docMk/>
            <pc:sldMk cId="2105409200" sldId="931"/>
            <ac:cxnSpMk id="31" creationId="{9C5CA1FD-1BFA-42AE-AAF0-F7887D4C6885}"/>
          </ac:cxnSpMkLst>
        </pc:cxnChg>
      </pc:sldChg>
      <pc:sldChg chg="addSp delSp modSp add del mod delAnim modAnim">
        <pc:chgData name="Roth, Dan" userId="18da4c67-dd89-43a7-9856-8592f867a23c" providerId="ADAL" clId="{B014DE47-0CBE-4BAE-9C08-E65729D55740}" dt="2021-01-21T12:14:44.942" v="3234" actId="478"/>
        <pc:sldMkLst>
          <pc:docMk/>
          <pc:sldMk cId="2791907706" sldId="932"/>
        </pc:sldMkLst>
        <pc:spChg chg="del">
          <ac:chgData name="Roth, Dan" userId="18da4c67-dd89-43a7-9856-8592f867a23c" providerId="ADAL" clId="{B014DE47-0CBE-4BAE-9C08-E65729D55740}" dt="2021-01-21T12:14:44.942" v="3234" actId="478"/>
          <ac:spMkLst>
            <pc:docMk/>
            <pc:sldMk cId="2791907706" sldId="932"/>
            <ac:spMk id="3" creationId="{0DA6A4DE-F6B7-47B1-ACB3-183E1CC756B4}"/>
          </ac:spMkLst>
        </pc:spChg>
        <pc:spChg chg="add mod">
          <ac:chgData name="Roth, Dan" userId="18da4c67-dd89-43a7-9856-8592f867a23c" providerId="ADAL" clId="{B014DE47-0CBE-4BAE-9C08-E65729D55740}" dt="2021-01-21T12:14:44.942" v="3234" actId="478"/>
          <ac:spMkLst>
            <pc:docMk/>
            <pc:sldMk cId="2791907706" sldId="932"/>
            <ac:spMk id="5" creationId="{BB49AFE2-D8BC-4355-9418-A521DAFB5B1D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31" creationId="{8D85C0BD-F791-49A3-9BBE-29B96DB20877}"/>
          </ac:spMkLst>
        </pc:spChg>
        <pc:spChg chg="del mod">
          <ac:chgData name="Roth, Dan" userId="18da4c67-dd89-43a7-9856-8592f867a23c" providerId="ADAL" clId="{B014DE47-0CBE-4BAE-9C08-E65729D55740}" dt="2021-01-21T05:07:17.078" v="982" actId="478"/>
          <ac:spMkLst>
            <pc:docMk/>
            <pc:sldMk cId="2791907706" sldId="932"/>
            <ac:spMk id="32" creationId="{927EC18B-4B25-4007-9702-D01E2FA9A6C0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33" creationId="{E8C2764A-49BA-4893-8416-D5C962AA45EA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35" creationId="{20D02D16-1BE7-4739-803B-5EEA5B7B19EE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36" creationId="{5B20FA60-4CA2-49AE-BF4F-59076FB28DF4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38" creationId="{FDAFA934-A58C-43F5-A25C-2A3068B0B6F7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39" creationId="{44C5ECCF-8469-40E8-A604-8D0F33F19596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41" creationId="{A8FAF631-EA98-49FB-9092-B489C4CB5506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42" creationId="{148374BC-CCC6-4A59-B4DA-4958AD510BD0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44" creationId="{CFE17A33-3EB1-40B4-90CB-B83300EFBF44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45" creationId="{5C63B231-3BA9-498E-80C3-AF3A96A4642B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47" creationId="{251F53B4-E002-4E7A-82A1-F8E58158D835}"/>
          </ac:spMkLst>
        </pc:spChg>
        <pc:spChg chg="mod">
          <ac:chgData name="Roth, Dan" userId="18da4c67-dd89-43a7-9856-8592f867a23c" providerId="ADAL" clId="{B014DE47-0CBE-4BAE-9C08-E65729D55740}" dt="2021-01-21T05:07:43.156" v="983"/>
          <ac:spMkLst>
            <pc:docMk/>
            <pc:sldMk cId="2791907706" sldId="932"/>
            <ac:spMk id="48" creationId="{80DBCEAB-A8D7-4E16-8414-7DAF7C633160}"/>
          </ac:spMkLst>
        </pc:spChg>
        <pc:spChg chg="add del mod">
          <ac:chgData name="Roth, Dan" userId="18da4c67-dd89-43a7-9856-8592f867a23c" providerId="ADAL" clId="{B014DE47-0CBE-4BAE-9C08-E65729D55740}" dt="2021-01-21T05:08:52.678" v="1031" actId="478"/>
          <ac:spMkLst>
            <pc:docMk/>
            <pc:sldMk cId="2791907706" sldId="932"/>
            <ac:spMk id="49" creationId="{34736B22-89A5-4FCB-B49C-53E99B1C02E5}"/>
          </ac:spMkLst>
        </pc:spChg>
        <pc:spChg chg="add mod">
          <ac:chgData name="Roth, Dan" userId="18da4c67-dd89-43a7-9856-8592f867a23c" providerId="ADAL" clId="{B014DE47-0CBE-4BAE-9C08-E65729D55740}" dt="2021-01-21T05:21:36.029" v="1174" actId="122"/>
          <ac:spMkLst>
            <pc:docMk/>
            <pc:sldMk cId="2791907706" sldId="932"/>
            <ac:spMk id="50" creationId="{A3CFB818-D2DA-4F3F-98BE-B6CBEDD7821D}"/>
          </ac:spMkLst>
        </pc:spChg>
        <pc:spChg chg="add mod">
          <ac:chgData name="Roth, Dan" userId="18da4c67-dd89-43a7-9856-8592f867a23c" providerId="ADAL" clId="{B014DE47-0CBE-4BAE-9C08-E65729D55740}" dt="2021-01-21T05:46:55.151" v="1987" actId="1035"/>
          <ac:spMkLst>
            <pc:docMk/>
            <pc:sldMk cId="2791907706" sldId="932"/>
            <ac:spMk id="51" creationId="{FA8B770B-7B66-45C7-A93C-71E81E01E1CD}"/>
          </ac:spMkLst>
        </pc:spChg>
        <pc:spChg chg="add mod">
          <ac:chgData name="Roth, Dan" userId="18da4c67-dd89-43a7-9856-8592f867a23c" providerId="ADAL" clId="{B014DE47-0CBE-4BAE-9C08-E65729D55740}" dt="2021-01-21T05:27:47.024" v="1319"/>
          <ac:spMkLst>
            <pc:docMk/>
            <pc:sldMk cId="2791907706" sldId="932"/>
            <ac:spMk id="52" creationId="{0F646079-DE91-4999-B727-0D07E3787BC1}"/>
          </ac:spMkLst>
        </pc:spChg>
        <pc:grpChg chg="del">
          <ac:chgData name="Roth, Dan" userId="18da4c67-dd89-43a7-9856-8592f867a23c" providerId="ADAL" clId="{B014DE47-0CBE-4BAE-9C08-E65729D55740}" dt="2021-01-21T05:07:08.996" v="976" actId="478"/>
          <ac:grpSpMkLst>
            <pc:docMk/>
            <pc:sldMk cId="2791907706" sldId="932"/>
            <ac:grpSpMk id="15" creationId="{AB26EAF3-FB70-4FDA-844C-AC0DC4498444}"/>
          </ac:grpSpMkLst>
        </pc:grpChg>
        <pc:grpChg chg="del">
          <ac:chgData name="Roth, Dan" userId="18da4c67-dd89-43a7-9856-8592f867a23c" providerId="ADAL" clId="{B014DE47-0CBE-4BAE-9C08-E65729D55740}" dt="2021-01-21T05:07:07.349" v="975" actId="478"/>
          <ac:grpSpMkLst>
            <pc:docMk/>
            <pc:sldMk cId="2791907706" sldId="932"/>
            <ac:grpSpMk id="18" creationId="{F38F52D5-2156-4BEA-AEFB-BA4307B519DA}"/>
          </ac:grpSpMkLst>
        </pc:grpChg>
        <pc:grpChg chg="del">
          <ac:chgData name="Roth, Dan" userId="18da4c67-dd89-43a7-9856-8592f867a23c" providerId="ADAL" clId="{B014DE47-0CBE-4BAE-9C08-E65729D55740}" dt="2021-01-21T05:07:10.174" v="977" actId="478"/>
          <ac:grpSpMkLst>
            <pc:docMk/>
            <pc:sldMk cId="2791907706" sldId="932"/>
            <ac:grpSpMk id="21" creationId="{55BE49C0-5669-48C3-BDC3-5C65C0CFD8E7}"/>
          </ac:grpSpMkLst>
        </pc:grpChg>
        <pc:grpChg chg="del">
          <ac:chgData name="Roth, Dan" userId="18da4c67-dd89-43a7-9856-8592f867a23c" providerId="ADAL" clId="{B014DE47-0CBE-4BAE-9C08-E65729D55740}" dt="2021-01-21T05:07:11.061" v="978" actId="478"/>
          <ac:grpSpMkLst>
            <pc:docMk/>
            <pc:sldMk cId="2791907706" sldId="932"/>
            <ac:grpSpMk id="24" creationId="{44B22892-FB47-426E-BBC7-529AF3E83FCB}"/>
          </ac:grpSpMkLst>
        </pc:grpChg>
        <pc:grpChg chg="del">
          <ac:chgData name="Roth, Dan" userId="18da4c67-dd89-43a7-9856-8592f867a23c" providerId="ADAL" clId="{B014DE47-0CBE-4BAE-9C08-E65729D55740}" dt="2021-01-21T05:07:11.883" v="979" actId="478"/>
          <ac:grpSpMkLst>
            <pc:docMk/>
            <pc:sldMk cId="2791907706" sldId="932"/>
            <ac:grpSpMk id="27" creationId="{18664EB1-C133-457B-926F-DAB962105D8B}"/>
          </ac:grpSpMkLst>
        </pc:grpChg>
        <pc:grpChg chg="add mod">
          <ac:chgData name="Roth, Dan" userId="18da4c67-dd89-43a7-9856-8592f867a23c" providerId="ADAL" clId="{B014DE47-0CBE-4BAE-9C08-E65729D55740}" dt="2021-01-21T05:07:50.467" v="1030" actId="1035"/>
          <ac:grpSpMkLst>
            <pc:docMk/>
            <pc:sldMk cId="2791907706" sldId="932"/>
            <ac:grpSpMk id="30" creationId="{5BB8209E-E433-49C3-A730-D5A8463008F8}"/>
          </ac:grpSpMkLst>
        </pc:grpChg>
        <pc:grpChg chg="add mod">
          <ac:chgData name="Roth, Dan" userId="18da4c67-dd89-43a7-9856-8592f867a23c" providerId="ADAL" clId="{B014DE47-0CBE-4BAE-9C08-E65729D55740}" dt="2021-01-21T05:07:50.467" v="1030" actId="1035"/>
          <ac:grpSpMkLst>
            <pc:docMk/>
            <pc:sldMk cId="2791907706" sldId="932"/>
            <ac:grpSpMk id="34" creationId="{4647ADCA-DB7A-4202-9ECA-F069CAFC1BA8}"/>
          </ac:grpSpMkLst>
        </pc:grpChg>
        <pc:grpChg chg="add mod">
          <ac:chgData name="Roth, Dan" userId="18da4c67-dd89-43a7-9856-8592f867a23c" providerId="ADAL" clId="{B014DE47-0CBE-4BAE-9C08-E65729D55740}" dt="2021-01-21T05:07:50.467" v="1030" actId="1035"/>
          <ac:grpSpMkLst>
            <pc:docMk/>
            <pc:sldMk cId="2791907706" sldId="932"/>
            <ac:grpSpMk id="37" creationId="{C486C0D1-B450-41AE-A7CF-6524AB570228}"/>
          </ac:grpSpMkLst>
        </pc:grpChg>
        <pc:grpChg chg="add mod">
          <ac:chgData name="Roth, Dan" userId="18da4c67-dd89-43a7-9856-8592f867a23c" providerId="ADAL" clId="{B014DE47-0CBE-4BAE-9C08-E65729D55740}" dt="2021-01-21T05:07:50.467" v="1030" actId="1035"/>
          <ac:grpSpMkLst>
            <pc:docMk/>
            <pc:sldMk cId="2791907706" sldId="932"/>
            <ac:grpSpMk id="40" creationId="{AF8B1BF4-50B2-47C2-B8C1-16766E73022F}"/>
          </ac:grpSpMkLst>
        </pc:grpChg>
        <pc:grpChg chg="add mod">
          <ac:chgData name="Roth, Dan" userId="18da4c67-dd89-43a7-9856-8592f867a23c" providerId="ADAL" clId="{B014DE47-0CBE-4BAE-9C08-E65729D55740}" dt="2021-01-21T05:07:50.467" v="1030" actId="1035"/>
          <ac:grpSpMkLst>
            <pc:docMk/>
            <pc:sldMk cId="2791907706" sldId="932"/>
            <ac:grpSpMk id="43" creationId="{A38AEBC3-CA71-4975-9A2F-A0DE57ABEA26}"/>
          </ac:grpSpMkLst>
        </pc:grpChg>
        <pc:grpChg chg="add mod">
          <ac:chgData name="Roth, Dan" userId="18da4c67-dd89-43a7-9856-8592f867a23c" providerId="ADAL" clId="{B014DE47-0CBE-4BAE-9C08-E65729D55740}" dt="2021-01-21T05:07:50.467" v="1030" actId="1035"/>
          <ac:grpSpMkLst>
            <pc:docMk/>
            <pc:sldMk cId="2791907706" sldId="932"/>
            <ac:grpSpMk id="46" creationId="{5782F4B7-21C7-4032-A14C-CA8322A10031}"/>
          </ac:grpSpMkLst>
        </pc:grpChg>
      </pc:sldChg>
      <pc:sldChg chg="modSp add mod modAnim">
        <pc:chgData name="Roth, Dan" userId="18da4c67-dd89-43a7-9856-8592f867a23c" providerId="ADAL" clId="{B014DE47-0CBE-4BAE-9C08-E65729D55740}" dt="2021-01-21T05:47:53.399" v="1993" actId="20577"/>
        <pc:sldMkLst>
          <pc:docMk/>
          <pc:sldMk cId="2934353964" sldId="933"/>
        </pc:sldMkLst>
        <pc:spChg chg="mod">
          <ac:chgData name="Roth, Dan" userId="18da4c67-dd89-43a7-9856-8592f867a23c" providerId="ADAL" clId="{B014DE47-0CBE-4BAE-9C08-E65729D55740}" dt="2021-01-21T05:28:44.458" v="1366" actId="6549"/>
          <ac:spMkLst>
            <pc:docMk/>
            <pc:sldMk cId="2934353964" sldId="933"/>
            <ac:spMk id="2" creationId="{2D7F5854-8D6F-4A6E-8288-5ED77C934634}"/>
          </ac:spMkLst>
        </pc:spChg>
        <pc:spChg chg="mod">
          <ac:chgData name="Roth, Dan" userId="18da4c67-dd89-43a7-9856-8592f867a23c" providerId="ADAL" clId="{B014DE47-0CBE-4BAE-9C08-E65729D55740}" dt="2021-01-21T05:47:53.399" v="1993" actId="20577"/>
          <ac:spMkLst>
            <pc:docMk/>
            <pc:sldMk cId="2934353964" sldId="933"/>
            <ac:spMk id="3" creationId="{D68FEAB9-3655-468D-8505-76286C451343}"/>
          </ac:spMkLst>
        </pc:spChg>
      </pc:sldChg>
      <pc:sldChg chg="addSp modSp add mod ord modAnim">
        <pc:chgData name="Roth, Dan" userId="18da4c67-dd89-43a7-9856-8592f867a23c" providerId="ADAL" clId="{B014DE47-0CBE-4BAE-9C08-E65729D55740}" dt="2021-01-21T06:22:51.213" v="2844"/>
        <pc:sldMkLst>
          <pc:docMk/>
          <pc:sldMk cId="1593244932" sldId="934"/>
        </pc:sldMkLst>
        <pc:spChg chg="mod">
          <ac:chgData name="Roth, Dan" userId="18da4c67-dd89-43a7-9856-8592f867a23c" providerId="ADAL" clId="{B014DE47-0CBE-4BAE-9C08-E65729D55740}" dt="2021-01-21T06:00:59.621" v="2112" actId="20577"/>
          <ac:spMkLst>
            <pc:docMk/>
            <pc:sldMk cId="1593244932" sldId="934"/>
            <ac:spMk id="2" creationId="{2D7F5854-8D6F-4A6E-8288-5ED77C934634}"/>
          </ac:spMkLst>
        </pc:spChg>
        <pc:spChg chg="mod">
          <ac:chgData name="Roth, Dan" userId="18da4c67-dd89-43a7-9856-8592f867a23c" providerId="ADAL" clId="{B014DE47-0CBE-4BAE-9C08-E65729D55740}" dt="2021-01-21T06:01:19.096" v="2115" actId="15"/>
          <ac:spMkLst>
            <pc:docMk/>
            <pc:sldMk cId="1593244932" sldId="934"/>
            <ac:spMk id="3" creationId="{D68FEAB9-3655-468D-8505-76286C451343}"/>
          </ac:spMkLst>
        </pc:spChg>
        <pc:spChg chg="mod">
          <ac:chgData name="Roth, Dan" userId="18da4c67-dd89-43a7-9856-8592f867a23c" providerId="ADAL" clId="{B014DE47-0CBE-4BAE-9C08-E65729D55740}" dt="2021-01-21T06:18:36.487" v="2627" actId="6549"/>
          <ac:spMkLst>
            <pc:docMk/>
            <pc:sldMk cId="1593244932" sldId="934"/>
            <ac:spMk id="10" creationId="{38CC827D-3AF8-493F-A081-5D5CAC2387A1}"/>
          </ac:spMkLst>
        </pc:spChg>
        <pc:spChg chg="add mod">
          <ac:chgData name="Roth, Dan" userId="18da4c67-dd89-43a7-9856-8592f867a23c" providerId="ADAL" clId="{B014DE47-0CBE-4BAE-9C08-E65729D55740}" dt="2021-01-21T06:22:40.797" v="2843" actId="14100"/>
          <ac:spMkLst>
            <pc:docMk/>
            <pc:sldMk cId="1593244932" sldId="934"/>
            <ac:spMk id="11" creationId="{F762030A-91BA-4DDC-988C-2802793BE91B}"/>
          </ac:spMkLst>
        </pc:spChg>
      </pc:sldChg>
      <pc:sldChg chg="modSp add mod">
        <pc:chgData name="Roth, Dan" userId="18da4c67-dd89-43a7-9856-8592f867a23c" providerId="ADAL" clId="{B014DE47-0CBE-4BAE-9C08-E65729D55740}" dt="2021-01-21T06:06:56.759" v="2357" actId="20577"/>
        <pc:sldMkLst>
          <pc:docMk/>
          <pc:sldMk cId="775606130" sldId="935"/>
        </pc:sldMkLst>
        <pc:spChg chg="mod">
          <ac:chgData name="Roth, Dan" userId="18da4c67-dd89-43a7-9856-8592f867a23c" providerId="ADAL" clId="{B014DE47-0CBE-4BAE-9C08-E65729D55740}" dt="2021-01-21T06:06:56.759" v="2357" actId="20577"/>
          <ac:spMkLst>
            <pc:docMk/>
            <pc:sldMk cId="775606130" sldId="935"/>
            <ac:spMk id="2" creationId="{00000000-0000-0000-0000-000000000000}"/>
          </ac:spMkLst>
        </pc:spChg>
      </pc:sldChg>
      <pc:sldChg chg="delSp modSp add mod delAnim">
        <pc:chgData name="Roth, Dan" userId="18da4c67-dd89-43a7-9856-8592f867a23c" providerId="ADAL" clId="{B014DE47-0CBE-4BAE-9C08-E65729D55740}" dt="2021-01-21T06:15:05.209" v="2605" actId="404"/>
        <pc:sldMkLst>
          <pc:docMk/>
          <pc:sldMk cId="2153757871" sldId="936"/>
        </pc:sldMkLst>
        <pc:spChg chg="mod">
          <ac:chgData name="Roth, Dan" userId="18da4c67-dd89-43a7-9856-8592f867a23c" providerId="ADAL" clId="{B014DE47-0CBE-4BAE-9C08-E65729D55740}" dt="2021-01-21T06:15:05.209" v="2605" actId="404"/>
          <ac:spMkLst>
            <pc:docMk/>
            <pc:sldMk cId="2153757871" sldId="936"/>
            <ac:spMk id="3" creationId="{5B10080D-751E-4D3A-AA9A-0A4F20CE4041}"/>
          </ac:spMkLst>
        </pc:spChg>
        <pc:spChg chg="del">
          <ac:chgData name="Roth, Dan" userId="18da4c67-dd89-43a7-9856-8592f867a23c" providerId="ADAL" clId="{B014DE47-0CBE-4BAE-9C08-E65729D55740}" dt="2021-01-21T06:14:25.081" v="2535" actId="478"/>
          <ac:spMkLst>
            <pc:docMk/>
            <pc:sldMk cId="2153757871" sldId="936"/>
            <ac:spMk id="5" creationId="{0EFFC138-2845-4871-A568-34CE38EABC98}"/>
          </ac:spMkLst>
        </pc:spChg>
        <pc:spChg chg="del">
          <ac:chgData name="Roth, Dan" userId="18da4c67-dd89-43a7-9856-8592f867a23c" providerId="ADAL" clId="{B014DE47-0CBE-4BAE-9C08-E65729D55740}" dt="2021-01-21T06:14:18.916" v="2534" actId="478"/>
          <ac:spMkLst>
            <pc:docMk/>
            <pc:sldMk cId="2153757871" sldId="936"/>
            <ac:spMk id="6" creationId="{634C307F-8369-457A-BA07-D815F3D3C1B3}"/>
          </ac:spMkLst>
        </pc:spChg>
        <pc:spChg chg="del">
          <ac:chgData name="Roth, Dan" userId="18da4c67-dd89-43a7-9856-8592f867a23c" providerId="ADAL" clId="{B014DE47-0CBE-4BAE-9C08-E65729D55740}" dt="2021-01-21T06:14:18.916" v="2534" actId="478"/>
          <ac:spMkLst>
            <pc:docMk/>
            <pc:sldMk cId="2153757871" sldId="936"/>
            <ac:spMk id="7" creationId="{1A1695C7-EA23-4B17-BA37-4263F95BA966}"/>
          </ac:spMkLst>
        </pc:spChg>
        <pc:spChg chg="del">
          <ac:chgData name="Roth, Dan" userId="18da4c67-dd89-43a7-9856-8592f867a23c" providerId="ADAL" clId="{B014DE47-0CBE-4BAE-9C08-E65729D55740}" dt="2021-01-21T06:14:18.916" v="2534" actId="478"/>
          <ac:spMkLst>
            <pc:docMk/>
            <pc:sldMk cId="2153757871" sldId="936"/>
            <ac:spMk id="8" creationId="{2C8ACF19-1E59-4A65-BF5B-66A32497B4C4}"/>
          </ac:spMkLst>
        </pc:spChg>
        <pc:spChg chg="del">
          <ac:chgData name="Roth, Dan" userId="18da4c67-dd89-43a7-9856-8592f867a23c" providerId="ADAL" clId="{B014DE47-0CBE-4BAE-9C08-E65729D55740}" dt="2021-01-21T06:14:18.916" v="2534" actId="478"/>
          <ac:spMkLst>
            <pc:docMk/>
            <pc:sldMk cId="2153757871" sldId="936"/>
            <ac:spMk id="9" creationId="{1882657C-A419-45F0-8059-B9E130542CE6}"/>
          </ac:spMkLst>
        </pc:spChg>
        <pc:spChg chg="del">
          <ac:chgData name="Roth, Dan" userId="18da4c67-dd89-43a7-9856-8592f867a23c" providerId="ADAL" clId="{B014DE47-0CBE-4BAE-9C08-E65729D55740}" dt="2021-01-21T06:14:18.916" v="2534" actId="478"/>
          <ac:spMkLst>
            <pc:docMk/>
            <pc:sldMk cId="2153757871" sldId="936"/>
            <ac:spMk id="10" creationId="{40675455-EC03-41B0-A0BE-13BF1F10B25F}"/>
          </ac:spMkLst>
        </pc:spChg>
        <pc:spChg chg="del">
          <ac:chgData name="Roth, Dan" userId="18da4c67-dd89-43a7-9856-8592f867a23c" providerId="ADAL" clId="{B014DE47-0CBE-4BAE-9C08-E65729D55740}" dt="2021-01-21T06:14:18.916" v="2534" actId="478"/>
          <ac:spMkLst>
            <pc:docMk/>
            <pc:sldMk cId="2153757871" sldId="936"/>
            <ac:spMk id="11" creationId="{3E619F9C-976A-4CBD-9473-A5FBA2D5762C}"/>
          </ac:spMkLst>
        </pc:spChg>
      </pc:sldChg>
      <pc:sldChg chg="addSp modSp new mod">
        <pc:chgData name="Roth, Dan" userId="18da4c67-dd89-43a7-9856-8592f867a23c" providerId="ADAL" clId="{B014DE47-0CBE-4BAE-9C08-E65729D55740}" dt="2021-01-21T13:02:34.265" v="3337" actId="14100"/>
        <pc:sldMkLst>
          <pc:docMk/>
          <pc:sldMk cId="613217892" sldId="937"/>
        </pc:sldMkLst>
        <pc:spChg chg="mod">
          <ac:chgData name="Roth, Dan" userId="18da4c67-dd89-43a7-9856-8592f867a23c" providerId="ADAL" clId="{B014DE47-0CBE-4BAE-9C08-E65729D55740}" dt="2021-01-21T06:31:19.057" v="2897" actId="20577"/>
          <ac:spMkLst>
            <pc:docMk/>
            <pc:sldMk cId="613217892" sldId="937"/>
            <ac:spMk id="2" creationId="{B129B7DA-8389-4AA5-AAAD-EC845B2249F6}"/>
          </ac:spMkLst>
        </pc:spChg>
        <pc:spChg chg="add mod">
          <ac:chgData name="Roth, Dan" userId="18da4c67-dd89-43a7-9856-8592f867a23c" providerId="ADAL" clId="{B014DE47-0CBE-4BAE-9C08-E65729D55740}" dt="2021-01-21T13:02:34.265" v="3337" actId="14100"/>
          <ac:spMkLst>
            <pc:docMk/>
            <pc:sldMk cId="613217892" sldId="937"/>
            <ac:spMk id="7" creationId="{99456391-92D5-421A-982A-7B24202C5102}"/>
          </ac:spMkLst>
        </pc:spChg>
        <pc:picChg chg="add mod">
          <ac:chgData name="Roth, Dan" userId="18da4c67-dd89-43a7-9856-8592f867a23c" providerId="ADAL" clId="{B014DE47-0CBE-4BAE-9C08-E65729D55740}" dt="2021-01-21T06:36:10.463" v="3154" actId="12788"/>
          <ac:picMkLst>
            <pc:docMk/>
            <pc:sldMk cId="613217892" sldId="937"/>
            <ac:picMk id="6" creationId="{4A694876-2335-46C3-AE7A-8A830940AD46}"/>
          </ac:picMkLst>
        </pc:picChg>
      </pc:sldChg>
      <pc:sldChg chg="delSp modSp add mod delAnim">
        <pc:chgData name="Roth, Dan" userId="18da4c67-dd89-43a7-9856-8592f867a23c" providerId="ADAL" clId="{B014DE47-0CBE-4BAE-9C08-E65729D55740}" dt="2021-01-21T06:41:58.845" v="3170" actId="207"/>
        <pc:sldMkLst>
          <pc:docMk/>
          <pc:sldMk cId="3150315394" sldId="938"/>
        </pc:sldMkLst>
        <pc:spChg chg="mod">
          <ac:chgData name="Roth, Dan" userId="18da4c67-dd89-43a7-9856-8592f867a23c" providerId="ADAL" clId="{B014DE47-0CBE-4BAE-9C08-E65729D55740}" dt="2021-01-21T06:41:58.845" v="3170" actId="207"/>
          <ac:spMkLst>
            <pc:docMk/>
            <pc:sldMk cId="3150315394" sldId="938"/>
            <ac:spMk id="3" creationId="{E8D7B214-9053-4F8C-BDF9-38B79E6783B0}"/>
          </ac:spMkLst>
        </pc:spChg>
        <pc:spChg chg="mod">
          <ac:chgData name="Roth, Dan" userId="18da4c67-dd89-43a7-9856-8592f867a23c" providerId="ADAL" clId="{B014DE47-0CBE-4BAE-9C08-E65729D55740}" dt="2021-01-21T06:37:52.161" v="3159" actId="207"/>
          <ac:spMkLst>
            <pc:docMk/>
            <pc:sldMk cId="3150315394" sldId="938"/>
            <ac:spMk id="10" creationId="{ED396439-C021-496B-8774-59E93929FA54}"/>
          </ac:spMkLst>
        </pc:spChg>
        <pc:spChg chg="mod">
          <ac:chgData name="Roth, Dan" userId="18da4c67-dd89-43a7-9856-8592f867a23c" providerId="ADAL" clId="{B014DE47-0CBE-4BAE-9C08-E65729D55740}" dt="2021-01-21T06:37:48.230" v="3157" actId="207"/>
          <ac:spMkLst>
            <pc:docMk/>
            <pc:sldMk cId="3150315394" sldId="938"/>
            <ac:spMk id="11" creationId="{6DF65CEF-A9A0-479F-994F-AADE95C1E3A2}"/>
          </ac:spMkLst>
        </pc:spChg>
        <pc:spChg chg="mod">
          <ac:chgData name="Roth, Dan" userId="18da4c67-dd89-43a7-9856-8592f867a23c" providerId="ADAL" clId="{B014DE47-0CBE-4BAE-9C08-E65729D55740}" dt="2021-01-21T06:37:55.771" v="3161" actId="207"/>
          <ac:spMkLst>
            <pc:docMk/>
            <pc:sldMk cId="3150315394" sldId="938"/>
            <ac:spMk id="12" creationId="{158E99D8-1229-4B1A-B0C9-3C02C32A24E7}"/>
          </ac:spMkLst>
        </pc:spChg>
        <pc:spChg chg="del">
          <ac:chgData name="Roth, Dan" userId="18da4c67-dd89-43a7-9856-8592f867a23c" providerId="ADAL" clId="{B014DE47-0CBE-4BAE-9C08-E65729D55740}" dt="2021-01-21T06:37:59.546" v="3162" actId="478"/>
          <ac:spMkLst>
            <pc:docMk/>
            <pc:sldMk cId="3150315394" sldId="938"/>
            <ac:spMk id="15" creationId="{2F7CAB54-7071-45AF-AD47-140F005687C4}"/>
          </ac:spMkLst>
        </pc:spChg>
      </pc:sldChg>
      <pc:sldChg chg="modSp new mod">
        <pc:chgData name="Roth, Dan" userId="18da4c67-dd89-43a7-9856-8592f867a23c" providerId="ADAL" clId="{B014DE47-0CBE-4BAE-9C08-E65729D55740}" dt="2021-01-21T06:42:26.218" v="3174" actId="20577"/>
        <pc:sldMkLst>
          <pc:docMk/>
          <pc:sldMk cId="3724299442" sldId="939"/>
        </pc:sldMkLst>
        <pc:spChg chg="mod">
          <ac:chgData name="Roth, Dan" userId="18da4c67-dd89-43a7-9856-8592f867a23c" providerId="ADAL" clId="{B014DE47-0CBE-4BAE-9C08-E65729D55740}" dt="2021-01-21T06:42:26.218" v="3174" actId="20577"/>
          <ac:spMkLst>
            <pc:docMk/>
            <pc:sldMk cId="3724299442" sldId="939"/>
            <ac:spMk id="2" creationId="{42D919CA-759A-4C19-BAA2-9E67B702B623}"/>
          </ac:spMkLst>
        </pc:spChg>
      </pc:sldChg>
    </pc:docChg>
  </pc:docChgLst>
  <pc:docChgLst>
    <pc:chgData name="Roth, Dan" userId="18da4c67-dd89-43a7-9856-8592f867a23c" providerId="ADAL" clId="{4D8AAC24-D375-4605-AD91-7AC169E8A95D}"/>
    <pc:docChg chg="addSld delSld modSld modSection">
      <pc:chgData name="Roth, Dan" userId="18da4c67-dd89-43a7-9856-8592f867a23c" providerId="ADAL" clId="{4D8AAC24-D375-4605-AD91-7AC169E8A95D}" dt="2019-07-10T21:02:15.618" v="655" actId="2696"/>
      <pc:docMkLst>
        <pc:docMk/>
      </pc:docMkLst>
      <pc:sldChg chg="modSp modAnim">
        <pc:chgData name="Roth, Dan" userId="18da4c67-dd89-43a7-9856-8592f867a23c" providerId="ADAL" clId="{4D8AAC24-D375-4605-AD91-7AC169E8A95D}" dt="2019-07-10T20:53:15.424" v="635" actId="12788"/>
        <pc:sldMkLst>
          <pc:docMk/>
          <pc:sldMk cId="144345531" sldId="385"/>
        </pc:sldMkLst>
        <pc:spChg chg="mod ord">
          <ac:chgData name="Roth, Dan" userId="18da4c67-dd89-43a7-9856-8592f867a23c" providerId="ADAL" clId="{4D8AAC24-D375-4605-AD91-7AC169E8A95D}" dt="2019-07-10T20:53:15.424" v="635" actId="12788"/>
          <ac:spMkLst>
            <pc:docMk/>
            <pc:sldMk cId="144345531" sldId="385"/>
            <ac:spMk id="6" creationId="{00000000-0000-0000-0000-000000000000}"/>
          </ac:spMkLst>
        </pc:spChg>
        <pc:spChg chg="mod">
          <ac:chgData name="Roth, Dan" userId="18da4c67-dd89-43a7-9856-8592f867a23c" providerId="ADAL" clId="{4D8AAC24-D375-4605-AD91-7AC169E8A95D}" dt="2019-07-10T17:41:59.011" v="126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modSp">
        <pc:chgData name="Roth, Dan" userId="18da4c67-dd89-43a7-9856-8592f867a23c" providerId="ADAL" clId="{4D8AAC24-D375-4605-AD91-7AC169E8A95D}" dt="2019-07-10T18:05:24.765" v="551" actId="6549"/>
        <pc:sldMkLst>
          <pc:docMk/>
          <pc:sldMk cId="1760706673" sldId="461"/>
        </pc:sldMkLst>
        <pc:spChg chg="mod">
          <ac:chgData name="Roth, Dan" userId="18da4c67-dd89-43a7-9856-8592f867a23c" providerId="ADAL" clId="{4D8AAC24-D375-4605-AD91-7AC169E8A95D}" dt="2019-07-10T18:05:24.765" v="551" actId="6549"/>
          <ac:spMkLst>
            <pc:docMk/>
            <pc:sldMk cId="1760706673" sldId="461"/>
            <ac:spMk id="1319941" creationId="{00000000-0000-0000-0000-000000000000}"/>
          </ac:spMkLst>
        </pc:spChg>
      </pc:sldChg>
      <pc:sldChg chg="modSp">
        <pc:chgData name="Roth, Dan" userId="18da4c67-dd89-43a7-9856-8592f867a23c" providerId="ADAL" clId="{4D8AAC24-D375-4605-AD91-7AC169E8A95D}" dt="2019-07-10T20:57:09.342" v="653" actId="313"/>
        <pc:sldMkLst>
          <pc:docMk/>
          <pc:sldMk cId="3137020501" sldId="465"/>
        </pc:sldMkLst>
        <pc:spChg chg="mod">
          <ac:chgData name="Roth, Dan" userId="18da4c67-dd89-43a7-9856-8592f867a23c" providerId="ADAL" clId="{4D8AAC24-D375-4605-AD91-7AC169E8A95D}" dt="2019-07-10T20:57:09.342" v="653" actId="313"/>
          <ac:spMkLst>
            <pc:docMk/>
            <pc:sldMk cId="3137020501" sldId="465"/>
            <ac:spMk id="1319941" creationId="{00000000-0000-0000-0000-000000000000}"/>
          </ac:spMkLst>
        </pc:spChg>
      </pc:sldChg>
    </pc:docChg>
  </pc:docChgLst>
  <pc:docChgLst>
    <pc:chgData name="Roth, Dan" userId="18da4c67-dd89-43a7-9856-8592f867a23c" providerId="ADAL" clId="{4952CB0E-152C-4D97-9459-210BF6AE95DF}"/>
    <pc:docChg chg="modSld">
      <pc:chgData name="Roth, Dan" userId="18da4c67-dd89-43a7-9856-8592f867a23c" providerId="ADAL" clId="{4952CB0E-152C-4D97-9459-210BF6AE95DF}" dt="2019-12-23T21:38:11.162" v="1"/>
      <pc:docMkLst>
        <pc:docMk/>
      </pc:docMkLst>
      <pc:sldChg chg="addSp delSp modSp">
        <pc:chgData name="Roth, Dan" userId="18da4c67-dd89-43a7-9856-8592f867a23c" providerId="ADAL" clId="{4952CB0E-152C-4D97-9459-210BF6AE95DF}" dt="2019-12-23T21:38:11.162" v="1"/>
        <pc:sldMkLst>
          <pc:docMk/>
          <pc:sldMk cId="1760706673" sldId="461"/>
        </pc:sldMkLst>
        <pc:spChg chg="add del mod">
          <ac:chgData name="Roth, Dan" userId="18da4c67-dd89-43a7-9856-8592f867a23c" providerId="ADAL" clId="{4952CB0E-152C-4D97-9459-210BF6AE95DF}" dt="2019-12-23T21:38:11.162" v="1"/>
          <ac:spMkLst>
            <pc:docMk/>
            <pc:sldMk cId="1760706673" sldId="461"/>
            <ac:spMk id="2" creationId="{B5AFE40E-EA69-4C63-9E64-B3AA910A3FBD}"/>
          </ac:spMkLst>
        </pc:spChg>
        <pc:spChg chg="add del mod">
          <ac:chgData name="Roth, Dan" userId="18da4c67-dd89-43a7-9856-8592f867a23c" providerId="ADAL" clId="{4952CB0E-152C-4D97-9459-210BF6AE95DF}" dt="2019-12-23T21:38:11.162" v="1"/>
          <ac:spMkLst>
            <pc:docMk/>
            <pc:sldMk cId="1760706673" sldId="461"/>
            <ac:spMk id="4" creationId="{3882D2A5-7A05-462A-B81E-6838A7DF8CC7}"/>
          </ac:spMkLst>
        </pc:spChg>
        <pc:spChg chg="add del mod">
          <ac:chgData name="Roth, Dan" userId="18da4c67-dd89-43a7-9856-8592f867a23c" providerId="ADAL" clId="{4952CB0E-152C-4D97-9459-210BF6AE95DF}" dt="2019-12-23T21:38:11.162" v="1"/>
          <ac:spMkLst>
            <pc:docMk/>
            <pc:sldMk cId="1760706673" sldId="461"/>
            <ac:spMk id="5" creationId="{CFF27F67-B1AB-43A7-883C-9AEA59ABD187}"/>
          </ac:spMkLst>
        </pc:spChg>
      </pc:sldChg>
    </pc:docChg>
  </pc:docChgLst>
  <pc:docChgLst>
    <pc:chgData name="Roth, Dan" userId="18da4c67-dd89-43a7-9856-8592f867a23c" providerId="ADAL" clId="{A66880D5-B933-48D5-8B9D-FEB51B9FEC70}"/>
    <pc:docChg chg="undo custSel addSld delSld modSld modSection">
      <pc:chgData name="Roth, Dan" userId="18da4c67-dd89-43a7-9856-8592f867a23c" providerId="ADAL" clId="{A66880D5-B933-48D5-8B9D-FEB51B9FEC70}" dt="2019-09-05T04:29:02.781" v="1979"/>
      <pc:docMkLst>
        <pc:docMk/>
      </pc:docMkLst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360606454" sldId="274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430616853" sldId="292"/>
        </pc:sldMkLst>
      </pc:sldChg>
      <pc:sldChg chg="modSp add">
        <pc:chgData name="Roth, Dan" userId="18da4c67-dd89-43a7-9856-8592f867a23c" providerId="ADAL" clId="{A66880D5-B933-48D5-8B9D-FEB51B9FEC70}" dt="2019-09-05T03:18:57.312" v="830" actId="1076"/>
        <pc:sldMkLst>
          <pc:docMk/>
          <pc:sldMk cId="1864876688" sldId="300"/>
        </pc:sldMkLst>
        <pc:spChg chg="mod">
          <ac:chgData name="Roth, Dan" userId="18da4c67-dd89-43a7-9856-8592f867a23c" providerId="ADAL" clId="{A66880D5-B933-48D5-8B9D-FEB51B9FEC70}" dt="2019-09-05T03:18:57.312" v="830" actId="1076"/>
          <ac:spMkLst>
            <pc:docMk/>
            <pc:sldMk cId="1864876688" sldId="300"/>
            <ac:spMk id="3" creationId="{CC40C0A0-D213-7348-87D0-F30D1B22D0DC}"/>
          </ac:spMkLst>
        </pc:spChg>
        <pc:picChg chg="mod">
          <ac:chgData name="Roth, Dan" userId="18da4c67-dd89-43a7-9856-8592f867a23c" providerId="ADAL" clId="{A66880D5-B933-48D5-8B9D-FEB51B9FEC70}" dt="2019-09-05T03:18:18.366" v="828" actId="1076"/>
          <ac:picMkLst>
            <pc:docMk/>
            <pc:sldMk cId="1864876688" sldId="300"/>
            <ac:picMk id="6" creationId="{20E57DF6-A013-431A-89DA-E89C1972D51D}"/>
          </ac:picMkLst>
        </pc:picChg>
      </pc:sldChg>
      <pc:sldChg chg="modSp add">
        <pc:chgData name="Roth, Dan" userId="18da4c67-dd89-43a7-9856-8592f867a23c" providerId="ADAL" clId="{A66880D5-B933-48D5-8B9D-FEB51B9FEC70}" dt="2019-09-05T03:10:17.820" v="743" actId="6549"/>
        <pc:sldMkLst>
          <pc:docMk/>
          <pc:sldMk cId="2500174490" sldId="314"/>
        </pc:sldMkLst>
        <pc:spChg chg="mod">
          <ac:chgData name="Roth, Dan" userId="18da4c67-dd89-43a7-9856-8592f867a23c" providerId="ADAL" clId="{A66880D5-B933-48D5-8B9D-FEB51B9FEC70}" dt="2019-09-05T03:10:17.820" v="743" actId="6549"/>
          <ac:spMkLst>
            <pc:docMk/>
            <pc:sldMk cId="2500174490" sldId="314"/>
            <ac:spMk id="3" creationId="{00000000-0000-0000-0000-000000000000}"/>
          </ac:spMkLst>
        </pc:spChg>
      </pc:sldChg>
      <pc:sldChg chg="add modTransition">
        <pc:chgData name="Roth, Dan" userId="18da4c67-dd89-43a7-9856-8592f867a23c" providerId="ADAL" clId="{A66880D5-B933-48D5-8B9D-FEB51B9FEC70}" dt="2019-09-05T02:55:52.557" v="34"/>
        <pc:sldMkLst>
          <pc:docMk/>
          <pc:sldMk cId="167636902" sldId="318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500949399" sldId="33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221019648" sldId="339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347815858" sldId="340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459577840" sldId="341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74555560" sldId="343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726080870" sldId="345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325399000" sldId="346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368619073" sldId="347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797860608" sldId="352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423628306" sldId="35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16752005" sldId="355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72172464" sldId="356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2803244009" sldId="360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779807153" sldId="361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3796000754" sldId="371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018576260" sldId="378"/>
        </pc:sldMkLst>
      </pc:sldChg>
      <pc:sldChg chg="add modTransition">
        <pc:chgData name="Roth, Dan" userId="18da4c67-dd89-43a7-9856-8592f867a23c" providerId="ADAL" clId="{A66880D5-B933-48D5-8B9D-FEB51B9FEC70}" dt="2019-09-05T02:55:52.557" v="34"/>
        <pc:sldMkLst>
          <pc:docMk/>
          <pc:sldMk cId="449560469" sldId="379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3485106450" sldId="383"/>
        </pc:sldMkLst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4046710176" sldId="38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494378206" sldId="386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41568351" sldId="390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4158102270" sldId="391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616893576" sldId="393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2838900344" sldId="394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3384618488" sldId="395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026766937" sldId="396"/>
        </pc:sldMkLst>
      </pc:sldChg>
      <pc:sldChg chg="add">
        <pc:chgData name="Roth, Dan" userId="18da4c67-dd89-43a7-9856-8592f867a23c" providerId="ADAL" clId="{A66880D5-B933-48D5-8B9D-FEB51B9FEC70}" dt="2019-09-05T04:29:02.781" v="1979"/>
        <pc:sldMkLst>
          <pc:docMk/>
          <pc:sldMk cId="1979278610" sldId="397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267010939" sldId="409"/>
        </pc:sldMkLst>
      </pc:sldChg>
      <pc:sldChg chg="delSp modSp add modAnim">
        <pc:chgData name="Roth, Dan" userId="18da4c67-dd89-43a7-9856-8592f867a23c" providerId="ADAL" clId="{A66880D5-B933-48D5-8B9D-FEB51B9FEC70}" dt="2019-09-05T03:40:49.568" v="863"/>
        <pc:sldMkLst>
          <pc:docMk/>
          <pc:sldMk cId="670108003" sldId="411"/>
        </pc:sldMkLst>
        <pc:spChg chg="mod">
          <ac:chgData name="Roth, Dan" userId="18da4c67-dd89-43a7-9856-8592f867a23c" providerId="ADAL" clId="{A66880D5-B933-48D5-8B9D-FEB51B9FEC70}" dt="2019-09-05T03:39:31.983" v="856" actId="20577"/>
          <ac:spMkLst>
            <pc:docMk/>
            <pc:sldMk cId="670108003" sldId="411"/>
            <ac:spMk id="2" creationId="{00000000-0000-0000-0000-000000000000}"/>
          </ac:spMkLst>
        </pc:spChg>
        <pc:spChg chg="mod">
          <ac:chgData name="Roth, Dan" userId="18da4c67-dd89-43a7-9856-8592f867a23c" providerId="ADAL" clId="{A66880D5-B933-48D5-8B9D-FEB51B9FEC70}" dt="2019-09-05T03:40:07.711" v="862" actId="20577"/>
          <ac:spMkLst>
            <pc:docMk/>
            <pc:sldMk cId="670108003" sldId="411"/>
            <ac:spMk id="3" creationId="{00000000-0000-0000-0000-000000000000}"/>
          </ac:spMkLst>
        </pc:spChg>
        <pc:picChg chg="del">
          <ac:chgData name="Roth, Dan" userId="18da4c67-dd89-43a7-9856-8592f867a23c" providerId="ADAL" clId="{A66880D5-B933-48D5-8B9D-FEB51B9FEC70}" dt="2019-09-05T03:39:45.240" v="857" actId="478"/>
          <ac:picMkLst>
            <pc:docMk/>
            <pc:sldMk cId="670108003" sldId="411"/>
            <ac:picMk id="5" creationId="{4FCE788C-ED0D-C442-81B5-7AECDE5AB3B0}"/>
          </ac:picMkLst>
        </pc:pic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775606130" sldId="412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687283533" sldId="417"/>
        </pc:sldMkLst>
      </pc:sldChg>
      <pc:sldChg chg="delSp add modTransition">
        <pc:chgData name="Roth, Dan" userId="18da4c67-dd89-43a7-9856-8592f867a23c" providerId="ADAL" clId="{A66880D5-B933-48D5-8B9D-FEB51B9FEC70}" dt="2019-09-05T03:49:07.932" v="1174"/>
        <pc:sldMkLst>
          <pc:docMk/>
          <pc:sldMk cId="717656395" sldId="435"/>
        </pc:sldMkLst>
        <pc:picChg chg="del">
          <ac:chgData name="Roth, Dan" userId="18da4c67-dd89-43a7-9856-8592f867a23c" providerId="ADAL" clId="{A66880D5-B933-48D5-8B9D-FEB51B9FEC70}" dt="2019-09-05T03:46:30.032" v="1173" actId="478"/>
          <ac:picMkLst>
            <pc:docMk/>
            <pc:sldMk cId="717656395" sldId="435"/>
            <ac:picMk id="5" creationId="{82E75124-E66E-2248-A93C-DAF9DB6C6109}"/>
          </ac:picMkLst>
        </pc:pic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3550553797" sldId="436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4127122811" sldId="445"/>
        </pc:sldMkLst>
      </pc:sldChg>
      <pc:sldChg chg="modSp">
        <pc:chgData name="Roth, Dan" userId="18da4c67-dd89-43a7-9856-8592f867a23c" providerId="ADAL" clId="{A66880D5-B933-48D5-8B9D-FEB51B9FEC70}" dt="2019-09-05T02:51:11.767" v="14" actId="313"/>
        <pc:sldMkLst>
          <pc:docMk/>
          <pc:sldMk cId="1760706673" sldId="461"/>
        </pc:sldMkLst>
        <pc:spChg chg="mod">
          <ac:chgData name="Roth, Dan" userId="18da4c67-dd89-43a7-9856-8592f867a23c" providerId="ADAL" clId="{A66880D5-B933-48D5-8B9D-FEB51B9FEC70}" dt="2019-09-05T02:51:11.767" v="14" actId="313"/>
          <ac:spMkLst>
            <pc:docMk/>
            <pc:sldMk cId="1760706673" sldId="461"/>
            <ac:spMk id="1319941" creationId="{00000000-0000-0000-0000-000000000000}"/>
          </ac:spMkLst>
        </pc:spChg>
      </pc:sldChg>
      <pc:sldChg chg="del">
        <pc:chgData name="Roth, Dan" userId="18da4c67-dd89-43a7-9856-8592f867a23c" providerId="ADAL" clId="{A66880D5-B933-48D5-8B9D-FEB51B9FEC70}" dt="2019-09-05T02:53:44.182" v="33" actId="2696"/>
        <pc:sldMkLst>
          <pc:docMk/>
          <pc:sldMk cId="4082023979" sldId="462"/>
        </pc:sldMkLst>
      </pc:sldChg>
      <pc:sldChg chg="modSp">
        <pc:chgData name="Roth, Dan" userId="18da4c67-dd89-43a7-9856-8592f867a23c" providerId="ADAL" clId="{A66880D5-B933-48D5-8B9D-FEB51B9FEC70}" dt="2019-09-05T02:53:15.275" v="31" actId="20577"/>
        <pc:sldMkLst>
          <pc:docMk/>
          <pc:sldMk cId="3137020501" sldId="465"/>
        </pc:sldMkLst>
        <pc:spChg chg="mod">
          <ac:chgData name="Roth, Dan" userId="18da4c67-dd89-43a7-9856-8592f867a23c" providerId="ADAL" clId="{A66880D5-B933-48D5-8B9D-FEB51B9FEC70}" dt="2019-09-05T02:53:15.275" v="31" actId="20577"/>
          <ac:spMkLst>
            <pc:docMk/>
            <pc:sldMk cId="3137020501" sldId="465"/>
            <ac:spMk id="1319941" creationId="{00000000-0000-0000-0000-000000000000}"/>
          </ac:spMkLst>
        </pc:sp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362994155" sldId="473"/>
        </pc:sldMkLst>
      </pc:sldChg>
      <pc:sldChg chg="modSp add">
        <pc:chgData name="Roth, Dan" userId="18da4c67-dd89-43a7-9856-8592f867a23c" providerId="ADAL" clId="{A66880D5-B933-48D5-8B9D-FEB51B9FEC70}" dt="2019-09-05T04:21:16.938" v="1690" actId="6549"/>
        <pc:sldMkLst>
          <pc:docMk/>
          <pc:sldMk cId="1356934784" sldId="475"/>
        </pc:sldMkLst>
        <pc:spChg chg="mod">
          <ac:chgData name="Roth, Dan" userId="18da4c67-dd89-43a7-9856-8592f867a23c" providerId="ADAL" clId="{A66880D5-B933-48D5-8B9D-FEB51B9FEC70}" dt="2019-09-05T04:19:59.978" v="1555" actId="20577"/>
          <ac:spMkLst>
            <pc:docMk/>
            <pc:sldMk cId="1356934784" sldId="475"/>
            <ac:spMk id="2" creationId="{415DFDA3-7C2B-E84B-8FE6-AF07820C6050}"/>
          </ac:spMkLst>
        </pc:spChg>
        <pc:spChg chg="mod">
          <ac:chgData name="Roth, Dan" userId="18da4c67-dd89-43a7-9856-8592f867a23c" providerId="ADAL" clId="{A66880D5-B933-48D5-8B9D-FEB51B9FEC70}" dt="2019-09-05T04:21:16.938" v="1690" actId="6549"/>
          <ac:spMkLst>
            <pc:docMk/>
            <pc:sldMk cId="1356934784" sldId="475"/>
            <ac:spMk id="3" creationId="{92ACC228-B541-CB43-AC6F-2D47EAE9763D}"/>
          </ac:spMkLst>
        </pc:spChg>
      </pc:sldChg>
      <pc:sldChg chg="del">
        <pc:chgData name="Roth, Dan" userId="18da4c67-dd89-43a7-9856-8592f867a23c" providerId="ADAL" clId="{A66880D5-B933-48D5-8B9D-FEB51B9FEC70}" dt="2019-09-05T02:53:26.222" v="32" actId="2696"/>
        <pc:sldMkLst>
          <pc:docMk/>
          <pc:sldMk cId="434595745" sldId="477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488527215" sldId="489"/>
        </pc:sldMkLst>
      </pc:sldChg>
      <pc:sldChg chg="add del">
        <pc:chgData name="Roth, Dan" userId="18da4c67-dd89-43a7-9856-8592f867a23c" providerId="ADAL" clId="{A66880D5-B933-48D5-8B9D-FEB51B9FEC70}" dt="2019-09-05T03:41:55.436" v="864" actId="2696"/>
        <pc:sldMkLst>
          <pc:docMk/>
          <pc:sldMk cId="46925503" sldId="490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918145580" sldId="491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2308953365" sldId="492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710997985" sldId="493"/>
        </pc:sldMkLst>
      </pc:sldChg>
      <pc:sldChg chg="delSp modSp add delAnim modAnim">
        <pc:chgData name="Roth, Dan" userId="18da4c67-dd89-43a7-9856-8592f867a23c" providerId="ADAL" clId="{A66880D5-B933-48D5-8B9D-FEB51B9FEC70}" dt="2019-09-05T03:46:14.972" v="1172" actId="20577"/>
        <pc:sldMkLst>
          <pc:docMk/>
          <pc:sldMk cId="4252889292" sldId="494"/>
        </pc:sldMkLst>
        <pc:spChg chg="mod">
          <ac:chgData name="Roth, Dan" userId="18da4c67-dd89-43a7-9856-8592f867a23c" providerId="ADAL" clId="{A66880D5-B933-48D5-8B9D-FEB51B9FEC70}" dt="2019-09-05T03:46:14.972" v="1172" actId="20577"/>
          <ac:spMkLst>
            <pc:docMk/>
            <pc:sldMk cId="4252889292" sldId="494"/>
            <ac:spMk id="3" creationId="{F857896B-AC02-4E45-A132-A4C40A261238}"/>
          </ac:spMkLst>
        </pc:spChg>
        <pc:spChg chg="del mod">
          <ac:chgData name="Roth, Dan" userId="18da4c67-dd89-43a7-9856-8592f867a23c" providerId="ADAL" clId="{A66880D5-B933-48D5-8B9D-FEB51B9FEC70}" dt="2019-09-05T03:43:23.145" v="880" actId="478"/>
          <ac:spMkLst>
            <pc:docMk/>
            <pc:sldMk cId="4252889292" sldId="494"/>
            <ac:spMk id="4" creationId="{05965F77-0905-B44C-A6B1-F58828259224}"/>
          </ac:spMkLst>
        </pc:spChg>
        <pc:spChg chg="del">
          <ac:chgData name="Roth, Dan" userId="18da4c67-dd89-43a7-9856-8592f867a23c" providerId="ADAL" clId="{A66880D5-B933-48D5-8B9D-FEB51B9FEC70}" dt="2019-09-05T03:43:19.575" v="879" actId="478"/>
          <ac:spMkLst>
            <pc:docMk/>
            <pc:sldMk cId="4252889292" sldId="494"/>
            <ac:spMk id="5" creationId="{DD1CD75F-AA9E-D848-AE68-2B06B300EE6B}"/>
          </ac:spMkLst>
        </pc:spChg>
      </pc:sldChg>
      <pc:sldChg chg="modSp add modAnim">
        <pc:chgData name="Roth, Dan" userId="18da4c67-dd89-43a7-9856-8592f867a23c" providerId="ADAL" clId="{A66880D5-B933-48D5-8B9D-FEB51B9FEC70}" dt="2019-09-05T03:53:40.529" v="1189" actId="20577"/>
        <pc:sldMkLst>
          <pc:docMk/>
          <pc:sldMk cId="1350693798" sldId="498"/>
        </pc:sldMkLst>
        <pc:spChg chg="mod">
          <ac:chgData name="Roth, Dan" userId="18da4c67-dd89-43a7-9856-8592f867a23c" providerId="ADAL" clId="{A66880D5-B933-48D5-8B9D-FEB51B9FEC70}" dt="2019-09-05T03:53:40.529" v="1189" actId="20577"/>
          <ac:spMkLst>
            <pc:docMk/>
            <pc:sldMk cId="1350693798" sldId="498"/>
            <ac:spMk id="3" creationId="{39F6647E-D5E0-D24D-B947-1F8E878B38CD}"/>
          </ac:spMkLst>
        </pc:spChg>
      </pc:sldChg>
      <pc:sldChg chg="addSp delSp modSp add modAnim">
        <pc:chgData name="Roth, Dan" userId="18da4c67-dd89-43a7-9856-8592f867a23c" providerId="ADAL" clId="{A66880D5-B933-48D5-8B9D-FEB51B9FEC70}" dt="2019-09-05T03:37:14.928" v="854"/>
        <pc:sldMkLst>
          <pc:docMk/>
          <pc:sldMk cId="3954362624" sldId="500"/>
        </pc:sldMkLst>
        <pc:spChg chg="mod">
          <ac:chgData name="Roth, Dan" userId="18da4c67-dd89-43a7-9856-8592f867a23c" providerId="ADAL" clId="{A66880D5-B933-48D5-8B9D-FEB51B9FEC70}" dt="2019-09-05T03:35:27.533" v="844" actId="14100"/>
          <ac:spMkLst>
            <pc:docMk/>
            <pc:sldMk cId="3954362624" sldId="500"/>
            <ac:spMk id="3" creationId="{00000000-0000-0000-0000-000000000000}"/>
          </ac:spMkLst>
        </pc:spChg>
        <pc:spChg chg="add del mod">
          <ac:chgData name="Roth, Dan" userId="18da4c67-dd89-43a7-9856-8592f867a23c" providerId="ADAL" clId="{A66880D5-B933-48D5-8B9D-FEB51B9FEC70}" dt="2019-09-05T03:34:14.542" v="834"/>
          <ac:spMkLst>
            <pc:docMk/>
            <pc:sldMk cId="3954362624" sldId="500"/>
            <ac:spMk id="5" creationId="{7BD7DBDC-326F-4FEE-9A2F-4740F9FC9483}"/>
          </ac:spMkLst>
        </pc:spChg>
        <pc:spChg chg="del">
          <ac:chgData name="Roth, Dan" userId="18da4c67-dd89-43a7-9856-8592f867a23c" providerId="ADAL" clId="{A66880D5-B933-48D5-8B9D-FEB51B9FEC70}" dt="2019-09-05T03:34:26.457" v="835" actId="478"/>
          <ac:spMkLst>
            <pc:docMk/>
            <pc:sldMk cId="3954362624" sldId="500"/>
            <ac:spMk id="6" creationId="{0A509880-2AB9-D844-8DB8-44F58186D81D}"/>
          </ac:spMkLst>
        </pc:spChg>
        <pc:spChg chg="add del mod">
          <ac:chgData name="Roth, Dan" userId="18da4c67-dd89-43a7-9856-8592f867a23c" providerId="ADAL" clId="{A66880D5-B933-48D5-8B9D-FEB51B9FEC70}" dt="2019-09-05T03:34:14.542" v="834"/>
          <ac:spMkLst>
            <pc:docMk/>
            <pc:sldMk cId="3954362624" sldId="500"/>
            <ac:spMk id="7" creationId="{82C7533B-A043-4C27-8C35-9E64E961E40A}"/>
          </ac:spMkLst>
        </pc:spChg>
        <pc:spChg chg="add del mod">
          <ac:chgData name="Roth, Dan" userId="18da4c67-dd89-43a7-9856-8592f867a23c" providerId="ADAL" clId="{A66880D5-B933-48D5-8B9D-FEB51B9FEC70}" dt="2019-09-05T03:34:14.542" v="834"/>
          <ac:spMkLst>
            <pc:docMk/>
            <pc:sldMk cId="3954362624" sldId="500"/>
            <ac:spMk id="8" creationId="{51A0634B-BFF8-4C48-A6A4-4817B2F85D50}"/>
          </ac:spMkLst>
        </pc:spChg>
        <pc:spChg chg="add del mod">
          <ac:chgData name="Roth, Dan" userId="18da4c67-dd89-43a7-9856-8592f867a23c" providerId="ADAL" clId="{A66880D5-B933-48D5-8B9D-FEB51B9FEC70}" dt="2019-09-05T03:35:44.153" v="845" actId="478"/>
          <ac:spMkLst>
            <pc:docMk/>
            <pc:sldMk cId="3954362624" sldId="500"/>
            <ac:spMk id="9" creationId="{D7DFCAD3-749D-4611-8D86-F0030229CCB3}"/>
          </ac:spMkLst>
        </pc:spChg>
        <pc:spChg chg="add del">
          <ac:chgData name="Roth, Dan" userId="18da4c67-dd89-43a7-9856-8592f867a23c" providerId="ADAL" clId="{A66880D5-B933-48D5-8B9D-FEB51B9FEC70}" dt="2019-09-05T03:36:03.613" v="847"/>
          <ac:spMkLst>
            <pc:docMk/>
            <pc:sldMk cId="3954362624" sldId="500"/>
            <ac:spMk id="10" creationId="{4CC71845-D1DA-4603-9968-6FF6E24AA3F3}"/>
          </ac:spMkLst>
        </pc:spChg>
        <pc:spChg chg="add mod">
          <ac:chgData name="Roth, Dan" userId="18da4c67-dd89-43a7-9856-8592f867a23c" providerId="ADAL" clId="{A66880D5-B933-48D5-8B9D-FEB51B9FEC70}" dt="2019-09-05T03:36:46.076" v="853" actId="208"/>
          <ac:spMkLst>
            <pc:docMk/>
            <pc:sldMk cId="3954362624" sldId="500"/>
            <ac:spMk id="11" creationId="{97C8BF33-9911-42E5-AEDA-E4348014538C}"/>
          </ac:spMkLst>
        </pc:spChg>
      </pc:sldChg>
      <pc:sldChg chg="add">
        <pc:chgData name="Roth, Dan" userId="18da4c67-dd89-43a7-9856-8592f867a23c" providerId="ADAL" clId="{A66880D5-B933-48D5-8B9D-FEB51B9FEC70}" dt="2019-09-05T03:49:10.296" v="1175"/>
        <pc:sldMkLst>
          <pc:docMk/>
          <pc:sldMk cId="2444865843" sldId="513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630204986" sldId="518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2901648486" sldId="521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3968559342" sldId="523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3037264035" sldId="524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430538443" sldId="526"/>
        </pc:sldMkLst>
      </pc:sldChg>
      <pc:sldChg chg="add del">
        <pc:chgData name="Roth, Dan" userId="18da4c67-dd89-43a7-9856-8592f867a23c" providerId="ADAL" clId="{A66880D5-B933-48D5-8B9D-FEB51B9FEC70}" dt="2019-09-05T03:32:08.885" v="831" actId="2696"/>
        <pc:sldMkLst>
          <pc:docMk/>
          <pc:sldMk cId="2446707782" sldId="526"/>
        </pc:sldMkLst>
      </pc:sldChg>
      <pc:sldChg chg="add modTransition">
        <pc:chgData name="Roth, Dan" userId="18da4c67-dd89-43a7-9856-8592f867a23c" providerId="ADAL" clId="{A66880D5-B933-48D5-8B9D-FEB51B9FEC70}" dt="2019-09-05T04:00:28.316" v="1222"/>
        <pc:sldMkLst>
          <pc:docMk/>
          <pc:sldMk cId="3233783765" sldId="527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671886806" sldId="528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1992427872" sldId="529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642783092" sldId="534"/>
        </pc:sldMkLst>
      </pc:sldChg>
      <pc:sldChg chg="modSp add modTransition">
        <pc:chgData name="Roth, Dan" userId="18da4c67-dd89-43a7-9856-8592f867a23c" providerId="ADAL" clId="{A66880D5-B933-48D5-8B9D-FEB51B9FEC70}" dt="2019-09-05T04:00:45.488" v="1223"/>
        <pc:sldMkLst>
          <pc:docMk/>
          <pc:sldMk cId="2281340415" sldId="535"/>
        </pc:sldMkLst>
        <pc:spChg chg="mod">
          <ac:chgData name="Roth, Dan" userId="18da4c67-dd89-43a7-9856-8592f867a23c" providerId="ADAL" clId="{A66880D5-B933-48D5-8B9D-FEB51B9FEC70}" dt="2019-09-05T03:58:14.595" v="1219" actId="6549"/>
          <ac:spMkLst>
            <pc:docMk/>
            <pc:sldMk cId="2281340415" sldId="535"/>
            <ac:spMk id="2" creationId="{A827D5D2-8EE1-624D-8527-B58FD9853A37}"/>
          </ac:spMkLst>
        </pc:spChg>
      </pc:sldChg>
      <pc:sldChg chg="delSp modSp add delAnim">
        <pc:chgData name="Roth, Dan" userId="18da4c67-dd89-43a7-9856-8592f867a23c" providerId="ADAL" clId="{A66880D5-B933-48D5-8B9D-FEB51B9FEC70}" dt="2019-09-05T04:04:55.428" v="1261" actId="1076"/>
        <pc:sldMkLst>
          <pc:docMk/>
          <pc:sldMk cId="3782214912" sldId="537"/>
        </pc:sldMkLst>
        <pc:spChg chg="mod">
          <ac:chgData name="Roth, Dan" userId="18da4c67-dd89-43a7-9856-8592f867a23c" providerId="ADAL" clId="{A66880D5-B933-48D5-8B9D-FEB51B9FEC70}" dt="2019-09-05T04:03:49.463" v="1248" actId="408"/>
          <ac:spMkLst>
            <pc:docMk/>
            <pc:sldMk cId="3782214912" sldId="537"/>
            <ac:spMk id="5" creationId="{973BE7DD-6023-F648-A3C0-E10DA64A95D9}"/>
          </ac:spMkLst>
        </pc:spChg>
        <pc:spChg chg="mod">
          <ac:chgData name="Roth, Dan" userId="18da4c67-dd89-43a7-9856-8592f867a23c" providerId="ADAL" clId="{A66880D5-B933-48D5-8B9D-FEB51B9FEC70}" dt="2019-09-05T04:03:49.463" v="1248" actId="408"/>
          <ac:spMkLst>
            <pc:docMk/>
            <pc:sldMk cId="3782214912" sldId="537"/>
            <ac:spMk id="6" creationId="{A108B8C0-8538-5D45-82E9-4D4E0F8DB10E}"/>
          </ac:spMkLst>
        </pc:spChg>
        <pc:spChg chg="del mod">
          <ac:chgData name="Roth, Dan" userId="18da4c67-dd89-43a7-9856-8592f867a23c" providerId="ADAL" clId="{A66880D5-B933-48D5-8B9D-FEB51B9FEC70}" dt="2019-09-05T04:02:05.508" v="1238" actId="478"/>
          <ac:spMkLst>
            <pc:docMk/>
            <pc:sldMk cId="3782214912" sldId="537"/>
            <ac:spMk id="7" creationId="{BA56A381-ED43-3D40-97FC-F033F5CC78CD}"/>
          </ac:spMkLst>
        </pc:spChg>
        <pc:spChg chg="mod">
          <ac:chgData name="Roth, Dan" userId="18da4c67-dd89-43a7-9856-8592f867a23c" providerId="ADAL" clId="{A66880D5-B933-48D5-8B9D-FEB51B9FEC70}" dt="2019-09-05T04:04:55.428" v="1261" actId="1076"/>
          <ac:spMkLst>
            <pc:docMk/>
            <pc:sldMk cId="3782214912" sldId="537"/>
            <ac:spMk id="8" creationId="{085F9229-81E9-6D4C-BA3D-822895BD7BA9}"/>
          </ac:spMkLst>
        </pc:spChg>
        <pc:spChg chg="mod">
          <ac:chgData name="Roth, Dan" userId="18da4c67-dd89-43a7-9856-8592f867a23c" providerId="ADAL" clId="{A66880D5-B933-48D5-8B9D-FEB51B9FEC70}" dt="2019-09-05T04:04:46.194" v="1260" actId="1076"/>
          <ac:spMkLst>
            <pc:docMk/>
            <pc:sldMk cId="3782214912" sldId="537"/>
            <ac:spMk id="9" creationId="{7F728C6B-EB95-694E-A7F6-7D6DB34C1D8C}"/>
          </ac:spMkLst>
        </pc:spChg>
        <pc:spChg chg="mod">
          <ac:chgData name="Roth, Dan" userId="18da4c67-dd89-43a7-9856-8592f867a23c" providerId="ADAL" clId="{A66880D5-B933-48D5-8B9D-FEB51B9FEC70}" dt="2019-09-05T04:04:30.201" v="1259" actId="20577"/>
          <ac:spMkLst>
            <pc:docMk/>
            <pc:sldMk cId="3782214912" sldId="537"/>
            <ac:spMk id="10" creationId="{E64B8E9B-E74F-9B47-94C5-F1762851B7FF}"/>
          </ac:spMkLst>
        </pc:spChg>
        <pc:spChg chg="mod">
          <ac:chgData name="Roth, Dan" userId="18da4c67-dd89-43a7-9856-8592f867a23c" providerId="ADAL" clId="{A66880D5-B933-48D5-8B9D-FEB51B9FEC70}" dt="2019-09-05T04:03:49.463" v="1248" actId="408"/>
          <ac:spMkLst>
            <pc:docMk/>
            <pc:sldMk cId="3782214912" sldId="537"/>
            <ac:spMk id="11" creationId="{4BB8E83B-40EB-914F-AD37-65CB3958E787}"/>
          </ac:spMkLst>
        </pc:spChg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3762605856" sldId="538"/>
        </pc:sldMkLst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4014080421" sldId="549"/>
        </pc:sldMkLst>
      </pc:sldChg>
      <pc:sldChg chg="add">
        <pc:chgData name="Roth, Dan" userId="18da4c67-dd89-43a7-9856-8592f867a23c" providerId="ADAL" clId="{A66880D5-B933-48D5-8B9D-FEB51B9FEC70}" dt="2019-09-05T03:39:21.890" v="855"/>
        <pc:sldMkLst>
          <pc:docMk/>
          <pc:sldMk cId="3286857763" sldId="551"/>
        </pc:sldMkLst>
      </pc:sldChg>
      <pc:sldChg chg="add modTransition">
        <pc:chgData name="Roth, Dan" userId="18da4c67-dd89-43a7-9856-8592f867a23c" providerId="ADAL" clId="{A66880D5-B933-48D5-8B9D-FEB51B9FEC70}" dt="2019-09-05T03:59:54.451" v="1220"/>
        <pc:sldMkLst>
          <pc:docMk/>
          <pc:sldMk cId="2243893039" sldId="558"/>
        </pc:sldMkLst>
      </pc:sldChg>
      <pc:sldChg chg="add del">
        <pc:chgData name="Roth, Dan" userId="18da4c67-dd89-43a7-9856-8592f867a23c" providerId="ADAL" clId="{A66880D5-B933-48D5-8B9D-FEB51B9FEC70}" dt="2019-09-05T03:32:11.970" v="832" actId="2696"/>
        <pc:sldMkLst>
          <pc:docMk/>
          <pc:sldMk cId="2907467012" sldId="584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667125209" sldId="642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857519181" sldId="655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899866125" sldId="689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009337542" sldId="727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141181264" sldId="733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708295668" sldId="734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802542920" sldId="736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261399542" sldId="737"/>
        </pc:sldMkLst>
      </pc:sldChg>
      <pc:sldChg chg="modSp add">
        <pc:chgData name="Roth, Dan" userId="18da4c67-dd89-43a7-9856-8592f867a23c" providerId="ADAL" clId="{A66880D5-B933-48D5-8B9D-FEB51B9FEC70}" dt="2019-09-05T03:13:19.169" v="750" actId="20577"/>
        <pc:sldMkLst>
          <pc:docMk/>
          <pc:sldMk cId="3353770353" sldId="740"/>
        </pc:sldMkLst>
        <pc:spChg chg="mod">
          <ac:chgData name="Roth, Dan" userId="18da4c67-dd89-43a7-9856-8592f867a23c" providerId="ADAL" clId="{A66880D5-B933-48D5-8B9D-FEB51B9FEC70}" dt="2019-09-05T03:13:19.169" v="750" actId="20577"/>
          <ac:spMkLst>
            <pc:docMk/>
            <pc:sldMk cId="3353770353" sldId="740"/>
            <ac:spMk id="11" creationId="{060EBD42-521A-451D-9BCB-E0896DCBBAE0}"/>
          </ac:spMkLst>
        </pc:sp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4139702889" sldId="741"/>
        </pc:sldMkLst>
      </pc:sldChg>
      <pc:sldChg chg="modSp add">
        <pc:chgData name="Roth, Dan" userId="18da4c67-dd89-43a7-9856-8592f867a23c" providerId="ADAL" clId="{A66880D5-B933-48D5-8B9D-FEB51B9FEC70}" dt="2019-09-05T03:00:30.124" v="149" actId="20577"/>
        <pc:sldMkLst>
          <pc:docMk/>
          <pc:sldMk cId="4166133120" sldId="742"/>
        </pc:sldMkLst>
        <pc:spChg chg="mod">
          <ac:chgData name="Roth, Dan" userId="18da4c67-dd89-43a7-9856-8592f867a23c" providerId="ADAL" clId="{A66880D5-B933-48D5-8B9D-FEB51B9FEC70}" dt="2019-09-05T03:00:30.124" v="149" actId="20577"/>
          <ac:spMkLst>
            <pc:docMk/>
            <pc:sldMk cId="4166133120" sldId="742"/>
            <ac:spMk id="10" creationId="{38CC827D-3AF8-493F-A081-5D5CAC2387A1}"/>
          </ac:spMkLst>
        </pc:spChg>
        <pc:picChg chg="mod">
          <ac:chgData name="Roth, Dan" userId="18da4c67-dd89-43a7-9856-8592f867a23c" providerId="ADAL" clId="{A66880D5-B933-48D5-8B9D-FEB51B9FEC70}" dt="2019-09-05T02:59:31.770" v="58" actId="1076"/>
          <ac:picMkLst>
            <pc:docMk/>
            <pc:sldMk cId="4166133120" sldId="742"/>
            <ac:picMk id="1026" creationId="{7AAD2DF3-0144-4553-82F6-315E1E8BDAC2}"/>
          </ac:picMkLst>
        </pc:picChg>
      </pc:sldChg>
      <pc:sldChg chg="modSp add">
        <pc:chgData name="Roth, Dan" userId="18da4c67-dd89-43a7-9856-8592f867a23c" providerId="ADAL" clId="{A66880D5-B933-48D5-8B9D-FEB51B9FEC70}" dt="2019-09-05T03:05:48.783" v="408" actId="20577"/>
        <pc:sldMkLst>
          <pc:docMk/>
          <pc:sldMk cId="4062202761" sldId="743"/>
        </pc:sldMkLst>
        <pc:spChg chg="mod">
          <ac:chgData name="Roth, Dan" userId="18da4c67-dd89-43a7-9856-8592f867a23c" providerId="ADAL" clId="{A66880D5-B933-48D5-8B9D-FEB51B9FEC70}" dt="2019-09-05T03:05:48.783" v="408" actId="20577"/>
          <ac:spMkLst>
            <pc:docMk/>
            <pc:sldMk cId="4062202761" sldId="743"/>
            <ac:spMk id="3" creationId="{D68FEAB9-3655-468D-8505-76286C451343}"/>
          </ac:spMkLst>
        </pc:spChg>
      </pc:sldChg>
      <pc:sldChg chg="modSp add">
        <pc:chgData name="Roth, Dan" userId="18da4c67-dd89-43a7-9856-8592f867a23c" providerId="ADAL" clId="{A66880D5-B933-48D5-8B9D-FEB51B9FEC70}" dt="2019-09-05T03:08:15.399" v="641" actId="20577"/>
        <pc:sldMkLst>
          <pc:docMk/>
          <pc:sldMk cId="3559640200" sldId="744"/>
        </pc:sldMkLst>
        <pc:spChg chg="mod">
          <ac:chgData name="Roth, Dan" userId="18da4c67-dd89-43a7-9856-8592f867a23c" providerId="ADAL" clId="{A66880D5-B933-48D5-8B9D-FEB51B9FEC70}" dt="2019-09-05T03:08:15.399" v="641" actId="20577"/>
          <ac:spMkLst>
            <pc:docMk/>
            <pc:sldMk cId="3559640200" sldId="744"/>
            <ac:spMk id="3" creationId="{D68FEAB9-3655-468D-8505-76286C451343}"/>
          </ac:spMkLst>
        </pc:spChg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3036184110" sldId="745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700961538" sldId="746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635352069" sldId="747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803877513" sldId="748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042910950" sldId="749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1774645726" sldId="750"/>
        </pc:sldMkLst>
      </pc:sldChg>
      <pc:sldChg chg="add">
        <pc:chgData name="Roth, Dan" userId="18da4c67-dd89-43a7-9856-8592f867a23c" providerId="ADAL" clId="{A66880D5-B933-48D5-8B9D-FEB51B9FEC70}" dt="2019-09-05T02:55:52.557" v="34"/>
        <pc:sldMkLst>
          <pc:docMk/>
          <pc:sldMk cId="2975262429" sldId="751"/>
        </pc:sldMkLst>
      </pc:sldChg>
      <pc:sldChg chg="modSp add">
        <pc:chgData name="Roth, Dan" userId="18da4c67-dd89-43a7-9856-8592f867a23c" providerId="ADAL" clId="{A66880D5-B933-48D5-8B9D-FEB51B9FEC70}" dt="2019-09-05T02:56:36.907" v="56" actId="403"/>
        <pc:sldMkLst>
          <pc:docMk/>
          <pc:sldMk cId="1937575879" sldId="752"/>
        </pc:sldMkLst>
        <pc:spChg chg="mod">
          <ac:chgData name="Roth, Dan" userId="18da4c67-dd89-43a7-9856-8592f867a23c" providerId="ADAL" clId="{A66880D5-B933-48D5-8B9D-FEB51B9FEC70}" dt="2019-09-05T02:56:36.907" v="56" actId="403"/>
          <ac:spMkLst>
            <pc:docMk/>
            <pc:sldMk cId="1937575879" sldId="752"/>
            <ac:spMk id="3" creationId="{C008B3D5-0920-4BE7-9794-B35A791C011D}"/>
          </ac:spMkLst>
        </pc:spChg>
      </pc:sldChg>
      <pc:sldChg chg="add">
        <pc:chgData name="Roth, Dan" userId="18da4c67-dd89-43a7-9856-8592f867a23c" providerId="ADAL" clId="{A66880D5-B933-48D5-8B9D-FEB51B9FEC70}" dt="2019-09-05T03:53:11.666" v="1176"/>
        <pc:sldMkLst>
          <pc:docMk/>
          <pc:sldMk cId="966765844" sldId="753"/>
        </pc:sldMkLst>
      </pc:sldChg>
      <pc:sldChg chg="add">
        <pc:chgData name="Roth, Dan" userId="18da4c67-dd89-43a7-9856-8592f867a23c" providerId="ADAL" clId="{A66880D5-B933-48D5-8B9D-FEB51B9FEC70}" dt="2019-09-05T04:06:24.934" v="1262"/>
        <pc:sldMkLst>
          <pc:docMk/>
          <pc:sldMk cId="1956008609" sldId="754"/>
        </pc:sldMkLst>
      </pc:sldChg>
      <pc:sldChg chg="modSp add">
        <pc:chgData name="Roth, Dan" userId="18da4c67-dd89-43a7-9856-8592f867a23c" providerId="ADAL" clId="{A66880D5-B933-48D5-8B9D-FEB51B9FEC70}" dt="2019-09-05T04:08:05.961" v="1266" actId="20577"/>
        <pc:sldMkLst>
          <pc:docMk/>
          <pc:sldMk cId="193968335" sldId="755"/>
        </pc:sldMkLst>
        <pc:spChg chg="mod">
          <ac:chgData name="Roth, Dan" userId="18da4c67-dd89-43a7-9856-8592f867a23c" providerId="ADAL" clId="{A66880D5-B933-48D5-8B9D-FEB51B9FEC70}" dt="2019-09-05T04:08:05.961" v="1266" actId="20577"/>
          <ac:spMkLst>
            <pc:docMk/>
            <pc:sldMk cId="193968335" sldId="755"/>
            <ac:spMk id="3" creationId="{5B10080D-751E-4D3A-AA9A-0A4F20CE4041}"/>
          </ac:spMkLst>
        </pc:spChg>
      </pc:sldChg>
      <pc:sldChg chg="modSp add">
        <pc:chgData name="Roth, Dan" userId="18da4c67-dd89-43a7-9856-8592f867a23c" providerId="ADAL" clId="{A66880D5-B933-48D5-8B9D-FEB51B9FEC70}" dt="2019-09-05T04:19:53.119" v="1551" actId="20577"/>
        <pc:sldMkLst>
          <pc:docMk/>
          <pc:sldMk cId="2027422691" sldId="756"/>
        </pc:sldMkLst>
        <pc:spChg chg="mod">
          <ac:chgData name="Roth, Dan" userId="18da4c67-dd89-43a7-9856-8592f867a23c" providerId="ADAL" clId="{A66880D5-B933-48D5-8B9D-FEB51B9FEC70}" dt="2019-09-05T04:19:53.119" v="1551" actId="20577"/>
          <ac:spMkLst>
            <pc:docMk/>
            <pc:sldMk cId="2027422691" sldId="756"/>
            <ac:spMk id="2" creationId="{A59E52F3-208A-EB46-A395-95E275A3CB2D}"/>
          </ac:spMkLst>
        </pc:spChg>
        <pc:spChg chg="mod">
          <ac:chgData name="Roth, Dan" userId="18da4c67-dd89-43a7-9856-8592f867a23c" providerId="ADAL" clId="{A66880D5-B933-48D5-8B9D-FEB51B9FEC70}" dt="2019-09-05T04:19:20.646" v="1547" actId="6549"/>
          <ac:spMkLst>
            <pc:docMk/>
            <pc:sldMk cId="2027422691" sldId="756"/>
            <ac:spMk id="3" creationId="{69BFB2A1-4BB6-3340-A0E0-87E59CAD7194}"/>
          </ac:spMkLst>
        </pc:spChg>
      </pc:sldChg>
      <pc:sldChg chg="addSp delSp modSp add modAnim">
        <pc:chgData name="Roth, Dan" userId="18da4c67-dd89-43a7-9856-8592f867a23c" providerId="ADAL" clId="{A66880D5-B933-48D5-8B9D-FEB51B9FEC70}" dt="2019-09-05T04:17:44.919" v="1475" actId="113"/>
        <pc:sldMkLst>
          <pc:docMk/>
          <pc:sldMk cId="1736564037" sldId="757"/>
        </pc:sldMkLst>
        <pc:spChg chg="add del mod">
          <ac:chgData name="Roth, Dan" userId="18da4c67-dd89-43a7-9856-8592f867a23c" providerId="ADAL" clId="{A66880D5-B933-48D5-8B9D-FEB51B9FEC70}" dt="2019-09-05T04:15:37.643" v="1307"/>
          <ac:spMkLst>
            <pc:docMk/>
            <pc:sldMk cId="1736564037" sldId="757"/>
            <ac:spMk id="7" creationId="{92358841-E84C-4671-B8B6-43DA5D3B7EDD}"/>
          </ac:spMkLst>
        </pc:spChg>
        <pc:spChg chg="add mod">
          <ac:chgData name="Roth, Dan" userId="18da4c67-dd89-43a7-9856-8592f867a23c" providerId="ADAL" clId="{A66880D5-B933-48D5-8B9D-FEB51B9FEC70}" dt="2019-09-05T04:17:44.919" v="1475" actId="113"/>
          <ac:spMkLst>
            <pc:docMk/>
            <pc:sldMk cId="1736564037" sldId="757"/>
            <ac:spMk id="8" creationId="{4C6D4D00-ADC2-48AF-8BF9-42D18FCABE6E}"/>
          </ac:spMkLst>
        </pc:spChg>
        <pc:graphicFrameChg chg="del mod modGraphic">
          <ac:chgData name="Roth, Dan" userId="18da4c67-dd89-43a7-9856-8592f867a23c" providerId="ADAL" clId="{A66880D5-B933-48D5-8B9D-FEB51B9FEC70}" dt="2019-09-05T04:15:32.718" v="1306" actId="478"/>
          <ac:graphicFrameMkLst>
            <pc:docMk/>
            <pc:sldMk cId="1736564037" sldId="757"/>
            <ac:graphicFrameMk id="5" creationId="{40BEF940-EA71-9944-AE14-8E0F2AF370E4}"/>
          </ac:graphicFrameMkLst>
        </pc:graphicFrameChg>
        <pc:graphicFrameChg chg="add modGraphic">
          <ac:chgData name="Roth, Dan" userId="18da4c67-dd89-43a7-9856-8592f867a23c" providerId="ADAL" clId="{A66880D5-B933-48D5-8B9D-FEB51B9FEC70}" dt="2019-09-05T04:15:13.262" v="1305" actId="207"/>
          <ac:graphicFrameMkLst>
            <pc:docMk/>
            <pc:sldMk cId="1736564037" sldId="757"/>
            <ac:graphicFrameMk id="6" creationId="{B255FD06-36D5-4A39-8FA8-4E334B311021}"/>
          </ac:graphicFrameMkLst>
        </pc:graphicFrameChg>
      </pc:sldChg>
      <pc:sldChg chg="add del">
        <pc:chgData name="Roth, Dan" userId="18da4c67-dd89-43a7-9856-8592f867a23c" providerId="ADAL" clId="{A66880D5-B933-48D5-8B9D-FEB51B9FEC70}" dt="2019-09-05T04:12:49.333" v="1269"/>
        <pc:sldMkLst>
          <pc:docMk/>
          <pc:sldMk cId="213783091" sldId="758"/>
        </pc:sldMkLst>
      </pc:sldChg>
      <pc:sldChg chg="modSp add">
        <pc:chgData name="Roth, Dan" userId="18da4c67-dd89-43a7-9856-8592f867a23c" providerId="ADAL" clId="{A66880D5-B933-48D5-8B9D-FEB51B9FEC70}" dt="2019-09-05T04:24:18.600" v="1975" actId="20577"/>
        <pc:sldMkLst>
          <pc:docMk/>
          <pc:sldMk cId="2499884763" sldId="758"/>
        </pc:sldMkLst>
        <pc:spChg chg="mod">
          <ac:chgData name="Roth, Dan" userId="18da4c67-dd89-43a7-9856-8592f867a23c" providerId="ADAL" clId="{A66880D5-B933-48D5-8B9D-FEB51B9FEC70}" dt="2019-09-05T04:22:09.285" v="1704" actId="20577"/>
          <ac:spMkLst>
            <pc:docMk/>
            <pc:sldMk cId="2499884763" sldId="758"/>
            <ac:spMk id="2" creationId="{37E6C248-4AD1-46A8-8CBA-4DABF8DA5EA5}"/>
          </ac:spMkLst>
        </pc:spChg>
        <pc:spChg chg="mod">
          <ac:chgData name="Roth, Dan" userId="18da4c67-dd89-43a7-9856-8592f867a23c" providerId="ADAL" clId="{A66880D5-B933-48D5-8B9D-FEB51B9FEC70}" dt="2019-09-05T04:24:18.600" v="1975" actId="20577"/>
          <ac:spMkLst>
            <pc:docMk/>
            <pc:sldMk cId="2499884763" sldId="758"/>
            <ac:spMk id="3" creationId="{E781B53D-E88D-4CF3-91EB-F9E537B39E9E}"/>
          </ac:spMkLst>
        </pc:spChg>
      </pc:sldChg>
      <pc:sldChg chg="add del">
        <pc:chgData name="Roth, Dan" userId="18da4c67-dd89-43a7-9856-8592f867a23c" providerId="ADAL" clId="{A66880D5-B933-48D5-8B9D-FEB51B9FEC70}" dt="2019-09-05T04:12:49.333" v="1269"/>
        <pc:sldMkLst>
          <pc:docMk/>
          <pc:sldMk cId="2406658085" sldId="759"/>
        </pc:sldMkLst>
      </pc:sldChg>
      <pc:sldChg chg="modSp add">
        <pc:chgData name="Roth, Dan" userId="18da4c67-dd89-43a7-9856-8592f867a23c" providerId="ADAL" clId="{A66880D5-B933-48D5-8B9D-FEB51B9FEC70}" dt="2019-09-05T04:27:12.784" v="1978" actId="20577"/>
        <pc:sldMkLst>
          <pc:docMk/>
          <pc:sldMk cId="3310151890" sldId="759"/>
        </pc:sldMkLst>
        <pc:spChg chg="mod">
          <ac:chgData name="Roth, Dan" userId="18da4c67-dd89-43a7-9856-8592f867a23c" providerId="ADAL" clId="{A66880D5-B933-48D5-8B9D-FEB51B9FEC70}" dt="2019-09-05T04:27:12.784" v="1978" actId="20577"/>
          <ac:spMkLst>
            <pc:docMk/>
            <pc:sldMk cId="3310151890" sldId="759"/>
            <ac:spMk id="3" creationId="{5B10080D-751E-4D3A-AA9A-0A4F20CE4041}"/>
          </ac:spMkLst>
        </pc:spChg>
      </pc:sldChg>
      <pc:sldChg chg="add del">
        <pc:chgData name="Roth, Dan" userId="18da4c67-dd89-43a7-9856-8592f867a23c" providerId="ADAL" clId="{A66880D5-B933-48D5-8B9D-FEB51B9FEC70}" dt="2019-09-05T04:12:49.333" v="1269"/>
        <pc:sldMkLst>
          <pc:docMk/>
          <pc:sldMk cId="1708535658" sldId="760"/>
        </pc:sldMkLst>
      </pc:sldChg>
    </pc:docChg>
  </pc:docChgLst>
  <pc:docChgLst>
    <pc:chgData name="Dan Roth" userId="18da4c67-dd89-43a7-9856-8592f867a23c" providerId="ADAL" clId="{A66880D5-B933-48D5-8B9D-FEB51B9FEC70}"/>
    <pc:docChg chg="addSld modSld sldOrd">
      <pc:chgData name="Dan Roth" userId="18da4c67-dd89-43a7-9856-8592f867a23c" providerId="ADAL" clId="{A66880D5-B933-48D5-8B9D-FEB51B9FEC70}" dt="2019-09-05T14:51:27.343" v="643" actId="12788"/>
      <pc:docMkLst>
        <pc:docMk/>
      </pc:docMkLst>
      <pc:sldChg chg="modSp">
        <pc:chgData name="Dan Roth" userId="18da4c67-dd89-43a7-9856-8592f867a23c" providerId="ADAL" clId="{A66880D5-B933-48D5-8B9D-FEB51B9FEC70}" dt="2019-09-05T13:51:02.023" v="228" actId="1076"/>
        <pc:sldMkLst>
          <pc:docMk/>
          <pc:sldMk cId="167636902" sldId="318"/>
        </pc:sldMkLst>
        <pc:spChg chg="mod">
          <ac:chgData name="Dan Roth" userId="18da4c67-dd89-43a7-9856-8592f867a23c" providerId="ADAL" clId="{A66880D5-B933-48D5-8B9D-FEB51B9FEC70}" dt="2019-09-05T13:51:02.023" v="228" actId="1076"/>
          <ac:spMkLst>
            <pc:docMk/>
            <pc:sldMk cId="167636902" sldId="318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A66880D5-B933-48D5-8B9D-FEB51B9FEC70}" dt="2019-09-05T12:26:17.649" v="2" actId="207"/>
        <pc:sldMkLst>
          <pc:docMk/>
          <pc:sldMk cId="144345531" sldId="385"/>
        </pc:sldMkLst>
        <pc:spChg chg="mod">
          <ac:chgData name="Dan Roth" userId="18da4c67-dd89-43a7-9856-8592f867a23c" providerId="ADAL" clId="{A66880D5-B933-48D5-8B9D-FEB51B9FEC70}" dt="2019-09-05T12:26:17.649" v="2" actId="207"/>
          <ac:spMkLst>
            <pc:docMk/>
            <pc:sldMk cId="144345531" sldId="385"/>
            <ac:spMk id="6" creationId="{00000000-0000-0000-0000-000000000000}"/>
          </ac:spMkLst>
        </pc:spChg>
      </pc:sldChg>
      <pc:sldChg chg="modSp">
        <pc:chgData name="Dan Roth" userId="18da4c67-dd89-43a7-9856-8592f867a23c" providerId="ADAL" clId="{A66880D5-B933-48D5-8B9D-FEB51B9FEC70}" dt="2019-09-05T13:37:21.208" v="185" actId="20577"/>
        <pc:sldMkLst>
          <pc:docMk/>
          <pc:sldMk cId="1564109" sldId="460"/>
        </pc:sldMkLst>
        <pc:spChg chg="mod">
          <ac:chgData name="Dan Roth" userId="18da4c67-dd89-43a7-9856-8592f867a23c" providerId="ADAL" clId="{A66880D5-B933-48D5-8B9D-FEB51B9FEC70}" dt="2019-09-05T13:37:21.208" v="185" actId="20577"/>
          <ac:spMkLst>
            <pc:docMk/>
            <pc:sldMk cId="1564109" sldId="460"/>
            <ac:spMk id="6" creationId="{00000000-0000-0000-0000-000000000000}"/>
          </ac:spMkLst>
        </pc:spChg>
      </pc:sldChg>
      <pc:sldChg chg="modSp">
        <pc:chgData name="Dan Roth" userId="18da4c67-dd89-43a7-9856-8592f867a23c" providerId="ADAL" clId="{A66880D5-B933-48D5-8B9D-FEB51B9FEC70}" dt="2019-09-05T13:42:06.259" v="200" actId="20577"/>
        <pc:sldMkLst>
          <pc:docMk/>
          <pc:sldMk cId="3137020501" sldId="465"/>
        </pc:sldMkLst>
        <pc:spChg chg="mod">
          <ac:chgData name="Dan Roth" userId="18da4c67-dd89-43a7-9856-8592f867a23c" providerId="ADAL" clId="{A66880D5-B933-48D5-8B9D-FEB51B9FEC70}" dt="2019-09-05T13:42:06.259" v="200" actId="20577"/>
          <ac:spMkLst>
            <pc:docMk/>
            <pc:sldMk cId="3137020501" sldId="465"/>
            <ac:spMk id="1319941" creationId="{00000000-0000-0000-0000-000000000000}"/>
          </ac:spMkLst>
        </pc:spChg>
      </pc:sldChg>
      <pc:sldChg chg="modSp add ord modAnim">
        <pc:chgData name="Dan Roth" userId="18da4c67-dd89-43a7-9856-8592f867a23c" providerId="ADAL" clId="{A66880D5-B933-48D5-8B9D-FEB51B9FEC70}" dt="2019-09-05T12:52:09.172" v="184" actId="6549"/>
        <pc:sldMkLst>
          <pc:docMk/>
          <pc:sldMk cId="2671081574" sldId="478"/>
        </pc:sldMkLst>
        <pc:spChg chg="mod">
          <ac:chgData name="Dan Roth" userId="18da4c67-dd89-43a7-9856-8592f867a23c" providerId="ADAL" clId="{A66880D5-B933-48D5-8B9D-FEB51B9FEC70}" dt="2019-09-05T12:52:09.172" v="184" actId="6549"/>
          <ac:spMkLst>
            <pc:docMk/>
            <pc:sldMk cId="2671081574" sldId="478"/>
            <ac:spMk id="3" creationId="{8E6C3241-1B0B-4683-9246-6AED77715A19}"/>
          </ac:spMkLst>
        </pc:spChg>
        <pc:graphicFrameChg chg="mod">
          <ac:chgData name="Dan Roth" userId="18da4c67-dd89-43a7-9856-8592f867a23c" providerId="ADAL" clId="{A66880D5-B933-48D5-8B9D-FEB51B9FEC70}" dt="2019-09-05T12:47:20.575" v="6" actId="20578"/>
          <ac:graphicFrameMkLst>
            <pc:docMk/>
            <pc:sldMk cId="2671081574" sldId="478"/>
            <ac:graphicFrameMk id="6" creationId="{AFA7791E-4D17-4C17-8A31-EB80CADAFC3D}"/>
          </ac:graphicFrameMkLst>
        </pc:graphicFrameChg>
      </pc:sldChg>
      <pc:sldChg chg="addSp delSp modSp modAnim">
        <pc:chgData name="Dan Roth" userId="18da4c67-dd89-43a7-9856-8592f867a23c" providerId="ADAL" clId="{A66880D5-B933-48D5-8B9D-FEB51B9FEC70}" dt="2019-09-05T14:02:05.731" v="269"/>
        <pc:sldMkLst>
          <pc:docMk/>
          <pc:sldMk cId="3954362624" sldId="500"/>
        </pc:sldMkLst>
        <pc:spChg chg="mod">
          <ac:chgData name="Dan Roth" userId="18da4c67-dd89-43a7-9856-8592f867a23c" providerId="ADAL" clId="{A66880D5-B933-48D5-8B9D-FEB51B9FEC70}" dt="2019-09-05T13:58:26.562" v="265" actId="1036"/>
          <ac:spMkLst>
            <pc:docMk/>
            <pc:sldMk cId="3954362624" sldId="500"/>
            <ac:spMk id="3" creationId="{00000000-0000-0000-0000-000000000000}"/>
          </ac:spMkLst>
        </pc:spChg>
        <pc:spChg chg="add del">
          <ac:chgData name="Dan Roth" userId="18da4c67-dd89-43a7-9856-8592f867a23c" providerId="ADAL" clId="{A66880D5-B933-48D5-8B9D-FEB51B9FEC70}" dt="2019-09-05T13:57:27.028" v="232"/>
          <ac:spMkLst>
            <pc:docMk/>
            <pc:sldMk cId="3954362624" sldId="500"/>
            <ac:spMk id="5" creationId="{052339D1-392D-4061-8C0A-F2FBB642D40E}"/>
          </ac:spMkLst>
        </pc:spChg>
        <pc:spChg chg="add">
          <ac:chgData name="Dan Roth" userId="18da4c67-dd89-43a7-9856-8592f867a23c" providerId="ADAL" clId="{A66880D5-B933-48D5-8B9D-FEB51B9FEC70}" dt="2019-09-05T13:57:27.047" v="233"/>
          <ac:spMkLst>
            <pc:docMk/>
            <pc:sldMk cId="3954362624" sldId="500"/>
            <ac:spMk id="6" creationId="{2BF19E21-A936-4250-9C5E-EB775C20A711}"/>
          </ac:spMkLst>
        </pc:spChg>
        <pc:spChg chg="add">
          <ac:chgData name="Dan Roth" userId="18da4c67-dd89-43a7-9856-8592f867a23c" providerId="ADAL" clId="{A66880D5-B933-48D5-8B9D-FEB51B9FEC70}" dt="2019-09-05T14:01:46.946" v="268"/>
          <ac:spMkLst>
            <pc:docMk/>
            <pc:sldMk cId="3954362624" sldId="500"/>
            <ac:spMk id="8" creationId="{6DC98E86-12FA-444A-A97B-BA6E0FF3F714}"/>
          </ac:spMkLst>
        </pc:spChg>
        <pc:spChg chg="add">
          <ac:chgData name="Dan Roth" userId="18da4c67-dd89-43a7-9856-8592f867a23c" providerId="ADAL" clId="{A66880D5-B933-48D5-8B9D-FEB51B9FEC70}" dt="2019-09-05T14:02:05.731" v="269"/>
          <ac:spMkLst>
            <pc:docMk/>
            <pc:sldMk cId="3954362624" sldId="500"/>
            <ac:spMk id="9" creationId="{5484D361-D1ED-4F19-A86B-D9F338A956AC}"/>
          </ac:spMkLst>
        </pc:spChg>
      </pc:sldChg>
      <pc:sldChg chg="modAnim">
        <pc:chgData name="Dan Roth" userId="18da4c67-dd89-43a7-9856-8592f867a23c" providerId="ADAL" clId="{A66880D5-B933-48D5-8B9D-FEB51B9FEC70}" dt="2019-09-05T14:09:19.391" v="271"/>
        <pc:sldMkLst>
          <pc:docMk/>
          <pc:sldMk cId="630204986" sldId="518"/>
        </pc:sldMkLst>
      </pc:sldChg>
      <pc:sldChg chg="modAnim">
        <pc:chgData name="Dan Roth" userId="18da4c67-dd89-43a7-9856-8592f867a23c" providerId="ADAL" clId="{A66880D5-B933-48D5-8B9D-FEB51B9FEC70}" dt="2019-09-05T14:10:52.724" v="272"/>
        <pc:sldMkLst>
          <pc:docMk/>
          <pc:sldMk cId="2901648486" sldId="521"/>
        </pc:sldMkLst>
      </pc:sldChg>
      <pc:sldChg chg="modAnim">
        <pc:chgData name="Dan Roth" userId="18da4c67-dd89-43a7-9856-8592f867a23c" providerId="ADAL" clId="{A66880D5-B933-48D5-8B9D-FEB51B9FEC70}" dt="2019-09-05T14:08:46.413" v="270"/>
        <pc:sldMkLst>
          <pc:docMk/>
          <pc:sldMk cId="430538443" sldId="526"/>
        </pc:sldMkLst>
      </pc:sldChg>
      <pc:sldChg chg="modSp">
        <pc:chgData name="Dan Roth" userId="18da4c67-dd89-43a7-9856-8592f867a23c" providerId="ADAL" clId="{A66880D5-B933-48D5-8B9D-FEB51B9FEC70}" dt="2019-09-05T14:51:27.343" v="643" actId="12788"/>
        <pc:sldMkLst>
          <pc:docMk/>
          <pc:sldMk cId="3782214912" sldId="537"/>
        </pc:sldMkLst>
        <pc:spChg chg="mod">
          <ac:chgData name="Dan Roth" userId="18da4c67-dd89-43a7-9856-8592f867a23c" providerId="ADAL" clId="{A66880D5-B933-48D5-8B9D-FEB51B9FEC70}" dt="2019-09-05T14:51:27.343" v="643" actId="12788"/>
          <ac:spMkLst>
            <pc:docMk/>
            <pc:sldMk cId="3782214912" sldId="537"/>
            <ac:spMk id="10" creationId="{E64B8E9B-E74F-9B47-94C5-F1762851B7FF}"/>
          </ac:spMkLst>
        </pc:spChg>
      </pc:sldChg>
      <pc:sldChg chg="addSp delSp">
        <pc:chgData name="Dan Roth" userId="18da4c67-dd89-43a7-9856-8592f867a23c" providerId="ADAL" clId="{A66880D5-B933-48D5-8B9D-FEB51B9FEC70}" dt="2019-09-05T14:47:19.601" v="591"/>
        <pc:sldMkLst>
          <pc:docMk/>
          <pc:sldMk cId="4139702889" sldId="741"/>
        </pc:sldMkLst>
        <pc:spChg chg="add del">
          <ac:chgData name="Dan Roth" userId="18da4c67-dd89-43a7-9856-8592f867a23c" providerId="ADAL" clId="{A66880D5-B933-48D5-8B9D-FEB51B9FEC70}" dt="2019-09-05T14:47:19.587" v="590"/>
          <ac:spMkLst>
            <pc:docMk/>
            <pc:sldMk cId="4139702889" sldId="741"/>
            <ac:spMk id="3" creationId="{02B4ED75-C6EA-44CB-998E-E5F87A3BD090}"/>
          </ac:spMkLst>
        </pc:spChg>
        <pc:spChg chg="add">
          <ac:chgData name="Dan Roth" userId="18da4c67-dd89-43a7-9856-8592f867a23c" providerId="ADAL" clId="{A66880D5-B933-48D5-8B9D-FEB51B9FEC70}" dt="2019-09-05T14:47:19.601" v="591"/>
          <ac:spMkLst>
            <pc:docMk/>
            <pc:sldMk cId="4139702889" sldId="741"/>
            <ac:spMk id="6" creationId="{9CFE119D-0E4E-4E38-BFFD-A299C4C2B2E8}"/>
          </ac:spMkLst>
        </pc:spChg>
      </pc:sldChg>
      <pc:sldChg chg="modSp">
        <pc:chgData name="Dan Roth" userId="18da4c67-dd89-43a7-9856-8592f867a23c" providerId="ADAL" clId="{A66880D5-B933-48D5-8B9D-FEB51B9FEC70}" dt="2019-09-05T13:44:54.785" v="227" actId="20577"/>
        <pc:sldMkLst>
          <pc:docMk/>
          <pc:sldMk cId="4166133120" sldId="742"/>
        </pc:sldMkLst>
        <pc:spChg chg="mod">
          <ac:chgData name="Dan Roth" userId="18da4c67-dd89-43a7-9856-8592f867a23c" providerId="ADAL" clId="{A66880D5-B933-48D5-8B9D-FEB51B9FEC70}" dt="2019-09-05T13:44:54.785" v="227" actId="20577"/>
          <ac:spMkLst>
            <pc:docMk/>
            <pc:sldMk cId="4166133120" sldId="742"/>
            <ac:spMk id="10" creationId="{38CC827D-3AF8-493F-A081-5D5CAC2387A1}"/>
          </ac:spMkLst>
        </pc:spChg>
      </pc:sldChg>
      <pc:sldChg chg="ord">
        <pc:chgData name="Dan Roth" userId="18da4c67-dd89-43a7-9856-8592f867a23c" providerId="ADAL" clId="{A66880D5-B933-48D5-8B9D-FEB51B9FEC70}" dt="2019-09-05T12:26:42.770" v="3"/>
        <pc:sldMkLst>
          <pc:docMk/>
          <pc:sldMk cId="2975262429" sldId="751"/>
        </pc:sldMkLst>
      </pc:sldChg>
      <pc:sldChg chg="modSp modAnim">
        <pc:chgData name="Dan Roth" userId="18da4c67-dd89-43a7-9856-8592f867a23c" providerId="ADAL" clId="{A66880D5-B933-48D5-8B9D-FEB51B9FEC70}" dt="2019-09-05T14:11:33.975" v="274"/>
        <pc:sldMkLst>
          <pc:docMk/>
          <pc:sldMk cId="966765844" sldId="753"/>
        </pc:sldMkLst>
        <pc:spChg chg="mod">
          <ac:chgData name="Dan Roth" userId="18da4c67-dd89-43a7-9856-8592f867a23c" providerId="ADAL" clId="{A66880D5-B933-48D5-8B9D-FEB51B9FEC70}" dt="2019-09-05T14:11:19.657" v="273" actId="113"/>
          <ac:spMkLst>
            <pc:docMk/>
            <pc:sldMk cId="966765844" sldId="753"/>
            <ac:spMk id="3" creationId="{CC40C0A0-D213-7348-87D0-F30D1B22D0DC}"/>
          </ac:spMkLst>
        </pc:spChg>
      </pc:sldChg>
      <pc:sldChg chg="modSp modAnim">
        <pc:chgData name="Dan Roth" userId="18da4c67-dd89-43a7-9856-8592f867a23c" providerId="ADAL" clId="{A66880D5-B933-48D5-8B9D-FEB51B9FEC70}" dt="2019-09-05T14:17:22.247" v="294" actId="20577"/>
        <pc:sldMkLst>
          <pc:docMk/>
          <pc:sldMk cId="2027422691" sldId="756"/>
        </pc:sldMkLst>
        <pc:spChg chg="mod">
          <ac:chgData name="Dan Roth" userId="18da4c67-dd89-43a7-9856-8592f867a23c" providerId="ADAL" clId="{A66880D5-B933-48D5-8B9D-FEB51B9FEC70}" dt="2019-09-05T14:17:22.247" v="294" actId="20577"/>
          <ac:spMkLst>
            <pc:docMk/>
            <pc:sldMk cId="2027422691" sldId="756"/>
            <ac:spMk id="3" creationId="{69BFB2A1-4BB6-3340-A0E0-87E59CAD7194}"/>
          </ac:spMkLst>
        </pc:spChg>
      </pc:sldChg>
      <pc:sldChg chg="add">
        <pc:chgData name="Dan Roth" userId="18da4c67-dd89-43a7-9856-8592f867a23c" providerId="ADAL" clId="{A66880D5-B933-48D5-8B9D-FEB51B9FEC70}" dt="2019-09-05T12:27:04.430" v="4"/>
        <pc:sldMkLst>
          <pc:docMk/>
          <pc:sldMk cId="1500750189" sldId="760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700103551" sldId="761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526186139" sldId="762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794006943" sldId="763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233501075" sldId="764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363698312" sldId="765"/>
        </pc:sldMkLst>
      </pc:sldChg>
      <pc:sldChg chg="add modTransition">
        <pc:chgData name="Dan Roth" userId="18da4c67-dd89-43a7-9856-8592f867a23c" providerId="ADAL" clId="{A66880D5-B933-48D5-8B9D-FEB51B9FEC70}" dt="2019-09-05T14:25:53.997" v="296"/>
        <pc:sldMkLst>
          <pc:docMk/>
          <pc:sldMk cId="4042469486" sldId="766"/>
        </pc:sldMkLst>
      </pc:sldChg>
      <pc:sldChg chg="add modTransition">
        <pc:chgData name="Dan Roth" userId="18da4c67-dd89-43a7-9856-8592f867a23c" providerId="ADAL" clId="{A66880D5-B933-48D5-8B9D-FEB51B9FEC70}" dt="2019-09-05T14:25:59.146" v="297"/>
        <pc:sldMkLst>
          <pc:docMk/>
          <pc:sldMk cId="1443199108" sldId="767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350812120" sldId="768"/>
        </pc:sldMkLst>
      </pc:sldChg>
      <pc:sldChg chg="add modTransition">
        <pc:chgData name="Dan Roth" userId="18da4c67-dd89-43a7-9856-8592f867a23c" providerId="ADAL" clId="{A66880D5-B933-48D5-8B9D-FEB51B9FEC70}" dt="2019-09-05T14:26:37.503" v="298"/>
        <pc:sldMkLst>
          <pc:docMk/>
          <pc:sldMk cId="539553440" sldId="769"/>
        </pc:sldMkLst>
      </pc:sldChg>
      <pc:sldChg chg="add modTransition">
        <pc:chgData name="Dan Roth" userId="18da4c67-dd89-43a7-9856-8592f867a23c" providerId="ADAL" clId="{A66880D5-B933-48D5-8B9D-FEB51B9FEC70}" dt="2019-09-05T14:26:47.484" v="299"/>
        <pc:sldMkLst>
          <pc:docMk/>
          <pc:sldMk cId="461861605" sldId="770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464888502" sldId="771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399927166" sldId="772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642604079" sldId="773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651025540" sldId="774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62585053" sldId="775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02294971" sldId="776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4104644959" sldId="777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2397567356" sldId="778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76308294" sldId="779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548452540" sldId="780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3319534139" sldId="781"/>
        </pc:sldMkLst>
      </pc:sldChg>
      <pc:sldChg chg="add">
        <pc:chgData name="Dan Roth" userId="18da4c67-dd89-43a7-9856-8592f867a23c" providerId="ADAL" clId="{A66880D5-B933-48D5-8B9D-FEB51B9FEC70}" dt="2019-09-05T14:19:17.266" v="295"/>
        <pc:sldMkLst>
          <pc:docMk/>
          <pc:sldMk cId="1906109610" sldId="782"/>
        </pc:sldMkLst>
      </pc:sldChg>
      <pc:sldChg chg="modSp add modAnim">
        <pc:chgData name="Dan Roth" userId="18da4c67-dd89-43a7-9856-8592f867a23c" providerId="ADAL" clId="{A66880D5-B933-48D5-8B9D-FEB51B9FEC70}" dt="2019-09-05T14:46:28.815" v="586" actId="20577"/>
        <pc:sldMkLst>
          <pc:docMk/>
          <pc:sldMk cId="669117022" sldId="783"/>
        </pc:sldMkLst>
        <pc:spChg chg="mod">
          <ac:chgData name="Dan Roth" userId="18da4c67-dd89-43a7-9856-8592f867a23c" providerId="ADAL" clId="{A66880D5-B933-48D5-8B9D-FEB51B9FEC70}" dt="2019-09-05T14:46:28.815" v="586" actId="20577"/>
          <ac:spMkLst>
            <pc:docMk/>
            <pc:sldMk cId="669117022" sldId="783"/>
            <ac:spMk id="3" creationId="{CE8D919D-627A-144B-858B-649AF472D11E}"/>
          </ac:spMkLst>
        </pc:spChg>
      </pc:sldChg>
    </pc:docChg>
  </pc:docChgLst>
  <pc:docChgLst>
    <pc:chgData name="Roth, Dan" userId="18da4c67-dd89-43a7-9856-8592f867a23c" providerId="ADAL" clId="{4B2D49DA-E4EB-4E17-8F21-0146A3BDDA1D}"/>
    <pc:docChg chg="delSld modSection">
      <pc:chgData name="Roth, Dan" userId="18da4c67-dd89-43a7-9856-8592f867a23c" providerId="ADAL" clId="{4B2D49DA-E4EB-4E17-8F21-0146A3BDDA1D}" dt="2019-12-27T00:36:52.340" v="0" actId="47"/>
      <pc:docMkLst>
        <pc:docMk/>
      </pc:docMkLst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1922507872" sldId="885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271435003" sldId="886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943728063" sldId="888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642433864" sldId="889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100124712" sldId="890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1365271490" sldId="899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920835071" sldId="914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3560320661" sldId="918"/>
        </pc:sldMkLst>
      </pc:sldChg>
      <pc:sldChg chg="del">
        <pc:chgData name="Roth, Dan" userId="18da4c67-dd89-43a7-9856-8592f867a23c" providerId="ADAL" clId="{4B2D49DA-E4EB-4E17-8F21-0146A3BDDA1D}" dt="2019-12-27T00:36:52.340" v="0" actId="47"/>
        <pc:sldMkLst>
          <pc:docMk/>
          <pc:sldMk cId="259850890" sldId="919"/>
        </pc:sldMkLst>
      </pc:sldChg>
    </pc:docChg>
  </pc:docChgLst>
  <pc:docChgLst>
    <pc:chgData name="Roth, Dan" userId="18da4c67-dd89-43a7-9856-8592f867a23c" providerId="ADAL" clId="{8B1B8544-5B12-43AC-BBEF-C7975A9B5212}"/>
    <pc:docChg chg="undo custSel addSld delSld modSld sldOrd modSection">
      <pc:chgData name="Roth, Dan" userId="18da4c67-dd89-43a7-9856-8592f867a23c" providerId="ADAL" clId="{8B1B8544-5B12-43AC-BBEF-C7975A9B5212}" dt="2019-09-14T22:44:41.769" v="6243" actId="20577"/>
      <pc:docMkLst>
        <pc:docMk/>
      </pc:docMkLst>
      <pc:sldChg chg="add del">
        <pc:chgData name="Roth, Dan" userId="18da4c67-dd89-43a7-9856-8592f867a23c" providerId="ADAL" clId="{8B1B8544-5B12-43AC-BBEF-C7975A9B5212}" dt="2019-09-13T02:57:11.986" v="1239"/>
        <pc:sldMkLst>
          <pc:docMk/>
          <pc:sldMk cId="3983982394" sldId="256"/>
        </pc:sldMkLst>
      </pc:sldChg>
      <pc:sldChg chg="del">
        <pc:chgData name="Roth, Dan" userId="18da4c67-dd89-43a7-9856-8592f867a23c" providerId="ADAL" clId="{8B1B8544-5B12-43AC-BBEF-C7975A9B5212}" dt="2019-09-13T13:58:29.070" v="5337" actId="2696"/>
        <pc:sldMkLst>
          <pc:docMk/>
          <pc:sldMk cId="1360606454" sldId="274"/>
        </pc:sldMkLst>
      </pc:sldChg>
      <pc:sldChg chg="del">
        <pc:chgData name="Roth, Dan" userId="18da4c67-dd89-43a7-9856-8592f867a23c" providerId="ADAL" clId="{8B1B8544-5B12-43AC-BBEF-C7975A9B5212}" dt="2019-09-13T12:07:06.234" v="4458" actId="2696"/>
        <pc:sldMkLst>
          <pc:docMk/>
          <pc:sldMk cId="430616853" sldId="292"/>
        </pc:sldMkLst>
      </pc:sldChg>
      <pc:sldChg chg="del">
        <pc:chgData name="Roth, Dan" userId="18da4c67-dd89-43a7-9856-8592f867a23c" providerId="ADAL" clId="{8B1B8544-5B12-43AC-BBEF-C7975A9B5212}" dt="2019-09-13T11:58:21.648" v="4265" actId="2696"/>
        <pc:sldMkLst>
          <pc:docMk/>
          <pc:sldMk cId="1864876688" sldId="300"/>
        </pc:sldMkLst>
      </pc:sldChg>
      <pc:sldChg chg="addSp modSp modAnim">
        <pc:chgData name="Roth, Dan" userId="18da4c67-dd89-43a7-9856-8592f867a23c" providerId="ADAL" clId="{8B1B8544-5B12-43AC-BBEF-C7975A9B5212}" dt="2019-09-13T16:12:28.652" v="6020" actId="313"/>
        <pc:sldMkLst>
          <pc:docMk/>
          <pc:sldMk cId="2500174490" sldId="314"/>
        </pc:sldMkLst>
        <pc:spChg chg="mod">
          <ac:chgData name="Roth, Dan" userId="18da4c67-dd89-43a7-9856-8592f867a23c" providerId="ADAL" clId="{8B1B8544-5B12-43AC-BBEF-C7975A9B5212}" dt="2019-09-13T03:06:26.942" v="1416" actId="20577"/>
          <ac:spMkLst>
            <pc:docMk/>
            <pc:sldMk cId="2500174490" sldId="314"/>
            <ac:spMk id="2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16:12:28.652" v="6020" actId="313"/>
          <ac:spMkLst>
            <pc:docMk/>
            <pc:sldMk cId="2500174490" sldId="314"/>
            <ac:spMk id="3" creationId="{00000000-0000-0000-0000-000000000000}"/>
          </ac:spMkLst>
        </pc:spChg>
        <pc:spChg chg="add mod">
          <ac:chgData name="Roth, Dan" userId="18da4c67-dd89-43a7-9856-8592f867a23c" providerId="ADAL" clId="{8B1B8544-5B12-43AC-BBEF-C7975A9B5212}" dt="2019-09-13T14:16:01.373" v="5572" actId="1076"/>
          <ac:spMkLst>
            <pc:docMk/>
            <pc:sldMk cId="2500174490" sldId="314"/>
            <ac:spMk id="6" creationId="{A8ECE433-3D5C-463D-AAC8-D093D688817A}"/>
          </ac:spMkLst>
        </pc:spChg>
        <pc:graphicFrameChg chg="add mod modGraphic">
          <ac:chgData name="Roth, Dan" userId="18da4c67-dd89-43a7-9856-8592f867a23c" providerId="ADAL" clId="{8B1B8544-5B12-43AC-BBEF-C7975A9B5212}" dt="2019-09-13T14:15:16.498" v="5570" actId="2164"/>
          <ac:graphicFrameMkLst>
            <pc:docMk/>
            <pc:sldMk cId="2500174490" sldId="314"/>
            <ac:graphicFrameMk id="5" creationId="{BF2F1968-2D4C-481E-B0AC-D7784871788F}"/>
          </ac:graphicFrameMkLst>
        </pc:graphicFrameChg>
      </pc:sldChg>
      <pc:sldChg chg="del modTransition">
        <pc:chgData name="Roth, Dan" userId="18da4c67-dd89-43a7-9856-8592f867a23c" providerId="ADAL" clId="{8B1B8544-5B12-43AC-BBEF-C7975A9B5212}" dt="2019-09-13T14:16:23.027" v="5574" actId="2696"/>
        <pc:sldMkLst>
          <pc:docMk/>
          <pc:sldMk cId="167636902" sldId="318"/>
        </pc:sldMkLst>
      </pc:sldChg>
      <pc:sldChg chg="del">
        <pc:chgData name="Roth, Dan" userId="18da4c67-dd89-43a7-9856-8592f867a23c" providerId="ADAL" clId="{8B1B8544-5B12-43AC-BBEF-C7975A9B5212}" dt="2019-09-13T12:08:11.330" v="4509" actId="2696"/>
        <pc:sldMkLst>
          <pc:docMk/>
          <pc:sldMk cId="2803244009" sldId="360"/>
        </pc:sldMkLst>
      </pc:sldChg>
      <pc:sldChg chg="del">
        <pc:chgData name="Roth, Dan" userId="18da4c67-dd89-43a7-9856-8592f867a23c" providerId="ADAL" clId="{8B1B8544-5B12-43AC-BBEF-C7975A9B5212}" dt="2019-09-13T12:08:07.636" v="4507" actId="2696"/>
        <pc:sldMkLst>
          <pc:docMk/>
          <pc:sldMk cId="3796000754" sldId="371"/>
        </pc:sldMkLst>
      </pc:sldChg>
      <pc:sldChg chg="add del modTransition">
        <pc:chgData name="Roth, Dan" userId="18da4c67-dd89-43a7-9856-8592f867a23c" providerId="ADAL" clId="{8B1B8544-5B12-43AC-BBEF-C7975A9B5212}" dt="2019-09-13T13:57:34.264" v="5325" actId="2696"/>
        <pc:sldMkLst>
          <pc:docMk/>
          <pc:sldMk cId="109083481" sldId="378"/>
        </pc:sldMkLst>
      </pc:sldChg>
      <pc:sldChg chg="del">
        <pc:chgData name="Roth, Dan" userId="18da4c67-dd89-43a7-9856-8592f867a23c" providerId="ADAL" clId="{8B1B8544-5B12-43AC-BBEF-C7975A9B5212}" dt="2019-09-13T11:45:54.248" v="4067" actId="2696"/>
        <pc:sldMkLst>
          <pc:docMk/>
          <pc:sldMk cId="1018576260" sldId="378"/>
        </pc:sldMkLst>
      </pc:sldChg>
      <pc:sldChg chg="add">
        <pc:chgData name="Roth, Dan" userId="18da4c67-dd89-43a7-9856-8592f867a23c" providerId="ADAL" clId="{8B1B8544-5B12-43AC-BBEF-C7975A9B5212}" dt="2019-09-13T13:57:42.326" v="5328"/>
        <pc:sldMkLst>
          <pc:docMk/>
          <pc:sldMk cId="1417962854" sldId="378"/>
        </pc:sldMkLst>
      </pc:sldChg>
      <pc:sldChg chg="add">
        <pc:chgData name="Roth, Dan" userId="18da4c67-dd89-43a7-9856-8592f867a23c" providerId="ADAL" clId="{8B1B8544-5B12-43AC-BBEF-C7975A9B5212}" dt="2019-09-13T13:57:42.326" v="5328"/>
        <pc:sldMkLst>
          <pc:docMk/>
          <pc:sldMk cId="254997379" sldId="379"/>
        </pc:sldMkLst>
      </pc:sldChg>
      <pc:sldChg chg="del">
        <pc:chgData name="Roth, Dan" userId="18da4c67-dd89-43a7-9856-8592f867a23c" providerId="ADAL" clId="{8B1B8544-5B12-43AC-BBEF-C7975A9B5212}" dt="2019-09-13T11:45:54.248" v="4068" actId="2696"/>
        <pc:sldMkLst>
          <pc:docMk/>
          <pc:sldMk cId="449560469" sldId="379"/>
        </pc:sldMkLst>
      </pc:sldChg>
      <pc:sldChg chg="add del modTransition">
        <pc:chgData name="Roth, Dan" userId="18da4c67-dd89-43a7-9856-8592f867a23c" providerId="ADAL" clId="{8B1B8544-5B12-43AC-BBEF-C7975A9B5212}" dt="2019-09-13T13:57:34.285" v="5326" actId="2696"/>
        <pc:sldMkLst>
          <pc:docMk/>
          <pc:sldMk cId="1675593843" sldId="379"/>
        </pc:sldMkLst>
      </pc:sldChg>
      <pc:sldChg chg="del">
        <pc:chgData name="Roth, Dan" userId="18da4c67-dd89-43a7-9856-8592f867a23c" providerId="ADAL" clId="{8B1B8544-5B12-43AC-BBEF-C7975A9B5212}" dt="2019-09-13T12:08:14.063" v="4510" actId="2696"/>
        <pc:sldMkLst>
          <pc:docMk/>
          <pc:sldMk cId="3485106450" sldId="383"/>
        </pc:sldMkLst>
      </pc:sldChg>
      <pc:sldChg chg="del">
        <pc:chgData name="Roth, Dan" userId="18da4c67-dd89-43a7-9856-8592f867a23c" providerId="ADAL" clId="{8B1B8544-5B12-43AC-BBEF-C7975A9B5212}" dt="2019-09-13T12:08:15.462" v="4511" actId="2696"/>
        <pc:sldMkLst>
          <pc:docMk/>
          <pc:sldMk cId="4046710176" sldId="384"/>
        </pc:sldMkLst>
      </pc:sldChg>
      <pc:sldChg chg="addSp modSp">
        <pc:chgData name="Roth, Dan" userId="18da4c67-dd89-43a7-9856-8592f867a23c" providerId="ADAL" clId="{8B1B8544-5B12-43AC-BBEF-C7975A9B5212}" dt="2019-09-13T01:53:07.740" v="77" actId="1076"/>
        <pc:sldMkLst>
          <pc:docMk/>
          <pc:sldMk cId="144345531" sldId="385"/>
        </pc:sldMkLst>
        <pc:spChg chg="mod">
          <ac:chgData name="Roth, Dan" userId="18da4c67-dd89-43a7-9856-8592f867a23c" providerId="ADAL" clId="{8B1B8544-5B12-43AC-BBEF-C7975A9B5212}" dt="2019-09-13T01:53:07.740" v="77" actId="1076"/>
          <ac:spMkLst>
            <pc:docMk/>
            <pc:sldMk cId="144345531" sldId="385"/>
            <ac:spMk id="6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01:52:55.817" v="76" actId="20577"/>
          <ac:spMkLst>
            <pc:docMk/>
            <pc:sldMk cId="144345531" sldId="385"/>
            <ac:spMk id="50178" creationId="{00000000-0000-0000-0000-000000000000}"/>
          </ac:spMkLst>
        </pc:spChg>
        <pc:picChg chg="mod">
          <ac:chgData name="Roth, Dan" userId="18da4c67-dd89-43a7-9856-8592f867a23c" providerId="ADAL" clId="{8B1B8544-5B12-43AC-BBEF-C7975A9B5212}" dt="2019-09-13T01:52:18.543" v="42" actId="1038"/>
          <ac:picMkLst>
            <pc:docMk/>
            <pc:sldMk cId="144345531" sldId="385"/>
            <ac:picMk id="2" creationId="{00000000-0000-0000-0000-000000000000}"/>
          </ac:picMkLst>
        </pc:picChg>
        <pc:picChg chg="add mod">
          <ac:chgData name="Roth, Dan" userId="18da4c67-dd89-43a7-9856-8592f867a23c" providerId="ADAL" clId="{8B1B8544-5B12-43AC-BBEF-C7975A9B5212}" dt="2019-09-13T01:52:02.627" v="3" actId="555"/>
          <ac:picMkLst>
            <pc:docMk/>
            <pc:sldMk cId="144345531" sldId="385"/>
            <ac:picMk id="7" creationId="{E309E427-F090-4B2C-BBCF-3B8D1EC44A3C}"/>
          </ac:picMkLst>
        </pc:picChg>
      </pc:sldChg>
      <pc:sldChg chg="modSp del">
        <pc:chgData name="Roth, Dan" userId="18da4c67-dd89-43a7-9856-8592f867a23c" providerId="ADAL" clId="{8B1B8544-5B12-43AC-BBEF-C7975A9B5212}" dt="2019-09-13T12:02:50.928" v="4292" actId="2696"/>
        <pc:sldMkLst>
          <pc:docMk/>
          <pc:sldMk cId="670108003" sldId="411"/>
        </pc:sldMkLst>
        <pc:spChg chg="mod">
          <ac:chgData name="Roth, Dan" userId="18da4c67-dd89-43a7-9856-8592f867a23c" providerId="ADAL" clId="{8B1B8544-5B12-43AC-BBEF-C7975A9B5212}" dt="2019-09-13T12:01:18.944" v="4290" actId="20577"/>
          <ac:spMkLst>
            <pc:docMk/>
            <pc:sldMk cId="670108003" sldId="411"/>
            <ac:spMk id="2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12:01:26.126" v="4291" actId="20577"/>
          <ac:spMkLst>
            <pc:docMk/>
            <pc:sldMk cId="670108003" sldId="411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8B1B8544-5B12-43AC-BBEF-C7975A9B5212}" dt="2019-09-13T03:11:42.928" v="1418" actId="2696"/>
        <pc:sldMkLst>
          <pc:docMk/>
          <pc:sldMk cId="775606130" sldId="412"/>
        </pc:sldMkLst>
      </pc:sldChg>
      <pc:sldChg chg="modSp add del modTransition modAnim">
        <pc:chgData name="Roth, Dan" userId="18da4c67-dd89-43a7-9856-8592f867a23c" providerId="ADAL" clId="{8B1B8544-5B12-43AC-BBEF-C7975A9B5212}" dt="2019-09-13T21:16:53.984" v="6239" actId="2696"/>
        <pc:sldMkLst>
          <pc:docMk/>
          <pc:sldMk cId="2355204837" sldId="412"/>
        </pc:sldMkLst>
        <pc:spChg chg="mod">
          <ac:chgData name="Roth, Dan" userId="18da4c67-dd89-43a7-9856-8592f867a23c" providerId="ADAL" clId="{8B1B8544-5B12-43AC-BBEF-C7975A9B5212}" dt="2019-09-13T17:35:39.060" v="6073" actId="20577"/>
          <ac:spMkLst>
            <pc:docMk/>
            <pc:sldMk cId="2355204837" sldId="412"/>
            <ac:spMk id="2" creationId="{00000000-0000-0000-0000-000000000000}"/>
          </ac:spMkLst>
        </pc:spChg>
      </pc:sldChg>
      <pc:sldChg chg="del modTransition">
        <pc:chgData name="Roth, Dan" userId="18da4c67-dd89-43a7-9856-8592f867a23c" providerId="ADAL" clId="{8B1B8544-5B12-43AC-BBEF-C7975A9B5212}" dt="2019-09-13T14:16:26.751" v="5576" actId="2696"/>
        <pc:sldMkLst>
          <pc:docMk/>
          <pc:sldMk cId="687283533" sldId="417"/>
        </pc:sldMkLst>
      </pc:sldChg>
      <pc:sldChg chg="del">
        <pc:chgData name="Roth, Dan" userId="18da4c67-dd89-43a7-9856-8592f867a23c" providerId="ADAL" clId="{8B1B8544-5B12-43AC-BBEF-C7975A9B5212}" dt="2019-09-13T12:08:04.778" v="4506" actId="2696"/>
        <pc:sldMkLst>
          <pc:docMk/>
          <pc:sldMk cId="717656395" sldId="435"/>
        </pc:sldMkLst>
      </pc:sldChg>
      <pc:sldChg chg="add del modTransition">
        <pc:chgData name="Roth, Dan" userId="18da4c67-dd89-43a7-9856-8592f867a23c" providerId="ADAL" clId="{8B1B8544-5B12-43AC-BBEF-C7975A9B5212}" dt="2019-09-13T21:16:58.418" v="6240" actId="2696"/>
        <pc:sldMkLst>
          <pc:docMk/>
          <pc:sldMk cId="2534224110" sldId="436"/>
        </pc:sldMkLst>
      </pc:sldChg>
      <pc:sldChg chg="del">
        <pc:chgData name="Roth, Dan" userId="18da4c67-dd89-43a7-9856-8592f867a23c" providerId="ADAL" clId="{8B1B8544-5B12-43AC-BBEF-C7975A9B5212}" dt="2019-09-13T03:11:42.928" v="1419" actId="2696"/>
        <pc:sldMkLst>
          <pc:docMk/>
          <pc:sldMk cId="3550553797" sldId="436"/>
        </pc:sldMkLst>
      </pc:sldChg>
      <pc:sldChg chg="del modTransition">
        <pc:chgData name="Roth, Dan" userId="18da4c67-dd89-43a7-9856-8592f867a23c" providerId="ADAL" clId="{8B1B8544-5B12-43AC-BBEF-C7975A9B5212}" dt="2019-09-13T14:16:24.982" v="5575" actId="2696"/>
        <pc:sldMkLst>
          <pc:docMk/>
          <pc:sldMk cId="4127122811" sldId="445"/>
        </pc:sldMkLst>
      </pc:sldChg>
      <pc:sldChg chg="modSp modAnim">
        <pc:chgData name="Roth, Dan" userId="18da4c67-dd89-43a7-9856-8592f867a23c" providerId="ADAL" clId="{8B1B8544-5B12-43AC-BBEF-C7975A9B5212}" dt="2019-09-13T13:26:45.420" v="5240" actId="20577"/>
        <pc:sldMkLst>
          <pc:docMk/>
          <pc:sldMk cId="1564109" sldId="460"/>
        </pc:sldMkLst>
        <pc:spChg chg="mod">
          <ac:chgData name="Roth, Dan" userId="18da4c67-dd89-43a7-9856-8592f867a23c" providerId="ADAL" clId="{8B1B8544-5B12-43AC-BBEF-C7975A9B5212}" dt="2019-09-13T13:26:45.420" v="5240" actId="20577"/>
          <ac:spMkLst>
            <pc:docMk/>
            <pc:sldMk cId="1564109" sldId="460"/>
            <ac:spMk id="6" creationId="{00000000-0000-0000-0000-000000000000}"/>
          </ac:spMkLst>
        </pc:spChg>
      </pc:sldChg>
      <pc:sldChg chg="addSp modSp modAnim">
        <pc:chgData name="Roth, Dan" userId="18da4c67-dd89-43a7-9856-8592f867a23c" providerId="ADAL" clId="{8B1B8544-5B12-43AC-BBEF-C7975A9B5212}" dt="2019-09-13T11:17:04.532" v="3621" actId="207"/>
        <pc:sldMkLst>
          <pc:docMk/>
          <pc:sldMk cId="1760706673" sldId="461"/>
        </pc:sldMkLst>
        <pc:spChg chg="mod">
          <ac:chgData name="Roth, Dan" userId="18da4c67-dd89-43a7-9856-8592f867a23c" providerId="ADAL" clId="{8B1B8544-5B12-43AC-BBEF-C7975A9B5212}" dt="2019-09-13T02:22:43.817" v="560" actId="1035"/>
          <ac:spMkLst>
            <pc:docMk/>
            <pc:sldMk cId="1760706673" sldId="461"/>
            <ac:spMk id="2" creationId="{00000000-0000-0000-0000-000000000000}"/>
          </ac:spMkLst>
        </pc:spChg>
        <pc:spChg chg="add mod">
          <ac:chgData name="Roth, Dan" userId="18da4c67-dd89-43a7-9856-8592f867a23c" providerId="ADAL" clId="{8B1B8544-5B12-43AC-BBEF-C7975A9B5212}" dt="2019-09-13T11:17:04.532" v="3621" actId="207"/>
          <ac:spMkLst>
            <pc:docMk/>
            <pc:sldMk cId="1760706673" sldId="461"/>
            <ac:spMk id="6" creationId="{42E62F36-7BEC-400D-A488-171A72B728C8}"/>
          </ac:spMkLst>
        </pc:spChg>
        <pc:spChg chg="mod">
          <ac:chgData name="Roth, Dan" userId="18da4c67-dd89-43a7-9856-8592f867a23c" providerId="ADAL" clId="{8B1B8544-5B12-43AC-BBEF-C7975A9B5212}" dt="2019-09-13T02:22:32.078" v="541" actId="6549"/>
          <ac:spMkLst>
            <pc:docMk/>
            <pc:sldMk cId="1760706673" sldId="461"/>
            <ac:spMk id="1319941" creationId="{00000000-0000-0000-0000-000000000000}"/>
          </ac:spMkLst>
        </pc:spChg>
      </pc:sldChg>
      <pc:sldChg chg="del modTransition">
        <pc:chgData name="Roth, Dan" userId="18da4c67-dd89-43a7-9856-8592f867a23c" providerId="ADAL" clId="{8B1B8544-5B12-43AC-BBEF-C7975A9B5212}" dt="2019-09-13T11:44:24.234" v="4064" actId="2696"/>
        <pc:sldMkLst>
          <pc:docMk/>
          <pc:sldMk cId="3137020501" sldId="465"/>
        </pc:sldMkLst>
      </pc:sldChg>
      <pc:sldChg chg="del">
        <pc:chgData name="Roth, Dan" userId="18da4c67-dd89-43a7-9856-8592f867a23c" providerId="ADAL" clId="{8B1B8544-5B12-43AC-BBEF-C7975A9B5212}" dt="2019-09-13T13:58:29.012" v="5334" actId="2696"/>
        <pc:sldMkLst>
          <pc:docMk/>
          <pc:sldMk cId="1356934784" sldId="475"/>
        </pc:sldMkLst>
      </pc:sldChg>
      <pc:sldChg chg="del">
        <pc:chgData name="Roth, Dan" userId="18da4c67-dd89-43a7-9856-8592f867a23c" providerId="ADAL" clId="{8B1B8544-5B12-43AC-BBEF-C7975A9B5212}" dt="2019-09-13T13:58:29.538" v="5362" actId="2696"/>
        <pc:sldMkLst>
          <pc:docMk/>
          <pc:sldMk cId="2748764937" sldId="476"/>
        </pc:sldMkLst>
      </pc:sldChg>
      <pc:sldChg chg="del">
        <pc:chgData name="Roth, Dan" userId="18da4c67-dd89-43a7-9856-8592f867a23c" providerId="ADAL" clId="{8B1B8544-5B12-43AC-BBEF-C7975A9B5212}" dt="2019-09-13T11:58:18.703" v="4263" actId="2696"/>
        <pc:sldMkLst>
          <pc:docMk/>
          <pc:sldMk cId="2671081574" sldId="478"/>
        </pc:sldMkLst>
      </pc:sldChg>
      <pc:sldChg chg="del">
        <pc:chgData name="Roth, Dan" userId="18da4c67-dd89-43a7-9856-8592f867a23c" providerId="ADAL" clId="{8B1B8544-5B12-43AC-BBEF-C7975A9B5212}" dt="2019-09-13T12:02:57.421" v="4293" actId="2696"/>
        <pc:sldMkLst>
          <pc:docMk/>
          <pc:sldMk cId="488527215" sldId="489"/>
        </pc:sldMkLst>
      </pc:sldChg>
      <pc:sldChg chg="modSp">
        <pc:chgData name="Roth, Dan" userId="18da4c67-dd89-43a7-9856-8592f867a23c" providerId="ADAL" clId="{8B1B8544-5B12-43AC-BBEF-C7975A9B5212}" dt="2019-09-13T12:04:18.724" v="4389" actId="113"/>
        <pc:sldMkLst>
          <pc:docMk/>
          <pc:sldMk cId="918145580" sldId="491"/>
        </pc:sldMkLst>
        <pc:spChg chg="mod">
          <ac:chgData name="Roth, Dan" userId="18da4c67-dd89-43a7-9856-8592f867a23c" providerId="ADAL" clId="{8B1B8544-5B12-43AC-BBEF-C7975A9B5212}" dt="2019-09-13T12:03:51.691" v="4360" actId="20577"/>
          <ac:spMkLst>
            <pc:docMk/>
            <pc:sldMk cId="918145580" sldId="491"/>
            <ac:spMk id="2" creationId="{D6F49B5F-C75A-574A-9D8F-B64A64EB8B99}"/>
          </ac:spMkLst>
        </pc:spChg>
        <pc:spChg chg="mod">
          <ac:chgData name="Roth, Dan" userId="18da4c67-dd89-43a7-9856-8592f867a23c" providerId="ADAL" clId="{8B1B8544-5B12-43AC-BBEF-C7975A9B5212}" dt="2019-09-13T12:04:18.724" v="4389" actId="113"/>
          <ac:spMkLst>
            <pc:docMk/>
            <pc:sldMk cId="918145580" sldId="491"/>
            <ac:spMk id="8" creationId="{0FB19BAA-76B8-B34C-B729-95537B259FEF}"/>
          </ac:spMkLst>
        </pc:spChg>
      </pc:sldChg>
      <pc:sldChg chg="del">
        <pc:chgData name="Roth, Dan" userId="18da4c67-dd89-43a7-9856-8592f867a23c" providerId="ADAL" clId="{8B1B8544-5B12-43AC-BBEF-C7975A9B5212}" dt="2019-09-13T12:07:03.535" v="4457" actId="2696"/>
        <pc:sldMkLst>
          <pc:docMk/>
          <pc:sldMk cId="2308953365" sldId="492"/>
        </pc:sldMkLst>
      </pc:sldChg>
      <pc:sldChg chg="addSp modSp modAnim">
        <pc:chgData name="Roth, Dan" userId="18da4c67-dd89-43a7-9856-8592f867a23c" providerId="ADAL" clId="{8B1B8544-5B12-43AC-BBEF-C7975A9B5212}" dt="2019-09-13T15:35:48.247" v="5796" actId="1037"/>
        <pc:sldMkLst>
          <pc:docMk/>
          <pc:sldMk cId="710997985" sldId="493"/>
        </pc:sldMkLst>
        <pc:spChg chg="mod">
          <ac:chgData name="Roth, Dan" userId="18da4c67-dd89-43a7-9856-8592f867a23c" providerId="ADAL" clId="{8B1B8544-5B12-43AC-BBEF-C7975A9B5212}" dt="2019-09-13T12:05:11.917" v="4428" actId="6549"/>
          <ac:spMkLst>
            <pc:docMk/>
            <pc:sldMk cId="710997985" sldId="493"/>
            <ac:spMk id="2" creationId="{D6F49B5F-C75A-574A-9D8F-B64A64EB8B99}"/>
          </ac:spMkLst>
        </pc:spChg>
        <pc:spChg chg="add mod">
          <ac:chgData name="Roth, Dan" userId="18da4c67-dd89-43a7-9856-8592f867a23c" providerId="ADAL" clId="{8B1B8544-5B12-43AC-BBEF-C7975A9B5212}" dt="2019-09-13T14:27:44.450" v="5669" actId="554"/>
          <ac:spMkLst>
            <pc:docMk/>
            <pc:sldMk cId="710997985" sldId="493"/>
            <ac:spMk id="3" creationId="{BEF83AAC-505E-4355-B5AB-6D0330991FAF}"/>
          </ac:spMkLst>
        </pc:spChg>
        <pc:spChg chg="mod">
          <ac:chgData name="Roth, Dan" userId="18da4c67-dd89-43a7-9856-8592f867a23c" providerId="ADAL" clId="{8B1B8544-5B12-43AC-BBEF-C7975A9B5212}" dt="2019-09-13T12:07:54.200" v="4504" actId="404"/>
          <ac:spMkLst>
            <pc:docMk/>
            <pc:sldMk cId="710997985" sldId="493"/>
            <ac:spMk id="5" creationId="{1E8D5784-DFC0-5A4E-AC50-C047E06D9552}"/>
          </ac:spMkLst>
        </pc:spChg>
        <pc:spChg chg="mod">
          <ac:chgData name="Roth, Dan" userId="18da4c67-dd89-43a7-9856-8592f867a23c" providerId="ADAL" clId="{8B1B8544-5B12-43AC-BBEF-C7975A9B5212}" dt="2019-09-13T15:35:48.247" v="5796" actId="1037"/>
          <ac:spMkLst>
            <pc:docMk/>
            <pc:sldMk cId="710997985" sldId="493"/>
            <ac:spMk id="7" creationId="{953B3F3E-8F33-244F-A08A-F45B7EEBFFCB}"/>
          </ac:spMkLst>
        </pc:spChg>
        <pc:spChg chg="mod">
          <ac:chgData name="Roth, Dan" userId="18da4c67-dd89-43a7-9856-8592f867a23c" providerId="ADAL" clId="{8B1B8544-5B12-43AC-BBEF-C7975A9B5212}" dt="2019-09-13T14:27:44.450" v="5669" actId="554"/>
          <ac:spMkLst>
            <pc:docMk/>
            <pc:sldMk cId="710997985" sldId="493"/>
            <ac:spMk id="8" creationId="{020D3720-D1A2-0948-9B9B-EFD026A4C4F6}"/>
          </ac:spMkLst>
        </pc:spChg>
        <pc:graphicFrameChg chg="modGraphic">
          <ac:chgData name="Roth, Dan" userId="18da4c67-dd89-43a7-9856-8592f867a23c" providerId="ADAL" clId="{8B1B8544-5B12-43AC-BBEF-C7975A9B5212}" dt="2019-09-13T15:35:28.426" v="5689" actId="113"/>
          <ac:graphicFrameMkLst>
            <pc:docMk/>
            <pc:sldMk cId="710997985" sldId="493"/>
            <ac:graphicFrameMk id="4" creationId="{70445DED-E043-2844-804D-8D3E57046EA0}"/>
          </ac:graphicFrameMkLst>
        </pc:graphicFrameChg>
      </pc:sldChg>
      <pc:sldChg chg="del">
        <pc:chgData name="Roth, Dan" userId="18da4c67-dd89-43a7-9856-8592f867a23c" providerId="ADAL" clId="{8B1B8544-5B12-43AC-BBEF-C7975A9B5212}" dt="2019-09-13T12:08:00.873" v="4505" actId="2696"/>
        <pc:sldMkLst>
          <pc:docMk/>
          <pc:sldMk cId="4252889292" sldId="494"/>
        </pc:sldMkLst>
      </pc:sldChg>
      <pc:sldChg chg="modSp modAnim">
        <pc:chgData name="Roth, Dan" userId="18da4c67-dd89-43a7-9856-8592f867a23c" providerId="ADAL" clId="{8B1B8544-5B12-43AC-BBEF-C7975A9B5212}" dt="2019-09-13T13:03:27.095" v="4662"/>
        <pc:sldMkLst>
          <pc:docMk/>
          <pc:sldMk cId="1350693798" sldId="498"/>
        </pc:sldMkLst>
        <pc:spChg chg="mod">
          <ac:chgData name="Roth, Dan" userId="18da4c67-dd89-43a7-9856-8592f867a23c" providerId="ADAL" clId="{8B1B8544-5B12-43AC-BBEF-C7975A9B5212}" dt="2019-09-13T13:02:43.675" v="4659" actId="20577"/>
          <ac:spMkLst>
            <pc:docMk/>
            <pc:sldMk cId="1350693798" sldId="498"/>
            <ac:spMk id="3" creationId="{39F6647E-D5E0-D24D-B947-1F8E878B38CD}"/>
          </ac:spMkLst>
        </pc:spChg>
      </pc:sldChg>
      <pc:sldChg chg="add del">
        <pc:chgData name="Roth, Dan" userId="18da4c67-dd89-43a7-9856-8592f867a23c" providerId="ADAL" clId="{8B1B8544-5B12-43AC-BBEF-C7975A9B5212}" dt="2019-09-13T11:58:48.194" v="4270" actId="2696"/>
        <pc:sldMkLst>
          <pc:docMk/>
          <pc:sldMk cId="3954362624" sldId="500"/>
        </pc:sldMkLst>
      </pc:sldChg>
      <pc:sldChg chg="del">
        <pc:chgData name="Roth, Dan" userId="18da4c67-dd89-43a7-9856-8592f867a23c" providerId="ADAL" clId="{8B1B8544-5B12-43AC-BBEF-C7975A9B5212}" dt="2019-09-13T12:08:09.720" v="4508" actId="2696"/>
        <pc:sldMkLst>
          <pc:docMk/>
          <pc:sldMk cId="2444865843" sldId="513"/>
        </pc:sldMkLst>
      </pc:sldChg>
      <pc:sldChg chg="del">
        <pc:chgData name="Roth, Dan" userId="18da4c67-dd89-43a7-9856-8592f867a23c" providerId="ADAL" clId="{8B1B8544-5B12-43AC-BBEF-C7975A9B5212}" dt="2019-09-13T12:11:27.088" v="4547" actId="2696"/>
        <pc:sldMkLst>
          <pc:docMk/>
          <pc:sldMk cId="630204986" sldId="518"/>
        </pc:sldMkLst>
      </pc:sldChg>
      <pc:sldChg chg="del">
        <pc:chgData name="Roth, Dan" userId="18da4c67-dd89-43a7-9856-8592f867a23c" providerId="ADAL" clId="{8B1B8544-5B12-43AC-BBEF-C7975A9B5212}" dt="2019-09-13T12:11:28.274" v="4548" actId="2696"/>
        <pc:sldMkLst>
          <pc:docMk/>
          <pc:sldMk cId="2901648486" sldId="521"/>
        </pc:sldMkLst>
      </pc:sldChg>
      <pc:sldChg chg="del">
        <pc:chgData name="Roth, Dan" userId="18da4c67-dd89-43a7-9856-8592f867a23c" providerId="ADAL" clId="{8B1B8544-5B12-43AC-BBEF-C7975A9B5212}" dt="2019-09-13T13:00:35.132" v="4573" actId="2696"/>
        <pc:sldMkLst>
          <pc:docMk/>
          <pc:sldMk cId="3968559342" sldId="523"/>
        </pc:sldMkLst>
      </pc:sldChg>
      <pc:sldChg chg="del">
        <pc:chgData name="Roth, Dan" userId="18da4c67-dd89-43a7-9856-8592f867a23c" providerId="ADAL" clId="{8B1B8544-5B12-43AC-BBEF-C7975A9B5212}" dt="2019-09-13T13:00:41.166" v="4575" actId="2696"/>
        <pc:sldMkLst>
          <pc:docMk/>
          <pc:sldMk cId="3037264035" sldId="524"/>
        </pc:sldMkLst>
      </pc:sldChg>
      <pc:sldChg chg="del">
        <pc:chgData name="Roth, Dan" userId="18da4c67-dd89-43a7-9856-8592f867a23c" providerId="ADAL" clId="{8B1B8544-5B12-43AC-BBEF-C7975A9B5212}" dt="2019-09-13T12:11:25.609" v="4546" actId="2696"/>
        <pc:sldMkLst>
          <pc:docMk/>
          <pc:sldMk cId="430538443" sldId="526"/>
        </pc:sldMkLst>
      </pc:sldChg>
      <pc:sldChg chg="modSp del">
        <pc:chgData name="Roth, Dan" userId="18da4c67-dd89-43a7-9856-8592f867a23c" providerId="ADAL" clId="{8B1B8544-5B12-43AC-BBEF-C7975A9B5212}" dt="2019-09-13T13:00:33.306" v="4572" actId="2696"/>
        <pc:sldMkLst>
          <pc:docMk/>
          <pc:sldMk cId="3233783765" sldId="527"/>
        </pc:sldMkLst>
        <pc:spChg chg="mod">
          <ac:chgData name="Roth, Dan" userId="18da4c67-dd89-43a7-9856-8592f867a23c" providerId="ADAL" clId="{8B1B8544-5B12-43AC-BBEF-C7975A9B5212}" dt="2019-09-13T12:58:57.373" v="4566" actId="20577"/>
          <ac:spMkLst>
            <pc:docMk/>
            <pc:sldMk cId="3233783765" sldId="527"/>
            <ac:spMk id="2" creationId="{F662E87A-837E-A24E-8503-33EE9BCE9FDA}"/>
          </ac:spMkLst>
        </pc:spChg>
      </pc:sldChg>
      <pc:sldChg chg="del">
        <pc:chgData name="Roth, Dan" userId="18da4c67-dd89-43a7-9856-8592f867a23c" providerId="ADAL" clId="{8B1B8544-5B12-43AC-BBEF-C7975A9B5212}" dt="2019-09-13T13:00:36.124" v="4574" actId="2696"/>
        <pc:sldMkLst>
          <pc:docMk/>
          <pc:sldMk cId="671886806" sldId="528"/>
        </pc:sldMkLst>
      </pc:sldChg>
      <pc:sldChg chg="addSp modSp modAnim">
        <pc:chgData name="Roth, Dan" userId="18da4c67-dd89-43a7-9856-8592f867a23c" providerId="ADAL" clId="{8B1B8544-5B12-43AC-BBEF-C7975A9B5212}" dt="2019-09-13T13:45:20.365" v="5308"/>
        <pc:sldMkLst>
          <pc:docMk/>
          <pc:sldMk cId="1992427872" sldId="529"/>
        </pc:sldMkLst>
        <pc:spChg chg="mod">
          <ac:chgData name="Roth, Dan" userId="18da4c67-dd89-43a7-9856-8592f867a23c" providerId="ADAL" clId="{8B1B8544-5B12-43AC-BBEF-C7975A9B5212}" dt="2019-09-13T12:58:48.772" v="4562" actId="6549"/>
          <ac:spMkLst>
            <pc:docMk/>
            <pc:sldMk cId="1992427872" sldId="529"/>
            <ac:spMk id="2" creationId="{18A60D7B-CC13-9A45-B6B8-14063F795FCF}"/>
          </ac:spMkLst>
        </pc:spChg>
        <pc:spChg chg="add mod">
          <ac:chgData name="Roth, Dan" userId="18da4c67-dd89-43a7-9856-8592f867a23c" providerId="ADAL" clId="{8B1B8544-5B12-43AC-BBEF-C7975A9B5212}" dt="2019-09-13T13:02:05.761" v="4621" actId="1036"/>
          <ac:spMkLst>
            <pc:docMk/>
            <pc:sldMk cId="1992427872" sldId="529"/>
            <ac:spMk id="8" creationId="{93D555F9-144C-446B-BC8E-516D4157F8A9}"/>
          </ac:spMkLst>
        </pc:spChg>
        <pc:spChg chg="mod">
          <ac:chgData name="Roth, Dan" userId="18da4c67-dd89-43a7-9856-8592f867a23c" providerId="ADAL" clId="{8B1B8544-5B12-43AC-BBEF-C7975A9B5212}" dt="2019-09-13T13:43:45.323" v="5307" actId="6549"/>
          <ac:spMkLst>
            <pc:docMk/>
            <pc:sldMk cId="1992427872" sldId="529"/>
            <ac:spMk id="18" creationId="{29A14CAC-ED98-ED47-B56C-D2CF9EAA56F0}"/>
          </ac:spMkLst>
        </pc:spChg>
      </pc:sldChg>
      <pc:sldChg chg="del">
        <pc:chgData name="Roth, Dan" userId="18da4c67-dd89-43a7-9856-8592f867a23c" providerId="ADAL" clId="{8B1B8544-5B12-43AC-BBEF-C7975A9B5212}" dt="2019-09-13T13:49:55.259" v="5312" actId="2696"/>
        <pc:sldMkLst>
          <pc:docMk/>
          <pc:sldMk cId="642783092" sldId="534"/>
        </pc:sldMkLst>
      </pc:sldChg>
      <pc:sldChg chg="addSp delSp modSp modAnim">
        <pc:chgData name="Roth, Dan" userId="18da4c67-dd89-43a7-9856-8592f867a23c" providerId="ADAL" clId="{8B1B8544-5B12-43AC-BBEF-C7975A9B5212}" dt="2019-09-13T14:11:52.302" v="5522"/>
        <pc:sldMkLst>
          <pc:docMk/>
          <pc:sldMk cId="2281340415" sldId="535"/>
        </pc:sldMkLst>
        <pc:spChg chg="mod">
          <ac:chgData name="Roth, Dan" userId="18da4c67-dd89-43a7-9856-8592f867a23c" providerId="ADAL" clId="{8B1B8544-5B12-43AC-BBEF-C7975A9B5212}" dt="2019-09-13T12:59:34.463" v="4571" actId="20577"/>
          <ac:spMkLst>
            <pc:docMk/>
            <pc:sldMk cId="2281340415" sldId="535"/>
            <ac:spMk id="2" creationId="{A827D5D2-8EE1-624D-8527-B58FD9853A37}"/>
          </ac:spMkLst>
        </pc:spChg>
        <pc:spChg chg="add mod">
          <ac:chgData name="Roth, Dan" userId="18da4c67-dd89-43a7-9856-8592f867a23c" providerId="ADAL" clId="{8B1B8544-5B12-43AC-BBEF-C7975A9B5212}" dt="2019-09-13T13:01:36.581" v="4578" actId="207"/>
          <ac:spMkLst>
            <pc:docMk/>
            <pc:sldMk cId="2281340415" sldId="535"/>
            <ac:spMk id="3" creationId="{E0CDF4D7-CF58-4303-BF97-B664A1BDFE24}"/>
          </ac:spMkLst>
        </pc:spChg>
        <pc:spChg chg="add mod ord">
          <ac:chgData name="Roth, Dan" userId="18da4c67-dd89-43a7-9856-8592f867a23c" providerId="ADAL" clId="{8B1B8544-5B12-43AC-BBEF-C7975A9B5212}" dt="2019-09-13T13:12:12.995" v="4816" actId="1036"/>
          <ac:spMkLst>
            <pc:docMk/>
            <pc:sldMk cId="2281340415" sldId="535"/>
            <ac:spMk id="11" creationId="{C531ADBE-9660-4FAC-9004-9ADBA1DA8976}"/>
          </ac:spMkLst>
        </pc:spChg>
        <pc:spChg chg="add del">
          <ac:chgData name="Roth, Dan" userId="18da4c67-dd89-43a7-9856-8592f867a23c" providerId="ADAL" clId="{8B1B8544-5B12-43AC-BBEF-C7975A9B5212}" dt="2019-09-13T14:11:52.302" v="5522"/>
          <ac:spMkLst>
            <pc:docMk/>
            <pc:sldMk cId="2281340415" sldId="535"/>
            <ac:spMk id="12" creationId="{CDB152F1-888A-4F61-958B-63F9CFB0C343}"/>
          </ac:spMkLst>
        </pc:spChg>
      </pc:sldChg>
      <pc:sldChg chg="modSp del">
        <pc:chgData name="Roth, Dan" userId="18da4c67-dd89-43a7-9856-8592f867a23c" providerId="ADAL" clId="{8B1B8544-5B12-43AC-BBEF-C7975A9B5212}" dt="2019-09-13T13:58:28.897" v="5329" actId="2696"/>
        <pc:sldMkLst>
          <pc:docMk/>
          <pc:sldMk cId="3782214912" sldId="537"/>
        </pc:sldMkLst>
        <pc:spChg chg="mod">
          <ac:chgData name="Roth, Dan" userId="18da4c67-dd89-43a7-9856-8592f867a23c" providerId="ADAL" clId="{8B1B8544-5B12-43AC-BBEF-C7975A9B5212}" dt="2019-09-13T13:14:05.897" v="4817" actId="6549"/>
          <ac:spMkLst>
            <pc:docMk/>
            <pc:sldMk cId="3782214912" sldId="537"/>
            <ac:spMk id="2" creationId="{7DF25AC4-0A9B-334A-B853-7506E5126E72}"/>
          </ac:spMkLst>
        </pc:spChg>
      </pc:sldChg>
      <pc:sldChg chg="del">
        <pc:chgData name="Roth, Dan" userId="18da4c67-dd89-43a7-9856-8592f867a23c" providerId="ADAL" clId="{8B1B8544-5B12-43AC-BBEF-C7975A9B5212}" dt="2019-09-13T13:49:51.731" v="5311" actId="2696"/>
        <pc:sldMkLst>
          <pc:docMk/>
          <pc:sldMk cId="3762605856" sldId="538"/>
        </pc:sldMkLst>
      </pc:sldChg>
      <pc:sldChg chg="addSp modSp modAnim">
        <pc:chgData name="Roth, Dan" userId="18da4c67-dd89-43a7-9856-8592f867a23c" providerId="ADAL" clId="{8B1B8544-5B12-43AC-BBEF-C7975A9B5212}" dt="2019-09-13T15:44:21.737" v="5797"/>
        <pc:sldMkLst>
          <pc:docMk/>
          <pc:sldMk cId="4014080421" sldId="549"/>
        </pc:sldMkLst>
        <pc:spChg chg="mod">
          <ac:chgData name="Roth, Dan" userId="18da4c67-dd89-43a7-9856-8592f867a23c" providerId="ADAL" clId="{8B1B8544-5B12-43AC-BBEF-C7975A9B5212}" dt="2019-09-13T14:09:24.170" v="5520" actId="555"/>
          <ac:spMkLst>
            <pc:docMk/>
            <pc:sldMk cId="4014080421" sldId="549"/>
            <ac:spMk id="6" creationId="{4A5CFF85-1CAB-244A-8EB7-C399016A61A3}"/>
          </ac:spMkLst>
        </pc:spChg>
        <pc:spChg chg="mod">
          <ac:chgData name="Roth, Dan" userId="18da4c67-dd89-43a7-9856-8592f867a23c" providerId="ADAL" clId="{8B1B8544-5B12-43AC-BBEF-C7975A9B5212}" dt="2019-09-13T13:14:51.516" v="4871" actId="1076"/>
          <ac:spMkLst>
            <pc:docMk/>
            <pc:sldMk cId="4014080421" sldId="549"/>
            <ac:spMk id="7" creationId="{0D5DABEE-2295-1B43-BC81-9D28BA399238}"/>
          </ac:spMkLst>
        </pc:spChg>
        <pc:spChg chg="add mod">
          <ac:chgData name="Roth, Dan" userId="18da4c67-dd89-43a7-9856-8592f867a23c" providerId="ADAL" clId="{8B1B8544-5B12-43AC-BBEF-C7975A9B5212}" dt="2019-09-13T14:09:24.170" v="5520" actId="555"/>
          <ac:spMkLst>
            <pc:docMk/>
            <pc:sldMk cId="4014080421" sldId="549"/>
            <ac:spMk id="8" creationId="{4378B549-8B49-4B11-9262-110E5733E4AA}"/>
          </ac:spMkLst>
        </pc:spChg>
        <pc:spChg chg="add mod">
          <ac:chgData name="Roth, Dan" userId="18da4c67-dd89-43a7-9856-8592f867a23c" providerId="ADAL" clId="{8B1B8544-5B12-43AC-BBEF-C7975A9B5212}" dt="2019-09-13T14:12:08.621" v="5559" actId="1038"/>
          <ac:spMkLst>
            <pc:docMk/>
            <pc:sldMk cId="4014080421" sldId="549"/>
            <ac:spMk id="9" creationId="{7CC2F281-55C9-4032-B1EF-034167F8E191}"/>
          </ac:spMkLst>
        </pc:spChg>
      </pc:sldChg>
      <pc:sldChg chg="del">
        <pc:chgData name="Roth, Dan" userId="18da4c67-dd89-43a7-9856-8592f867a23c" providerId="ADAL" clId="{8B1B8544-5B12-43AC-BBEF-C7975A9B5212}" dt="2019-09-13T12:03:01.068" v="4294" actId="2696"/>
        <pc:sldMkLst>
          <pc:docMk/>
          <pc:sldMk cId="3286857763" sldId="551"/>
        </pc:sldMkLst>
      </pc:sldChg>
      <pc:sldChg chg="del">
        <pc:chgData name="Roth, Dan" userId="18da4c67-dd89-43a7-9856-8592f867a23c" providerId="ADAL" clId="{8B1B8544-5B12-43AC-BBEF-C7975A9B5212}" dt="2019-09-13T13:49:47.761" v="5310" actId="2696"/>
        <pc:sldMkLst>
          <pc:docMk/>
          <pc:sldMk cId="2243893039" sldId="558"/>
        </pc:sldMkLst>
      </pc:sldChg>
      <pc:sldChg chg="del">
        <pc:chgData name="Roth, Dan" userId="18da4c67-dd89-43a7-9856-8592f867a23c" providerId="ADAL" clId="{8B1B8544-5B12-43AC-BBEF-C7975A9B5212}" dt="2019-09-13T03:11:43.006" v="1421" actId="2696"/>
        <pc:sldMkLst>
          <pc:docMk/>
          <pc:sldMk cId="1667125209" sldId="642"/>
        </pc:sldMkLst>
      </pc:sldChg>
      <pc:sldChg chg="add del modTransition">
        <pc:chgData name="Roth, Dan" userId="18da4c67-dd89-43a7-9856-8592f867a23c" providerId="ADAL" clId="{8B1B8544-5B12-43AC-BBEF-C7975A9B5212}" dt="2019-09-13T14:43:37.896" v="5676" actId="2696"/>
        <pc:sldMkLst>
          <pc:docMk/>
          <pc:sldMk cId="4261071479" sldId="642"/>
        </pc:sldMkLst>
      </pc:sldChg>
      <pc:sldChg chg="add del modTransition">
        <pc:chgData name="Roth, Dan" userId="18da4c67-dd89-43a7-9856-8592f867a23c" providerId="ADAL" clId="{8B1B8544-5B12-43AC-BBEF-C7975A9B5212}" dt="2019-09-13T21:17:02.217" v="6241" actId="2696"/>
        <pc:sldMkLst>
          <pc:docMk/>
          <pc:sldMk cId="1271268484" sldId="655"/>
        </pc:sldMkLst>
      </pc:sldChg>
      <pc:sldChg chg="del">
        <pc:chgData name="Roth, Dan" userId="18da4c67-dd89-43a7-9856-8592f867a23c" providerId="ADAL" clId="{8B1B8544-5B12-43AC-BBEF-C7975A9B5212}" dt="2019-09-13T03:11:42.990" v="1420" actId="2696"/>
        <pc:sldMkLst>
          <pc:docMk/>
          <pc:sldMk cId="1857519181" sldId="655"/>
        </pc:sldMkLst>
      </pc:sldChg>
      <pc:sldChg chg="addSp delSp modSp modAnim">
        <pc:chgData name="Roth, Dan" userId="18da4c67-dd89-43a7-9856-8592f867a23c" providerId="ADAL" clId="{8B1B8544-5B12-43AC-BBEF-C7975A9B5212}" dt="2019-09-13T11:21:36.014" v="3637"/>
        <pc:sldMkLst>
          <pc:docMk/>
          <pc:sldMk cId="1899866125" sldId="689"/>
        </pc:sldMkLst>
        <pc:spChg chg="mod">
          <ac:chgData name="Roth, Dan" userId="18da4c67-dd89-43a7-9856-8592f867a23c" providerId="ADAL" clId="{8B1B8544-5B12-43AC-BBEF-C7975A9B5212}" dt="2019-09-13T03:12:10.991" v="1424" actId="207"/>
          <ac:spMkLst>
            <pc:docMk/>
            <pc:sldMk cId="1899866125" sldId="689"/>
            <ac:spMk id="2" creationId="{00000000-0000-0000-0000-000000000000}"/>
          </ac:spMkLst>
        </pc:spChg>
        <pc:spChg chg="add del">
          <ac:chgData name="Roth, Dan" userId="18da4c67-dd89-43a7-9856-8592f867a23c" providerId="ADAL" clId="{8B1B8544-5B12-43AC-BBEF-C7975A9B5212}" dt="2019-09-13T11:21:02.499" v="3636" actId="478"/>
          <ac:spMkLst>
            <pc:docMk/>
            <pc:sldMk cId="1899866125" sldId="689"/>
            <ac:spMk id="37" creationId="{396FF0C4-0FE6-4F86-8909-B19963E5950E}"/>
          </ac:spMkLst>
        </pc:spChg>
      </pc:sldChg>
      <pc:sldChg chg="del">
        <pc:chgData name="Roth, Dan" userId="18da4c67-dd89-43a7-9856-8592f867a23c" providerId="ADAL" clId="{8B1B8544-5B12-43AC-BBEF-C7975A9B5212}" dt="2019-09-13T02:51:56.638" v="1099" actId="2696"/>
        <pc:sldMkLst>
          <pc:docMk/>
          <pc:sldMk cId="2009337542" sldId="727"/>
        </pc:sldMkLst>
      </pc:sldChg>
      <pc:sldChg chg="del">
        <pc:chgData name="Roth, Dan" userId="18da4c67-dd89-43a7-9856-8592f867a23c" providerId="ADAL" clId="{8B1B8544-5B12-43AC-BBEF-C7975A9B5212}" dt="2019-09-13T02:51:58.661" v="1100" actId="2696"/>
        <pc:sldMkLst>
          <pc:docMk/>
          <pc:sldMk cId="2141181264" sldId="733"/>
        </pc:sldMkLst>
      </pc:sldChg>
      <pc:sldChg chg="modSp">
        <pc:chgData name="Roth, Dan" userId="18da4c67-dd89-43a7-9856-8592f867a23c" providerId="ADAL" clId="{8B1B8544-5B12-43AC-BBEF-C7975A9B5212}" dt="2019-09-13T13:29:19.186" v="5255" actId="20577"/>
        <pc:sldMkLst>
          <pc:docMk/>
          <pc:sldMk cId="2708295668" sldId="734"/>
        </pc:sldMkLst>
        <pc:spChg chg="mod">
          <ac:chgData name="Roth, Dan" userId="18da4c67-dd89-43a7-9856-8592f867a23c" providerId="ADAL" clId="{8B1B8544-5B12-43AC-BBEF-C7975A9B5212}" dt="2019-09-13T13:29:19.186" v="5255" actId="20577"/>
          <ac:spMkLst>
            <pc:docMk/>
            <pc:sldMk cId="2708295668" sldId="734"/>
            <ac:spMk id="2" creationId="{BE7FDE89-2350-4717-8D76-61CC8DC1B9EC}"/>
          </ac:spMkLst>
        </pc:spChg>
        <pc:spChg chg="mod">
          <ac:chgData name="Roth, Dan" userId="18da4c67-dd89-43a7-9856-8592f867a23c" providerId="ADAL" clId="{8B1B8544-5B12-43AC-BBEF-C7975A9B5212}" dt="2019-09-13T11:20:04.731" v="3633" actId="6549"/>
          <ac:spMkLst>
            <pc:docMk/>
            <pc:sldMk cId="2708295668" sldId="734"/>
            <ac:spMk id="3" creationId="{A0EA2652-3FB7-442A-A835-C98BF92E187C}"/>
          </ac:spMkLst>
        </pc:spChg>
        <pc:spChg chg="mod">
          <ac:chgData name="Roth, Dan" userId="18da4c67-dd89-43a7-9856-8592f867a23c" providerId="ADAL" clId="{8B1B8544-5B12-43AC-BBEF-C7975A9B5212}" dt="2019-09-13T11:20:15.468" v="3634" actId="1076"/>
          <ac:spMkLst>
            <pc:docMk/>
            <pc:sldMk cId="2708295668" sldId="734"/>
            <ac:spMk id="7" creationId="{7F7CDC3F-FFAB-4058-8B57-50367D50332E}"/>
          </ac:spMkLst>
        </pc:spChg>
      </pc:sldChg>
      <pc:sldChg chg="addSp modSp modAnim">
        <pc:chgData name="Roth, Dan" userId="18da4c67-dd89-43a7-9856-8592f867a23c" providerId="ADAL" clId="{8B1B8544-5B12-43AC-BBEF-C7975A9B5212}" dt="2019-09-13T03:02:44.370" v="1338"/>
        <pc:sldMkLst>
          <pc:docMk/>
          <pc:sldMk cId="1802542920" sldId="736"/>
        </pc:sldMkLst>
        <pc:spChg chg="add mod">
          <ac:chgData name="Roth, Dan" userId="18da4c67-dd89-43a7-9856-8592f867a23c" providerId="ADAL" clId="{8B1B8544-5B12-43AC-BBEF-C7975A9B5212}" dt="2019-09-13T03:02:14.629" v="1254" actId="1076"/>
          <ac:spMkLst>
            <pc:docMk/>
            <pc:sldMk cId="1802542920" sldId="736"/>
            <ac:spMk id="19" creationId="{BE9A1E28-F04D-4D43-AFF9-AF86AA0CACD8}"/>
          </ac:spMkLst>
        </pc:spChg>
        <pc:spChg chg="add mod">
          <ac:chgData name="Roth, Dan" userId="18da4c67-dd89-43a7-9856-8592f867a23c" providerId="ADAL" clId="{8B1B8544-5B12-43AC-BBEF-C7975A9B5212}" dt="2019-09-13T03:02:36.097" v="1337" actId="1076"/>
          <ac:spMkLst>
            <pc:docMk/>
            <pc:sldMk cId="1802542920" sldId="736"/>
            <ac:spMk id="20" creationId="{0730CFDE-C1E2-4CCB-A0F7-38F455D5D4DA}"/>
          </ac:spMkLst>
        </pc:spChg>
      </pc:sldChg>
      <pc:sldChg chg="del modTransition">
        <pc:chgData name="Roth, Dan" userId="18da4c67-dd89-43a7-9856-8592f867a23c" providerId="ADAL" clId="{8B1B8544-5B12-43AC-BBEF-C7975A9B5212}" dt="2019-09-13T14:16:28.757" v="5577" actId="2696"/>
        <pc:sldMkLst>
          <pc:docMk/>
          <pc:sldMk cId="1261399542" sldId="737"/>
        </pc:sldMkLst>
      </pc:sldChg>
      <pc:sldChg chg="del">
        <pc:chgData name="Roth, Dan" userId="18da4c67-dd89-43a7-9856-8592f867a23c" providerId="ADAL" clId="{8B1B8544-5B12-43AC-BBEF-C7975A9B5212}" dt="2019-09-13T11:58:13.385" v="4261" actId="2696"/>
        <pc:sldMkLst>
          <pc:docMk/>
          <pc:sldMk cId="3353770353" sldId="740"/>
        </pc:sldMkLst>
      </pc:sldChg>
      <pc:sldChg chg="del">
        <pc:chgData name="Roth, Dan" userId="18da4c67-dd89-43a7-9856-8592f867a23c" providerId="ADAL" clId="{8B1B8544-5B12-43AC-BBEF-C7975A9B5212}" dt="2019-09-13T13:58:29.521" v="5361" actId="2696"/>
        <pc:sldMkLst>
          <pc:docMk/>
          <pc:sldMk cId="4139702889" sldId="741"/>
        </pc:sldMkLst>
      </pc:sldChg>
      <pc:sldChg chg="modSp modAnim">
        <pc:chgData name="Roth, Dan" userId="18da4c67-dd89-43a7-9856-8592f867a23c" providerId="ADAL" clId="{8B1B8544-5B12-43AC-BBEF-C7975A9B5212}" dt="2019-09-13T15:54:41.150" v="5993"/>
        <pc:sldMkLst>
          <pc:docMk/>
          <pc:sldMk cId="4166133120" sldId="742"/>
        </pc:sldMkLst>
        <pc:spChg chg="mod">
          <ac:chgData name="Roth, Dan" userId="18da4c67-dd89-43a7-9856-8592f867a23c" providerId="ADAL" clId="{8B1B8544-5B12-43AC-BBEF-C7975A9B5212}" dt="2019-09-13T11:22:19.087" v="3638" actId="113"/>
          <ac:spMkLst>
            <pc:docMk/>
            <pc:sldMk cId="4166133120" sldId="742"/>
            <ac:spMk id="10" creationId="{38CC827D-3AF8-493F-A081-5D5CAC2387A1}"/>
          </ac:spMkLst>
        </pc:spChg>
      </pc:sldChg>
      <pc:sldChg chg="add del modTransition">
        <pc:chgData name="Roth, Dan" userId="18da4c67-dd89-43a7-9856-8592f867a23c" providerId="ADAL" clId="{8B1B8544-5B12-43AC-BBEF-C7975A9B5212}" dt="2019-09-13T13:57:34.307" v="5327" actId="2696"/>
        <pc:sldMkLst>
          <pc:docMk/>
          <pc:sldMk cId="2407568514" sldId="743"/>
        </pc:sldMkLst>
      </pc:sldChg>
      <pc:sldChg chg="add">
        <pc:chgData name="Roth, Dan" userId="18da4c67-dd89-43a7-9856-8592f867a23c" providerId="ADAL" clId="{8B1B8544-5B12-43AC-BBEF-C7975A9B5212}" dt="2019-09-13T13:57:42.326" v="5328"/>
        <pc:sldMkLst>
          <pc:docMk/>
          <pc:sldMk cId="2747957088" sldId="743"/>
        </pc:sldMkLst>
      </pc:sldChg>
      <pc:sldChg chg="del">
        <pc:chgData name="Roth, Dan" userId="18da4c67-dd89-43a7-9856-8592f867a23c" providerId="ADAL" clId="{8B1B8544-5B12-43AC-BBEF-C7975A9B5212}" dt="2019-09-13T11:45:54.264" v="4069" actId="2696"/>
        <pc:sldMkLst>
          <pc:docMk/>
          <pc:sldMk cId="4062202761" sldId="743"/>
        </pc:sldMkLst>
      </pc:sldChg>
      <pc:sldChg chg="addSp delSp modSp add modAnim">
        <pc:chgData name="Roth, Dan" userId="18da4c67-dd89-43a7-9856-8592f867a23c" providerId="ADAL" clId="{8B1B8544-5B12-43AC-BBEF-C7975A9B5212}" dt="2019-09-13T11:52:08.383" v="4211" actId="20577"/>
        <pc:sldMkLst>
          <pc:docMk/>
          <pc:sldMk cId="2910526945" sldId="744"/>
        </pc:sldMkLst>
        <pc:spChg chg="mod">
          <ac:chgData name="Roth, Dan" userId="18da4c67-dd89-43a7-9856-8592f867a23c" providerId="ADAL" clId="{8B1B8544-5B12-43AC-BBEF-C7975A9B5212}" dt="2019-09-13T03:15:46.037" v="1565" actId="20577"/>
          <ac:spMkLst>
            <pc:docMk/>
            <pc:sldMk cId="2910526945" sldId="744"/>
            <ac:spMk id="2" creationId="{2D7F5854-8D6F-4A6E-8288-5ED77C934634}"/>
          </ac:spMkLst>
        </pc:spChg>
        <pc:spChg chg="mod">
          <ac:chgData name="Roth, Dan" userId="18da4c67-dd89-43a7-9856-8592f867a23c" providerId="ADAL" clId="{8B1B8544-5B12-43AC-BBEF-C7975A9B5212}" dt="2019-09-13T11:52:08.383" v="4211" actId="20577"/>
          <ac:spMkLst>
            <pc:docMk/>
            <pc:sldMk cId="2910526945" sldId="744"/>
            <ac:spMk id="3" creationId="{D68FEAB9-3655-468D-8505-76286C451343}"/>
          </ac:spMkLst>
        </pc:spChg>
        <pc:picChg chg="add del mod">
          <ac:chgData name="Roth, Dan" userId="18da4c67-dd89-43a7-9856-8592f867a23c" providerId="ADAL" clId="{8B1B8544-5B12-43AC-BBEF-C7975A9B5212}" dt="2019-09-13T03:29:49.549" v="2038" actId="478"/>
          <ac:picMkLst>
            <pc:docMk/>
            <pc:sldMk cId="2910526945" sldId="744"/>
            <ac:picMk id="5" creationId="{A6CEC61E-18F2-46CA-B6BE-518CAA17D1F0}"/>
          </ac:picMkLst>
        </pc:picChg>
      </pc:sldChg>
      <pc:sldChg chg="del">
        <pc:chgData name="Roth, Dan" userId="18da4c67-dd89-43a7-9856-8592f867a23c" providerId="ADAL" clId="{8B1B8544-5B12-43AC-BBEF-C7975A9B5212}" dt="2019-09-13T03:11:42.920" v="1417" actId="2696"/>
        <pc:sldMkLst>
          <pc:docMk/>
          <pc:sldMk cId="3559640200" sldId="744"/>
        </pc:sldMkLst>
      </pc:sldChg>
      <pc:sldChg chg="del modTransition">
        <pc:chgData name="Roth, Dan" userId="18da4c67-dd89-43a7-9856-8592f867a23c" providerId="ADAL" clId="{8B1B8544-5B12-43AC-BBEF-C7975A9B5212}" dt="2019-09-13T14:16:16.392" v="5573" actId="2696"/>
        <pc:sldMkLst>
          <pc:docMk/>
          <pc:sldMk cId="3036184110" sldId="745"/>
        </pc:sldMkLst>
      </pc:sldChg>
      <pc:sldChg chg="modSp modAnim">
        <pc:chgData name="Roth, Dan" userId="18da4c67-dd89-43a7-9856-8592f867a23c" providerId="ADAL" clId="{8B1B8544-5B12-43AC-BBEF-C7975A9B5212}" dt="2019-09-13T18:02:29.515" v="6237" actId="20577"/>
        <pc:sldMkLst>
          <pc:docMk/>
          <pc:sldMk cId="1700961538" sldId="746"/>
        </pc:sldMkLst>
        <pc:spChg chg="mod">
          <ac:chgData name="Roth, Dan" userId="18da4c67-dd89-43a7-9856-8592f867a23c" providerId="ADAL" clId="{8B1B8544-5B12-43AC-BBEF-C7975A9B5212}" dt="2019-09-13T18:02:29.515" v="6237" actId="20577"/>
          <ac:spMkLst>
            <pc:docMk/>
            <pc:sldMk cId="1700961538" sldId="746"/>
            <ac:spMk id="3" creationId="{D68FEAB9-3655-468D-8505-76286C451343}"/>
          </ac:spMkLst>
        </pc:spChg>
      </pc:sldChg>
      <pc:sldChg chg="del">
        <pc:chgData name="Roth, Dan" userId="18da4c67-dd89-43a7-9856-8592f867a23c" providerId="ADAL" clId="{8B1B8544-5B12-43AC-BBEF-C7975A9B5212}" dt="2019-09-13T11:58:20.566" v="4264" actId="2696"/>
        <pc:sldMkLst>
          <pc:docMk/>
          <pc:sldMk cId="2635352069" sldId="747"/>
        </pc:sldMkLst>
      </pc:sldChg>
      <pc:sldChg chg="del">
        <pc:chgData name="Roth, Dan" userId="18da4c67-dd89-43a7-9856-8592f867a23c" providerId="ADAL" clId="{8B1B8544-5B12-43AC-BBEF-C7975A9B5212}" dt="2019-09-13T11:58:24.620" v="4267" actId="2696"/>
        <pc:sldMkLst>
          <pc:docMk/>
          <pc:sldMk cId="803877513" sldId="748"/>
        </pc:sldMkLst>
      </pc:sldChg>
      <pc:sldChg chg="del">
        <pc:chgData name="Roth, Dan" userId="18da4c67-dd89-43a7-9856-8592f867a23c" providerId="ADAL" clId="{8B1B8544-5B12-43AC-BBEF-C7975A9B5212}" dt="2019-09-13T11:58:08.441" v="4260" actId="2696"/>
        <pc:sldMkLst>
          <pc:docMk/>
          <pc:sldMk cId="1042910950" sldId="749"/>
        </pc:sldMkLst>
      </pc:sldChg>
      <pc:sldChg chg="del">
        <pc:chgData name="Roth, Dan" userId="18da4c67-dd89-43a7-9856-8592f867a23c" providerId="ADAL" clId="{8B1B8544-5B12-43AC-BBEF-C7975A9B5212}" dt="2019-09-13T11:58:16.029" v="4262" actId="2696"/>
        <pc:sldMkLst>
          <pc:docMk/>
          <pc:sldMk cId="1774645726" sldId="750"/>
        </pc:sldMkLst>
      </pc:sldChg>
      <pc:sldChg chg="del">
        <pc:chgData name="Roth, Dan" userId="18da4c67-dd89-43a7-9856-8592f867a23c" providerId="ADAL" clId="{8B1B8544-5B12-43AC-BBEF-C7975A9B5212}" dt="2019-09-13T11:58:22.765" v="4266" actId="2696"/>
        <pc:sldMkLst>
          <pc:docMk/>
          <pc:sldMk cId="2975262429" sldId="751"/>
        </pc:sldMkLst>
      </pc:sldChg>
      <pc:sldChg chg="del">
        <pc:chgData name="Roth, Dan" userId="18da4c67-dd89-43a7-9856-8592f867a23c" providerId="ADAL" clId="{8B1B8544-5B12-43AC-BBEF-C7975A9B5212}" dt="2019-09-13T12:11:31.531" v="4549" actId="2696"/>
        <pc:sldMkLst>
          <pc:docMk/>
          <pc:sldMk cId="966765844" sldId="753"/>
        </pc:sldMkLst>
      </pc:sldChg>
      <pc:sldChg chg="del">
        <pc:chgData name="Roth, Dan" userId="18da4c67-dd89-43a7-9856-8592f867a23c" providerId="ADAL" clId="{8B1B8544-5B12-43AC-BBEF-C7975A9B5212}" dt="2019-09-13T13:58:28.915" v="5330" actId="2696"/>
        <pc:sldMkLst>
          <pc:docMk/>
          <pc:sldMk cId="1956008609" sldId="754"/>
        </pc:sldMkLst>
      </pc:sldChg>
      <pc:sldChg chg="del">
        <pc:chgData name="Roth, Dan" userId="18da4c67-dd89-43a7-9856-8592f867a23c" providerId="ADAL" clId="{8B1B8544-5B12-43AC-BBEF-C7975A9B5212}" dt="2019-09-13T13:58:28.931" v="5331" actId="2696"/>
        <pc:sldMkLst>
          <pc:docMk/>
          <pc:sldMk cId="193968335" sldId="755"/>
        </pc:sldMkLst>
      </pc:sldChg>
      <pc:sldChg chg="del">
        <pc:chgData name="Roth, Dan" userId="18da4c67-dd89-43a7-9856-8592f867a23c" providerId="ADAL" clId="{8B1B8544-5B12-43AC-BBEF-C7975A9B5212}" dt="2019-09-13T13:58:28.982" v="5333" actId="2696"/>
        <pc:sldMkLst>
          <pc:docMk/>
          <pc:sldMk cId="2027422691" sldId="756"/>
        </pc:sldMkLst>
      </pc:sldChg>
      <pc:sldChg chg="del">
        <pc:chgData name="Roth, Dan" userId="18da4c67-dd89-43a7-9856-8592f867a23c" providerId="ADAL" clId="{8B1B8544-5B12-43AC-BBEF-C7975A9B5212}" dt="2019-09-13T13:58:29.026" v="5335" actId="2696"/>
        <pc:sldMkLst>
          <pc:docMk/>
          <pc:sldMk cId="1736564037" sldId="757"/>
        </pc:sldMkLst>
      </pc:sldChg>
      <pc:sldChg chg="del">
        <pc:chgData name="Roth, Dan" userId="18da4c67-dd89-43a7-9856-8592f867a23c" providerId="ADAL" clId="{8B1B8544-5B12-43AC-BBEF-C7975A9B5212}" dt="2019-09-13T13:58:28.954" v="5332" actId="2696"/>
        <pc:sldMkLst>
          <pc:docMk/>
          <pc:sldMk cId="2499884763" sldId="758"/>
        </pc:sldMkLst>
      </pc:sldChg>
      <pc:sldChg chg="del">
        <pc:chgData name="Roth, Dan" userId="18da4c67-dd89-43a7-9856-8592f867a23c" providerId="ADAL" clId="{8B1B8544-5B12-43AC-BBEF-C7975A9B5212}" dt="2019-09-13T13:58:29.048" v="5336" actId="2696"/>
        <pc:sldMkLst>
          <pc:docMk/>
          <pc:sldMk cId="3310151890" sldId="759"/>
        </pc:sldMkLst>
      </pc:sldChg>
      <pc:sldChg chg="modSp">
        <pc:chgData name="Roth, Dan" userId="18da4c67-dd89-43a7-9856-8592f867a23c" providerId="ADAL" clId="{8B1B8544-5B12-43AC-BBEF-C7975A9B5212}" dt="2019-09-13T13:28:01.139" v="5243" actId="122"/>
        <pc:sldMkLst>
          <pc:docMk/>
          <pc:sldMk cId="1500750189" sldId="760"/>
        </pc:sldMkLst>
        <pc:spChg chg="mod">
          <ac:chgData name="Roth, Dan" userId="18da4c67-dd89-43a7-9856-8592f867a23c" providerId="ADAL" clId="{8B1B8544-5B12-43AC-BBEF-C7975A9B5212}" dt="2019-09-13T13:28:01.139" v="5243" actId="122"/>
          <ac:spMkLst>
            <pc:docMk/>
            <pc:sldMk cId="1500750189" sldId="760"/>
            <ac:spMk id="3" creationId="{5B10080D-751E-4D3A-AA9A-0A4F20CE4041}"/>
          </ac:spMkLst>
        </pc:spChg>
      </pc:sldChg>
      <pc:sldChg chg="del">
        <pc:chgData name="Roth, Dan" userId="18da4c67-dd89-43a7-9856-8592f867a23c" providerId="ADAL" clId="{8B1B8544-5B12-43AC-BBEF-C7975A9B5212}" dt="2019-09-13T13:58:29.098" v="5338" actId="2696"/>
        <pc:sldMkLst>
          <pc:docMk/>
          <pc:sldMk cId="526186139" sldId="762"/>
        </pc:sldMkLst>
      </pc:sldChg>
      <pc:sldChg chg="del">
        <pc:chgData name="Roth, Dan" userId="18da4c67-dd89-43a7-9856-8592f867a23c" providerId="ADAL" clId="{8B1B8544-5B12-43AC-BBEF-C7975A9B5212}" dt="2019-09-13T13:58:29.118" v="5339" actId="2696"/>
        <pc:sldMkLst>
          <pc:docMk/>
          <pc:sldMk cId="1794006943" sldId="763"/>
        </pc:sldMkLst>
      </pc:sldChg>
      <pc:sldChg chg="del">
        <pc:chgData name="Roth, Dan" userId="18da4c67-dd89-43a7-9856-8592f867a23c" providerId="ADAL" clId="{8B1B8544-5B12-43AC-BBEF-C7975A9B5212}" dt="2019-09-13T13:58:29.136" v="5340" actId="2696"/>
        <pc:sldMkLst>
          <pc:docMk/>
          <pc:sldMk cId="2233501075" sldId="764"/>
        </pc:sldMkLst>
      </pc:sldChg>
      <pc:sldChg chg="del">
        <pc:chgData name="Roth, Dan" userId="18da4c67-dd89-43a7-9856-8592f867a23c" providerId="ADAL" clId="{8B1B8544-5B12-43AC-BBEF-C7975A9B5212}" dt="2019-09-13T13:58:29.168" v="5341" actId="2696"/>
        <pc:sldMkLst>
          <pc:docMk/>
          <pc:sldMk cId="2363698312" sldId="765"/>
        </pc:sldMkLst>
      </pc:sldChg>
      <pc:sldChg chg="del">
        <pc:chgData name="Roth, Dan" userId="18da4c67-dd89-43a7-9856-8592f867a23c" providerId="ADAL" clId="{8B1B8544-5B12-43AC-BBEF-C7975A9B5212}" dt="2019-09-13T13:58:29.199" v="5342" actId="2696"/>
        <pc:sldMkLst>
          <pc:docMk/>
          <pc:sldMk cId="4042469486" sldId="766"/>
        </pc:sldMkLst>
      </pc:sldChg>
      <pc:sldChg chg="del">
        <pc:chgData name="Roth, Dan" userId="18da4c67-dd89-43a7-9856-8592f867a23c" providerId="ADAL" clId="{8B1B8544-5B12-43AC-BBEF-C7975A9B5212}" dt="2019-09-13T13:58:29.216" v="5343" actId="2696"/>
        <pc:sldMkLst>
          <pc:docMk/>
          <pc:sldMk cId="1443199108" sldId="767"/>
        </pc:sldMkLst>
      </pc:sldChg>
      <pc:sldChg chg="del">
        <pc:chgData name="Roth, Dan" userId="18da4c67-dd89-43a7-9856-8592f867a23c" providerId="ADAL" clId="{8B1B8544-5B12-43AC-BBEF-C7975A9B5212}" dt="2019-09-13T13:58:29.237" v="5344" actId="2696"/>
        <pc:sldMkLst>
          <pc:docMk/>
          <pc:sldMk cId="2350812120" sldId="768"/>
        </pc:sldMkLst>
      </pc:sldChg>
      <pc:sldChg chg="del">
        <pc:chgData name="Roth, Dan" userId="18da4c67-dd89-43a7-9856-8592f867a23c" providerId="ADAL" clId="{8B1B8544-5B12-43AC-BBEF-C7975A9B5212}" dt="2019-09-13T13:58:29.253" v="5345" actId="2696"/>
        <pc:sldMkLst>
          <pc:docMk/>
          <pc:sldMk cId="539553440" sldId="769"/>
        </pc:sldMkLst>
      </pc:sldChg>
      <pc:sldChg chg="del">
        <pc:chgData name="Roth, Dan" userId="18da4c67-dd89-43a7-9856-8592f867a23c" providerId="ADAL" clId="{8B1B8544-5B12-43AC-BBEF-C7975A9B5212}" dt="2019-09-13T13:58:29.269" v="5346" actId="2696"/>
        <pc:sldMkLst>
          <pc:docMk/>
          <pc:sldMk cId="461861605" sldId="770"/>
        </pc:sldMkLst>
      </pc:sldChg>
      <pc:sldChg chg="del">
        <pc:chgData name="Roth, Dan" userId="18da4c67-dd89-43a7-9856-8592f867a23c" providerId="ADAL" clId="{8B1B8544-5B12-43AC-BBEF-C7975A9B5212}" dt="2019-09-13T13:58:29.288" v="5347" actId="2696"/>
        <pc:sldMkLst>
          <pc:docMk/>
          <pc:sldMk cId="464888502" sldId="771"/>
        </pc:sldMkLst>
      </pc:sldChg>
      <pc:sldChg chg="del">
        <pc:chgData name="Roth, Dan" userId="18da4c67-dd89-43a7-9856-8592f867a23c" providerId="ADAL" clId="{8B1B8544-5B12-43AC-BBEF-C7975A9B5212}" dt="2019-09-13T13:58:29.303" v="5348" actId="2696"/>
        <pc:sldMkLst>
          <pc:docMk/>
          <pc:sldMk cId="1399927166" sldId="772"/>
        </pc:sldMkLst>
      </pc:sldChg>
      <pc:sldChg chg="del">
        <pc:chgData name="Roth, Dan" userId="18da4c67-dd89-43a7-9856-8592f867a23c" providerId="ADAL" clId="{8B1B8544-5B12-43AC-BBEF-C7975A9B5212}" dt="2019-09-13T13:58:29.327" v="5349" actId="2696"/>
        <pc:sldMkLst>
          <pc:docMk/>
          <pc:sldMk cId="2642604079" sldId="773"/>
        </pc:sldMkLst>
      </pc:sldChg>
      <pc:sldChg chg="del">
        <pc:chgData name="Roth, Dan" userId="18da4c67-dd89-43a7-9856-8592f867a23c" providerId="ADAL" clId="{8B1B8544-5B12-43AC-BBEF-C7975A9B5212}" dt="2019-09-13T13:58:29.342" v="5350" actId="2696"/>
        <pc:sldMkLst>
          <pc:docMk/>
          <pc:sldMk cId="3651025540" sldId="774"/>
        </pc:sldMkLst>
      </pc:sldChg>
      <pc:sldChg chg="del">
        <pc:chgData name="Roth, Dan" userId="18da4c67-dd89-43a7-9856-8592f867a23c" providerId="ADAL" clId="{8B1B8544-5B12-43AC-BBEF-C7975A9B5212}" dt="2019-09-13T13:58:29.357" v="5351" actId="2696"/>
        <pc:sldMkLst>
          <pc:docMk/>
          <pc:sldMk cId="262585053" sldId="775"/>
        </pc:sldMkLst>
      </pc:sldChg>
      <pc:sldChg chg="del">
        <pc:chgData name="Roth, Dan" userId="18da4c67-dd89-43a7-9856-8592f867a23c" providerId="ADAL" clId="{8B1B8544-5B12-43AC-BBEF-C7975A9B5212}" dt="2019-09-13T13:58:29.372" v="5352" actId="2696"/>
        <pc:sldMkLst>
          <pc:docMk/>
          <pc:sldMk cId="102294971" sldId="776"/>
        </pc:sldMkLst>
      </pc:sldChg>
      <pc:sldChg chg="del">
        <pc:chgData name="Roth, Dan" userId="18da4c67-dd89-43a7-9856-8592f867a23c" providerId="ADAL" clId="{8B1B8544-5B12-43AC-BBEF-C7975A9B5212}" dt="2019-09-13T13:58:29.389" v="5353" actId="2696"/>
        <pc:sldMkLst>
          <pc:docMk/>
          <pc:sldMk cId="4104644959" sldId="777"/>
        </pc:sldMkLst>
      </pc:sldChg>
      <pc:sldChg chg="del">
        <pc:chgData name="Roth, Dan" userId="18da4c67-dd89-43a7-9856-8592f867a23c" providerId="ADAL" clId="{8B1B8544-5B12-43AC-BBEF-C7975A9B5212}" dt="2019-09-13T13:58:29.409" v="5355" actId="2696"/>
        <pc:sldMkLst>
          <pc:docMk/>
          <pc:sldMk cId="2397567356" sldId="778"/>
        </pc:sldMkLst>
      </pc:sldChg>
      <pc:sldChg chg="del">
        <pc:chgData name="Roth, Dan" userId="18da4c67-dd89-43a7-9856-8592f867a23c" providerId="ADAL" clId="{8B1B8544-5B12-43AC-BBEF-C7975A9B5212}" dt="2019-09-13T13:58:29.426" v="5356" actId="2696"/>
        <pc:sldMkLst>
          <pc:docMk/>
          <pc:sldMk cId="76308294" sldId="779"/>
        </pc:sldMkLst>
      </pc:sldChg>
      <pc:sldChg chg="del">
        <pc:chgData name="Roth, Dan" userId="18da4c67-dd89-43a7-9856-8592f867a23c" providerId="ADAL" clId="{8B1B8544-5B12-43AC-BBEF-C7975A9B5212}" dt="2019-09-13T13:58:29.442" v="5357" actId="2696"/>
        <pc:sldMkLst>
          <pc:docMk/>
          <pc:sldMk cId="3548452540" sldId="780"/>
        </pc:sldMkLst>
      </pc:sldChg>
      <pc:sldChg chg="del">
        <pc:chgData name="Roth, Dan" userId="18da4c67-dd89-43a7-9856-8592f867a23c" providerId="ADAL" clId="{8B1B8544-5B12-43AC-BBEF-C7975A9B5212}" dt="2019-09-13T13:58:29.460" v="5358" actId="2696"/>
        <pc:sldMkLst>
          <pc:docMk/>
          <pc:sldMk cId="3319534139" sldId="781"/>
        </pc:sldMkLst>
      </pc:sldChg>
      <pc:sldChg chg="del">
        <pc:chgData name="Roth, Dan" userId="18da4c67-dd89-43a7-9856-8592f867a23c" providerId="ADAL" clId="{8B1B8544-5B12-43AC-BBEF-C7975A9B5212}" dt="2019-09-13T13:58:29.485" v="5359" actId="2696"/>
        <pc:sldMkLst>
          <pc:docMk/>
          <pc:sldMk cId="1906109610" sldId="782"/>
        </pc:sldMkLst>
      </pc:sldChg>
      <pc:sldChg chg="del">
        <pc:chgData name="Roth, Dan" userId="18da4c67-dd89-43a7-9856-8592f867a23c" providerId="ADAL" clId="{8B1B8544-5B12-43AC-BBEF-C7975A9B5212}" dt="2019-09-13T13:58:29.499" v="5360" actId="2696"/>
        <pc:sldMkLst>
          <pc:docMk/>
          <pc:sldMk cId="669117022" sldId="783"/>
        </pc:sldMkLst>
      </pc:sldChg>
      <pc:sldChg chg="add del">
        <pc:chgData name="Roth, Dan" userId="18da4c67-dd89-43a7-9856-8592f867a23c" providerId="ADAL" clId="{8B1B8544-5B12-43AC-BBEF-C7975A9B5212}" dt="2019-09-13T02:26:02.072" v="568"/>
        <pc:sldMkLst>
          <pc:docMk/>
          <pc:sldMk cId="206904358" sldId="784"/>
        </pc:sldMkLst>
      </pc:sldChg>
      <pc:sldChg chg="addSp modSp add modAnim">
        <pc:chgData name="Roth, Dan" userId="18da4c67-dd89-43a7-9856-8592f867a23c" providerId="ADAL" clId="{8B1B8544-5B12-43AC-BBEF-C7975A9B5212}" dt="2019-09-14T22:44:41.769" v="6243" actId="20577"/>
        <pc:sldMkLst>
          <pc:docMk/>
          <pc:sldMk cId="4291549949" sldId="784"/>
        </pc:sldMkLst>
        <pc:spChg chg="mod">
          <ac:chgData name="Roth, Dan" userId="18da4c67-dd89-43a7-9856-8592f867a23c" providerId="ADAL" clId="{8B1B8544-5B12-43AC-BBEF-C7975A9B5212}" dt="2019-09-13T14:43:05.793" v="5675" actId="20577"/>
          <ac:spMkLst>
            <pc:docMk/>
            <pc:sldMk cId="4291549949" sldId="784"/>
            <ac:spMk id="3" creationId="{8E6C3241-1B0B-4683-9246-6AED77715A19}"/>
          </ac:spMkLst>
        </pc:spChg>
        <pc:spChg chg="add mod">
          <ac:chgData name="Roth, Dan" userId="18da4c67-dd89-43a7-9856-8592f867a23c" providerId="ADAL" clId="{8B1B8544-5B12-43AC-BBEF-C7975A9B5212}" dt="2019-09-13T02:43:16.519" v="1032" actId="113"/>
          <ac:spMkLst>
            <pc:docMk/>
            <pc:sldMk cId="4291549949" sldId="784"/>
            <ac:spMk id="7" creationId="{C1B510A8-52F5-4197-8BF3-A69E95320B22}"/>
          </ac:spMkLst>
        </pc:spChg>
        <pc:graphicFrameChg chg="mod modGraphic">
          <ac:chgData name="Roth, Dan" userId="18da4c67-dd89-43a7-9856-8592f867a23c" providerId="ADAL" clId="{8B1B8544-5B12-43AC-BBEF-C7975A9B5212}" dt="2019-09-14T22:44:41.769" v="6243" actId="20577"/>
          <ac:graphicFrameMkLst>
            <pc:docMk/>
            <pc:sldMk cId="4291549949" sldId="784"/>
            <ac:graphicFrameMk id="6" creationId="{AFA7791E-4D17-4C17-8A31-EB80CADAFC3D}"/>
          </ac:graphicFrameMkLst>
        </pc:graphicFrameChg>
      </pc:sldChg>
      <pc:sldChg chg="add del">
        <pc:chgData name="Roth, Dan" userId="18da4c67-dd89-43a7-9856-8592f867a23c" providerId="ADAL" clId="{8B1B8544-5B12-43AC-BBEF-C7975A9B5212}" dt="2019-09-13T03:03:31.870" v="1339" actId="2696"/>
        <pc:sldMkLst>
          <pc:docMk/>
          <pc:sldMk cId="4245433986" sldId="785"/>
        </pc:sldMkLst>
      </pc:sldChg>
      <pc:sldChg chg="addSp delSp modSp add modAnim">
        <pc:chgData name="Roth, Dan" userId="18da4c67-dd89-43a7-9856-8592f867a23c" providerId="ADAL" clId="{8B1B8544-5B12-43AC-BBEF-C7975A9B5212}" dt="2019-09-13T11:15:17.063" v="3620"/>
        <pc:sldMkLst>
          <pc:docMk/>
          <pc:sldMk cId="1445998894" sldId="786"/>
        </pc:sldMkLst>
        <pc:spChg chg="mod">
          <ac:chgData name="Roth, Dan" userId="18da4c67-dd89-43a7-9856-8592f867a23c" providerId="ADAL" clId="{8B1B8544-5B12-43AC-BBEF-C7975A9B5212}" dt="2019-09-13T02:52:34.747" v="1108" actId="20577"/>
          <ac:spMkLst>
            <pc:docMk/>
            <pc:sldMk cId="1445998894" sldId="786"/>
            <ac:spMk id="2" creationId="{9AEB6739-9774-4889-8148-A093067CB408}"/>
          </ac:spMkLst>
        </pc:spChg>
        <pc:spChg chg="mod">
          <ac:chgData name="Roth, Dan" userId="18da4c67-dd89-43a7-9856-8592f867a23c" providerId="ADAL" clId="{8B1B8544-5B12-43AC-BBEF-C7975A9B5212}" dt="2019-09-13T11:10:35.595" v="3436"/>
          <ac:spMkLst>
            <pc:docMk/>
            <pc:sldMk cId="1445998894" sldId="786"/>
            <ac:spMk id="3" creationId="{47E1B7B4-D818-4958-B8BA-96E74EF43F84}"/>
          </ac:spMkLst>
        </pc:spChg>
        <pc:spChg chg="add mod">
          <ac:chgData name="Roth, Dan" userId="18da4c67-dd89-43a7-9856-8592f867a23c" providerId="ADAL" clId="{8B1B8544-5B12-43AC-BBEF-C7975A9B5212}" dt="2019-09-13T11:15:06.306" v="3618" actId="1037"/>
          <ac:spMkLst>
            <pc:docMk/>
            <pc:sldMk cId="1445998894" sldId="786"/>
            <ac:spMk id="6" creationId="{00E02A55-9BCF-475E-AC82-6B06FCEAEFE9}"/>
          </ac:spMkLst>
        </pc:spChg>
        <pc:spChg chg="add mod">
          <ac:chgData name="Roth, Dan" userId="18da4c67-dd89-43a7-9856-8592f867a23c" providerId="ADAL" clId="{8B1B8544-5B12-43AC-BBEF-C7975A9B5212}" dt="2019-09-13T11:15:06.306" v="3618" actId="1037"/>
          <ac:spMkLst>
            <pc:docMk/>
            <pc:sldMk cId="1445998894" sldId="786"/>
            <ac:spMk id="7" creationId="{104C13F9-DB4C-45A7-B105-7CA1AC9677E5}"/>
          </ac:spMkLst>
        </pc:spChg>
        <pc:spChg chg="add mod">
          <ac:chgData name="Roth, Dan" userId="18da4c67-dd89-43a7-9856-8592f867a23c" providerId="ADAL" clId="{8B1B8544-5B12-43AC-BBEF-C7975A9B5212}" dt="2019-09-13T11:15:06.306" v="3618" actId="1037"/>
          <ac:spMkLst>
            <pc:docMk/>
            <pc:sldMk cId="1445998894" sldId="786"/>
            <ac:spMk id="8" creationId="{0CF8843B-E894-4315-B6FF-F6644E4FF48F}"/>
          </ac:spMkLst>
        </pc:spChg>
        <pc:spChg chg="add del mod">
          <ac:chgData name="Roth, Dan" userId="18da4c67-dd89-43a7-9856-8592f867a23c" providerId="ADAL" clId="{8B1B8544-5B12-43AC-BBEF-C7975A9B5212}" dt="2019-09-13T11:13:45.226" v="3555" actId="478"/>
          <ac:spMkLst>
            <pc:docMk/>
            <pc:sldMk cId="1445998894" sldId="786"/>
            <ac:spMk id="9" creationId="{B0D3D162-F2F8-4295-A254-739D4ED9BDD4}"/>
          </ac:spMkLst>
        </pc:spChg>
        <pc:picChg chg="add mod">
          <ac:chgData name="Roth, Dan" userId="18da4c67-dd89-43a7-9856-8592f867a23c" providerId="ADAL" clId="{8B1B8544-5B12-43AC-BBEF-C7975A9B5212}" dt="2019-09-13T02:57:34.366" v="1244" actId="1076"/>
          <ac:picMkLst>
            <pc:docMk/>
            <pc:sldMk cId="1445998894" sldId="786"/>
            <ac:picMk id="5" creationId="{F5685F2E-41AE-4AA3-86D5-91370D1BCA79}"/>
          </ac:picMkLst>
        </pc:picChg>
      </pc:sldChg>
      <pc:sldChg chg="modSp add">
        <pc:chgData name="Roth, Dan" userId="18da4c67-dd89-43a7-9856-8592f867a23c" providerId="ADAL" clId="{8B1B8544-5B12-43AC-BBEF-C7975A9B5212}" dt="2019-09-13T11:25:14.753" v="3698" actId="20577"/>
        <pc:sldMkLst>
          <pc:docMk/>
          <pc:sldMk cId="2796673040" sldId="787"/>
        </pc:sldMkLst>
        <pc:spChg chg="mod">
          <ac:chgData name="Roth, Dan" userId="18da4c67-dd89-43a7-9856-8592f867a23c" providerId="ADAL" clId="{8B1B8544-5B12-43AC-BBEF-C7975A9B5212}" dt="2019-09-13T11:25:14.753" v="3698" actId="20577"/>
          <ac:spMkLst>
            <pc:docMk/>
            <pc:sldMk cId="2796673040" sldId="787"/>
            <ac:spMk id="3" creationId="{5B10080D-751E-4D3A-AA9A-0A4F20CE4041}"/>
          </ac:spMkLst>
        </pc:spChg>
      </pc:sldChg>
      <pc:sldChg chg="modSp add">
        <pc:chgData name="Roth, Dan" userId="18da4c67-dd89-43a7-9856-8592f867a23c" providerId="ADAL" clId="{8B1B8544-5B12-43AC-BBEF-C7975A9B5212}" dt="2019-09-13T03:17:15.369" v="1598" actId="20577"/>
        <pc:sldMkLst>
          <pc:docMk/>
          <pc:sldMk cId="2610011874" sldId="788"/>
        </pc:sldMkLst>
        <pc:spChg chg="mod">
          <ac:chgData name="Roth, Dan" userId="18da4c67-dd89-43a7-9856-8592f867a23c" providerId="ADAL" clId="{8B1B8544-5B12-43AC-BBEF-C7975A9B5212}" dt="2019-09-13T03:17:15.369" v="1598" actId="20577"/>
          <ac:spMkLst>
            <pc:docMk/>
            <pc:sldMk cId="2610011874" sldId="788"/>
            <ac:spMk id="3" creationId="{5B10080D-751E-4D3A-AA9A-0A4F20CE4041}"/>
          </ac:spMkLst>
        </pc:spChg>
      </pc:sldChg>
      <pc:sldChg chg="add">
        <pc:chgData name="Roth, Dan" userId="18da4c67-dd89-43a7-9856-8592f867a23c" providerId="ADAL" clId="{8B1B8544-5B12-43AC-BBEF-C7975A9B5212}" dt="2019-09-13T11:46:02.340" v="4075"/>
        <pc:sldMkLst>
          <pc:docMk/>
          <pc:sldMk cId="435174927" sldId="789"/>
        </pc:sldMkLst>
      </pc:sldChg>
      <pc:sldChg chg="modSp add del">
        <pc:chgData name="Roth, Dan" userId="18da4c67-dd89-43a7-9856-8592f867a23c" providerId="ADAL" clId="{8B1B8544-5B12-43AC-BBEF-C7975A9B5212}" dt="2019-09-13T11:45:54.232" v="4066" actId="2696"/>
        <pc:sldMkLst>
          <pc:docMk/>
          <pc:sldMk cId="3178748006" sldId="789"/>
        </pc:sldMkLst>
        <pc:spChg chg="mod">
          <ac:chgData name="Roth, Dan" userId="18da4c67-dd89-43a7-9856-8592f867a23c" providerId="ADAL" clId="{8B1B8544-5B12-43AC-BBEF-C7975A9B5212}" dt="2019-09-13T03:17:38.320" v="1617" actId="20577"/>
          <ac:spMkLst>
            <pc:docMk/>
            <pc:sldMk cId="3178748006" sldId="789"/>
            <ac:spMk id="3" creationId="{5B10080D-751E-4D3A-AA9A-0A4F20CE4041}"/>
          </ac:spMkLst>
        </pc:spChg>
      </pc:sldChg>
      <pc:sldChg chg="modSp add del modTransition addAnim delAnim modAnim">
        <pc:chgData name="Roth, Dan" userId="18da4c67-dd89-43a7-9856-8592f867a23c" providerId="ADAL" clId="{8B1B8544-5B12-43AC-BBEF-C7975A9B5212}" dt="2019-09-13T11:52:28.515" v="4212" actId="2696"/>
        <pc:sldMkLst>
          <pc:docMk/>
          <pc:sldMk cId="4150933548" sldId="790"/>
        </pc:sldMkLst>
        <pc:spChg chg="mod">
          <ac:chgData name="Roth, Dan" userId="18da4c67-dd89-43a7-9856-8592f867a23c" providerId="ADAL" clId="{8B1B8544-5B12-43AC-BBEF-C7975A9B5212}" dt="2019-09-13T03:20:02.107" v="1626" actId="113"/>
          <ac:spMkLst>
            <pc:docMk/>
            <pc:sldMk cId="4150933548" sldId="790"/>
            <ac:spMk id="3" creationId="{69BFB2A1-4BB6-3340-A0E0-87E59CAD7194}"/>
          </ac:spMkLst>
        </pc:spChg>
      </pc:sldChg>
      <pc:sldChg chg="add del modTransition">
        <pc:chgData name="Roth, Dan" userId="18da4c67-dd89-43a7-9856-8592f867a23c" providerId="ADAL" clId="{8B1B8544-5B12-43AC-BBEF-C7975A9B5212}" dt="2019-09-13T17:31:53.095" v="6026" actId="2696"/>
        <pc:sldMkLst>
          <pc:docMk/>
          <pc:sldMk cId="728734853" sldId="791"/>
        </pc:sldMkLst>
      </pc:sldChg>
      <pc:sldChg chg="addSp modSp add modAnim">
        <pc:chgData name="Roth, Dan" userId="18da4c67-dd89-43a7-9856-8592f867a23c" providerId="ADAL" clId="{8B1B8544-5B12-43AC-BBEF-C7975A9B5212}" dt="2019-09-13T15:31:30.443" v="5684" actId="20577"/>
        <pc:sldMkLst>
          <pc:docMk/>
          <pc:sldMk cId="1234511963" sldId="792"/>
        </pc:sldMkLst>
        <pc:spChg chg="mod">
          <ac:chgData name="Roth, Dan" userId="18da4c67-dd89-43a7-9856-8592f867a23c" providerId="ADAL" clId="{8B1B8544-5B12-43AC-BBEF-C7975A9B5212}" dt="2019-09-13T15:31:30.443" v="5684" actId="20577"/>
          <ac:spMkLst>
            <pc:docMk/>
            <pc:sldMk cId="1234511963" sldId="792"/>
            <ac:spMk id="2" creationId="{8783C75C-7897-8149-ADDD-03B52194DAEE}"/>
          </ac:spMkLst>
        </pc:spChg>
        <pc:spChg chg="add mod">
          <ac:chgData name="Roth, Dan" userId="18da4c67-dd89-43a7-9856-8592f867a23c" providerId="ADAL" clId="{8B1B8544-5B12-43AC-BBEF-C7975A9B5212}" dt="2019-09-13T11:53:25.638" v="4214" actId="1076"/>
          <ac:spMkLst>
            <pc:docMk/>
            <pc:sldMk cId="1234511963" sldId="792"/>
            <ac:spMk id="7" creationId="{5E8409BA-031B-484B-B9EB-E0A8B6C483B3}"/>
          </ac:spMkLst>
        </pc:spChg>
        <pc:spChg chg="mod">
          <ac:chgData name="Roth, Dan" userId="18da4c67-dd89-43a7-9856-8592f867a23c" providerId="ADAL" clId="{8B1B8544-5B12-43AC-BBEF-C7975A9B5212}" dt="2019-09-13T14:06:49.655" v="5367" actId="6549"/>
          <ac:spMkLst>
            <pc:docMk/>
            <pc:sldMk cId="1234511963" sldId="792"/>
            <ac:spMk id="8" creationId="{4C6D4D00-ADC2-48AF-8BF9-42D18FCABE6E}"/>
          </ac:spMkLst>
        </pc:spChg>
        <pc:graphicFrameChg chg="modGraphic">
          <ac:chgData name="Roth, Dan" userId="18da4c67-dd89-43a7-9856-8592f867a23c" providerId="ADAL" clId="{8B1B8544-5B12-43AC-BBEF-C7975A9B5212}" dt="2019-09-13T11:53:43.951" v="4216" actId="207"/>
          <ac:graphicFrameMkLst>
            <pc:docMk/>
            <pc:sldMk cId="1234511963" sldId="792"/>
            <ac:graphicFrameMk id="6" creationId="{B255FD06-36D5-4A39-8FA8-4E334B311021}"/>
          </ac:graphicFrameMkLst>
        </pc:graphicFrameChg>
      </pc:sldChg>
      <pc:sldChg chg="add">
        <pc:chgData name="Roth, Dan" userId="18da4c67-dd89-43a7-9856-8592f867a23c" providerId="ADAL" clId="{8B1B8544-5B12-43AC-BBEF-C7975A9B5212}" dt="2019-09-13T11:46:02.340" v="4075"/>
        <pc:sldMkLst>
          <pc:docMk/>
          <pc:sldMk cId="586553208" sldId="793"/>
        </pc:sldMkLst>
      </pc:sldChg>
      <pc:sldChg chg="modSp add del">
        <pc:chgData name="Roth, Dan" userId="18da4c67-dd89-43a7-9856-8592f867a23c" providerId="ADAL" clId="{8B1B8544-5B12-43AC-BBEF-C7975A9B5212}" dt="2019-09-13T11:45:54.279" v="4070" actId="2696"/>
        <pc:sldMkLst>
          <pc:docMk/>
          <pc:sldMk cId="854682535" sldId="793"/>
        </pc:sldMkLst>
        <pc:spChg chg="mod">
          <ac:chgData name="Roth, Dan" userId="18da4c67-dd89-43a7-9856-8592f867a23c" providerId="ADAL" clId="{8B1B8544-5B12-43AC-BBEF-C7975A9B5212}" dt="2019-09-13T11:25:33.160" v="3701" actId="20577"/>
          <ac:spMkLst>
            <pc:docMk/>
            <pc:sldMk cId="854682535" sldId="793"/>
            <ac:spMk id="285" creationId="{00000000-0000-0000-0000-000000000000}"/>
          </ac:spMkLst>
        </pc:spChg>
        <pc:spChg chg="mod">
          <ac:chgData name="Roth, Dan" userId="18da4c67-dd89-43a7-9856-8592f867a23c" providerId="ADAL" clId="{8B1B8544-5B12-43AC-BBEF-C7975A9B5212}" dt="2019-09-13T04:32:28.870" v="2049" actId="20577"/>
          <ac:spMkLst>
            <pc:docMk/>
            <pc:sldMk cId="854682535" sldId="793"/>
            <ac:spMk id="286" creationId="{00000000-0000-0000-0000-000000000000}"/>
          </ac:spMkLst>
        </pc:spChg>
      </pc:sldChg>
      <pc:sldChg chg="addSp modSp add del ord">
        <pc:chgData name="Roth, Dan" userId="18da4c67-dd89-43a7-9856-8592f867a23c" providerId="ADAL" clId="{8B1B8544-5B12-43AC-BBEF-C7975A9B5212}" dt="2019-09-13T11:45:54.295" v="4072" actId="2696"/>
        <pc:sldMkLst>
          <pc:docMk/>
          <pc:sldMk cId="872248402" sldId="794"/>
        </pc:sldMkLst>
        <pc:spChg chg="mod">
          <ac:chgData name="Roth, Dan" userId="18da4c67-dd89-43a7-9856-8592f867a23c" providerId="ADAL" clId="{8B1B8544-5B12-43AC-BBEF-C7975A9B5212}" dt="2019-09-13T11:29:09.980" v="3755" actId="113"/>
          <ac:spMkLst>
            <pc:docMk/>
            <pc:sldMk cId="872248402" sldId="794"/>
            <ac:spMk id="3" creationId="{FBD2BCC1-BA4B-424F-8210-34805A8DD840}"/>
          </ac:spMkLst>
        </pc:spChg>
        <pc:picChg chg="add mod">
          <ac:chgData name="Roth, Dan" userId="18da4c67-dd89-43a7-9856-8592f867a23c" providerId="ADAL" clId="{8B1B8544-5B12-43AC-BBEF-C7975A9B5212}" dt="2019-09-13T04:53:10.535" v="2989" actId="1076"/>
          <ac:picMkLst>
            <pc:docMk/>
            <pc:sldMk cId="872248402" sldId="794"/>
            <ac:picMk id="4" creationId="{CA863840-37EE-47C0-AC2F-1AEC1A1ADD69}"/>
          </ac:picMkLst>
        </pc:picChg>
      </pc:sldChg>
      <pc:sldChg chg="modSp add">
        <pc:chgData name="Roth, Dan" userId="18da4c67-dd89-43a7-9856-8592f867a23c" providerId="ADAL" clId="{8B1B8544-5B12-43AC-BBEF-C7975A9B5212}" dt="2019-09-13T15:27:50.120" v="5677" actId="113"/>
        <pc:sldMkLst>
          <pc:docMk/>
          <pc:sldMk cId="3257359989" sldId="794"/>
        </pc:sldMkLst>
        <pc:spChg chg="mod">
          <ac:chgData name="Roth, Dan" userId="18da4c67-dd89-43a7-9856-8592f867a23c" providerId="ADAL" clId="{8B1B8544-5B12-43AC-BBEF-C7975A9B5212}" dt="2019-09-13T15:27:50.120" v="5677" actId="113"/>
          <ac:spMkLst>
            <pc:docMk/>
            <pc:sldMk cId="3257359989" sldId="794"/>
            <ac:spMk id="3" creationId="{FBD2BCC1-BA4B-424F-8210-34805A8DD840}"/>
          </ac:spMkLst>
        </pc:spChg>
      </pc:sldChg>
      <pc:sldChg chg="modSp add">
        <pc:chgData name="Roth, Dan" userId="18da4c67-dd89-43a7-9856-8592f867a23c" providerId="ADAL" clId="{8B1B8544-5B12-43AC-BBEF-C7975A9B5212}" dt="2019-09-13T13:33:05.984" v="5260" actId="20577"/>
        <pc:sldMkLst>
          <pc:docMk/>
          <pc:sldMk cId="29856589" sldId="795"/>
        </pc:sldMkLst>
        <pc:spChg chg="mod">
          <ac:chgData name="Roth, Dan" userId="18da4c67-dd89-43a7-9856-8592f867a23c" providerId="ADAL" clId="{8B1B8544-5B12-43AC-BBEF-C7975A9B5212}" dt="2019-09-13T13:33:05.984" v="5260" actId="20577"/>
          <ac:spMkLst>
            <pc:docMk/>
            <pc:sldMk cId="29856589" sldId="795"/>
            <ac:spMk id="3" creationId="{41EB7324-46F6-4184-BD34-2EEEB8298F6A}"/>
          </ac:spMkLst>
        </pc:spChg>
      </pc:sldChg>
      <pc:sldChg chg="addSp delSp modSp add del modAnim">
        <pc:chgData name="Roth, Dan" userId="18da4c67-dd89-43a7-9856-8592f867a23c" providerId="ADAL" clId="{8B1B8544-5B12-43AC-BBEF-C7975A9B5212}" dt="2019-09-13T11:45:54.295" v="4071" actId="2696"/>
        <pc:sldMkLst>
          <pc:docMk/>
          <pc:sldMk cId="3614456988" sldId="795"/>
        </pc:sldMkLst>
        <pc:spChg chg="mod">
          <ac:chgData name="Roth, Dan" userId="18da4c67-dd89-43a7-9856-8592f867a23c" providerId="ADAL" clId="{8B1B8544-5B12-43AC-BBEF-C7975A9B5212}" dt="2019-09-13T11:26:32.412" v="3707" actId="6549"/>
          <ac:spMkLst>
            <pc:docMk/>
            <pc:sldMk cId="3614456988" sldId="795"/>
            <ac:spMk id="3" creationId="{41EB7324-46F6-4184-BD34-2EEEB8298F6A}"/>
          </ac:spMkLst>
        </pc:spChg>
        <pc:spChg chg="add del mod">
          <ac:chgData name="Roth, Dan" userId="18da4c67-dd89-43a7-9856-8592f867a23c" providerId="ADAL" clId="{8B1B8544-5B12-43AC-BBEF-C7975A9B5212}" dt="2019-09-13T04:43:39.923" v="2316" actId="11529"/>
          <ac:spMkLst>
            <pc:docMk/>
            <pc:sldMk cId="3614456988" sldId="795"/>
            <ac:spMk id="5" creationId="{F7134E74-C56E-477A-9FDB-2D05AA6B4147}"/>
          </ac:spMkLst>
        </pc:spChg>
        <pc:spChg chg="mod">
          <ac:chgData name="Roth, Dan" userId="18da4c67-dd89-43a7-9856-8592f867a23c" providerId="ADAL" clId="{8B1B8544-5B12-43AC-BBEF-C7975A9B5212}" dt="2019-09-13T04:41:19.472" v="2298" actId="20577"/>
          <ac:spMkLst>
            <pc:docMk/>
            <pc:sldMk cId="3614456988" sldId="795"/>
            <ac:spMk id="6" creationId="{8E84D716-BC4A-1041-9BC9-876B7B48ACA7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3" creationId="{DD127423-CF52-42C8-9872-F46B4487F803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4" creationId="{ED7CC9F0-E386-4144-97E1-3CD80A113943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5" creationId="{8750405A-6A11-48F8-978E-AEFC1BEBBECD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6" creationId="{3FBEEBE2-6A99-4BCC-9929-BCEF20670974}"/>
          </ac:spMkLst>
        </pc:spChg>
        <pc:spChg chg="add mod">
          <ac:chgData name="Roth, Dan" userId="18da4c67-dd89-43a7-9856-8592f867a23c" providerId="ADAL" clId="{8B1B8544-5B12-43AC-BBEF-C7975A9B5212}" dt="2019-09-13T11:27:05.721" v="3712" actId="313"/>
          <ac:spMkLst>
            <pc:docMk/>
            <pc:sldMk cId="3614456988" sldId="795"/>
            <ac:spMk id="17" creationId="{2141B646-6EBA-4809-88F8-0F7A0C7B947A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8" creationId="{FC21CD72-A507-4761-87F5-C0BC0089C952}"/>
          </ac:spMkLst>
        </pc:spChg>
        <pc:spChg chg="add mod">
          <ac:chgData name="Roth, Dan" userId="18da4c67-dd89-43a7-9856-8592f867a23c" providerId="ADAL" clId="{8B1B8544-5B12-43AC-BBEF-C7975A9B5212}" dt="2019-09-13T04:44:12.828" v="2321" actId="208"/>
          <ac:spMkLst>
            <pc:docMk/>
            <pc:sldMk cId="3614456988" sldId="795"/>
            <ac:spMk id="19" creationId="{27276BCE-D6FA-4798-AF38-0262C1F3581C}"/>
          </ac:spMkLst>
        </pc:spChg>
        <pc:grpChg chg="add mod">
          <ac:chgData name="Roth, Dan" userId="18da4c67-dd89-43a7-9856-8592f867a23c" providerId="ADAL" clId="{8B1B8544-5B12-43AC-BBEF-C7975A9B5212}" dt="2019-09-13T04:42:52.182" v="2307" actId="1076"/>
          <ac:grpSpMkLst>
            <pc:docMk/>
            <pc:sldMk cId="3614456988" sldId="795"/>
            <ac:grpSpMk id="4" creationId="{1B646330-A620-496B-994A-FF2181D1A98D}"/>
          </ac:grpSpMkLst>
        </pc:grpChg>
        <pc:picChg chg="del">
          <ac:chgData name="Roth, Dan" userId="18da4c67-dd89-43a7-9856-8592f867a23c" providerId="ADAL" clId="{8B1B8544-5B12-43AC-BBEF-C7975A9B5212}" dt="2019-09-13T04:36:13.239" v="2082" actId="478"/>
          <ac:picMkLst>
            <pc:docMk/>
            <pc:sldMk cId="3614456988" sldId="795"/>
            <ac:picMk id="12" creationId="{B1832EC0-197D-8D44-BAEE-08870696365D}"/>
          </ac:picMkLst>
        </pc:picChg>
      </pc:sldChg>
      <pc:sldChg chg="add del">
        <pc:chgData name="Roth, Dan" userId="18da4c67-dd89-43a7-9856-8592f867a23c" providerId="ADAL" clId="{8B1B8544-5B12-43AC-BBEF-C7975A9B5212}" dt="2019-09-13T04:56:18.948" v="3153" actId="2696"/>
        <pc:sldMkLst>
          <pc:docMk/>
          <pc:sldMk cId="4038748813" sldId="796"/>
        </pc:sldMkLst>
      </pc:sldChg>
      <pc:sldChg chg="modSp add modTransition">
        <pc:chgData name="Roth, Dan" userId="18da4c67-dd89-43a7-9856-8592f867a23c" providerId="ADAL" clId="{8B1B8544-5B12-43AC-BBEF-C7975A9B5212}" dt="2019-09-13T15:28:46.386" v="5678"/>
        <pc:sldMkLst>
          <pc:docMk/>
          <pc:sldMk cId="608428978" sldId="797"/>
        </pc:sldMkLst>
        <pc:spChg chg="mod">
          <ac:chgData name="Roth, Dan" userId="18da4c67-dd89-43a7-9856-8592f867a23c" providerId="ADAL" clId="{8B1B8544-5B12-43AC-BBEF-C7975A9B5212}" dt="2019-09-13T13:34:57.902" v="5287" actId="113"/>
          <ac:spMkLst>
            <pc:docMk/>
            <pc:sldMk cId="608428978" sldId="797"/>
            <ac:spMk id="7" creationId="{9990E03C-E00C-4C8D-BEAA-71CBEACFCA8E}"/>
          </ac:spMkLst>
        </pc:spChg>
        <pc:picChg chg="mod">
          <ac:chgData name="Roth, Dan" userId="18da4c67-dd89-43a7-9856-8592f867a23c" providerId="ADAL" clId="{8B1B8544-5B12-43AC-BBEF-C7975A9B5212}" dt="2019-09-13T13:34:13.902" v="5286" actId="207"/>
          <ac:picMkLst>
            <pc:docMk/>
            <pc:sldMk cId="608428978" sldId="797"/>
            <ac:picMk id="6" creationId="{61DFA47D-F655-49CB-A75D-2B2191EC2834}"/>
          </ac:picMkLst>
        </pc:picChg>
      </pc:sldChg>
      <pc:sldChg chg="addSp delSp modSp add del">
        <pc:chgData name="Roth, Dan" userId="18da4c67-dd89-43a7-9856-8592f867a23c" providerId="ADAL" clId="{8B1B8544-5B12-43AC-BBEF-C7975A9B5212}" dt="2019-09-13T11:45:54.326" v="4073" actId="2696"/>
        <pc:sldMkLst>
          <pc:docMk/>
          <pc:sldMk cId="3095446408" sldId="797"/>
        </pc:sldMkLst>
        <pc:spChg chg="mod">
          <ac:chgData name="Roth, Dan" userId="18da4c67-dd89-43a7-9856-8592f867a23c" providerId="ADAL" clId="{8B1B8544-5B12-43AC-BBEF-C7975A9B5212}" dt="2019-09-13T11:36:46.881" v="3945" actId="14100"/>
          <ac:spMkLst>
            <pc:docMk/>
            <pc:sldMk cId="3095446408" sldId="797"/>
            <ac:spMk id="3" creationId="{36E75210-9B46-A141-81FD-0B75B1D8AF58}"/>
          </ac:spMkLst>
        </pc:spChg>
        <pc:spChg chg="del">
          <ac:chgData name="Roth, Dan" userId="18da4c67-dd89-43a7-9856-8592f867a23c" providerId="ADAL" clId="{8B1B8544-5B12-43AC-BBEF-C7975A9B5212}" dt="2019-09-13T04:56:27.023" v="3154" actId="478"/>
          <ac:spMkLst>
            <pc:docMk/>
            <pc:sldMk cId="3095446408" sldId="797"/>
            <ac:spMk id="5" creationId="{9B1E1E35-79CE-1B4A-8D47-A4E830351C03}"/>
          </ac:spMkLst>
        </pc:spChg>
        <pc:spChg chg="add mod">
          <ac:chgData name="Roth, Dan" userId="18da4c67-dd89-43a7-9856-8592f867a23c" providerId="ADAL" clId="{8B1B8544-5B12-43AC-BBEF-C7975A9B5212}" dt="2019-09-13T11:38:46.699" v="4034" actId="20577"/>
          <ac:spMkLst>
            <pc:docMk/>
            <pc:sldMk cId="3095446408" sldId="797"/>
            <ac:spMk id="7" creationId="{9990E03C-E00C-4C8D-BEAA-71CBEACFCA8E}"/>
          </ac:spMkLst>
        </pc:spChg>
        <pc:picChg chg="add mod">
          <ac:chgData name="Roth, Dan" userId="18da4c67-dd89-43a7-9856-8592f867a23c" providerId="ADAL" clId="{8B1B8544-5B12-43AC-BBEF-C7975A9B5212}" dt="2019-09-13T11:37:10.498" v="3970" actId="1076"/>
          <ac:picMkLst>
            <pc:docMk/>
            <pc:sldMk cId="3095446408" sldId="797"/>
            <ac:picMk id="6" creationId="{61DFA47D-F655-49CB-A75D-2B2191EC2834}"/>
          </ac:picMkLst>
        </pc:picChg>
      </pc:sldChg>
      <pc:sldChg chg="add del">
        <pc:chgData name="Roth, Dan" userId="18da4c67-dd89-43a7-9856-8592f867a23c" providerId="ADAL" clId="{8B1B8544-5B12-43AC-BBEF-C7975A9B5212}" dt="2019-09-13T04:51:10.006" v="2940" actId="2696"/>
        <pc:sldMkLst>
          <pc:docMk/>
          <pc:sldMk cId="3540806363" sldId="798"/>
        </pc:sldMkLst>
      </pc:sldChg>
      <pc:sldChg chg="add del">
        <pc:chgData name="Roth, Dan" userId="18da4c67-dd89-43a7-9856-8592f867a23c" providerId="ADAL" clId="{8B1B8544-5B12-43AC-BBEF-C7975A9B5212}" dt="2019-09-13T04:51:11.717" v="2941" actId="2696"/>
        <pc:sldMkLst>
          <pc:docMk/>
          <pc:sldMk cId="1202058228" sldId="799"/>
        </pc:sldMkLst>
      </pc:sldChg>
      <pc:sldChg chg="add del">
        <pc:chgData name="Roth, Dan" userId="18da4c67-dd89-43a7-9856-8592f867a23c" providerId="ADAL" clId="{8B1B8544-5B12-43AC-BBEF-C7975A9B5212}" dt="2019-09-13T04:51:35.346" v="2942" actId="2696"/>
        <pc:sldMkLst>
          <pc:docMk/>
          <pc:sldMk cId="2077958306" sldId="800"/>
        </pc:sldMkLst>
      </pc:sldChg>
      <pc:sldChg chg="add del">
        <pc:chgData name="Roth, Dan" userId="18da4c67-dd89-43a7-9856-8592f867a23c" providerId="ADAL" clId="{8B1B8544-5B12-43AC-BBEF-C7975A9B5212}" dt="2019-09-13T04:56:31.364" v="3155" actId="2696"/>
        <pc:sldMkLst>
          <pc:docMk/>
          <pc:sldMk cId="2157576069" sldId="801"/>
        </pc:sldMkLst>
      </pc:sldChg>
      <pc:sldChg chg="add del">
        <pc:chgData name="Roth, Dan" userId="18da4c67-dd89-43a7-9856-8592f867a23c" providerId="ADAL" clId="{8B1B8544-5B12-43AC-BBEF-C7975A9B5212}" dt="2019-09-13T11:31:25.544" v="3826" actId="2696"/>
        <pc:sldMkLst>
          <pc:docMk/>
          <pc:sldMk cId="4193372937" sldId="802"/>
        </pc:sldMkLst>
      </pc:sldChg>
      <pc:sldChg chg="add del">
        <pc:chgData name="Roth, Dan" userId="18da4c67-dd89-43a7-9856-8592f867a23c" providerId="ADAL" clId="{8B1B8544-5B12-43AC-BBEF-C7975A9B5212}" dt="2019-09-13T04:56:37.724" v="3156" actId="2696"/>
        <pc:sldMkLst>
          <pc:docMk/>
          <pc:sldMk cId="138490215" sldId="803"/>
        </pc:sldMkLst>
      </pc:sldChg>
      <pc:sldChg chg="modSp add del">
        <pc:chgData name="Roth, Dan" userId="18da4c67-dd89-43a7-9856-8592f867a23c" providerId="ADAL" clId="{8B1B8544-5B12-43AC-BBEF-C7975A9B5212}" dt="2019-09-13T11:38:55.117" v="4035" actId="2696"/>
        <pc:sldMkLst>
          <pc:docMk/>
          <pc:sldMk cId="4042481764" sldId="804"/>
        </pc:sldMkLst>
        <pc:spChg chg="mod">
          <ac:chgData name="Roth, Dan" userId="18da4c67-dd89-43a7-9856-8592f867a23c" providerId="ADAL" clId="{8B1B8544-5B12-43AC-BBEF-C7975A9B5212}" dt="2019-09-13T05:01:17.472" v="3405" actId="20577"/>
          <ac:spMkLst>
            <pc:docMk/>
            <pc:sldMk cId="4042481764" sldId="804"/>
            <ac:spMk id="3" creationId="{C432F104-6F4C-4BDB-B760-4C61F491B1FF}"/>
          </ac:spMkLst>
        </pc:spChg>
      </pc:sldChg>
      <pc:sldChg chg="add del">
        <pc:chgData name="Roth, Dan" userId="18da4c67-dd89-43a7-9856-8592f867a23c" providerId="ADAL" clId="{8B1B8544-5B12-43AC-BBEF-C7975A9B5212}" dt="2019-09-13T04:57:00.469" v="3157" actId="2696"/>
        <pc:sldMkLst>
          <pc:docMk/>
          <pc:sldMk cId="313920649" sldId="805"/>
        </pc:sldMkLst>
      </pc:sldChg>
      <pc:sldChg chg="add del modTransition">
        <pc:chgData name="Roth, Dan" userId="18da4c67-dd89-43a7-9856-8592f867a23c" providerId="ADAL" clId="{8B1B8544-5B12-43AC-BBEF-C7975A9B5212}" dt="2019-09-13T21:16:47.483" v="6238" actId="2696"/>
        <pc:sldMkLst>
          <pc:docMk/>
          <pc:sldMk cId="1361674326" sldId="806"/>
        </pc:sldMkLst>
      </pc:sldChg>
      <pc:sldChg chg="modSp add del">
        <pc:chgData name="Roth, Dan" userId="18da4c67-dd89-43a7-9856-8592f867a23c" providerId="ADAL" clId="{8B1B8544-5B12-43AC-BBEF-C7975A9B5212}" dt="2019-09-13T11:45:54.326" v="4074" actId="2696"/>
        <pc:sldMkLst>
          <pc:docMk/>
          <pc:sldMk cId="3670000665" sldId="806"/>
        </pc:sldMkLst>
        <pc:spChg chg="mod">
          <ac:chgData name="Roth, Dan" userId="18da4c67-dd89-43a7-9856-8592f867a23c" providerId="ADAL" clId="{8B1B8544-5B12-43AC-BBEF-C7975A9B5212}" dt="2019-09-13T04:59:17.100" v="3280" actId="6549"/>
          <ac:spMkLst>
            <pc:docMk/>
            <pc:sldMk cId="3670000665" sldId="806"/>
            <ac:spMk id="3" creationId="{69614EC6-BC72-9545-8375-6FE678B39268}"/>
          </ac:spMkLst>
        </pc:spChg>
        <pc:spChg chg="mod">
          <ac:chgData name="Roth, Dan" userId="18da4c67-dd89-43a7-9856-8592f867a23c" providerId="ADAL" clId="{8B1B8544-5B12-43AC-BBEF-C7975A9B5212}" dt="2019-09-13T04:58:45.043" v="3222" actId="404"/>
          <ac:spMkLst>
            <pc:docMk/>
            <pc:sldMk cId="3670000665" sldId="806"/>
            <ac:spMk id="5" creationId="{8FC748AD-D89B-D94D-B621-BCC01E10EC95}"/>
          </ac:spMkLst>
        </pc:spChg>
        <pc:spChg chg="mod">
          <ac:chgData name="Roth, Dan" userId="18da4c67-dd89-43a7-9856-8592f867a23c" providerId="ADAL" clId="{8B1B8544-5B12-43AC-BBEF-C7975A9B5212}" dt="2019-09-13T04:59:32.320" v="3305" actId="1035"/>
          <ac:spMkLst>
            <pc:docMk/>
            <pc:sldMk cId="3670000665" sldId="806"/>
            <ac:spMk id="8" creationId="{21FFED73-C92B-6447-A6A0-0ACB91B2C5E1}"/>
          </ac:spMkLst>
        </pc:spChg>
        <pc:spChg chg="mod">
          <ac:chgData name="Roth, Dan" userId="18da4c67-dd89-43a7-9856-8592f867a23c" providerId="ADAL" clId="{8B1B8544-5B12-43AC-BBEF-C7975A9B5212}" dt="2019-09-13T04:59:32.320" v="3305" actId="1035"/>
          <ac:spMkLst>
            <pc:docMk/>
            <pc:sldMk cId="3670000665" sldId="806"/>
            <ac:spMk id="9" creationId="{3AC2E222-64AC-004C-933A-0A111ED70CF7}"/>
          </ac:spMkLst>
        </pc:spChg>
        <pc:picChg chg="mod">
          <ac:chgData name="Roth, Dan" userId="18da4c67-dd89-43a7-9856-8592f867a23c" providerId="ADAL" clId="{8B1B8544-5B12-43AC-BBEF-C7975A9B5212}" dt="2019-09-13T04:59:32.320" v="3305" actId="1035"/>
          <ac:picMkLst>
            <pc:docMk/>
            <pc:sldMk cId="3670000665" sldId="806"/>
            <ac:picMk id="2" creationId="{38006FEB-B23C-DE4F-95C1-B17590684017}"/>
          </ac:picMkLst>
        </pc:picChg>
        <pc:picChg chg="mod">
          <ac:chgData name="Roth, Dan" userId="18da4c67-dd89-43a7-9856-8592f867a23c" providerId="ADAL" clId="{8B1B8544-5B12-43AC-BBEF-C7975A9B5212}" dt="2019-09-13T04:59:32.320" v="3305" actId="1035"/>
          <ac:picMkLst>
            <pc:docMk/>
            <pc:sldMk cId="3670000665" sldId="806"/>
            <ac:picMk id="7" creationId="{0632C372-5254-C14F-9D80-01C4F40179A6}"/>
          </ac:picMkLst>
        </pc:picChg>
      </pc:sldChg>
      <pc:sldChg chg="add del modTransition">
        <pc:chgData name="Roth, Dan" userId="18da4c67-dd89-43a7-9856-8592f867a23c" providerId="ADAL" clId="{8B1B8544-5B12-43AC-BBEF-C7975A9B5212}" dt="2019-09-13T11:39:22.623" v="4036" actId="2696"/>
        <pc:sldMkLst>
          <pc:docMk/>
          <pc:sldMk cId="3909943265" sldId="807"/>
        </pc:sldMkLst>
      </pc:sldChg>
      <pc:sldChg chg="add del">
        <pc:chgData name="Roth, Dan" userId="18da4c67-dd89-43a7-9856-8592f867a23c" providerId="ADAL" clId="{8B1B8544-5B12-43AC-BBEF-C7975A9B5212}" dt="2019-09-13T05:00:40.448" v="3403" actId="2696"/>
        <pc:sldMkLst>
          <pc:docMk/>
          <pc:sldMk cId="3117681087" sldId="808"/>
        </pc:sldMkLst>
      </pc:sldChg>
      <pc:sldChg chg="add del">
        <pc:chgData name="Roth, Dan" userId="18da4c67-dd89-43a7-9856-8592f867a23c" providerId="ADAL" clId="{8B1B8544-5B12-43AC-BBEF-C7975A9B5212}" dt="2019-09-13T05:00:42.418" v="3404" actId="2696"/>
        <pc:sldMkLst>
          <pc:docMk/>
          <pc:sldMk cId="2630282231" sldId="809"/>
        </pc:sldMkLst>
      </pc:sldChg>
      <pc:sldChg chg="addSp modSp add del modAnim">
        <pc:chgData name="Roth, Dan" userId="18da4c67-dd89-43a7-9856-8592f867a23c" providerId="ADAL" clId="{8B1B8544-5B12-43AC-BBEF-C7975A9B5212}" dt="2019-09-13T11:45:54.217" v="4065" actId="2696"/>
        <pc:sldMkLst>
          <pc:docMk/>
          <pc:sldMk cId="2386649694" sldId="810"/>
        </pc:sldMkLst>
        <pc:spChg chg="mod">
          <ac:chgData name="Roth, Dan" userId="18da4c67-dd89-43a7-9856-8592f867a23c" providerId="ADAL" clId="{8B1B8544-5B12-43AC-BBEF-C7975A9B5212}" dt="2019-09-13T11:40:54.229" v="4059" actId="20577"/>
          <ac:spMkLst>
            <pc:docMk/>
            <pc:sldMk cId="2386649694" sldId="810"/>
            <ac:spMk id="3" creationId="{69614EC6-BC72-9545-8375-6FE678B39268}"/>
          </ac:spMkLst>
        </pc:spChg>
        <pc:spChg chg="add mod">
          <ac:chgData name="Roth, Dan" userId="18da4c67-dd89-43a7-9856-8592f867a23c" providerId="ADAL" clId="{8B1B8544-5B12-43AC-BBEF-C7975A9B5212}" dt="2019-09-13T11:42:15.268" v="4063" actId="1076"/>
          <ac:spMkLst>
            <pc:docMk/>
            <pc:sldMk cId="2386649694" sldId="810"/>
            <ac:spMk id="7" creationId="{A6CD2427-4755-4E17-9A04-51A089051752}"/>
          </ac:spMkLst>
        </pc:spChg>
        <pc:graphicFrameChg chg="add mod modGraphic">
          <ac:chgData name="Roth, Dan" userId="18da4c67-dd89-43a7-9856-8592f867a23c" providerId="ADAL" clId="{8B1B8544-5B12-43AC-BBEF-C7975A9B5212}" dt="2019-09-13T11:41:11.641" v="4061" actId="207"/>
          <ac:graphicFrameMkLst>
            <pc:docMk/>
            <pc:sldMk cId="2386649694" sldId="810"/>
            <ac:graphicFrameMk id="6" creationId="{CEACCEA7-A8F4-4023-9F3F-BCC777433A5E}"/>
          </ac:graphicFrameMkLst>
        </pc:graphicFrameChg>
      </pc:sldChg>
      <pc:sldChg chg="addSp modSp add modAnim">
        <pc:chgData name="Roth, Dan" userId="18da4c67-dd89-43a7-9856-8592f867a23c" providerId="ADAL" clId="{8B1B8544-5B12-43AC-BBEF-C7975A9B5212}" dt="2019-09-13T15:29:16.356" v="5682"/>
        <pc:sldMkLst>
          <pc:docMk/>
          <pc:sldMk cId="2427463125" sldId="810"/>
        </pc:sldMkLst>
        <pc:spChg chg="mod">
          <ac:chgData name="Roth, Dan" userId="18da4c67-dd89-43a7-9856-8592f867a23c" providerId="ADAL" clId="{8B1B8544-5B12-43AC-BBEF-C7975A9B5212}" dt="2019-09-13T13:35:59.892" v="5301" actId="20577"/>
          <ac:spMkLst>
            <pc:docMk/>
            <pc:sldMk cId="2427463125" sldId="810"/>
            <ac:spMk id="3" creationId="{69614EC6-BC72-9545-8375-6FE678B39268}"/>
          </ac:spMkLst>
        </pc:spChg>
        <pc:spChg chg="mod">
          <ac:chgData name="Roth, Dan" userId="18da4c67-dd89-43a7-9856-8592f867a23c" providerId="ADAL" clId="{8B1B8544-5B12-43AC-BBEF-C7975A9B5212}" dt="2019-09-13T13:36:32.251" v="5302" actId="20577"/>
          <ac:spMkLst>
            <pc:docMk/>
            <pc:sldMk cId="2427463125" sldId="810"/>
            <ac:spMk id="5" creationId="{8FC748AD-D89B-D94D-B621-BCC01E10EC95}"/>
          </ac:spMkLst>
        </pc:spChg>
        <pc:spChg chg="mod">
          <ac:chgData name="Roth, Dan" userId="18da4c67-dd89-43a7-9856-8592f867a23c" providerId="ADAL" clId="{8B1B8544-5B12-43AC-BBEF-C7975A9B5212}" dt="2019-09-13T11:51:33.514" v="4204" actId="1076"/>
          <ac:spMkLst>
            <pc:docMk/>
            <pc:sldMk cId="2427463125" sldId="810"/>
            <ac:spMk id="7" creationId="{A6CD2427-4755-4E17-9A04-51A089051752}"/>
          </ac:spMkLst>
        </pc:spChg>
        <pc:spChg chg="add mod">
          <ac:chgData name="Roth, Dan" userId="18da4c67-dd89-43a7-9856-8592f867a23c" providerId="ADAL" clId="{8B1B8544-5B12-43AC-BBEF-C7975A9B5212}" dt="2019-09-13T15:29:06.986" v="5681" actId="1076"/>
          <ac:spMkLst>
            <pc:docMk/>
            <pc:sldMk cId="2427463125" sldId="810"/>
            <ac:spMk id="8" creationId="{BF571682-EFB9-4420-B043-9DBC03A6993C}"/>
          </ac:spMkLst>
        </pc:spChg>
        <pc:graphicFrameChg chg="mod modGraphic">
          <ac:chgData name="Roth, Dan" userId="18da4c67-dd89-43a7-9856-8592f867a23c" providerId="ADAL" clId="{8B1B8544-5B12-43AC-BBEF-C7975A9B5212}" dt="2019-09-13T11:51:26.219" v="4203" actId="12788"/>
          <ac:graphicFrameMkLst>
            <pc:docMk/>
            <pc:sldMk cId="2427463125" sldId="810"/>
            <ac:graphicFrameMk id="6" creationId="{CEACCEA7-A8F4-4023-9F3F-BCC777433A5E}"/>
          </ac:graphicFrameMkLst>
        </pc:graphicFrameChg>
      </pc:sldChg>
      <pc:sldChg chg="modSp add">
        <pc:chgData name="Roth, Dan" userId="18da4c67-dd89-43a7-9856-8592f867a23c" providerId="ADAL" clId="{8B1B8544-5B12-43AC-BBEF-C7975A9B5212}" dt="2019-09-13T11:54:53.828" v="4235" actId="20577"/>
        <pc:sldMkLst>
          <pc:docMk/>
          <pc:sldMk cId="836738295" sldId="811"/>
        </pc:sldMkLst>
        <pc:spChg chg="mod">
          <ac:chgData name="Roth, Dan" userId="18da4c67-dd89-43a7-9856-8592f867a23c" providerId="ADAL" clId="{8B1B8544-5B12-43AC-BBEF-C7975A9B5212}" dt="2019-09-13T11:54:53.828" v="4235" actId="20577"/>
          <ac:spMkLst>
            <pc:docMk/>
            <pc:sldMk cId="836738295" sldId="811"/>
            <ac:spMk id="3" creationId="{5B10080D-751E-4D3A-AA9A-0A4F20CE4041}"/>
          </ac:spMkLst>
        </pc:spChg>
      </pc:sldChg>
      <pc:sldChg chg="add del">
        <pc:chgData name="Roth, Dan" userId="18da4c67-dd89-43a7-9856-8592f867a23c" providerId="ADAL" clId="{8B1B8544-5B12-43AC-BBEF-C7975A9B5212}" dt="2019-09-13T05:01:38.040" v="3406" actId="2696"/>
        <pc:sldMkLst>
          <pc:docMk/>
          <pc:sldMk cId="3941244903" sldId="811"/>
        </pc:sldMkLst>
      </pc:sldChg>
      <pc:sldChg chg="addSp modSp add modAnim">
        <pc:chgData name="Roth, Dan" userId="18da4c67-dd89-43a7-9856-8592f867a23c" providerId="ADAL" clId="{8B1B8544-5B12-43AC-BBEF-C7975A9B5212}" dt="2019-09-13T17:42:34.492" v="6204" actId="6549"/>
        <pc:sldMkLst>
          <pc:docMk/>
          <pc:sldMk cId="1684014899" sldId="812"/>
        </pc:sldMkLst>
        <pc:spChg chg="mod">
          <ac:chgData name="Roth, Dan" userId="18da4c67-dd89-43a7-9856-8592f867a23c" providerId="ADAL" clId="{8B1B8544-5B12-43AC-BBEF-C7975A9B5212}" dt="2019-09-13T13:14:23.144" v="4828" actId="20577"/>
          <ac:spMkLst>
            <pc:docMk/>
            <pc:sldMk cId="1684014899" sldId="812"/>
            <ac:spMk id="2" creationId="{587DB3E4-0B98-4DF5-9245-ACF3B7A7C961}"/>
          </ac:spMkLst>
        </pc:spChg>
        <pc:spChg chg="mod">
          <ac:chgData name="Roth, Dan" userId="18da4c67-dd89-43a7-9856-8592f867a23c" providerId="ADAL" clId="{8B1B8544-5B12-43AC-BBEF-C7975A9B5212}" dt="2019-09-13T17:42:28.432" v="6198" actId="207"/>
          <ac:spMkLst>
            <pc:docMk/>
            <pc:sldMk cId="1684014899" sldId="812"/>
            <ac:spMk id="3" creationId="{E8D7B214-9053-4F8C-BDF9-38B79E6783B0}"/>
          </ac:spMkLst>
        </pc:spChg>
        <pc:spChg chg="add mod">
          <ac:chgData name="Roth, Dan" userId="18da4c67-dd89-43a7-9856-8592f867a23c" providerId="ADAL" clId="{8B1B8544-5B12-43AC-BBEF-C7975A9B5212}" dt="2019-09-13T13:20:52.383" v="5216" actId="1038"/>
          <ac:spMkLst>
            <pc:docMk/>
            <pc:sldMk cId="1684014899" sldId="812"/>
            <ac:spMk id="6" creationId="{C2223EBA-0D61-4775-9EF2-E1C40F560EEA}"/>
          </ac:spMkLst>
        </pc:spChg>
        <pc:spChg chg="add mod">
          <ac:chgData name="Roth, Dan" userId="18da4c67-dd89-43a7-9856-8592f867a23c" providerId="ADAL" clId="{8B1B8544-5B12-43AC-BBEF-C7975A9B5212}" dt="2019-09-13T13:20:52.383" v="5216" actId="1038"/>
          <ac:spMkLst>
            <pc:docMk/>
            <pc:sldMk cId="1684014899" sldId="812"/>
            <ac:spMk id="7" creationId="{77BA11C8-114D-40D0-87C4-265E72A5A4EA}"/>
          </ac:spMkLst>
        </pc:spChg>
        <pc:spChg chg="add mod">
          <ac:chgData name="Roth, Dan" userId="18da4c67-dd89-43a7-9856-8592f867a23c" providerId="ADAL" clId="{8B1B8544-5B12-43AC-BBEF-C7975A9B5212}" dt="2019-09-13T13:20:52.383" v="5216" actId="1038"/>
          <ac:spMkLst>
            <pc:docMk/>
            <pc:sldMk cId="1684014899" sldId="812"/>
            <ac:spMk id="8" creationId="{770E5B61-151C-4EB5-9E42-734F0641B646}"/>
          </ac:spMkLst>
        </pc:spChg>
        <pc:spChg chg="add mod">
          <ac:chgData name="Roth, Dan" userId="18da4c67-dd89-43a7-9856-8592f867a23c" providerId="ADAL" clId="{8B1B8544-5B12-43AC-BBEF-C7975A9B5212}" dt="2019-09-13T13:22:24.928" v="5238" actId="1076"/>
          <ac:spMkLst>
            <pc:docMk/>
            <pc:sldMk cId="1684014899" sldId="812"/>
            <ac:spMk id="9" creationId="{EF25949A-B99A-4763-BC2D-DFFD1501CEEB}"/>
          </ac:spMkLst>
        </pc:spChg>
        <pc:spChg chg="add mod">
          <ac:chgData name="Roth, Dan" userId="18da4c67-dd89-43a7-9856-8592f867a23c" providerId="ADAL" clId="{8B1B8544-5B12-43AC-BBEF-C7975A9B5212}" dt="2019-09-13T17:42:34.492" v="6204" actId="6549"/>
          <ac:spMkLst>
            <pc:docMk/>
            <pc:sldMk cId="1684014899" sldId="812"/>
            <ac:spMk id="10" creationId="{ED396439-C021-496B-8774-59E93929FA54}"/>
          </ac:spMkLst>
        </pc:spChg>
        <pc:picChg chg="add">
          <ac:chgData name="Roth, Dan" userId="18da4c67-dd89-43a7-9856-8592f867a23c" providerId="ADAL" clId="{8B1B8544-5B12-43AC-BBEF-C7975A9B5212}" dt="2019-09-13T13:18:14.915" v="5098"/>
          <ac:picMkLst>
            <pc:docMk/>
            <pc:sldMk cId="1684014899" sldId="812"/>
            <ac:picMk id="5" creationId="{27121E13-859C-4E5D-A020-D8F31D1C3580}"/>
          </ac:picMkLst>
        </pc:picChg>
      </pc:sldChg>
      <pc:sldChg chg="add del">
        <pc:chgData name="Roth, Dan" userId="18da4c67-dd89-43a7-9856-8592f867a23c" providerId="ADAL" clId="{8B1B8544-5B12-43AC-BBEF-C7975A9B5212}" dt="2019-09-13T05:01:41.348" v="3407" actId="2696"/>
        <pc:sldMkLst>
          <pc:docMk/>
          <pc:sldMk cId="3958884004" sldId="812"/>
        </pc:sldMkLst>
      </pc:sldChg>
      <pc:sldChg chg="add del">
        <pc:chgData name="Roth, Dan" userId="18da4c67-dd89-43a7-9856-8592f867a23c" providerId="ADAL" clId="{8B1B8544-5B12-43AC-BBEF-C7975A9B5212}" dt="2019-09-13T05:01:42.541" v="3408" actId="2696"/>
        <pc:sldMkLst>
          <pc:docMk/>
          <pc:sldMk cId="2270288184" sldId="813"/>
        </pc:sldMkLst>
      </pc:sldChg>
      <pc:sldChg chg="addSp delSp modSp add">
        <pc:chgData name="Roth, Dan" userId="18da4c67-dd89-43a7-9856-8592f867a23c" providerId="ADAL" clId="{8B1B8544-5B12-43AC-BBEF-C7975A9B5212}" dt="2019-09-13T17:37:42.836" v="6177" actId="1036"/>
        <pc:sldMkLst>
          <pc:docMk/>
          <pc:sldMk cId="3471430687" sldId="813"/>
        </pc:sldMkLst>
        <pc:spChg chg="mod">
          <ac:chgData name="Roth, Dan" userId="18da4c67-dd89-43a7-9856-8592f867a23c" providerId="ADAL" clId="{8B1B8544-5B12-43AC-BBEF-C7975A9B5212}" dt="2019-09-13T17:33:39.067" v="6050" actId="207"/>
          <ac:spMkLst>
            <pc:docMk/>
            <pc:sldMk cId="3471430687" sldId="813"/>
            <ac:spMk id="2" creationId="{87A6BB48-CFBD-4527-BCF3-EF06987E3E8D}"/>
          </ac:spMkLst>
        </pc:spChg>
        <pc:picChg chg="add del mod">
          <ac:chgData name="Roth, Dan" userId="18da4c67-dd89-43a7-9856-8592f867a23c" providerId="ADAL" clId="{8B1B8544-5B12-43AC-BBEF-C7975A9B5212}" dt="2019-09-13T17:35:44.420" v="6074" actId="478"/>
          <ac:picMkLst>
            <pc:docMk/>
            <pc:sldMk cId="3471430687" sldId="813"/>
            <ac:picMk id="5" creationId="{1CF83E68-A287-4404-B6E4-E07237B9503F}"/>
          </ac:picMkLst>
        </pc:picChg>
        <pc:picChg chg="add mod">
          <ac:chgData name="Roth, Dan" userId="18da4c67-dd89-43a7-9856-8592f867a23c" providerId="ADAL" clId="{8B1B8544-5B12-43AC-BBEF-C7975A9B5212}" dt="2019-09-13T17:37:42.836" v="6177" actId="1036"/>
          <ac:picMkLst>
            <pc:docMk/>
            <pc:sldMk cId="3471430687" sldId="813"/>
            <ac:picMk id="6" creationId="{45752B1A-7892-4EE1-817C-572EA9513C8F}"/>
          </ac:picMkLst>
        </pc:picChg>
        <pc:picChg chg="add mod">
          <ac:chgData name="Roth, Dan" userId="18da4c67-dd89-43a7-9856-8592f867a23c" providerId="ADAL" clId="{8B1B8544-5B12-43AC-BBEF-C7975A9B5212}" dt="2019-09-13T17:37:42.836" v="6177" actId="1036"/>
          <ac:picMkLst>
            <pc:docMk/>
            <pc:sldMk cId="3471430687" sldId="813"/>
            <ac:picMk id="7" creationId="{ED3E71B0-C2EB-4D42-9748-0A035261EE85}"/>
          </ac:picMkLst>
        </pc:picChg>
        <pc:picChg chg="add mod">
          <ac:chgData name="Roth, Dan" userId="18da4c67-dd89-43a7-9856-8592f867a23c" providerId="ADAL" clId="{8B1B8544-5B12-43AC-BBEF-C7975A9B5212}" dt="2019-09-13T17:37:33.381" v="6168" actId="208"/>
          <ac:picMkLst>
            <pc:docMk/>
            <pc:sldMk cId="3471430687" sldId="813"/>
            <ac:picMk id="8" creationId="{F4F0A530-11DE-472D-A8EC-BC9FAFB2BE2A}"/>
          </ac:picMkLst>
        </pc:picChg>
      </pc:sldChg>
      <pc:sldChg chg="add del">
        <pc:chgData name="Roth, Dan" userId="18da4c67-dd89-43a7-9856-8592f867a23c" providerId="ADAL" clId="{8B1B8544-5B12-43AC-BBEF-C7975A9B5212}" dt="2019-09-13T17:32:55.727" v="6038"/>
        <pc:sldMkLst>
          <pc:docMk/>
          <pc:sldMk cId="412830836" sldId="814"/>
        </pc:sldMkLst>
      </pc:sldChg>
      <pc:sldChg chg="add del">
        <pc:chgData name="Roth, Dan" userId="18da4c67-dd89-43a7-9856-8592f867a23c" providerId="ADAL" clId="{8B1B8544-5B12-43AC-BBEF-C7975A9B5212}" dt="2019-09-13T05:01:43.671" v="3409" actId="2696"/>
        <pc:sldMkLst>
          <pc:docMk/>
          <pc:sldMk cId="636608593" sldId="814"/>
        </pc:sldMkLst>
      </pc:sldChg>
      <pc:sldChg chg="add del">
        <pc:chgData name="Roth, Dan" userId="18da4c67-dd89-43a7-9856-8592f867a23c" providerId="ADAL" clId="{8B1B8544-5B12-43AC-BBEF-C7975A9B5212}" dt="2019-09-13T17:35:53.028" v="6076"/>
        <pc:sldMkLst>
          <pc:docMk/>
          <pc:sldMk cId="642761597" sldId="814"/>
        </pc:sldMkLst>
      </pc:sldChg>
      <pc:sldChg chg="add del">
        <pc:chgData name="Roth, Dan" userId="18da4c67-dd89-43a7-9856-8592f867a23c" providerId="ADAL" clId="{8B1B8544-5B12-43AC-BBEF-C7975A9B5212}" dt="2019-09-13T18:01:05.377" v="6206"/>
        <pc:sldMkLst>
          <pc:docMk/>
          <pc:sldMk cId="993232637" sldId="814"/>
        </pc:sldMkLst>
      </pc:sldChg>
      <pc:sldChg chg="add del">
        <pc:chgData name="Roth, Dan" userId="18da4c67-dd89-43a7-9856-8592f867a23c" providerId="ADAL" clId="{8B1B8544-5B12-43AC-BBEF-C7975A9B5212}" dt="2019-09-13T17:32:41.509" v="6034"/>
        <pc:sldMkLst>
          <pc:docMk/>
          <pc:sldMk cId="2466570748" sldId="814"/>
        </pc:sldMkLst>
      </pc:sldChg>
      <pc:sldChg chg="add del">
        <pc:chgData name="Roth, Dan" userId="18da4c67-dd89-43a7-9856-8592f867a23c" providerId="ADAL" clId="{8B1B8544-5B12-43AC-BBEF-C7975A9B5212}" dt="2019-09-13T17:32:21.869" v="6029"/>
        <pc:sldMkLst>
          <pc:docMk/>
          <pc:sldMk cId="2881758806" sldId="814"/>
        </pc:sldMkLst>
      </pc:sldChg>
      <pc:sldChg chg="add del">
        <pc:chgData name="Roth, Dan" userId="18da4c67-dd89-43a7-9856-8592f867a23c" providerId="ADAL" clId="{8B1B8544-5B12-43AC-BBEF-C7975A9B5212}" dt="2019-09-13T11:54:10.752" v="4220" actId="2696"/>
        <pc:sldMkLst>
          <pc:docMk/>
          <pc:sldMk cId="3862424073" sldId="815"/>
        </pc:sldMkLst>
      </pc:sldChg>
      <pc:sldMasterChg chg="delSldLayout">
        <pc:chgData name="Roth, Dan" userId="18da4c67-dd89-43a7-9856-8592f867a23c" providerId="ADAL" clId="{8B1B8544-5B12-43AC-BBEF-C7975A9B5212}" dt="2019-09-13T13:58:29.394" v="5354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8B1B8544-5B12-43AC-BBEF-C7975A9B5212}" dt="2019-09-13T13:58:29.394" v="5354" actId="2696"/>
          <pc:sldLayoutMkLst>
            <pc:docMk/>
            <pc:sldMasterMk cId="139450675" sldId="2147483660"/>
            <pc:sldLayoutMk cId="3237454910" sldId="2147483670"/>
          </pc:sldLayoutMkLst>
        </pc:sldLayoutChg>
      </pc:sldMasterChg>
    </pc:docChg>
  </pc:docChgLst>
  <pc:docChgLst>
    <pc:chgData name="Roth, Dan" userId="18da4c67-dd89-43a7-9856-8592f867a23c" providerId="ADAL" clId="{ECBDC48A-0269-438B-A577-BF7CDB9E92D3}"/>
    <pc:docChg chg="delSld modSld modSection">
      <pc:chgData name="Roth, Dan" userId="18da4c67-dd89-43a7-9856-8592f867a23c" providerId="ADAL" clId="{ECBDC48A-0269-438B-A577-BF7CDB9E92D3}" dt="2019-09-05T02:41:16.576" v="1"/>
      <pc:docMkLst>
        <pc:docMk/>
      </pc:docMkLst>
      <pc:sldChg chg="modSp">
        <pc:chgData name="Roth, Dan" userId="18da4c67-dd89-43a7-9856-8592f867a23c" providerId="ADAL" clId="{ECBDC48A-0269-438B-A577-BF7CDB9E92D3}" dt="2019-09-05T02:41:16.576" v="1"/>
        <pc:sldMkLst>
          <pc:docMk/>
          <pc:sldMk cId="144345531" sldId="385"/>
        </pc:sldMkLst>
        <pc:spChg chg="mod">
          <ac:chgData name="Roth, Dan" userId="18da4c67-dd89-43a7-9856-8592f867a23c" providerId="ADAL" clId="{ECBDC48A-0269-438B-A577-BF7CDB9E92D3}" dt="2019-09-05T02:41:16.576" v="1"/>
          <ac:spMkLst>
            <pc:docMk/>
            <pc:sldMk cId="144345531" sldId="385"/>
            <ac:spMk id="50180" creationId="{00000000-0000-0000-0000-000000000000}"/>
          </ac:spMkLst>
        </pc:spChg>
      </pc:sldChg>
      <pc:sldChg chg="del">
        <pc:chgData name="Roth, Dan" userId="18da4c67-dd89-43a7-9856-8592f867a23c" providerId="ADAL" clId="{ECBDC48A-0269-438B-A577-BF7CDB9E92D3}" dt="2019-09-05T02:39:47.352" v="0" actId="2696"/>
        <pc:sldMkLst>
          <pc:docMk/>
          <pc:sldMk cId="246313086" sldId="459"/>
        </pc:sldMkLst>
      </pc:sldChg>
    </pc:docChg>
  </pc:docChgLst>
  <pc:docChgLst>
    <pc:chgData name="Roth, Dan" userId="18da4c67-dd89-43a7-9856-8592f867a23c" providerId="ADAL" clId="{BCF21DA5-91FD-49FD-B645-1CFB2F9184CD}"/>
    <pc:docChg chg="undo custSel addSld delSld modSld sldOrd delSection modSection">
      <pc:chgData name="Roth, Dan" userId="18da4c67-dd89-43a7-9856-8592f867a23c" providerId="ADAL" clId="{BCF21DA5-91FD-49FD-B645-1CFB2F9184CD}" dt="2019-11-08T21:02:22.254" v="9590"/>
      <pc:docMkLst>
        <pc:docMk/>
      </pc:docMkLst>
      <pc:sldChg chg="del">
        <pc:chgData name="Roth, Dan" userId="18da4c67-dd89-43a7-9856-8592f867a23c" providerId="ADAL" clId="{BCF21DA5-91FD-49FD-B645-1CFB2F9184CD}" dt="2019-11-02T18:18:20.931" v="7243" actId="47"/>
        <pc:sldMkLst>
          <pc:docMk/>
          <pc:sldMk cId="2500174490" sldId="314"/>
        </pc:sldMkLst>
      </pc:sldChg>
      <pc:sldChg chg="del">
        <pc:chgData name="Roth, Dan" userId="18da4c67-dd89-43a7-9856-8592f867a23c" providerId="ADAL" clId="{BCF21DA5-91FD-49FD-B645-1CFB2F9184CD}" dt="2019-11-02T01:46:44.771" v="5529" actId="2696"/>
        <pc:sldMkLst>
          <pc:docMk/>
          <pc:sldMk cId="1417962854" sldId="378"/>
        </pc:sldMkLst>
      </pc:sldChg>
      <pc:sldChg chg="modSp add modTransition">
        <pc:chgData name="Roth, Dan" userId="18da4c67-dd89-43a7-9856-8592f867a23c" providerId="ADAL" clId="{BCF21DA5-91FD-49FD-B645-1CFB2F9184CD}" dt="2019-11-02T02:00:56.675" v="5767" actId="20577"/>
        <pc:sldMkLst>
          <pc:docMk/>
          <pc:sldMk cId="4199678600" sldId="378"/>
        </pc:sldMkLst>
        <pc:spChg chg="mod">
          <ac:chgData name="Roth, Dan" userId="18da4c67-dd89-43a7-9856-8592f867a23c" providerId="ADAL" clId="{BCF21DA5-91FD-49FD-B645-1CFB2F9184CD}" dt="2019-11-02T02:00:56.675" v="5767" actId="20577"/>
          <ac:spMkLst>
            <pc:docMk/>
            <pc:sldMk cId="4199678600" sldId="378"/>
            <ac:spMk id="2" creationId="{00000000-0000-0000-0000-000000000000}"/>
          </ac:spMkLst>
        </pc:spChg>
      </pc:sldChg>
      <pc:sldChg chg="del">
        <pc:chgData name="Roth, Dan" userId="18da4c67-dd89-43a7-9856-8592f867a23c" providerId="ADAL" clId="{BCF21DA5-91FD-49FD-B645-1CFB2F9184CD}" dt="2019-11-02T01:46:44.771" v="5529" actId="2696"/>
        <pc:sldMkLst>
          <pc:docMk/>
          <pc:sldMk cId="254997379" sldId="379"/>
        </pc:sldMkLst>
      </pc:sldChg>
      <pc:sldChg chg="addSp delSp modSp add modTransition">
        <pc:chgData name="Roth, Dan" userId="18da4c67-dd89-43a7-9856-8592f867a23c" providerId="ADAL" clId="{BCF21DA5-91FD-49FD-B645-1CFB2F9184CD}" dt="2019-11-02T16:14:26.008" v="5956" actId="1036"/>
        <pc:sldMkLst>
          <pc:docMk/>
          <pc:sldMk cId="2040199361" sldId="379"/>
        </pc:sldMkLst>
        <pc:spChg chg="mod">
          <ac:chgData name="Roth, Dan" userId="18da4c67-dd89-43a7-9856-8592f867a23c" providerId="ADAL" clId="{BCF21DA5-91FD-49FD-B645-1CFB2F9184CD}" dt="2019-11-02T16:14:26.008" v="5956" actId="1036"/>
          <ac:spMkLst>
            <pc:docMk/>
            <pc:sldMk cId="2040199361" sldId="379"/>
            <ac:spMk id="2" creationId="{00000000-0000-0000-0000-000000000000}"/>
          </ac:spMkLst>
        </pc:spChg>
        <pc:spChg chg="add del mod">
          <ac:chgData name="Roth, Dan" userId="18da4c67-dd89-43a7-9856-8592f867a23c" providerId="ADAL" clId="{BCF21DA5-91FD-49FD-B645-1CFB2F9184CD}" dt="2019-11-02T16:13:43.780" v="5943"/>
          <ac:spMkLst>
            <pc:docMk/>
            <pc:sldMk cId="2040199361" sldId="379"/>
            <ac:spMk id="3" creationId="{AF4BD8C6-DC05-497E-95F9-61FE79202968}"/>
          </ac:spMkLst>
        </pc:spChg>
      </pc:sldChg>
      <pc:sldChg chg="addSp delSp modSp modAnim">
        <pc:chgData name="Roth, Dan" userId="18da4c67-dd89-43a7-9856-8592f867a23c" providerId="ADAL" clId="{BCF21DA5-91FD-49FD-B645-1CFB2F9184CD}" dt="2019-11-02T16:17:58.040" v="6071" actId="1036"/>
        <pc:sldMkLst>
          <pc:docMk/>
          <pc:sldMk cId="144345531" sldId="385"/>
        </pc:sldMkLst>
        <pc:spChg chg="mod">
          <ac:chgData name="Roth, Dan" userId="18da4c67-dd89-43a7-9856-8592f867a23c" providerId="ADAL" clId="{BCF21DA5-91FD-49FD-B645-1CFB2F9184CD}" dt="2019-11-02T16:17:58.040" v="6071" actId="1036"/>
          <ac:spMkLst>
            <pc:docMk/>
            <pc:sldMk cId="144345531" sldId="385"/>
            <ac:spMk id="6" creationId="{00000000-0000-0000-0000-000000000000}"/>
          </ac:spMkLst>
        </pc:spChg>
        <pc:spChg chg="add mod">
          <ac:chgData name="Roth, Dan" userId="18da4c67-dd89-43a7-9856-8592f867a23c" providerId="ADAL" clId="{BCF21DA5-91FD-49FD-B645-1CFB2F9184CD}" dt="2019-11-02T00:45:07.626" v="4235" actId="1076"/>
          <ac:spMkLst>
            <pc:docMk/>
            <pc:sldMk cId="144345531" sldId="385"/>
            <ac:spMk id="7" creationId="{0454A14F-CF05-4421-AF4E-A02AC1B4F4B0}"/>
          </ac:spMkLst>
        </pc:spChg>
        <pc:spChg chg="mod">
          <ac:chgData name="Roth, Dan" userId="18da4c67-dd89-43a7-9856-8592f867a23c" providerId="ADAL" clId="{BCF21DA5-91FD-49FD-B645-1CFB2F9184CD}" dt="2019-10-31T23:19:30.671" v="258" actId="12788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0-31T23:23:03.420" v="366" actId="403"/>
          <ac:spMkLst>
            <pc:docMk/>
            <pc:sldMk cId="144345531" sldId="385"/>
            <ac:spMk id="50180" creationId="{00000000-0000-0000-0000-000000000000}"/>
          </ac:spMkLst>
        </pc:spChg>
        <pc:picChg chg="del">
          <ac:chgData name="Roth, Dan" userId="18da4c67-dd89-43a7-9856-8592f867a23c" providerId="ADAL" clId="{BCF21DA5-91FD-49FD-B645-1CFB2F9184CD}" dt="2019-10-31T19:02:09.465" v="1" actId="478"/>
          <ac:picMkLst>
            <pc:docMk/>
            <pc:sldMk cId="144345531" sldId="385"/>
            <ac:picMk id="2" creationId="{00000000-0000-0000-0000-000000000000}"/>
          </ac:picMkLst>
        </pc:picChg>
        <pc:picChg chg="del">
          <ac:chgData name="Roth, Dan" userId="18da4c67-dd89-43a7-9856-8592f867a23c" providerId="ADAL" clId="{BCF21DA5-91FD-49FD-B645-1CFB2F9184CD}" dt="2019-10-31T19:02:03.546" v="0" actId="478"/>
          <ac:picMkLst>
            <pc:docMk/>
            <pc:sldMk cId="144345531" sldId="385"/>
            <ac:picMk id="7" creationId="{E309E427-F090-4B2C-BBCF-3B8D1EC44A3C}"/>
          </ac:picMkLst>
        </pc:picChg>
      </pc:sldChg>
      <pc:sldChg chg="modSp add">
        <pc:chgData name="Roth, Dan" userId="18da4c67-dd89-43a7-9856-8592f867a23c" providerId="ADAL" clId="{BCF21DA5-91FD-49FD-B645-1CFB2F9184CD}" dt="2019-11-02T01:56:46.728" v="5741" actId="20577"/>
        <pc:sldMkLst>
          <pc:docMk/>
          <pc:sldMk cId="2355204837" sldId="412"/>
        </pc:sldMkLst>
        <pc:spChg chg="mod">
          <ac:chgData name="Roth, Dan" userId="18da4c67-dd89-43a7-9856-8592f867a23c" providerId="ADAL" clId="{BCF21DA5-91FD-49FD-B645-1CFB2F9184CD}" dt="2019-11-02T01:56:46.728" v="5741" actId="20577"/>
          <ac:spMkLst>
            <pc:docMk/>
            <pc:sldMk cId="2355204837" sldId="412"/>
            <ac:spMk id="2" creationId="{00000000-0000-0000-0000-000000000000}"/>
          </ac:spMkLst>
        </pc:spChg>
      </pc:sldChg>
      <pc:sldChg chg="addSp delSp modSp add modTransition delAnim modAnim">
        <pc:chgData name="Roth, Dan" userId="18da4c67-dd89-43a7-9856-8592f867a23c" providerId="ADAL" clId="{BCF21DA5-91FD-49FD-B645-1CFB2F9184CD}" dt="2019-11-03T03:28:38.234" v="9396" actId="20577"/>
        <pc:sldMkLst>
          <pc:docMk/>
          <pc:sldMk cId="687283533" sldId="417"/>
        </pc:sldMkLst>
        <pc:spChg chg="mod">
          <ac:chgData name="Roth, Dan" userId="18da4c67-dd89-43a7-9856-8592f867a23c" providerId="ADAL" clId="{BCF21DA5-91FD-49FD-B645-1CFB2F9184CD}" dt="2019-11-02T18:32:57.107" v="7606" actId="20577"/>
          <ac:spMkLst>
            <pc:docMk/>
            <pc:sldMk cId="687283533" sldId="417"/>
            <ac:spMk id="2" creationId="{00000000-0000-0000-0000-000000000000}"/>
          </ac:spMkLst>
        </pc:spChg>
        <pc:spChg chg="add mod">
          <ac:chgData name="Roth, Dan" userId="18da4c67-dd89-43a7-9856-8592f867a23c" providerId="ADAL" clId="{BCF21DA5-91FD-49FD-B645-1CFB2F9184CD}" dt="2019-11-03T03:26:15.467" v="9389" actId="5793"/>
          <ac:spMkLst>
            <pc:docMk/>
            <pc:sldMk cId="687283533" sldId="417"/>
            <ac:spMk id="3" creationId="{ED80ED6C-818B-45BE-AB19-EEA61820E234}"/>
          </ac:spMkLst>
        </pc:spChg>
        <pc:spChg chg="mod">
          <ac:chgData name="Roth, Dan" userId="18da4c67-dd89-43a7-9856-8592f867a23c" providerId="ADAL" clId="{BCF21DA5-91FD-49FD-B645-1CFB2F9184CD}" dt="2019-11-02T18:33:57.904" v="7655" actId="1035"/>
          <ac:spMkLst>
            <pc:docMk/>
            <pc:sldMk cId="687283533" sldId="417"/>
            <ac:spMk id="4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3T03:28:38.234" v="9396" actId="20577"/>
          <ac:spMkLst>
            <pc:docMk/>
            <pc:sldMk cId="687283533" sldId="417"/>
            <ac:spMk id="5" creationId="{00000000-0000-0000-0000-000000000000}"/>
          </ac:spMkLst>
        </pc:spChg>
        <pc:spChg chg="del mod">
          <ac:chgData name="Roth, Dan" userId="18da4c67-dd89-43a7-9856-8592f867a23c" providerId="ADAL" clId="{BCF21DA5-91FD-49FD-B645-1CFB2F9184CD}" dt="2019-11-03T03:26:05.639" v="9387" actId="478"/>
          <ac:spMkLst>
            <pc:docMk/>
            <pc:sldMk cId="687283533" sldId="417"/>
            <ac:spMk id="6" creationId="{00000000-0000-0000-0000-000000000000}"/>
          </ac:spMkLst>
        </pc:spChg>
      </pc:sldChg>
      <pc:sldChg chg="addSp delSp del modAnim">
        <pc:chgData name="Roth, Dan" userId="18da4c67-dd89-43a7-9856-8592f867a23c" providerId="ADAL" clId="{BCF21DA5-91FD-49FD-B645-1CFB2F9184CD}" dt="2019-10-31T23:54:27.408" v="689" actId="47"/>
        <pc:sldMkLst>
          <pc:docMk/>
          <pc:sldMk cId="1564109" sldId="460"/>
        </pc:sldMkLst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14" creationId="{68875576-4CDE-4F2C-AED3-F33ADF00924D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15" creationId="{99B18F68-C383-43C6-84B7-32CE98110C69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2" creationId="{1CDE7A3C-F9FB-4B68-AFF1-88728D0D76D5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3" creationId="{BF004E80-4AA0-4E6E-A204-6635C1D95B83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4" creationId="{97D3454A-83EF-452D-B255-C3E0DBBE1071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5" creationId="{E2AD45B7-6E72-4B13-8B28-9BBDD0BE92E9}"/>
          </ac:picMkLst>
        </pc:picChg>
        <pc:picChg chg="add del">
          <ac:chgData name="Roth, Dan" userId="18da4c67-dd89-43a7-9856-8592f867a23c" providerId="ADAL" clId="{BCF21DA5-91FD-49FD-B645-1CFB2F9184CD}" dt="2019-10-31T23:36:11.234" v="545"/>
          <ac:picMkLst>
            <pc:docMk/>
            <pc:sldMk cId="1564109" sldId="460"/>
            <ac:picMk id="26" creationId="{DF52D5A2-F28B-47BB-944C-F99EA32BFA7E}"/>
          </ac:picMkLst>
        </pc:picChg>
      </pc:sldChg>
      <pc:sldChg chg="addSp delSp modSp delAnim modAnim">
        <pc:chgData name="Roth, Dan" userId="18da4c67-dd89-43a7-9856-8592f867a23c" providerId="ADAL" clId="{BCF21DA5-91FD-49FD-B645-1CFB2F9184CD}" dt="2019-11-02T01:05:04.664" v="4871"/>
        <pc:sldMkLst>
          <pc:docMk/>
          <pc:sldMk cId="1760706673" sldId="461"/>
        </pc:sldMkLst>
        <pc:spChg chg="del mod">
          <ac:chgData name="Roth, Dan" userId="18da4c67-dd89-43a7-9856-8592f867a23c" providerId="ADAL" clId="{BCF21DA5-91FD-49FD-B645-1CFB2F9184CD}" dt="2019-11-02T00:23:12.623" v="4026" actId="478"/>
          <ac:spMkLst>
            <pc:docMk/>
            <pc:sldMk cId="1760706673" sldId="461"/>
            <ac:spMk id="2" creationId="{00000000-0000-0000-0000-000000000000}"/>
          </ac:spMkLst>
        </pc:spChg>
        <pc:spChg chg="add del mod">
          <ac:chgData name="Roth, Dan" userId="18da4c67-dd89-43a7-9856-8592f867a23c" providerId="ADAL" clId="{BCF21DA5-91FD-49FD-B645-1CFB2F9184CD}" dt="2019-11-02T00:38:49.103" v="4171"/>
          <ac:spMkLst>
            <pc:docMk/>
            <pc:sldMk cId="1760706673" sldId="461"/>
            <ac:spMk id="4" creationId="{970F0863-F7C0-4BEF-A64E-EA38BF427470}"/>
          </ac:spMkLst>
        </pc:spChg>
        <pc:spChg chg="add del mod">
          <ac:chgData name="Roth, Dan" userId="18da4c67-dd89-43a7-9856-8592f867a23c" providerId="ADAL" clId="{BCF21DA5-91FD-49FD-B645-1CFB2F9184CD}" dt="2019-11-02T00:38:49.103" v="4171"/>
          <ac:spMkLst>
            <pc:docMk/>
            <pc:sldMk cId="1760706673" sldId="461"/>
            <ac:spMk id="5" creationId="{02B06AF9-7C4D-4BE6-A8D8-9D8787C0514B}"/>
          </ac:spMkLst>
        </pc:spChg>
        <pc:spChg chg="del mod">
          <ac:chgData name="Roth, Dan" userId="18da4c67-dd89-43a7-9856-8592f867a23c" providerId="ADAL" clId="{BCF21DA5-91FD-49FD-B645-1CFB2F9184CD}" dt="2019-11-02T00:46:26.613" v="4244" actId="478"/>
          <ac:spMkLst>
            <pc:docMk/>
            <pc:sldMk cId="1760706673" sldId="461"/>
            <ac:spMk id="6" creationId="{42E62F36-7BEC-400D-A488-171A72B728C8}"/>
          </ac:spMkLst>
        </pc:spChg>
        <pc:spChg chg="add del mod">
          <ac:chgData name="Roth, Dan" userId="18da4c67-dd89-43a7-9856-8592f867a23c" providerId="ADAL" clId="{BCF21DA5-91FD-49FD-B645-1CFB2F9184CD}" dt="2019-11-02T00:38:49.103" v="4171"/>
          <ac:spMkLst>
            <pc:docMk/>
            <pc:sldMk cId="1760706673" sldId="461"/>
            <ac:spMk id="7" creationId="{7A934C87-7F52-4CFE-9DBC-1105C3D19750}"/>
          </ac:spMkLst>
        </pc:spChg>
        <pc:spChg chg="mod">
          <ac:chgData name="Roth, Dan" userId="18da4c67-dd89-43a7-9856-8592f867a23c" providerId="ADAL" clId="{BCF21DA5-91FD-49FD-B645-1CFB2F9184CD}" dt="2019-11-02T01:04:29.871" v="4863" actId="6549"/>
          <ac:spMkLst>
            <pc:docMk/>
            <pc:sldMk cId="1760706673" sldId="461"/>
            <ac:spMk id="1319941" creationId="{00000000-0000-0000-0000-000000000000}"/>
          </ac:spMkLst>
        </pc:spChg>
      </pc:sldChg>
      <pc:sldChg chg="addSp modSp add modAnim">
        <pc:chgData name="Roth, Dan" userId="18da4c67-dd89-43a7-9856-8592f867a23c" providerId="ADAL" clId="{BCF21DA5-91FD-49FD-B645-1CFB2F9184CD}" dt="2019-11-03T03:31:47.346" v="9446" actId="403"/>
        <pc:sldMkLst>
          <pc:docMk/>
          <pc:sldMk cId="488527215" sldId="489"/>
        </pc:sldMkLst>
        <pc:spChg chg="mod">
          <ac:chgData name="Roth, Dan" userId="18da4c67-dd89-43a7-9856-8592f867a23c" providerId="ADAL" clId="{BCF21DA5-91FD-49FD-B645-1CFB2F9184CD}" dt="2019-11-02T18:57:47.816" v="8083" actId="20577"/>
          <ac:spMkLst>
            <pc:docMk/>
            <pc:sldMk cId="488527215" sldId="489"/>
            <ac:spMk id="2" creationId="{56B93F2C-4B7B-5042-BC01-24F8E310DE9D}"/>
          </ac:spMkLst>
        </pc:spChg>
        <pc:spChg chg="mod">
          <ac:chgData name="Roth, Dan" userId="18da4c67-dd89-43a7-9856-8592f867a23c" providerId="ADAL" clId="{BCF21DA5-91FD-49FD-B645-1CFB2F9184CD}" dt="2019-11-02T18:47:23.785" v="7927" actId="14100"/>
          <ac:spMkLst>
            <pc:docMk/>
            <pc:sldMk cId="488527215" sldId="489"/>
            <ac:spMk id="3" creationId="{7B68B9A1-F470-2F44-BFB7-EAFFCB344A17}"/>
          </ac:spMkLst>
        </pc:spChg>
        <pc:spChg chg="add mod">
          <ac:chgData name="Roth, Dan" userId="18da4c67-dd89-43a7-9856-8592f867a23c" providerId="ADAL" clId="{BCF21DA5-91FD-49FD-B645-1CFB2F9184CD}" dt="2019-11-03T03:31:47.346" v="9446" actId="403"/>
          <ac:spMkLst>
            <pc:docMk/>
            <pc:sldMk cId="488527215" sldId="489"/>
            <ac:spMk id="5" creationId="{5472D401-5F31-48B6-9600-F718F5972974}"/>
          </ac:spMkLst>
        </pc:spChg>
        <pc:picChg chg="add mod">
          <ac:chgData name="Roth, Dan" userId="18da4c67-dd89-43a7-9856-8592f867a23c" providerId="ADAL" clId="{BCF21DA5-91FD-49FD-B645-1CFB2F9184CD}" dt="2019-11-02T18:45:34.480" v="7830" actId="1076"/>
          <ac:picMkLst>
            <pc:docMk/>
            <pc:sldMk cId="488527215" sldId="489"/>
            <ac:picMk id="4" creationId="{A4E621B2-974A-45D5-8A5D-BE9830313B4C}"/>
          </ac:picMkLst>
        </pc:picChg>
      </pc:sldChg>
      <pc:sldChg chg="addSp delSp modSp delAnim modAnim">
        <pc:chgData name="Roth, Dan" userId="18da4c67-dd89-43a7-9856-8592f867a23c" providerId="ADAL" clId="{BCF21DA5-91FD-49FD-B645-1CFB2F9184CD}" dt="2019-11-02T18:51:57.985" v="7976"/>
        <pc:sldMkLst>
          <pc:docMk/>
          <pc:sldMk cId="918145580" sldId="491"/>
        </pc:sldMkLst>
        <pc:spChg chg="add mod">
          <ac:chgData name="Roth, Dan" userId="18da4c67-dd89-43a7-9856-8592f867a23c" providerId="ADAL" clId="{BCF21DA5-91FD-49FD-B645-1CFB2F9184CD}" dt="2019-11-02T18:51:42.990" v="7973" actId="20577"/>
          <ac:spMkLst>
            <pc:docMk/>
            <pc:sldMk cId="918145580" sldId="491"/>
            <ac:spMk id="3" creationId="{FB42DB63-5544-471A-ABA0-CCE4843C55AC}"/>
          </ac:spMkLst>
        </pc:spChg>
        <pc:spChg chg="del">
          <ac:chgData name="Roth, Dan" userId="18da4c67-dd89-43a7-9856-8592f867a23c" providerId="ADAL" clId="{BCF21DA5-91FD-49FD-B645-1CFB2F9184CD}" dt="2019-11-02T18:51:49.059" v="7974" actId="478"/>
          <ac:spMkLst>
            <pc:docMk/>
            <pc:sldMk cId="918145580" sldId="491"/>
            <ac:spMk id="8" creationId="{0FB19BAA-76B8-B34C-B729-95537B259FEF}"/>
          </ac:spMkLst>
        </pc:spChg>
      </pc:sldChg>
      <pc:sldChg chg="addSp delSp modSp delAnim modAnim">
        <pc:chgData name="Roth, Dan" userId="18da4c67-dd89-43a7-9856-8592f867a23c" providerId="ADAL" clId="{BCF21DA5-91FD-49FD-B645-1CFB2F9184CD}" dt="2019-11-03T03:34:03.414" v="9461" actId="1076"/>
        <pc:sldMkLst>
          <pc:docMk/>
          <pc:sldMk cId="710997985" sldId="493"/>
        </pc:sldMkLst>
        <pc:spChg chg="mod">
          <ac:chgData name="Roth, Dan" userId="18da4c67-dd89-43a7-9856-8592f867a23c" providerId="ADAL" clId="{BCF21DA5-91FD-49FD-B645-1CFB2F9184CD}" dt="2019-11-03T03:34:03.414" v="9461" actId="1076"/>
          <ac:spMkLst>
            <pc:docMk/>
            <pc:sldMk cId="710997985" sldId="493"/>
            <ac:spMk id="3" creationId="{BEF83AAC-505E-4355-B5AB-6D0330991FAF}"/>
          </ac:spMkLst>
        </pc:spChg>
        <pc:spChg chg="mod">
          <ac:chgData name="Roth, Dan" userId="18da4c67-dd89-43a7-9856-8592f867a23c" providerId="ADAL" clId="{BCF21DA5-91FD-49FD-B645-1CFB2F9184CD}" dt="2019-11-03T03:33:55.227" v="9460" actId="6549"/>
          <ac:spMkLst>
            <pc:docMk/>
            <pc:sldMk cId="710997985" sldId="493"/>
            <ac:spMk id="5" creationId="{1E8D5784-DFC0-5A4E-AC50-C047E06D9552}"/>
          </ac:spMkLst>
        </pc:spChg>
        <pc:spChg chg="mod">
          <ac:chgData name="Roth, Dan" userId="18da4c67-dd89-43a7-9856-8592f867a23c" providerId="ADAL" clId="{BCF21DA5-91FD-49FD-B645-1CFB2F9184CD}" dt="2019-11-02T18:56:40.689" v="8063" actId="1036"/>
          <ac:spMkLst>
            <pc:docMk/>
            <pc:sldMk cId="710997985" sldId="493"/>
            <ac:spMk id="7" creationId="{953B3F3E-8F33-244F-A08A-F45B7EEBFFCB}"/>
          </ac:spMkLst>
        </pc:spChg>
        <pc:spChg chg="del mod">
          <ac:chgData name="Roth, Dan" userId="18da4c67-dd89-43a7-9856-8592f867a23c" providerId="ADAL" clId="{BCF21DA5-91FD-49FD-B645-1CFB2F9184CD}" dt="2019-11-02T18:53:53.613" v="8016" actId="478"/>
          <ac:spMkLst>
            <pc:docMk/>
            <pc:sldMk cId="710997985" sldId="493"/>
            <ac:spMk id="8" creationId="{020D3720-D1A2-0948-9B9B-EFD026A4C4F6}"/>
          </ac:spMkLst>
        </pc:spChg>
        <pc:spChg chg="add mod">
          <ac:chgData name="Roth, Dan" userId="18da4c67-dd89-43a7-9856-8592f867a23c" providerId="ADAL" clId="{BCF21DA5-91FD-49FD-B645-1CFB2F9184CD}" dt="2019-11-02T18:56:27.538" v="8050" actId="14100"/>
          <ac:spMkLst>
            <pc:docMk/>
            <pc:sldMk cId="710997985" sldId="493"/>
            <ac:spMk id="9" creationId="{B3B1D073-072A-432E-BBE1-8FBC100D0AAE}"/>
          </ac:spMkLst>
        </pc:spChg>
        <pc:graphicFrameChg chg="mod">
          <ac:chgData name="Roth, Dan" userId="18da4c67-dd89-43a7-9856-8592f867a23c" providerId="ADAL" clId="{BCF21DA5-91FD-49FD-B645-1CFB2F9184CD}" dt="2019-11-02T18:56:40.689" v="8063" actId="1036"/>
          <ac:graphicFrameMkLst>
            <pc:docMk/>
            <pc:sldMk cId="710997985" sldId="493"/>
            <ac:graphicFrameMk id="4" creationId="{70445DED-E043-2844-804D-8D3E57046EA0}"/>
          </ac:graphicFrameMkLst>
        </pc:graphicFrameChg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1350693798" sldId="498"/>
        </pc:sldMkLst>
      </pc:sldChg>
      <pc:sldChg chg="modSp add">
        <pc:chgData name="Roth, Dan" userId="18da4c67-dd89-43a7-9856-8592f867a23c" providerId="ADAL" clId="{BCF21DA5-91FD-49FD-B645-1CFB2F9184CD}" dt="2019-11-02T17:11:49.560" v="6688" actId="20577"/>
        <pc:sldMkLst>
          <pc:docMk/>
          <pc:sldMk cId="2785167916" sldId="498"/>
        </pc:sldMkLst>
        <pc:spChg chg="mod">
          <ac:chgData name="Roth, Dan" userId="18da4c67-dd89-43a7-9856-8592f867a23c" providerId="ADAL" clId="{BCF21DA5-91FD-49FD-B645-1CFB2F9184CD}" dt="2019-11-02T17:11:49.560" v="6688" actId="20577"/>
          <ac:spMkLst>
            <pc:docMk/>
            <pc:sldMk cId="2785167916" sldId="498"/>
            <ac:spMk id="3" creationId="{39F6647E-D5E0-D24D-B947-1F8E878B38CD}"/>
          </ac:spMkLst>
        </pc:spChg>
      </pc:sldChg>
      <pc:sldChg chg="addSp modSp add modAnim">
        <pc:chgData name="Roth, Dan" userId="18da4c67-dd89-43a7-9856-8592f867a23c" providerId="ADAL" clId="{BCF21DA5-91FD-49FD-B645-1CFB2F9184CD}" dt="2019-11-02T17:45:51.753" v="7148" actId="14100"/>
        <pc:sldMkLst>
          <pc:docMk/>
          <pc:sldMk cId="1521964672" sldId="529"/>
        </pc:sldMkLst>
        <pc:spChg chg="mod">
          <ac:chgData name="Roth, Dan" userId="18da4c67-dd89-43a7-9856-8592f867a23c" providerId="ADAL" clId="{BCF21DA5-91FD-49FD-B645-1CFB2F9184CD}" dt="2019-11-02T17:30:17.789" v="6835" actId="1036"/>
          <ac:spMkLst>
            <pc:docMk/>
            <pc:sldMk cId="1521964672" sldId="529"/>
            <ac:spMk id="8" creationId="{93D555F9-144C-446B-BC8E-516D4157F8A9}"/>
          </ac:spMkLst>
        </pc:spChg>
        <pc:spChg chg="add mod">
          <ac:chgData name="Roth, Dan" userId="18da4c67-dd89-43a7-9856-8592f867a23c" providerId="ADAL" clId="{BCF21DA5-91FD-49FD-B645-1CFB2F9184CD}" dt="2019-11-02T17:45:51.753" v="7148" actId="14100"/>
          <ac:spMkLst>
            <pc:docMk/>
            <pc:sldMk cId="1521964672" sldId="529"/>
            <ac:spMk id="9" creationId="{9FE66728-91BD-409B-BA21-005A28843BC2}"/>
          </ac:spMkLst>
        </pc:spChg>
        <pc:spChg chg="mod">
          <ac:chgData name="Roth, Dan" userId="18da4c67-dd89-43a7-9856-8592f867a23c" providerId="ADAL" clId="{BCF21DA5-91FD-49FD-B645-1CFB2F9184CD}" dt="2019-11-02T17:45:33.809" v="7134" actId="14100"/>
          <ac:spMkLst>
            <pc:docMk/>
            <pc:sldMk cId="1521964672" sldId="529"/>
            <ac:spMk id="18" creationId="{29A14CAC-ED98-ED47-B56C-D2CF9EAA56F0}"/>
          </ac:spMkLst>
        </pc:spChg>
        <pc:spChg chg="mod">
          <ac:chgData name="Roth, Dan" userId="18da4c67-dd89-43a7-9856-8592f867a23c" providerId="ADAL" clId="{BCF21DA5-91FD-49FD-B645-1CFB2F9184CD}" dt="2019-11-02T17:45:28.868" v="7133" actId="14100"/>
          <ac:spMkLst>
            <pc:docMk/>
            <pc:sldMk cId="1521964672" sldId="529"/>
            <ac:spMk id="19" creationId="{B5F51917-8462-A843-A32F-2087796D3B19}"/>
          </ac:spMkLst>
        </pc:spChg>
        <pc:spChg chg="mod">
          <ac:chgData name="Roth, Dan" userId="18da4c67-dd89-43a7-9856-8592f867a23c" providerId="ADAL" clId="{BCF21DA5-91FD-49FD-B645-1CFB2F9184CD}" dt="2019-11-02T17:30:17.789" v="6835" actId="1036"/>
          <ac:spMkLst>
            <pc:docMk/>
            <pc:sldMk cId="1521964672" sldId="529"/>
            <ac:spMk id="21" creationId="{BCB41FC9-0035-8945-BB34-44C33D9397EF}"/>
          </ac:spMkLst>
        </pc:spChg>
        <pc:graphicFrameChg chg="mod">
          <ac:chgData name="Roth, Dan" userId="18da4c67-dd89-43a7-9856-8592f867a23c" providerId="ADAL" clId="{BCF21DA5-91FD-49FD-B645-1CFB2F9184CD}" dt="2019-11-02T17:30:17.789" v="6835" actId="1036"/>
          <ac:graphicFrameMkLst>
            <pc:docMk/>
            <pc:sldMk cId="1521964672" sldId="529"/>
            <ac:graphicFrameMk id="5" creationId="{810EFFCF-D221-B94C-A344-5AD98B41C8F5}"/>
          </ac:graphicFrameMkLst>
        </pc:graphicFrameChg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1992427872" sldId="529"/>
        </pc:sldMkLst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2281340415" sldId="535"/>
        </pc:sldMkLst>
      </pc:sldChg>
      <pc:sldChg chg="addSp delSp modSp add delAnim modAnim">
        <pc:chgData name="Roth, Dan" userId="18da4c67-dd89-43a7-9856-8592f867a23c" providerId="ADAL" clId="{BCF21DA5-91FD-49FD-B645-1CFB2F9184CD}" dt="2019-11-02T17:50:54.695" v="7153"/>
        <pc:sldMkLst>
          <pc:docMk/>
          <pc:sldMk cId="3055978920" sldId="535"/>
        </pc:sldMkLst>
        <pc:spChg chg="del">
          <ac:chgData name="Roth, Dan" userId="18da4c67-dd89-43a7-9856-8592f867a23c" providerId="ADAL" clId="{BCF21DA5-91FD-49FD-B645-1CFB2F9184CD}" dt="2019-11-02T17:38:23.641" v="6975" actId="478"/>
          <ac:spMkLst>
            <pc:docMk/>
            <pc:sldMk cId="3055978920" sldId="535"/>
            <ac:spMk id="9" creationId="{237D0F50-A79D-104E-B6A0-3F96E1DCE0E5}"/>
          </ac:spMkLst>
        </pc:spChg>
        <pc:spChg chg="del mod">
          <ac:chgData name="Roth, Dan" userId="18da4c67-dd89-43a7-9856-8592f867a23c" providerId="ADAL" clId="{BCF21DA5-91FD-49FD-B645-1CFB2F9184CD}" dt="2019-11-02T17:44:18.924" v="7125" actId="478"/>
          <ac:spMkLst>
            <pc:docMk/>
            <pc:sldMk cId="3055978920" sldId="535"/>
            <ac:spMk id="11" creationId="{C531ADBE-9660-4FAC-9004-9ADBA1DA8976}"/>
          </ac:spMkLst>
        </pc:spChg>
        <pc:spChg chg="add mod">
          <ac:chgData name="Roth, Dan" userId="18da4c67-dd89-43a7-9856-8592f867a23c" providerId="ADAL" clId="{BCF21DA5-91FD-49FD-B645-1CFB2F9184CD}" dt="2019-11-02T17:44:48.066" v="7129" actId="14100"/>
          <ac:spMkLst>
            <pc:docMk/>
            <pc:sldMk cId="3055978920" sldId="535"/>
            <ac:spMk id="12" creationId="{634F697C-9534-4B07-B02E-E98BB839406B}"/>
          </ac:spMkLst>
        </pc:spChg>
        <pc:spChg chg="add mod">
          <ac:chgData name="Roth, Dan" userId="18da4c67-dd89-43a7-9856-8592f867a23c" providerId="ADAL" clId="{BCF21DA5-91FD-49FD-B645-1CFB2F9184CD}" dt="2019-11-02T17:44:55.795" v="7130" actId="14100"/>
          <ac:spMkLst>
            <pc:docMk/>
            <pc:sldMk cId="3055978920" sldId="535"/>
            <ac:spMk id="13" creationId="{4D6CEE70-885D-445B-98D3-00D2153E7E8C}"/>
          </ac:spMkLst>
        </pc:spChg>
        <pc:graphicFrameChg chg="add del">
          <ac:chgData name="Roth, Dan" userId="18da4c67-dd89-43a7-9856-8592f867a23c" providerId="ADAL" clId="{BCF21DA5-91FD-49FD-B645-1CFB2F9184CD}" dt="2019-11-02T17:48:40.244" v="7151"/>
          <ac:graphicFrameMkLst>
            <pc:docMk/>
            <pc:sldMk cId="3055978920" sldId="535"/>
            <ac:graphicFrameMk id="14" creationId="{6B6C73F3-2DE0-4D0B-A758-524A333E4E2B}"/>
          </ac:graphicFrameMkLst>
        </pc:graphicFrameChg>
      </pc:sldChg>
      <pc:sldChg chg="addSp delSp modSp add delAnim modAnim">
        <pc:chgData name="Roth, Dan" userId="18da4c67-dd89-43a7-9856-8592f867a23c" providerId="ADAL" clId="{BCF21DA5-91FD-49FD-B645-1CFB2F9184CD}" dt="2019-11-03T03:23:50.918" v="9385" actId="20577"/>
        <pc:sldMkLst>
          <pc:docMk/>
          <pc:sldMk cId="2154898005" sldId="549"/>
        </pc:sldMkLst>
        <pc:spChg chg="mod">
          <ac:chgData name="Roth, Dan" userId="18da4c67-dd89-43a7-9856-8592f867a23c" providerId="ADAL" clId="{BCF21DA5-91FD-49FD-B645-1CFB2F9184CD}" dt="2019-11-03T03:23:50.918" v="9385" actId="20577"/>
          <ac:spMkLst>
            <pc:docMk/>
            <pc:sldMk cId="2154898005" sldId="549"/>
            <ac:spMk id="2" creationId="{49B139DF-2DB9-764D-9CC1-DE95983D2A3B}"/>
          </ac:spMkLst>
        </pc:spChg>
        <pc:spChg chg="del">
          <ac:chgData name="Roth, Dan" userId="18da4c67-dd89-43a7-9856-8592f867a23c" providerId="ADAL" clId="{BCF21DA5-91FD-49FD-B645-1CFB2F9184CD}" dt="2019-11-02T17:55:20.269" v="7196" actId="478"/>
          <ac:spMkLst>
            <pc:docMk/>
            <pc:sldMk cId="2154898005" sldId="549"/>
            <ac:spMk id="6" creationId="{4A5CFF85-1CAB-244A-8EB7-C399016A61A3}"/>
          </ac:spMkLst>
        </pc:spChg>
        <pc:spChg chg="del mod">
          <ac:chgData name="Roth, Dan" userId="18da4c67-dd89-43a7-9856-8592f867a23c" providerId="ADAL" clId="{BCF21DA5-91FD-49FD-B645-1CFB2F9184CD}" dt="2019-11-02T17:55:16.986" v="7195" actId="478"/>
          <ac:spMkLst>
            <pc:docMk/>
            <pc:sldMk cId="2154898005" sldId="549"/>
            <ac:spMk id="8" creationId="{4378B549-8B49-4B11-9262-110E5733E4AA}"/>
          </ac:spMkLst>
        </pc:spChg>
        <pc:spChg chg="add mod">
          <ac:chgData name="Roth, Dan" userId="18da4c67-dd89-43a7-9856-8592f867a23c" providerId="ADAL" clId="{BCF21DA5-91FD-49FD-B645-1CFB2F9184CD}" dt="2019-11-02T18:17:38.330" v="7240" actId="207"/>
          <ac:spMkLst>
            <pc:docMk/>
            <pc:sldMk cId="2154898005" sldId="549"/>
            <ac:spMk id="10" creationId="{6E232D4E-F51F-4263-A71D-CE5C9B6045B0}"/>
          </ac:spMkLst>
        </pc:spChg>
        <pc:spChg chg="add mod">
          <ac:chgData name="Roth, Dan" userId="18da4c67-dd89-43a7-9856-8592f867a23c" providerId="ADAL" clId="{BCF21DA5-91FD-49FD-B645-1CFB2F9184CD}" dt="2019-11-02T18:16:24.726" v="7233" actId="14100"/>
          <ac:spMkLst>
            <pc:docMk/>
            <pc:sldMk cId="2154898005" sldId="549"/>
            <ac:spMk id="11" creationId="{A0967677-B87D-4554-809E-D6157A78FFE7}"/>
          </ac:spMkLst>
        </pc:spChg>
      </pc:sldChg>
      <pc:sldChg chg="del">
        <pc:chgData name="Roth, Dan" userId="18da4c67-dd89-43a7-9856-8592f867a23c" providerId="ADAL" clId="{BCF21DA5-91FD-49FD-B645-1CFB2F9184CD}" dt="2019-11-02T17:03:43.928" v="6660" actId="2696"/>
        <pc:sldMkLst>
          <pc:docMk/>
          <pc:sldMk cId="4014080421" sldId="549"/>
        </pc:sldMkLst>
      </pc:sldChg>
      <pc:sldChg chg="modSp add del">
        <pc:chgData name="Roth, Dan" userId="18da4c67-dd89-43a7-9856-8592f867a23c" providerId="ADAL" clId="{BCF21DA5-91FD-49FD-B645-1CFB2F9184CD}" dt="2019-11-02T18:49:29.145" v="7951" actId="47"/>
        <pc:sldMkLst>
          <pc:docMk/>
          <pc:sldMk cId="3286857763" sldId="551"/>
        </pc:sldMkLst>
        <pc:picChg chg="mod">
          <ac:chgData name="Roth, Dan" userId="18da4c67-dd89-43a7-9856-8592f867a23c" providerId="ADAL" clId="{BCF21DA5-91FD-49FD-B645-1CFB2F9184CD}" dt="2019-11-02T18:45:08.490" v="7827" actId="14100"/>
          <ac:picMkLst>
            <pc:docMk/>
            <pc:sldMk cId="3286857763" sldId="551"/>
            <ac:picMk id="6" creationId="{E3E16C02-8C53-0D44-823B-8154C1A1AB31}"/>
          </ac:picMkLst>
        </pc:picChg>
      </pc:sldChg>
      <pc:sldChg chg="addSp modSp modAnim">
        <pc:chgData name="Roth, Dan" userId="18da4c67-dd89-43a7-9856-8592f867a23c" providerId="ADAL" clId="{BCF21DA5-91FD-49FD-B645-1CFB2F9184CD}" dt="2019-11-02T01:45:05.372" v="5525"/>
        <pc:sldMkLst>
          <pc:docMk/>
          <pc:sldMk cId="1899866125" sldId="689"/>
        </pc:sldMkLst>
        <pc:spChg chg="mod">
          <ac:chgData name="Roth, Dan" userId="18da4c67-dd89-43a7-9856-8592f867a23c" providerId="ADAL" clId="{BCF21DA5-91FD-49FD-B645-1CFB2F9184CD}" dt="2019-11-02T01:42:16.189" v="5322" actId="20577"/>
          <ac:spMkLst>
            <pc:docMk/>
            <pc:sldMk cId="1899866125" sldId="689"/>
            <ac:spMk id="2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2T01:44:20.426" v="5498" actId="1038"/>
          <ac:spMkLst>
            <pc:docMk/>
            <pc:sldMk cId="1899866125" sldId="689"/>
            <ac:spMk id="13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2T01:44:20.426" v="5498" actId="1038"/>
          <ac:spMkLst>
            <pc:docMk/>
            <pc:sldMk cId="1899866125" sldId="689"/>
            <ac:spMk id="14" creationId="{00000000-0000-0000-0000-000000000000}"/>
          </ac:spMkLst>
        </pc:spChg>
        <pc:spChg chg="mod">
          <ac:chgData name="Roth, Dan" userId="18da4c67-dd89-43a7-9856-8592f867a23c" providerId="ADAL" clId="{BCF21DA5-91FD-49FD-B645-1CFB2F9184CD}" dt="2019-11-02T01:42:55.672" v="5324" actId="208"/>
          <ac:spMkLst>
            <pc:docMk/>
            <pc:sldMk cId="1899866125" sldId="689"/>
            <ac:spMk id="30" creationId="{00000000-0000-0000-0000-000000000000}"/>
          </ac:spMkLst>
        </pc:spChg>
        <pc:spChg chg="add mod">
          <ac:chgData name="Roth, Dan" userId="18da4c67-dd89-43a7-9856-8592f867a23c" providerId="ADAL" clId="{BCF21DA5-91FD-49FD-B645-1CFB2F9184CD}" dt="2019-11-02T01:44:55.489" v="5523" actId="20577"/>
          <ac:spMkLst>
            <pc:docMk/>
            <pc:sldMk cId="1899866125" sldId="689"/>
            <ac:spMk id="37" creationId="{87C1ACD7-CE93-421E-B0E5-D56882E5ABA5}"/>
          </ac:spMkLst>
        </pc:spChg>
      </pc:sldChg>
      <pc:sldChg chg="add del">
        <pc:chgData name="Roth, Dan" userId="18da4c67-dd89-43a7-9856-8592f867a23c" providerId="ADAL" clId="{BCF21DA5-91FD-49FD-B645-1CFB2F9184CD}" dt="2019-11-08T20:59:49.082" v="9583" actId="47"/>
        <pc:sldMkLst>
          <pc:docMk/>
          <pc:sldMk cId="1203950677" sldId="734"/>
        </pc:sldMkLst>
      </pc:sldChg>
      <pc:sldChg chg="del modTransition">
        <pc:chgData name="Roth, Dan" userId="18da4c67-dd89-43a7-9856-8592f867a23c" providerId="ADAL" clId="{BCF21DA5-91FD-49FD-B645-1CFB2F9184CD}" dt="2019-11-02T18:23:28.436" v="7584" actId="2696"/>
        <pc:sldMkLst>
          <pc:docMk/>
          <pc:sldMk cId="2708295668" sldId="734"/>
        </pc:sldMkLst>
      </pc:sldChg>
      <pc:sldChg chg="del">
        <pc:chgData name="Roth, Dan" userId="18da4c67-dd89-43a7-9856-8592f867a23c" providerId="ADAL" clId="{BCF21DA5-91FD-49FD-B645-1CFB2F9184CD}" dt="2019-10-31T23:39:43.829" v="556" actId="47"/>
        <pc:sldMkLst>
          <pc:docMk/>
          <pc:sldMk cId="1802542920" sldId="736"/>
        </pc:sldMkLst>
      </pc:sldChg>
      <pc:sldChg chg="add del">
        <pc:chgData name="Roth, Dan" userId="18da4c67-dd89-43a7-9856-8592f867a23c" providerId="ADAL" clId="{BCF21DA5-91FD-49FD-B645-1CFB2F9184CD}" dt="2019-11-02T18:57:16.547" v="8064" actId="47"/>
        <pc:sldMkLst>
          <pc:docMk/>
          <pc:sldMk cId="1261399542" sldId="737"/>
        </pc:sldMkLst>
      </pc:sldChg>
      <pc:sldChg chg="addSp delSp modSp ord delAnim modAnim">
        <pc:chgData name="Roth, Dan" userId="18da4c67-dd89-43a7-9856-8592f867a23c" providerId="ADAL" clId="{BCF21DA5-91FD-49FD-B645-1CFB2F9184CD}" dt="2019-11-02T18:27:53.060" v="7592" actId="555"/>
        <pc:sldMkLst>
          <pc:docMk/>
          <pc:sldMk cId="4166133120" sldId="742"/>
        </pc:sldMkLst>
        <pc:spChg chg="mod">
          <ac:chgData name="Roth, Dan" userId="18da4c67-dd89-43a7-9856-8592f867a23c" providerId="ADAL" clId="{BCF21DA5-91FD-49FD-B645-1CFB2F9184CD}" dt="2019-11-02T02:01:10.318" v="5770" actId="20577"/>
          <ac:spMkLst>
            <pc:docMk/>
            <pc:sldMk cId="4166133120" sldId="742"/>
            <ac:spMk id="2" creationId="{2D7F5854-8D6F-4A6E-8288-5ED77C934634}"/>
          </ac:spMkLst>
        </pc:spChg>
        <pc:spChg chg="mod">
          <ac:chgData name="Roth, Dan" userId="18da4c67-dd89-43a7-9856-8592f867a23c" providerId="ADAL" clId="{BCF21DA5-91FD-49FD-B645-1CFB2F9184CD}" dt="2019-11-02T16:36:07.099" v="6084" actId="20577"/>
          <ac:spMkLst>
            <pc:docMk/>
            <pc:sldMk cId="4166133120" sldId="742"/>
            <ac:spMk id="3" creationId="{D68FEAB9-3655-468D-8505-76286C451343}"/>
          </ac:spMkLst>
        </pc:spChg>
        <pc:spChg chg="add mod">
          <ac:chgData name="Roth, Dan" userId="18da4c67-dd89-43a7-9856-8592f867a23c" providerId="ADAL" clId="{BCF21DA5-91FD-49FD-B645-1CFB2F9184CD}" dt="2019-11-02T17:24:11.474" v="6779" actId="14100"/>
          <ac:spMkLst>
            <pc:docMk/>
            <pc:sldMk cId="4166133120" sldId="742"/>
            <ac:spMk id="6" creationId="{B59D175C-8816-400A-B32B-CEC7831AEB61}"/>
          </ac:spMkLst>
        </pc:spChg>
        <pc:spChg chg="del">
          <ac:chgData name="Roth, Dan" userId="18da4c67-dd89-43a7-9856-8592f867a23c" providerId="ADAL" clId="{BCF21DA5-91FD-49FD-B645-1CFB2F9184CD}" dt="2019-11-02T16:16:03.021" v="5992" actId="478"/>
          <ac:spMkLst>
            <pc:docMk/>
            <pc:sldMk cId="4166133120" sldId="742"/>
            <ac:spMk id="9" creationId="{5E45DA36-E78B-42C7-9459-6C425200684E}"/>
          </ac:spMkLst>
        </pc:spChg>
        <pc:spChg chg="mod">
          <ac:chgData name="Roth, Dan" userId="18da4c67-dd89-43a7-9856-8592f867a23c" providerId="ADAL" clId="{BCF21DA5-91FD-49FD-B645-1CFB2F9184CD}" dt="2019-11-02T16:56:38.002" v="6580" actId="20577"/>
          <ac:spMkLst>
            <pc:docMk/>
            <pc:sldMk cId="4166133120" sldId="742"/>
            <ac:spMk id="10" creationId="{38CC827D-3AF8-493F-A081-5D5CAC2387A1}"/>
          </ac:spMkLst>
        </pc:spChg>
        <pc:spChg chg="add mod">
          <ac:chgData name="Roth, Dan" userId="18da4c67-dd89-43a7-9856-8592f867a23c" providerId="ADAL" clId="{BCF21DA5-91FD-49FD-B645-1CFB2F9184CD}" dt="2019-11-02T16:54:51.671" v="6484" actId="5793"/>
          <ac:spMkLst>
            <pc:docMk/>
            <pc:sldMk cId="4166133120" sldId="742"/>
            <ac:spMk id="12" creationId="{463F46EE-A45B-4C75-9EE2-FD2891B10788}"/>
          </ac:spMkLst>
        </pc:spChg>
        <pc:spChg chg="add mod">
          <ac:chgData name="Roth, Dan" userId="18da4c67-dd89-43a7-9856-8592f867a23c" providerId="ADAL" clId="{BCF21DA5-91FD-49FD-B645-1CFB2F9184CD}" dt="2019-11-02T16:55:32.287" v="6518" actId="14100"/>
          <ac:spMkLst>
            <pc:docMk/>
            <pc:sldMk cId="4166133120" sldId="742"/>
            <ac:spMk id="13" creationId="{5828E33C-6770-4A92-A52B-69596493B5D9}"/>
          </ac:spMkLst>
        </pc:spChg>
        <pc:spChg chg="add mod">
          <ac:chgData name="Roth, Dan" userId="18da4c67-dd89-43a7-9856-8592f867a23c" providerId="ADAL" clId="{BCF21DA5-91FD-49FD-B645-1CFB2F9184CD}" dt="2019-11-02T17:00:18.759" v="6655" actId="20577"/>
          <ac:spMkLst>
            <pc:docMk/>
            <pc:sldMk cId="4166133120" sldId="742"/>
            <ac:spMk id="14" creationId="{F8F16BD3-3E62-4850-BCD6-F4CAEF487973}"/>
          </ac:spMkLst>
        </pc:spChg>
        <pc:spChg chg="add del mod">
          <ac:chgData name="Roth, Dan" userId="18da4c67-dd89-43a7-9856-8592f867a23c" providerId="ADAL" clId="{BCF21DA5-91FD-49FD-B645-1CFB2F9184CD}" dt="2019-11-02T17:21:46.128" v="6729" actId="478"/>
          <ac:spMkLst>
            <pc:docMk/>
            <pc:sldMk cId="4166133120" sldId="742"/>
            <ac:spMk id="15" creationId="{BB8FF27A-BB92-4FD6-8D41-F086277CE0D5}"/>
          </ac:spMkLst>
        </pc:spChg>
        <pc:spChg chg="add del mod">
          <ac:chgData name="Roth, Dan" userId="18da4c67-dd89-43a7-9856-8592f867a23c" providerId="ADAL" clId="{BCF21DA5-91FD-49FD-B645-1CFB2F9184CD}" dt="2019-11-02T17:22:55.231" v="6751" actId="478"/>
          <ac:spMkLst>
            <pc:docMk/>
            <pc:sldMk cId="4166133120" sldId="742"/>
            <ac:spMk id="16" creationId="{E02F5670-A372-423B-9CAF-A332AFF0051A}"/>
          </ac:spMkLst>
        </pc:spChg>
        <pc:spChg chg="add mod">
          <ac:chgData name="Roth, Dan" userId="18da4c67-dd89-43a7-9856-8592f867a23c" providerId="ADAL" clId="{BCF21DA5-91FD-49FD-B645-1CFB2F9184CD}" dt="2019-11-02T17:23:36.397" v="6774" actId="14100"/>
          <ac:spMkLst>
            <pc:docMk/>
            <pc:sldMk cId="4166133120" sldId="742"/>
            <ac:spMk id="17" creationId="{1B9F7C93-AB9C-4A9C-BE02-CC9008B679AE}"/>
          </ac:spMkLst>
        </pc:spChg>
        <pc:picChg chg="add mod">
          <ac:chgData name="Roth, Dan" userId="18da4c67-dd89-43a7-9856-8592f867a23c" providerId="ADAL" clId="{BCF21DA5-91FD-49FD-B645-1CFB2F9184CD}" dt="2019-11-02T18:27:53.060" v="7592" actId="555"/>
          <ac:picMkLst>
            <pc:docMk/>
            <pc:sldMk cId="4166133120" sldId="742"/>
            <ac:picMk id="5" creationId="{2BB16652-D7D3-4434-9BE0-3D56C322FE1C}"/>
          </ac:picMkLst>
        </pc:picChg>
        <pc:picChg chg="del">
          <ac:chgData name="Roth, Dan" userId="18da4c67-dd89-43a7-9856-8592f867a23c" providerId="ADAL" clId="{BCF21DA5-91FD-49FD-B645-1CFB2F9184CD}" dt="2019-11-02T16:16:00.386" v="5991" actId="478"/>
          <ac:picMkLst>
            <pc:docMk/>
            <pc:sldMk cId="4166133120" sldId="742"/>
            <ac:picMk id="7" creationId="{D4CD0785-BC13-4AD8-9907-FA66641B6CCD}"/>
          </ac:picMkLst>
        </pc:picChg>
        <pc:picChg chg="add mod">
          <ac:chgData name="Roth, Dan" userId="18da4c67-dd89-43a7-9856-8592f867a23c" providerId="ADAL" clId="{BCF21DA5-91FD-49FD-B645-1CFB2F9184CD}" dt="2019-11-02T18:27:53.060" v="7592" actId="555"/>
          <ac:picMkLst>
            <pc:docMk/>
            <pc:sldMk cId="4166133120" sldId="742"/>
            <ac:picMk id="11" creationId="{6A5C995D-E68C-4924-BF9A-5C70B6D4B399}"/>
          </ac:picMkLst>
        </pc:picChg>
        <pc:picChg chg="mod">
          <ac:chgData name="Roth, Dan" userId="18da4c67-dd89-43a7-9856-8592f867a23c" providerId="ADAL" clId="{BCF21DA5-91FD-49FD-B645-1CFB2F9184CD}" dt="2019-11-02T16:49:00.568" v="6348" actId="1076"/>
          <ac:picMkLst>
            <pc:docMk/>
            <pc:sldMk cId="4166133120" sldId="742"/>
            <ac:picMk id="1026" creationId="{7AAD2DF3-0144-4553-82F6-315E1E8BDAC2}"/>
          </ac:picMkLst>
        </pc:picChg>
      </pc:sldChg>
      <pc:sldChg chg="del">
        <pc:chgData name="Roth, Dan" userId="18da4c67-dd89-43a7-9856-8592f867a23c" providerId="ADAL" clId="{BCF21DA5-91FD-49FD-B645-1CFB2F9184CD}" dt="2019-11-08T20:59:55.287" v="9584" actId="47"/>
        <pc:sldMkLst>
          <pc:docMk/>
          <pc:sldMk cId="2747957088" sldId="743"/>
        </pc:sldMkLst>
      </pc:sldChg>
      <pc:sldChg chg="del">
        <pc:chgData name="Roth, Dan" userId="18da4c67-dd89-43a7-9856-8592f867a23c" providerId="ADAL" clId="{BCF21DA5-91FD-49FD-B645-1CFB2F9184CD}" dt="2019-11-02T16:22:44.406" v="6078" actId="47"/>
        <pc:sldMkLst>
          <pc:docMk/>
          <pc:sldMk cId="2910526945" sldId="744"/>
        </pc:sldMkLst>
      </pc:sldChg>
      <pc:sldChg chg="del">
        <pc:chgData name="Roth, Dan" userId="18da4c67-dd89-43a7-9856-8592f867a23c" providerId="ADAL" clId="{BCF21DA5-91FD-49FD-B645-1CFB2F9184CD}" dt="2019-11-02T18:50:08.364" v="7961" actId="47"/>
        <pc:sldMkLst>
          <pc:docMk/>
          <pc:sldMk cId="1700961538" sldId="746"/>
        </pc:sldMkLst>
      </pc:sldChg>
      <pc:sldChg chg="del">
        <pc:chgData name="Roth, Dan" userId="18da4c67-dd89-43a7-9856-8592f867a23c" providerId="ADAL" clId="{BCF21DA5-91FD-49FD-B645-1CFB2F9184CD}" dt="2019-10-31T23:39:42.643" v="555" actId="47"/>
        <pc:sldMkLst>
          <pc:docMk/>
          <pc:sldMk cId="1500750189" sldId="760"/>
        </pc:sldMkLst>
      </pc:sldChg>
      <pc:sldChg chg="modSp del">
        <pc:chgData name="Roth, Dan" userId="18da4c67-dd89-43a7-9856-8592f867a23c" providerId="ADAL" clId="{BCF21DA5-91FD-49FD-B645-1CFB2F9184CD}" dt="2019-11-02T01:41:14.395" v="5316" actId="47"/>
        <pc:sldMkLst>
          <pc:docMk/>
          <pc:sldMk cId="4291549949" sldId="784"/>
        </pc:sldMkLst>
        <pc:spChg chg="mod">
          <ac:chgData name="Roth, Dan" userId="18da4c67-dd89-43a7-9856-8592f867a23c" providerId="ADAL" clId="{BCF21DA5-91FD-49FD-B645-1CFB2F9184CD}" dt="2019-11-02T00:58:34.649" v="4660" actId="20577"/>
          <ac:spMkLst>
            <pc:docMk/>
            <pc:sldMk cId="4291549949" sldId="784"/>
            <ac:spMk id="3" creationId="{8E6C3241-1B0B-4683-9246-6AED77715A19}"/>
          </ac:spMkLst>
        </pc:spChg>
        <pc:spChg chg="mod">
          <ac:chgData name="Roth, Dan" userId="18da4c67-dd89-43a7-9856-8592f867a23c" providerId="ADAL" clId="{BCF21DA5-91FD-49FD-B645-1CFB2F9184CD}" dt="2019-11-02T00:56:39.371" v="4524" actId="1036"/>
          <ac:spMkLst>
            <pc:docMk/>
            <pc:sldMk cId="4291549949" sldId="784"/>
            <ac:spMk id="7" creationId="{C1B510A8-52F5-4197-8BF3-A69E95320B22}"/>
          </ac:spMkLst>
        </pc:spChg>
        <pc:graphicFrameChg chg="mod">
          <ac:chgData name="Roth, Dan" userId="18da4c67-dd89-43a7-9856-8592f867a23c" providerId="ADAL" clId="{BCF21DA5-91FD-49FD-B645-1CFB2F9184CD}" dt="2019-11-02T00:56:39.371" v="4524" actId="1036"/>
          <ac:graphicFrameMkLst>
            <pc:docMk/>
            <pc:sldMk cId="4291549949" sldId="784"/>
            <ac:graphicFrameMk id="6" creationId="{AFA7791E-4D17-4C17-8A31-EB80CADAFC3D}"/>
          </ac:graphicFrameMkLst>
        </pc:graphicFrameChg>
      </pc:sldChg>
      <pc:sldChg chg="addSp delSp modSp modAnim">
        <pc:chgData name="Roth, Dan" userId="18da4c67-dd89-43a7-9856-8592f867a23c" providerId="ADAL" clId="{BCF21DA5-91FD-49FD-B645-1CFB2F9184CD}" dt="2019-11-02T16:00:46.960" v="5879"/>
        <pc:sldMkLst>
          <pc:docMk/>
          <pc:sldMk cId="1445998894" sldId="786"/>
        </pc:sldMkLst>
        <pc:spChg chg="mod">
          <ac:chgData name="Roth, Dan" userId="18da4c67-dd89-43a7-9856-8592f867a23c" providerId="ADAL" clId="{BCF21DA5-91FD-49FD-B645-1CFB2F9184CD}" dt="2019-10-31T23:51:32.448" v="577" actId="554"/>
          <ac:spMkLst>
            <pc:docMk/>
            <pc:sldMk cId="1445998894" sldId="786"/>
            <ac:spMk id="2" creationId="{9AEB6739-9774-4889-8148-A093067CB408}"/>
          </ac:spMkLst>
        </pc:spChg>
        <pc:spChg chg="mod">
          <ac:chgData name="Roth, Dan" userId="18da4c67-dd89-43a7-9856-8592f867a23c" providerId="ADAL" clId="{BCF21DA5-91FD-49FD-B645-1CFB2F9184CD}" dt="2019-10-31T23:29:41.158" v="404" actId="6549"/>
          <ac:spMkLst>
            <pc:docMk/>
            <pc:sldMk cId="1445998894" sldId="786"/>
            <ac:spMk id="3" creationId="{47E1B7B4-D818-4958-B8BA-96E74EF43F84}"/>
          </ac:spMkLst>
        </pc:spChg>
        <pc:spChg chg="mod">
          <ac:chgData name="Roth, Dan" userId="18da4c67-dd89-43a7-9856-8592f867a23c" providerId="ADAL" clId="{BCF21DA5-91FD-49FD-B645-1CFB2F9184CD}" dt="2019-10-31T23:34:53.771" v="536" actId="14100"/>
          <ac:spMkLst>
            <pc:docMk/>
            <pc:sldMk cId="1445998894" sldId="786"/>
            <ac:spMk id="6" creationId="{00E02A55-9BCF-475E-AC82-6B06FCEAEFE9}"/>
          </ac:spMkLst>
        </pc:spChg>
        <pc:spChg chg="mod">
          <ac:chgData name="Roth, Dan" userId="18da4c67-dd89-43a7-9856-8592f867a23c" providerId="ADAL" clId="{BCF21DA5-91FD-49FD-B645-1CFB2F9184CD}" dt="2019-10-31T23:34:23.363" v="530" actId="1076"/>
          <ac:spMkLst>
            <pc:docMk/>
            <pc:sldMk cId="1445998894" sldId="786"/>
            <ac:spMk id="7" creationId="{104C13F9-DB4C-45A7-B105-7CA1AC9677E5}"/>
          </ac:spMkLst>
        </pc:spChg>
        <pc:spChg chg="mod">
          <ac:chgData name="Roth, Dan" userId="18da4c67-dd89-43a7-9856-8592f867a23c" providerId="ADAL" clId="{BCF21DA5-91FD-49FD-B645-1CFB2F9184CD}" dt="2019-10-31T23:35:06.305" v="540" actId="1076"/>
          <ac:spMkLst>
            <pc:docMk/>
            <pc:sldMk cId="1445998894" sldId="786"/>
            <ac:spMk id="8" creationId="{0CF8843B-E894-4315-B6FF-F6644E4FF48F}"/>
          </ac:spMkLst>
        </pc:spChg>
        <pc:spChg chg="add mod">
          <ac:chgData name="Roth, Dan" userId="18da4c67-dd89-43a7-9856-8592f867a23c" providerId="ADAL" clId="{BCF21DA5-91FD-49FD-B645-1CFB2F9184CD}" dt="2019-11-02T00:25:43.802" v="4050" actId="20577"/>
          <ac:spMkLst>
            <pc:docMk/>
            <pc:sldMk cId="1445998894" sldId="786"/>
            <ac:spMk id="17" creationId="{40F31F27-E3EF-45B4-A305-6B50E135ABCA}"/>
          </ac:spMkLst>
        </pc:spChg>
        <pc:spChg chg="add mod">
          <ac:chgData name="Roth, Dan" userId="18da4c67-dd89-43a7-9856-8592f867a23c" providerId="ADAL" clId="{BCF21DA5-91FD-49FD-B645-1CFB2F9184CD}" dt="2019-10-31T23:53:25.249" v="684" actId="1038"/>
          <ac:spMkLst>
            <pc:docMk/>
            <pc:sldMk cId="1445998894" sldId="786"/>
            <ac:spMk id="18" creationId="{AA9C7E54-E228-41B3-BD6F-25774A411233}"/>
          </ac:spMkLst>
        </pc:spChg>
        <pc:spChg chg="add mod">
          <ac:chgData name="Roth, Dan" userId="18da4c67-dd89-43a7-9856-8592f867a23c" providerId="ADAL" clId="{BCF21DA5-91FD-49FD-B645-1CFB2F9184CD}" dt="2019-10-31T23:53:43.357" v="688" actId="14100"/>
          <ac:spMkLst>
            <pc:docMk/>
            <pc:sldMk cId="1445998894" sldId="786"/>
            <ac:spMk id="19" creationId="{94F11E14-E280-4DE8-8E2B-7A53FC21EDA7}"/>
          </ac:spMkLst>
        </pc:spChg>
        <pc:grpChg chg="add del mod">
          <ac:chgData name="Roth, Dan" userId="18da4c67-dd89-43a7-9856-8592f867a23c" providerId="ADAL" clId="{BCF21DA5-91FD-49FD-B645-1CFB2F9184CD}" dt="2019-10-31T23:47:54.049" v="560" actId="165"/>
          <ac:grpSpMkLst>
            <pc:docMk/>
            <pc:sldMk cId="1445998894" sldId="786"/>
            <ac:grpSpMk id="16" creationId="{675671C3-C230-401C-91AF-49A28A1C5A8C}"/>
          </ac:grpSpMkLst>
        </pc:grpChg>
        <pc:picChg chg="mod">
          <ac:chgData name="Roth, Dan" userId="18da4c67-dd89-43a7-9856-8592f867a23c" providerId="ADAL" clId="{BCF21DA5-91FD-49FD-B645-1CFB2F9184CD}" dt="2019-10-31T23:50:18.086" v="571" actId="554"/>
          <ac:picMkLst>
            <pc:docMk/>
            <pc:sldMk cId="1445998894" sldId="786"/>
            <ac:picMk id="5" creationId="{F5685F2E-41AE-4AA3-86D5-91370D1BCA79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9" creationId="{CCD4C10E-14D4-4556-9D6B-667FF830454C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0" creationId="{B40FFD57-94DD-4A5A-BF61-8D8F50B4E7CA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1" creationId="{18252AF0-E46F-4B53-B732-20102A1D0583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2" creationId="{2F512778-E8FD-412A-8A69-D7B86811595F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3" creationId="{7A86BE50-4D67-46E6-A01F-482A555A747E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4" creationId="{49A9359F-55FE-4D8B-A042-B4D25AF4A5EA}"/>
          </ac:picMkLst>
        </pc:picChg>
        <pc:picChg chg="add mod topLvl">
          <ac:chgData name="Roth, Dan" userId="18da4c67-dd89-43a7-9856-8592f867a23c" providerId="ADAL" clId="{BCF21DA5-91FD-49FD-B645-1CFB2F9184CD}" dt="2019-10-31T23:47:54.049" v="560" actId="165"/>
          <ac:picMkLst>
            <pc:docMk/>
            <pc:sldMk cId="1445998894" sldId="786"/>
            <ac:picMk id="15" creationId="{15384CD5-F8E5-466B-A189-203A3196CE9E}"/>
          </ac:picMkLst>
        </pc:picChg>
      </pc:sldChg>
      <pc:sldChg chg="modSp">
        <pc:chgData name="Roth, Dan" userId="18da4c67-dd89-43a7-9856-8592f867a23c" providerId="ADAL" clId="{BCF21DA5-91FD-49FD-B645-1CFB2F9184CD}" dt="2019-11-02T16:09:30.285" v="5939" actId="20577"/>
        <pc:sldMkLst>
          <pc:docMk/>
          <pc:sldMk cId="2796673040" sldId="787"/>
        </pc:sldMkLst>
        <pc:spChg chg="mod">
          <ac:chgData name="Roth, Dan" userId="18da4c67-dd89-43a7-9856-8592f867a23c" providerId="ADAL" clId="{BCF21DA5-91FD-49FD-B645-1CFB2F9184CD}" dt="2019-11-02T16:09:30.285" v="5939" actId="20577"/>
          <ac:spMkLst>
            <pc:docMk/>
            <pc:sldMk cId="2796673040" sldId="787"/>
            <ac:spMk id="3" creationId="{5B10080D-751E-4D3A-AA9A-0A4F20CE4041}"/>
          </ac:spMkLst>
        </pc:spChg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2610011874" sldId="788"/>
        </pc:sldMkLst>
      </pc:sldChg>
      <pc:sldChg chg="del">
        <pc:chgData name="Roth, Dan" userId="18da4c67-dd89-43a7-9856-8592f867a23c" providerId="ADAL" clId="{BCF21DA5-91FD-49FD-B645-1CFB2F9184CD}" dt="2019-11-02T16:22:15.094" v="6072" actId="47"/>
        <pc:sldMkLst>
          <pc:docMk/>
          <pc:sldMk cId="435174927" sldId="789"/>
        </pc:sldMkLst>
      </pc:sldChg>
      <pc:sldChg chg="del">
        <pc:chgData name="Roth, Dan" userId="18da4c67-dd89-43a7-9856-8592f867a23c" providerId="ADAL" clId="{BCF21DA5-91FD-49FD-B645-1CFB2F9184CD}" dt="2019-11-02T16:22:47.437" v="6079" actId="47"/>
        <pc:sldMkLst>
          <pc:docMk/>
          <pc:sldMk cId="1234511963" sldId="792"/>
        </pc:sldMkLst>
      </pc:sldChg>
      <pc:sldChg chg="modSp ord modTransition">
        <pc:chgData name="Roth, Dan" userId="18da4c67-dd89-43a7-9856-8592f867a23c" providerId="ADAL" clId="{BCF21DA5-91FD-49FD-B645-1CFB2F9184CD}" dt="2019-11-02T17:21:36.253" v="6726" actId="1076"/>
        <pc:sldMkLst>
          <pc:docMk/>
          <pc:sldMk cId="586553208" sldId="793"/>
        </pc:sldMkLst>
        <pc:spChg chg="mod">
          <ac:chgData name="Roth, Dan" userId="18da4c67-dd89-43a7-9856-8592f867a23c" providerId="ADAL" clId="{BCF21DA5-91FD-49FD-B645-1CFB2F9184CD}" dt="2019-11-02T16:22:26.041" v="6076" actId="20577"/>
          <ac:spMkLst>
            <pc:docMk/>
            <pc:sldMk cId="586553208" sldId="793"/>
            <ac:spMk id="285" creationId="{00000000-0000-0000-0000-000000000000}"/>
          </ac:spMkLst>
        </pc:spChg>
        <pc:grpChg chg="mod">
          <ac:chgData name="Roth, Dan" userId="18da4c67-dd89-43a7-9856-8592f867a23c" providerId="ADAL" clId="{BCF21DA5-91FD-49FD-B645-1CFB2F9184CD}" dt="2019-11-02T17:21:35.511" v="6725" actId="1076"/>
          <ac:grpSpMkLst>
            <pc:docMk/>
            <pc:sldMk cId="586553208" sldId="793"/>
            <ac:grpSpMk id="292" creationId="{00000000-0000-0000-0000-000000000000}"/>
          </ac:grpSpMkLst>
        </pc:grpChg>
        <pc:grpChg chg="mod">
          <ac:chgData name="Roth, Dan" userId="18da4c67-dd89-43a7-9856-8592f867a23c" providerId="ADAL" clId="{BCF21DA5-91FD-49FD-B645-1CFB2F9184CD}" dt="2019-11-02T17:21:36.253" v="6726" actId="1076"/>
          <ac:grpSpMkLst>
            <pc:docMk/>
            <pc:sldMk cId="586553208" sldId="793"/>
            <ac:grpSpMk id="301" creationId="{00000000-0000-0000-0000-000000000000}"/>
          </ac:grpSpMkLst>
        </pc:grpChg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3257359989" sldId="794"/>
        </pc:sldMkLst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29856589" sldId="795"/>
        </pc:sldMkLst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608428978" sldId="797"/>
        </pc:sldMkLst>
      </pc:sldChg>
      <pc:sldChg chg="del">
        <pc:chgData name="Roth, Dan" userId="18da4c67-dd89-43a7-9856-8592f867a23c" providerId="ADAL" clId="{BCF21DA5-91FD-49FD-B645-1CFB2F9184CD}" dt="2019-11-02T16:22:36.973" v="6077" actId="47"/>
        <pc:sldMkLst>
          <pc:docMk/>
          <pc:sldMk cId="2427463125" sldId="810"/>
        </pc:sldMkLst>
      </pc:sldChg>
      <pc:sldChg chg="del">
        <pc:chgData name="Roth, Dan" userId="18da4c67-dd89-43a7-9856-8592f867a23c" providerId="ADAL" clId="{BCF21DA5-91FD-49FD-B645-1CFB2F9184CD}" dt="2019-11-02T16:22:53.060" v="6080" actId="47"/>
        <pc:sldMkLst>
          <pc:docMk/>
          <pc:sldMk cId="836738295" sldId="811"/>
        </pc:sldMkLst>
      </pc:sldChg>
      <pc:sldChg chg="addSp delSp modSp delAnim modAnim">
        <pc:chgData name="Roth, Dan" userId="18da4c67-dd89-43a7-9856-8592f867a23c" providerId="ADAL" clId="{BCF21DA5-91FD-49FD-B645-1CFB2F9184CD}" dt="2019-11-03T03:09:48.705" v="9365" actId="20577"/>
        <pc:sldMkLst>
          <pc:docMk/>
          <pc:sldMk cId="1684014899" sldId="812"/>
        </pc:sldMkLst>
        <pc:spChg chg="mod">
          <ac:chgData name="Roth, Dan" userId="18da4c67-dd89-43a7-9856-8592f867a23c" providerId="ADAL" clId="{BCF21DA5-91FD-49FD-B645-1CFB2F9184CD}" dt="2019-11-03T03:09:48.705" v="9365" actId="20577"/>
          <ac:spMkLst>
            <pc:docMk/>
            <pc:sldMk cId="1684014899" sldId="812"/>
            <ac:spMk id="3" creationId="{E8D7B214-9053-4F8C-BDF9-38B79E6783B0}"/>
          </ac:spMkLst>
        </pc:spChg>
        <pc:spChg chg="del">
          <ac:chgData name="Roth, Dan" userId="18da4c67-dd89-43a7-9856-8592f867a23c" providerId="ADAL" clId="{BCF21DA5-91FD-49FD-B645-1CFB2F9184CD}" dt="2019-11-02T19:56:27.139" v="9130" actId="478"/>
          <ac:spMkLst>
            <pc:docMk/>
            <pc:sldMk cId="1684014899" sldId="812"/>
            <ac:spMk id="6" creationId="{C2223EBA-0D61-4775-9EF2-E1C40F560EEA}"/>
          </ac:spMkLst>
        </pc:spChg>
        <pc:spChg chg="del mod">
          <ac:chgData name="Roth, Dan" userId="18da4c67-dd89-43a7-9856-8592f867a23c" providerId="ADAL" clId="{BCF21DA5-91FD-49FD-B645-1CFB2F9184CD}" dt="2019-11-02T19:56:31.770" v="9133" actId="478"/>
          <ac:spMkLst>
            <pc:docMk/>
            <pc:sldMk cId="1684014899" sldId="812"/>
            <ac:spMk id="7" creationId="{77BA11C8-114D-40D0-87C4-265E72A5A4EA}"/>
          </ac:spMkLst>
        </pc:spChg>
        <pc:spChg chg="del">
          <ac:chgData name="Roth, Dan" userId="18da4c67-dd89-43a7-9856-8592f867a23c" providerId="ADAL" clId="{BCF21DA5-91FD-49FD-B645-1CFB2F9184CD}" dt="2019-11-02T19:56:28.359" v="9131" actId="478"/>
          <ac:spMkLst>
            <pc:docMk/>
            <pc:sldMk cId="1684014899" sldId="812"/>
            <ac:spMk id="8" creationId="{770E5B61-151C-4EB5-9E42-734F0641B646}"/>
          </ac:spMkLst>
        </pc:spChg>
        <pc:spChg chg="del mod">
          <ac:chgData name="Roth, Dan" userId="18da4c67-dd89-43a7-9856-8592f867a23c" providerId="ADAL" clId="{BCF21DA5-91FD-49FD-B645-1CFB2F9184CD}" dt="2019-11-02T19:56:15.114" v="9128" actId="478"/>
          <ac:spMkLst>
            <pc:docMk/>
            <pc:sldMk cId="1684014899" sldId="812"/>
            <ac:spMk id="9" creationId="{EF25949A-B99A-4763-BC2D-DFFD1501CEEB}"/>
          </ac:spMkLst>
        </pc:spChg>
        <pc:spChg chg="mod">
          <ac:chgData name="Roth, Dan" userId="18da4c67-dd89-43a7-9856-8592f867a23c" providerId="ADAL" clId="{BCF21DA5-91FD-49FD-B645-1CFB2F9184CD}" dt="2019-11-03T03:09:12.941" v="9364" actId="1076"/>
          <ac:spMkLst>
            <pc:docMk/>
            <pc:sldMk cId="1684014899" sldId="812"/>
            <ac:spMk id="10" creationId="{ED396439-C021-496B-8774-59E93929FA54}"/>
          </ac:spMkLst>
        </pc:spChg>
        <pc:spChg chg="add">
          <ac:chgData name="Roth, Dan" userId="18da4c67-dd89-43a7-9856-8592f867a23c" providerId="ADAL" clId="{BCF21DA5-91FD-49FD-B645-1CFB2F9184CD}" dt="2019-11-02T19:56:09.290" v="9127"/>
          <ac:spMkLst>
            <pc:docMk/>
            <pc:sldMk cId="1684014899" sldId="812"/>
            <ac:spMk id="11" creationId="{6DF65CEF-A9A0-479F-994F-AADE95C1E3A2}"/>
          </ac:spMkLst>
        </pc:spChg>
        <pc:spChg chg="add">
          <ac:chgData name="Roth, Dan" userId="18da4c67-dd89-43a7-9856-8592f867a23c" providerId="ADAL" clId="{BCF21DA5-91FD-49FD-B645-1CFB2F9184CD}" dt="2019-11-02T19:56:09.290" v="9127"/>
          <ac:spMkLst>
            <pc:docMk/>
            <pc:sldMk cId="1684014899" sldId="812"/>
            <ac:spMk id="12" creationId="{158E99D8-1229-4B1A-B0C9-3C02C32A24E7}"/>
          </ac:spMkLst>
        </pc:spChg>
        <pc:spChg chg="add">
          <ac:chgData name="Roth, Dan" userId="18da4c67-dd89-43a7-9856-8592f867a23c" providerId="ADAL" clId="{BCF21DA5-91FD-49FD-B645-1CFB2F9184CD}" dt="2019-11-02T19:56:09.290" v="9127"/>
          <ac:spMkLst>
            <pc:docMk/>
            <pc:sldMk cId="1684014899" sldId="812"/>
            <ac:spMk id="13" creationId="{154B8FDA-A2F3-43EE-A3BD-B96C38ED298C}"/>
          </ac:spMkLst>
        </pc:spChg>
        <pc:spChg chg="add mod">
          <ac:chgData name="Roth, Dan" userId="18da4c67-dd89-43a7-9856-8592f867a23c" providerId="ADAL" clId="{BCF21DA5-91FD-49FD-B645-1CFB2F9184CD}" dt="2019-11-03T03:08:57.903" v="9363" actId="1076"/>
          <ac:spMkLst>
            <pc:docMk/>
            <pc:sldMk cId="1684014899" sldId="812"/>
            <ac:spMk id="15" creationId="{2F7CAB54-7071-45AF-AD47-140F005687C4}"/>
          </ac:spMkLst>
        </pc:spChg>
        <pc:picChg chg="mod">
          <ac:chgData name="Roth, Dan" userId="18da4c67-dd89-43a7-9856-8592f867a23c" providerId="ADAL" clId="{BCF21DA5-91FD-49FD-B645-1CFB2F9184CD}" dt="2019-11-02T19:56:23.079" v="9129" actId="1076"/>
          <ac:picMkLst>
            <pc:docMk/>
            <pc:sldMk cId="1684014899" sldId="812"/>
            <ac:picMk id="5" creationId="{27121E13-859C-4E5D-A020-D8F31D1C3580}"/>
          </ac:picMkLst>
        </pc:picChg>
        <pc:picChg chg="add del">
          <ac:chgData name="Roth, Dan" userId="18da4c67-dd89-43a7-9856-8592f867a23c" providerId="ADAL" clId="{BCF21DA5-91FD-49FD-B645-1CFB2F9184CD}" dt="2019-11-03T03:07:31.515" v="9359"/>
          <ac:picMkLst>
            <pc:docMk/>
            <pc:sldMk cId="1684014899" sldId="812"/>
            <ac:picMk id="14" creationId="{CD9E604B-1B53-4EFB-B9E1-BF02F87D6FB2}"/>
          </ac:picMkLst>
        </pc:picChg>
      </pc:sldChg>
      <pc:sldChg chg="addSp delSp modSp ord modAnim">
        <pc:chgData name="Roth, Dan" userId="18da4c67-dd89-43a7-9856-8592f867a23c" providerId="ADAL" clId="{BCF21DA5-91FD-49FD-B645-1CFB2F9184CD}" dt="2019-11-02T16:11:49.444" v="5942" actId="20577"/>
        <pc:sldMkLst>
          <pc:docMk/>
          <pc:sldMk cId="3471430687" sldId="813"/>
        </pc:sldMkLst>
        <pc:spChg chg="mod">
          <ac:chgData name="Roth, Dan" userId="18da4c67-dd89-43a7-9856-8592f867a23c" providerId="ADAL" clId="{BCF21DA5-91FD-49FD-B645-1CFB2F9184CD}" dt="2019-11-02T01:59:57.729" v="5760" actId="20577"/>
          <ac:spMkLst>
            <pc:docMk/>
            <pc:sldMk cId="3471430687" sldId="813"/>
            <ac:spMk id="2" creationId="{87A6BB48-CFBD-4527-BCF3-EF06987E3E8D}"/>
          </ac:spMkLst>
        </pc:spChg>
        <pc:spChg chg="add del">
          <ac:chgData name="Roth, Dan" userId="18da4c67-dd89-43a7-9856-8592f867a23c" providerId="ADAL" clId="{BCF21DA5-91FD-49FD-B645-1CFB2F9184CD}" dt="2019-11-02T01:53:32.030" v="5581" actId="478"/>
          <ac:spMkLst>
            <pc:docMk/>
            <pc:sldMk cId="3471430687" sldId="813"/>
            <ac:spMk id="5" creationId="{07DA1092-0BDD-481F-A6AA-97917B03454D}"/>
          </ac:spMkLst>
        </pc:spChg>
        <pc:spChg chg="add mod">
          <ac:chgData name="Roth, Dan" userId="18da4c67-dd89-43a7-9856-8592f867a23c" providerId="ADAL" clId="{BCF21DA5-91FD-49FD-B645-1CFB2F9184CD}" dt="2019-11-02T16:11:49.444" v="5942" actId="20577"/>
          <ac:spMkLst>
            <pc:docMk/>
            <pc:sldMk cId="3471430687" sldId="813"/>
            <ac:spMk id="9" creationId="{DE5CC434-D560-4042-8FF7-361D3751F05C}"/>
          </ac:spMkLst>
        </pc:spChg>
        <pc:spChg chg="add mod">
          <ac:chgData name="Roth, Dan" userId="18da4c67-dd89-43a7-9856-8592f867a23c" providerId="ADAL" clId="{BCF21DA5-91FD-49FD-B645-1CFB2F9184CD}" dt="2019-11-02T02:00:18.817" v="5762" actId="1076"/>
          <ac:spMkLst>
            <pc:docMk/>
            <pc:sldMk cId="3471430687" sldId="813"/>
            <ac:spMk id="10" creationId="{6EB89F1D-4516-4F7F-A7D3-9988D932F480}"/>
          </ac:spMkLst>
        </pc:spChg>
      </pc:sldChg>
      <pc:sldChg chg="addSp modSp add modAnim">
        <pc:chgData name="Roth, Dan" userId="18da4c67-dd89-43a7-9856-8592f867a23c" providerId="ADAL" clId="{BCF21DA5-91FD-49FD-B645-1CFB2F9184CD}" dt="2019-11-02T19:03:12.071" v="8294" actId="113"/>
        <pc:sldMkLst>
          <pc:docMk/>
          <pc:sldMk cId="102696841" sldId="874"/>
        </pc:sldMkLst>
        <pc:spChg chg="mod">
          <ac:chgData name="Roth, Dan" userId="18da4c67-dd89-43a7-9856-8592f867a23c" providerId="ADAL" clId="{BCF21DA5-91FD-49FD-B645-1CFB2F9184CD}" dt="2019-11-02T19:03:12.071" v="8294" actId="113"/>
          <ac:spMkLst>
            <pc:docMk/>
            <pc:sldMk cId="102696841" sldId="874"/>
            <ac:spMk id="3" creationId="{B0661320-D643-4892-B074-9151653887CB}"/>
          </ac:spMkLst>
        </pc:spChg>
        <pc:picChg chg="add mod">
          <ac:chgData name="Roth, Dan" userId="18da4c67-dd89-43a7-9856-8592f867a23c" providerId="ADAL" clId="{BCF21DA5-91FD-49FD-B645-1CFB2F9184CD}" dt="2019-11-02T19:02:42.208" v="8293" actId="1035"/>
          <ac:picMkLst>
            <pc:docMk/>
            <pc:sldMk cId="102696841" sldId="874"/>
            <ac:picMk id="5" creationId="{6FEAC4F2-78E1-4A5F-9D94-BFD40CD06F1F}"/>
          </ac:picMkLst>
        </pc:picChg>
        <pc:picChg chg="add mod">
          <ac:chgData name="Roth, Dan" userId="18da4c67-dd89-43a7-9856-8592f867a23c" providerId="ADAL" clId="{BCF21DA5-91FD-49FD-B645-1CFB2F9184CD}" dt="2019-11-02T19:02:35.356" v="8246" actId="1038"/>
          <ac:picMkLst>
            <pc:docMk/>
            <pc:sldMk cId="102696841" sldId="874"/>
            <ac:picMk id="6" creationId="{8F623F91-54C0-4174-9866-95B759990BC2}"/>
          </ac:picMkLst>
        </pc:picChg>
      </pc:sldChg>
      <pc:sldChg chg="addSp modSp add modAnim">
        <pc:chgData name="Roth, Dan" userId="18da4c67-dd89-43a7-9856-8592f867a23c" providerId="ADAL" clId="{BCF21DA5-91FD-49FD-B645-1CFB2F9184CD}" dt="2019-11-02T19:09:53.640" v="8349" actId="20577"/>
        <pc:sldMkLst>
          <pc:docMk/>
          <pc:sldMk cId="3324955837" sldId="875"/>
        </pc:sldMkLst>
        <pc:spChg chg="mod">
          <ac:chgData name="Roth, Dan" userId="18da4c67-dd89-43a7-9856-8592f867a23c" providerId="ADAL" clId="{BCF21DA5-91FD-49FD-B645-1CFB2F9184CD}" dt="2019-11-02T19:03:57.045" v="8302" actId="20577"/>
          <ac:spMkLst>
            <pc:docMk/>
            <pc:sldMk cId="3324955837" sldId="875"/>
            <ac:spMk id="3" creationId="{C0E2F863-BFC1-45E8-A88B-F306E857D517}"/>
          </ac:spMkLst>
        </pc:spChg>
        <pc:spChg chg="add mod">
          <ac:chgData name="Roth, Dan" userId="18da4c67-dd89-43a7-9856-8592f867a23c" providerId="ADAL" clId="{BCF21DA5-91FD-49FD-B645-1CFB2F9184CD}" dt="2019-11-02T19:08:15.541" v="8340" actId="207"/>
          <ac:spMkLst>
            <pc:docMk/>
            <pc:sldMk cId="3324955837" sldId="875"/>
            <ac:spMk id="5" creationId="{5AD004B2-7853-40B5-B073-816F38FE5CD1}"/>
          </ac:spMkLst>
        </pc:spChg>
        <pc:graphicFrameChg chg="modGraphic">
          <ac:chgData name="Roth, Dan" userId="18da4c67-dd89-43a7-9856-8592f867a23c" providerId="ADAL" clId="{BCF21DA5-91FD-49FD-B645-1CFB2F9184CD}" dt="2019-11-02T19:09:53.640" v="8349" actId="20577"/>
          <ac:graphicFrameMkLst>
            <pc:docMk/>
            <pc:sldMk cId="3324955837" sldId="875"/>
            <ac:graphicFrameMk id="12" creationId="{D31217E3-3097-4D17-8A5D-19E02610C50D}"/>
          </ac:graphicFrameMkLst>
        </pc:graphicFrameChg>
      </pc:sldChg>
      <pc:sldChg chg="modSp add">
        <pc:chgData name="Roth, Dan" userId="18da4c67-dd89-43a7-9856-8592f867a23c" providerId="ADAL" clId="{BCF21DA5-91FD-49FD-B645-1CFB2F9184CD}" dt="2019-11-02T19:10:45.706" v="8370" actId="6549"/>
        <pc:sldMkLst>
          <pc:docMk/>
          <pc:sldMk cId="2855948199" sldId="876"/>
        </pc:sldMkLst>
        <pc:spChg chg="mod">
          <ac:chgData name="Roth, Dan" userId="18da4c67-dd89-43a7-9856-8592f867a23c" providerId="ADAL" clId="{BCF21DA5-91FD-49FD-B645-1CFB2F9184CD}" dt="2019-11-01T00:19:52.048" v="742" actId="20577"/>
          <ac:spMkLst>
            <pc:docMk/>
            <pc:sldMk cId="2855948199" sldId="876"/>
            <ac:spMk id="2" creationId="{D89C3EF4-EB92-409A-958C-A3F589F56CFB}"/>
          </ac:spMkLst>
        </pc:spChg>
        <pc:spChg chg="mod">
          <ac:chgData name="Roth, Dan" userId="18da4c67-dd89-43a7-9856-8592f867a23c" providerId="ADAL" clId="{BCF21DA5-91FD-49FD-B645-1CFB2F9184CD}" dt="2019-11-02T19:10:45.706" v="8370" actId="6549"/>
          <ac:spMkLst>
            <pc:docMk/>
            <pc:sldMk cId="2855948199" sldId="876"/>
            <ac:spMk id="3" creationId="{E75E58A3-385C-4407-AA81-D50CB51085AB}"/>
          </ac:spMkLst>
        </pc:spChg>
      </pc:sldChg>
      <pc:sldChg chg="modSp add">
        <pc:chgData name="Roth, Dan" userId="18da4c67-dd89-43a7-9856-8592f867a23c" providerId="ADAL" clId="{BCF21DA5-91FD-49FD-B645-1CFB2F9184CD}" dt="2019-11-02T19:11:41.336" v="8375" actId="6549"/>
        <pc:sldMkLst>
          <pc:docMk/>
          <pc:sldMk cId="1340423255" sldId="878"/>
        </pc:sldMkLst>
        <pc:spChg chg="mod">
          <ac:chgData name="Roth, Dan" userId="18da4c67-dd89-43a7-9856-8592f867a23c" providerId="ADAL" clId="{BCF21DA5-91FD-49FD-B645-1CFB2F9184CD}" dt="2019-11-01T00:21:04.027" v="782" actId="20577"/>
          <ac:spMkLst>
            <pc:docMk/>
            <pc:sldMk cId="1340423255" sldId="878"/>
            <ac:spMk id="2" creationId="{3795B972-C46F-433E-9D83-353945982B98}"/>
          </ac:spMkLst>
        </pc:spChg>
        <pc:spChg chg="mod">
          <ac:chgData name="Roth, Dan" userId="18da4c67-dd89-43a7-9856-8592f867a23c" providerId="ADAL" clId="{BCF21DA5-91FD-49FD-B645-1CFB2F9184CD}" dt="2019-11-02T19:11:41.336" v="8375" actId="6549"/>
          <ac:spMkLst>
            <pc:docMk/>
            <pc:sldMk cId="1340423255" sldId="878"/>
            <ac:spMk id="3" creationId="{F7CFF747-843D-4645-B6FF-EE6A807AE42D}"/>
          </ac:spMkLst>
        </pc:spChg>
      </pc:sldChg>
      <pc:sldChg chg="add del">
        <pc:chgData name="Roth, Dan" userId="18da4c67-dd89-43a7-9856-8592f867a23c" providerId="ADAL" clId="{BCF21DA5-91FD-49FD-B645-1CFB2F9184CD}" dt="2019-11-02T19:12:27.589" v="8376" actId="47"/>
        <pc:sldMkLst>
          <pc:docMk/>
          <pc:sldMk cId="1348444629" sldId="879"/>
        </pc:sldMkLst>
      </pc:sldChg>
      <pc:sldChg chg="modSp add">
        <pc:chgData name="Roth, Dan" userId="18da4c67-dd89-43a7-9856-8592f867a23c" providerId="ADAL" clId="{BCF21DA5-91FD-49FD-B645-1CFB2F9184CD}" dt="2019-11-01T02:11:58.823" v="2568" actId="20577"/>
        <pc:sldMkLst>
          <pc:docMk/>
          <pc:sldMk cId="4109699443" sldId="880"/>
        </pc:sldMkLst>
        <pc:spChg chg="mod">
          <ac:chgData name="Roth, Dan" userId="18da4c67-dd89-43a7-9856-8592f867a23c" providerId="ADAL" clId="{BCF21DA5-91FD-49FD-B645-1CFB2F9184CD}" dt="2019-11-01T02:11:58.823" v="2568" actId="20577"/>
          <ac:spMkLst>
            <pc:docMk/>
            <pc:sldMk cId="4109699443" sldId="880"/>
            <ac:spMk id="3" creationId="{9A534B49-7054-4ED3-B3EC-00A7C58F981C}"/>
          </ac:spMkLst>
        </pc:spChg>
      </pc:sldChg>
      <pc:sldChg chg="addSp delSp modSp add">
        <pc:chgData name="Roth, Dan" userId="18da4c67-dd89-43a7-9856-8592f867a23c" providerId="ADAL" clId="{BCF21DA5-91FD-49FD-B645-1CFB2F9184CD}" dt="2019-11-02T19:47:01.342" v="8813" actId="33524"/>
        <pc:sldMkLst>
          <pc:docMk/>
          <pc:sldMk cId="3181299227" sldId="881"/>
        </pc:sldMkLst>
        <pc:spChg chg="mod">
          <ac:chgData name="Roth, Dan" userId="18da4c67-dd89-43a7-9856-8592f867a23c" providerId="ADAL" clId="{BCF21DA5-91FD-49FD-B645-1CFB2F9184CD}" dt="2019-11-02T19:47:01.342" v="8813" actId="33524"/>
          <ac:spMkLst>
            <pc:docMk/>
            <pc:sldMk cId="3181299227" sldId="881"/>
            <ac:spMk id="3" creationId="{9A534B49-7054-4ED3-B3EC-00A7C58F981C}"/>
          </ac:spMkLst>
        </pc:spChg>
        <pc:spChg chg="add del mod">
          <ac:chgData name="Roth, Dan" userId="18da4c67-dd89-43a7-9856-8592f867a23c" providerId="ADAL" clId="{BCF21DA5-91FD-49FD-B645-1CFB2F9184CD}" dt="2019-11-01T02:58:02.577" v="3609"/>
          <ac:spMkLst>
            <pc:docMk/>
            <pc:sldMk cId="3181299227" sldId="881"/>
            <ac:spMk id="5" creationId="{D2B5A6C7-F769-4C8B-A797-07D3452B4EDF}"/>
          </ac:spMkLst>
        </pc:spChg>
        <pc:spChg chg="add del mod">
          <ac:chgData name="Roth, Dan" userId="18da4c67-dd89-43a7-9856-8592f867a23c" providerId="ADAL" clId="{BCF21DA5-91FD-49FD-B645-1CFB2F9184CD}" dt="2019-11-01T02:58:02.577" v="3609"/>
          <ac:spMkLst>
            <pc:docMk/>
            <pc:sldMk cId="3181299227" sldId="881"/>
            <ac:spMk id="6" creationId="{154A4988-3C38-4B84-81E1-A7AA9300E3D3}"/>
          </ac:spMkLst>
        </pc:spChg>
        <pc:spChg chg="add del mod">
          <ac:chgData name="Roth, Dan" userId="18da4c67-dd89-43a7-9856-8592f867a23c" providerId="ADAL" clId="{BCF21DA5-91FD-49FD-B645-1CFB2F9184CD}" dt="2019-11-01T02:58:02.577" v="3609"/>
          <ac:spMkLst>
            <pc:docMk/>
            <pc:sldMk cId="3181299227" sldId="881"/>
            <ac:spMk id="7" creationId="{94FE29EB-F959-48E8-89B8-3C6E3D4E4596}"/>
          </ac:spMkLst>
        </pc:spChg>
        <pc:spChg chg="add del mod">
          <ac:chgData name="Roth, Dan" userId="18da4c67-dd89-43a7-9856-8592f867a23c" providerId="ADAL" clId="{BCF21DA5-91FD-49FD-B645-1CFB2F9184CD}" dt="2019-11-01T03:02:55.702" v="3793"/>
          <ac:spMkLst>
            <pc:docMk/>
            <pc:sldMk cId="3181299227" sldId="881"/>
            <ac:spMk id="8" creationId="{24A5FF00-8821-498D-A18C-83879E69D1EF}"/>
          </ac:spMkLst>
        </pc:spChg>
        <pc:spChg chg="add del mod">
          <ac:chgData name="Roth, Dan" userId="18da4c67-dd89-43a7-9856-8592f867a23c" providerId="ADAL" clId="{BCF21DA5-91FD-49FD-B645-1CFB2F9184CD}" dt="2019-11-01T03:02:55.702" v="3793"/>
          <ac:spMkLst>
            <pc:docMk/>
            <pc:sldMk cId="3181299227" sldId="881"/>
            <ac:spMk id="9" creationId="{65ABC29B-A022-4D16-882A-0A3D5CFCFBFA}"/>
          </ac:spMkLst>
        </pc:spChg>
        <pc:spChg chg="add del mod">
          <ac:chgData name="Roth, Dan" userId="18da4c67-dd89-43a7-9856-8592f867a23c" providerId="ADAL" clId="{BCF21DA5-91FD-49FD-B645-1CFB2F9184CD}" dt="2019-11-01T03:02:55.702" v="3793"/>
          <ac:spMkLst>
            <pc:docMk/>
            <pc:sldMk cId="3181299227" sldId="881"/>
            <ac:spMk id="10" creationId="{8AD0DB8C-E7EB-4CC1-B679-C612EE663C92}"/>
          </ac:spMkLst>
        </pc:spChg>
      </pc:sldChg>
      <pc:sldChg chg="modSp add">
        <pc:chgData name="Roth, Dan" userId="18da4c67-dd89-43a7-9856-8592f867a23c" providerId="ADAL" clId="{BCF21DA5-91FD-49FD-B645-1CFB2F9184CD}" dt="2019-11-02T19:14:07.205" v="8382" actId="20577"/>
        <pc:sldMkLst>
          <pc:docMk/>
          <pc:sldMk cId="888089413" sldId="882"/>
        </pc:sldMkLst>
        <pc:spChg chg="mod">
          <ac:chgData name="Roth, Dan" userId="18da4c67-dd89-43a7-9856-8592f867a23c" providerId="ADAL" clId="{BCF21DA5-91FD-49FD-B645-1CFB2F9184CD}" dt="2019-11-01T01:49:59.597" v="1539" actId="20577"/>
          <ac:spMkLst>
            <pc:docMk/>
            <pc:sldMk cId="888089413" sldId="882"/>
            <ac:spMk id="2" creationId="{2C32BB3A-249E-4213-8865-682C99482A4C}"/>
          </ac:spMkLst>
        </pc:spChg>
        <pc:spChg chg="mod">
          <ac:chgData name="Roth, Dan" userId="18da4c67-dd89-43a7-9856-8592f867a23c" providerId="ADAL" clId="{BCF21DA5-91FD-49FD-B645-1CFB2F9184CD}" dt="2019-11-02T19:14:07.205" v="8382" actId="20577"/>
          <ac:spMkLst>
            <pc:docMk/>
            <pc:sldMk cId="888089413" sldId="882"/>
            <ac:spMk id="3" creationId="{9A534B49-7054-4ED3-B3EC-00A7C58F981C}"/>
          </ac:spMkLst>
        </pc:spChg>
      </pc:sldChg>
      <pc:sldChg chg="modSp add">
        <pc:chgData name="Roth, Dan" userId="18da4c67-dd89-43a7-9856-8592f867a23c" providerId="ADAL" clId="{BCF21DA5-91FD-49FD-B645-1CFB2F9184CD}" dt="2019-11-02T19:15:17.940" v="8383" actId="20577"/>
        <pc:sldMkLst>
          <pc:docMk/>
          <pc:sldMk cId="1096836549" sldId="883"/>
        </pc:sldMkLst>
        <pc:spChg chg="mod">
          <ac:chgData name="Roth, Dan" userId="18da4c67-dd89-43a7-9856-8592f867a23c" providerId="ADAL" clId="{BCF21DA5-91FD-49FD-B645-1CFB2F9184CD}" dt="2019-11-01T00:33:09.547" v="1287" actId="20577"/>
          <ac:spMkLst>
            <pc:docMk/>
            <pc:sldMk cId="1096836549" sldId="883"/>
            <ac:spMk id="2" creationId="{2C32BB3A-249E-4213-8865-682C99482A4C}"/>
          </ac:spMkLst>
        </pc:spChg>
        <pc:spChg chg="mod">
          <ac:chgData name="Roth, Dan" userId="18da4c67-dd89-43a7-9856-8592f867a23c" providerId="ADAL" clId="{BCF21DA5-91FD-49FD-B645-1CFB2F9184CD}" dt="2019-11-02T19:15:17.940" v="8383" actId="20577"/>
          <ac:spMkLst>
            <pc:docMk/>
            <pc:sldMk cId="1096836549" sldId="883"/>
            <ac:spMk id="3" creationId="{9A534B49-7054-4ED3-B3EC-00A7C58F981C}"/>
          </ac:spMkLst>
        </pc:spChg>
      </pc:sldChg>
      <pc:sldChg chg="addSp delSp modSp add modAnim">
        <pc:chgData name="Roth, Dan" userId="18da4c67-dd89-43a7-9856-8592f867a23c" providerId="ADAL" clId="{BCF21DA5-91FD-49FD-B645-1CFB2F9184CD}" dt="2019-11-01T02:51:38.806" v="3606" actId="207"/>
        <pc:sldMkLst>
          <pc:docMk/>
          <pc:sldMk cId="2073224045" sldId="884"/>
        </pc:sldMkLst>
        <pc:spChg chg="mod">
          <ac:chgData name="Roth, Dan" userId="18da4c67-dd89-43a7-9856-8592f867a23c" providerId="ADAL" clId="{BCF21DA5-91FD-49FD-B645-1CFB2F9184CD}" dt="2019-11-01T02:51:09.577" v="3605" actId="20577"/>
          <ac:spMkLst>
            <pc:docMk/>
            <pc:sldMk cId="2073224045" sldId="884"/>
            <ac:spMk id="2" creationId="{2C32BB3A-249E-4213-8865-682C99482A4C}"/>
          </ac:spMkLst>
        </pc:spChg>
        <pc:spChg chg="add mod">
          <ac:chgData name="Roth, Dan" userId="18da4c67-dd89-43a7-9856-8592f867a23c" providerId="ADAL" clId="{BCF21DA5-91FD-49FD-B645-1CFB2F9184CD}" dt="2019-11-01T02:51:38.806" v="3606" actId="207"/>
          <ac:spMkLst>
            <pc:docMk/>
            <pc:sldMk cId="2073224045" sldId="884"/>
            <ac:spMk id="3" creationId="{F5DC6C9A-FE42-4A98-92C0-C59252061B7A}"/>
          </ac:spMkLst>
        </pc:spChg>
        <pc:spChg chg="del">
          <ac:chgData name="Roth, Dan" userId="18da4c67-dd89-43a7-9856-8592f867a23c" providerId="ADAL" clId="{BCF21DA5-91FD-49FD-B645-1CFB2F9184CD}" dt="2019-11-01T02:43:06.160" v="3297" actId="478"/>
          <ac:spMkLst>
            <pc:docMk/>
            <pc:sldMk cId="2073224045" sldId="884"/>
            <ac:spMk id="6" creationId="{ED310779-4D57-416A-ACF3-067209B4DFFE}"/>
          </ac:spMkLst>
        </pc:spChg>
        <pc:graphicFrameChg chg="mod modGraphic">
          <ac:chgData name="Roth, Dan" userId="18da4c67-dd89-43a7-9856-8592f867a23c" providerId="ADAL" clId="{BCF21DA5-91FD-49FD-B645-1CFB2F9184CD}" dt="2019-11-01T02:44:59.340" v="3320" actId="207"/>
          <ac:graphicFrameMkLst>
            <pc:docMk/>
            <pc:sldMk cId="2073224045" sldId="884"/>
            <ac:graphicFrameMk id="9" creationId="{3A987E4E-A21F-4D83-9BCF-5D8CA7526C9F}"/>
          </ac:graphicFrameMkLst>
        </pc:graphicFrameChg>
        <pc:cxnChg chg="add mod">
          <ac:chgData name="Roth, Dan" userId="18da4c67-dd89-43a7-9856-8592f867a23c" providerId="ADAL" clId="{BCF21DA5-91FD-49FD-B645-1CFB2F9184CD}" dt="2019-11-01T02:46:47.641" v="3403" actId="554"/>
          <ac:cxnSpMkLst>
            <pc:docMk/>
            <pc:sldMk cId="2073224045" sldId="884"/>
            <ac:cxnSpMk id="7" creationId="{359B44A2-D447-427E-9A71-D3E9A96FD2A1}"/>
          </ac:cxnSpMkLst>
        </pc:cxnChg>
        <pc:cxnChg chg="add mod">
          <ac:chgData name="Roth, Dan" userId="18da4c67-dd89-43a7-9856-8592f867a23c" providerId="ADAL" clId="{BCF21DA5-91FD-49FD-B645-1CFB2F9184CD}" dt="2019-11-01T02:47:03.612" v="3404"/>
          <ac:cxnSpMkLst>
            <pc:docMk/>
            <pc:sldMk cId="2073224045" sldId="884"/>
            <ac:cxnSpMk id="10" creationId="{25841EA9-7474-4039-B6B2-B3EF786D55BE}"/>
          </ac:cxnSpMkLst>
        </pc:cxnChg>
        <pc:cxnChg chg="add mod">
          <ac:chgData name="Roth, Dan" userId="18da4c67-dd89-43a7-9856-8592f867a23c" providerId="ADAL" clId="{BCF21DA5-91FD-49FD-B645-1CFB2F9184CD}" dt="2019-11-01T02:46:47.641" v="3403" actId="554"/>
          <ac:cxnSpMkLst>
            <pc:docMk/>
            <pc:sldMk cId="2073224045" sldId="884"/>
            <ac:cxnSpMk id="11" creationId="{C2E9BC79-C365-4C43-B093-2BEA1A8DADAB}"/>
          </ac:cxnSpMkLst>
        </pc:cxnChg>
      </pc:sldChg>
      <pc:sldChg chg="add">
        <pc:chgData name="Roth, Dan" userId="18da4c67-dd89-43a7-9856-8592f867a23c" providerId="ADAL" clId="{BCF21DA5-91FD-49FD-B645-1CFB2F9184CD}" dt="2019-11-02T19:55:10.862" v="9088"/>
        <pc:sldMkLst>
          <pc:docMk/>
          <pc:sldMk cId="1922507872" sldId="885"/>
        </pc:sldMkLst>
      </pc:sldChg>
      <pc:sldChg chg="add del modTransition">
        <pc:chgData name="Roth, Dan" userId="18da4c67-dd89-43a7-9856-8592f867a23c" providerId="ADAL" clId="{BCF21DA5-91FD-49FD-B645-1CFB2F9184CD}" dt="2019-11-02T19:55:06.851" v="9087" actId="2696"/>
        <pc:sldMkLst>
          <pc:docMk/>
          <pc:sldMk cId="3550681359" sldId="885"/>
        </pc:sldMkLst>
      </pc:sldChg>
      <pc:sldChg chg="add">
        <pc:chgData name="Roth, Dan" userId="18da4c67-dd89-43a7-9856-8592f867a23c" providerId="ADAL" clId="{BCF21DA5-91FD-49FD-B645-1CFB2F9184CD}" dt="2019-11-02T19:55:10.862" v="9088"/>
        <pc:sldMkLst>
          <pc:docMk/>
          <pc:sldMk cId="271435003" sldId="886"/>
        </pc:sldMkLst>
      </pc:sldChg>
      <pc:sldChg chg="add del modTransition">
        <pc:chgData name="Roth, Dan" userId="18da4c67-dd89-43a7-9856-8592f867a23c" providerId="ADAL" clId="{BCF21DA5-91FD-49FD-B645-1CFB2F9184CD}" dt="2019-11-02T19:55:06.851" v="9087" actId="2696"/>
        <pc:sldMkLst>
          <pc:docMk/>
          <pc:sldMk cId="2197686223" sldId="886"/>
        </pc:sldMkLst>
      </pc:sldChg>
      <pc:sldChg chg="addSp delSp modSp add ord modTransition modAnim">
        <pc:chgData name="Roth, Dan" userId="18da4c67-dd89-43a7-9856-8592f867a23c" providerId="ADAL" clId="{BCF21DA5-91FD-49FD-B645-1CFB2F9184CD}" dt="2019-11-08T21:02:12.310" v="9589"/>
        <pc:sldMkLst>
          <pc:docMk/>
          <pc:sldMk cId="3943728063" sldId="888"/>
        </pc:sldMkLst>
        <pc:spChg chg="mod">
          <ac:chgData name="Roth, Dan" userId="18da4c67-dd89-43a7-9856-8592f867a23c" providerId="ADAL" clId="{BCF21DA5-91FD-49FD-B645-1CFB2F9184CD}" dt="2019-11-01T02:18:39.455" v="2586" actId="20577"/>
          <ac:spMkLst>
            <pc:docMk/>
            <pc:sldMk cId="3943728063" sldId="888"/>
            <ac:spMk id="2" creationId="{9F26E542-B39E-48C1-98FE-E7CFAEC0BAEA}"/>
          </ac:spMkLst>
        </pc:spChg>
        <pc:spChg chg="add mod">
          <ac:chgData name="Roth, Dan" userId="18da4c67-dd89-43a7-9856-8592f867a23c" providerId="ADAL" clId="{BCF21DA5-91FD-49FD-B645-1CFB2F9184CD}" dt="2019-11-01T02:42:29.727" v="3295" actId="1076"/>
          <ac:spMkLst>
            <pc:docMk/>
            <pc:sldMk cId="3943728063" sldId="888"/>
            <ac:spMk id="6" creationId="{B52D51BF-075D-4076-AA58-DF6216D5C68B}"/>
          </ac:spMkLst>
        </pc:spChg>
        <pc:spChg chg="del mod">
          <ac:chgData name="Roth, Dan" userId="18da4c67-dd89-43a7-9856-8592f867a23c" providerId="ADAL" clId="{BCF21DA5-91FD-49FD-B645-1CFB2F9184CD}" dt="2019-11-01T02:42:13.398" v="3292" actId="478"/>
          <ac:spMkLst>
            <pc:docMk/>
            <pc:sldMk cId="3943728063" sldId="888"/>
            <ac:spMk id="12" creationId="{580DBFD7-16CC-48BC-A723-9680AF97F2B2}"/>
          </ac:spMkLst>
        </pc:spChg>
        <pc:graphicFrameChg chg="mod modGraphic">
          <ac:chgData name="Roth, Dan" userId="18da4c67-dd89-43a7-9856-8592f867a23c" providerId="ADAL" clId="{BCF21DA5-91FD-49FD-B645-1CFB2F9184CD}" dt="2019-11-01T02:21:37.898" v="2599" actId="113"/>
          <ac:graphicFrameMkLst>
            <pc:docMk/>
            <pc:sldMk cId="3943728063" sldId="888"/>
            <ac:graphicFrameMk id="8" creationId="{23C27722-7143-4C34-B5A5-8F8C9940A92B}"/>
          </ac:graphicFrameMkLst>
        </pc:graphicFrameChg>
        <pc:cxnChg chg="add mod">
          <ac:chgData name="Roth, Dan" userId="18da4c67-dd89-43a7-9856-8592f867a23c" providerId="ADAL" clId="{BCF21DA5-91FD-49FD-B645-1CFB2F9184CD}" dt="2019-11-01T02:22:36.587" v="2605"/>
          <ac:cxnSpMkLst>
            <pc:docMk/>
            <pc:sldMk cId="3943728063" sldId="888"/>
            <ac:cxnSpMk id="5" creationId="{EE9D2969-3DF7-4122-8AAC-0ABDB925A08C}"/>
          </ac:cxnSpMkLst>
        </pc:cxnChg>
        <pc:cxnChg chg="add mod">
          <ac:chgData name="Roth, Dan" userId="18da4c67-dd89-43a7-9856-8592f867a23c" providerId="ADAL" clId="{BCF21DA5-91FD-49FD-B645-1CFB2F9184CD}" dt="2019-11-01T02:22:36.587" v="2605"/>
          <ac:cxnSpMkLst>
            <pc:docMk/>
            <pc:sldMk cId="3943728063" sldId="888"/>
            <ac:cxnSpMk id="9" creationId="{F003D8AF-890E-4EAD-8414-69FFB3E9BBAB}"/>
          </ac:cxnSpMkLst>
        </pc:cxnChg>
        <pc:cxnChg chg="add mod">
          <ac:chgData name="Roth, Dan" userId="18da4c67-dd89-43a7-9856-8592f867a23c" providerId="ADAL" clId="{BCF21DA5-91FD-49FD-B645-1CFB2F9184CD}" dt="2019-11-01T02:22:57.303" v="2606"/>
          <ac:cxnSpMkLst>
            <pc:docMk/>
            <pc:sldMk cId="3943728063" sldId="888"/>
            <ac:cxnSpMk id="10" creationId="{DD55965C-25B7-406E-B920-9ADE501F48B5}"/>
          </ac:cxnSpMkLst>
        </pc:cxnChg>
      </pc:sldChg>
      <pc:sldChg chg="addSp delSp modSp add ord modTransition modAnim">
        <pc:chgData name="Roth, Dan" userId="18da4c67-dd89-43a7-9856-8592f867a23c" providerId="ADAL" clId="{BCF21DA5-91FD-49FD-B645-1CFB2F9184CD}" dt="2019-11-08T21:02:09.011" v="9588"/>
        <pc:sldMkLst>
          <pc:docMk/>
          <pc:sldMk cId="3642433864" sldId="889"/>
        </pc:sldMkLst>
        <pc:spChg chg="mod">
          <ac:chgData name="Roth, Dan" userId="18da4c67-dd89-43a7-9856-8592f867a23c" providerId="ADAL" clId="{BCF21DA5-91FD-49FD-B645-1CFB2F9184CD}" dt="2019-11-01T02:49:36.204" v="3591" actId="6549"/>
          <ac:spMkLst>
            <pc:docMk/>
            <pc:sldMk cId="3642433864" sldId="889"/>
            <ac:spMk id="2" creationId="{95D86BEF-7980-41EA-9331-4BEE02A9B3E3}"/>
          </ac:spMkLst>
        </pc:spChg>
        <pc:spChg chg="add mod">
          <ac:chgData name="Roth, Dan" userId="18da4c67-dd89-43a7-9856-8592f867a23c" providerId="ADAL" clId="{BCF21DA5-91FD-49FD-B645-1CFB2F9184CD}" dt="2019-11-01T02:37:21.719" v="3290" actId="14100"/>
          <ac:spMkLst>
            <pc:docMk/>
            <pc:sldMk cId="3642433864" sldId="889"/>
            <ac:spMk id="3" creationId="{5F246A5B-5529-4668-A7D9-D15D04F936E4}"/>
          </ac:spMkLst>
        </pc:spChg>
        <pc:spChg chg="del mod">
          <ac:chgData name="Roth, Dan" userId="18da4c67-dd89-43a7-9856-8592f867a23c" providerId="ADAL" clId="{BCF21DA5-91FD-49FD-B645-1CFB2F9184CD}" dt="2019-11-01T02:50:28.189" v="3593" actId="478"/>
          <ac:spMkLst>
            <pc:docMk/>
            <pc:sldMk cId="3642433864" sldId="889"/>
            <ac:spMk id="12" creationId="{AF124E99-83B1-4F4F-AA3C-BE0B957D79F4}"/>
          </ac:spMkLst>
        </pc:spChg>
        <pc:spChg chg="del mod">
          <ac:chgData name="Roth, Dan" userId="18da4c67-dd89-43a7-9856-8592f867a23c" providerId="ADAL" clId="{BCF21DA5-91FD-49FD-B645-1CFB2F9184CD}" dt="2019-11-01T02:37:12.439" v="3288" actId="478"/>
          <ac:spMkLst>
            <pc:docMk/>
            <pc:sldMk cId="3642433864" sldId="889"/>
            <ac:spMk id="16" creationId="{30A4F95B-2CF3-40E0-92A9-49E840BC73A7}"/>
          </ac:spMkLst>
        </pc:spChg>
        <pc:graphicFrameChg chg="mod modGraphic">
          <ac:chgData name="Roth, Dan" userId="18da4c67-dd89-43a7-9856-8592f867a23c" providerId="ADAL" clId="{BCF21DA5-91FD-49FD-B645-1CFB2F9184CD}" dt="2019-11-01T02:31:47.951" v="3041" actId="14100"/>
          <ac:graphicFrameMkLst>
            <pc:docMk/>
            <pc:sldMk cId="3642433864" sldId="889"/>
            <ac:graphicFrameMk id="8" creationId="{DC21BC1B-BC33-44B1-885F-031F18E8AF76}"/>
          </ac:graphicFrameMkLst>
        </pc:graphicFrameChg>
        <pc:cxnChg chg="add mod">
          <ac:chgData name="Roth, Dan" userId="18da4c67-dd89-43a7-9856-8592f867a23c" providerId="ADAL" clId="{BCF21DA5-91FD-49FD-B645-1CFB2F9184CD}" dt="2019-11-01T02:33:41.163" v="3096" actId="1037"/>
          <ac:cxnSpMkLst>
            <pc:docMk/>
            <pc:sldMk cId="3642433864" sldId="889"/>
            <ac:cxnSpMk id="7" creationId="{70088390-D0BD-48C8-A89C-9F5F289C3C7D}"/>
          </ac:cxnSpMkLst>
        </pc:cxnChg>
        <pc:cxnChg chg="add mod">
          <ac:chgData name="Roth, Dan" userId="18da4c67-dd89-43a7-9856-8592f867a23c" providerId="ADAL" clId="{BCF21DA5-91FD-49FD-B645-1CFB2F9184CD}" dt="2019-11-01T02:33:58.562" v="3097"/>
          <ac:cxnSpMkLst>
            <pc:docMk/>
            <pc:sldMk cId="3642433864" sldId="889"/>
            <ac:cxnSpMk id="9" creationId="{92E0002F-5646-4376-9ACD-11F504973405}"/>
          </ac:cxnSpMkLst>
        </pc:cxnChg>
      </pc:sldChg>
      <pc:sldChg chg="addSp delSp modSp add ord modTransition modAnim">
        <pc:chgData name="Roth, Dan" userId="18da4c67-dd89-43a7-9856-8592f867a23c" providerId="ADAL" clId="{BCF21DA5-91FD-49FD-B645-1CFB2F9184CD}" dt="2019-11-08T21:02:22.254" v="9590"/>
        <pc:sldMkLst>
          <pc:docMk/>
          <pc:sldMk cId="3100124712" sldId="890"/>
        </pc:sldMkLst>
        <pc:spChg chg="mod">
          <ac:chgData name="Roth, Dan" userId="18da4c67-dd89-43a7-9856-8592f867a23c" providerId="ADAL" clId="{BCF21DA5-91FD-49FD-B645-1CFB2F9184CD}" dt="2019-11-01T01:45:57.237" v="1507" actId="6549"/>
          <ac:spMkLst>
            <pc:docMk/>
            <pc:sldMk cId="3100124712" sldId="890"/>
            <ac:spMk id="2" creationId="{7A84B4D9-4561-414E-8F93-E3E6232FFD79}"/>
          </ac:spMkLst>
        </pc:spChg>
        <pc:spChg chg="add mod">
          <ac:chgData name="Roth, Dan" userId="18da4c67-dd89-43a7-9856-8592f867a23c" providerId="ADAL" clId="{BCF21DA5-91FD-49FD-B645-1CFB2F9184CD}" dt="2019-11-01T01:44:15.460" v="1461" actId="208"/>
          <ac:spMkLst>
            <pc:docMk/>
            <pc:sldMk cId="3100124712" sldId="890"/>
            <ac:spMk id="8" creationId="{5684D78D-00EB-4B43-B20B-A0C2E82698CD}"/>
          </ac:spMkLst>
        </pc:spChg>
        <pc:spChg chg="mod">
          <ac:chgData name="Roth, Dan" userId="18da4c67-dd89-43a7-9856-8592f867a23c" providerId="ADAL" clId="{BCF21DA5-91FD-49FD-B645-1CFB2F9184CD}" dt="2019-11-01T01:44:46.705" v="1464" actId="20577"/>
          <ac:spMkLst>
            <pc:docMk/>
            <pc:sldMk cId="3100124712" sldId="890"/>
            <ac:spMk id="12" creationId="{B886C0BA-BD76-4896-A26D-EF30EAAC9B46}"/>
          </ac:spMkLst>
        </pc:spChg>
        <pc:spChg chg="add mod">
          <ac:chgData name="Roth, Dan" userId="18da4c67-dd89-43a7-9856-8592f867a23c" providerId="ADAL" clId="{BCF21DA5-91FD-49FD-B645-1CFB2F9184CD}" dt="2019-11-01T01:44:19.802" v="1463" actId="207"/>
          <ac:spMkLst>
            <pc:docMk/>
            <pc:sldMk cId="3100124712" sldId="890"/>
            <ac:spMk id="15" creationId="{B33EB613-C255-4F74-B2F3-8CE92EC67370}"/>
          </ac:spMkLst>
        </pc:spChg>
        <pc:spChg chg="add mod ord">
          <ac:chgData name="Roth, Dan" userId="18da4c67-dd89-43a7-9856-8592f867a23c" providerId="ADAL" clId="{BCF21DA5-91FD-49FD-B645-1CFB2F9184CD}" dt="2019-11-01T01:46:47.654" v="1519" actId="1035"/>
          <ac:spMkLst>
            <pc:docMk/>
            <pc:sldMk cId="3100124712" sldId="890"/>
            <ac:spMk id="16" creationId="{222888C1-D60D-445E-8404-5235BFD6EBBD}"/>
          </ac:spMkLst>
        </pc:sp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5" creationId="{A2DFADE9-7668-4BB7-B8EA-000A9EBA2928}"/>
          </ac:cxnSpMkLst>
        </pc:cxn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9" creationId="{10181518-1C59-4E1F-8314-51C55744EC7D}"/>
          </ac:cxnSpMkLst>
        </pc:cxn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10" creationId="{08DBA8A0-583C-497E-AC9D-80AF856799B0}"/>
          </ac:cxnSpMkLst>
        </pc:cxnChg>
        <pc:cxnChg chg="add mod">
          <ac:chgData name="Roth, Dan" userId="18da4c67-dd89-43a7-9856-8592f867a23c" providerId="ADAL" clId="{BCF21DA5-91FD-49FD-B645-1CFB2F9184CD}" dt="2019-11-01T01:39:51.877" v="1301" actId="465"/>
          <ac:cxnSpMkLst>
            <pc:docMk/>
            <pc:sldMk cId="3100124712" sldId="890"/>
            <ac:cxnSpMk id="11" creationId="{871A1FBB-C9FA-4075-BED9-B9A142F53666}"/>
          </ac:cxnSpMkLst>
        </pc:cxnChg>
        <pc:cxnChg chg="add del">
          <ac:chgData name="Roth, Dan" userId="18da4c67-dd89-43a7-9856-8592f867a23c" providerId="ADAL" clId="{BCF21DA5-91FD-49FD-B645-1CFB2F9184CD}" dt="2019-11-01T01:43:44.340" v="1457"/>
          <ac:cxnSpMkLst>
            <pc:docMk/>
            <pc:sldMk cId="3100124712" sldId="890"/>
            <ac:cxnSpMk id="13" creationId="{C007435F-8D67-4D73-829E-78BA95C214DE}"/>
          </ac:cxnSpMkLst>
        </pc:cxnChg>
        <pc:cxnChg chg="add del">
          <ac:chgData name="Roth, Dan" userId="18da4c67-dd89-43a7-9856-8592f867a23c" providerId="ADAL" clId="{BCF21DA5-91FD-49FD-B645-1CFB2F9184CD}" dt="2019-11-01T01:43:41.107" v="1456"/>
          <ac:cxnSpMkLst>
            <pc:docMk/>
            <pc:sldMk cId="3100124712" sldId="890"/>
            <ac:cxnSpMk id="14" creationId="{C419902B-006E-40F9-B04F-35668216A132}"/>
          </ac:cxnSpMkLst>
        </pc:cxnChg>
      </pc:sldChg>
      <pc:sldChg chg="add del modTransition">
        <pc:chgData name="Roth, Dan" userId="18da4c67-dd89-43a7-9856-8592f867a23c" providerId="ADAL" clId="{BCF21DA5-91FD-49FD-B645-1CFB2F9184CD}" dt="2019-11-02T19:55:06.851" v="9087" actId="2696"/>
        <pc:sldMkLst>
          <pc:docMk/>
          <pc:sldMk cId="46145702" sldId="899"/>
        </pc:sldMkLst>
      </pc:sldChg>
      <pc:sldChg chg="add">
        <pc:chgData name="Roth, Dan" userId="18da4c67-dd89-43a7-9856-8592f867a23c" providerId="ADAL" clId="{BCF21DA5-91FD-49FD-B645-1CFB2F9184CD}" dt="2019-11-02T19:55:10.862" v="9088"/>
        <pc:sldMkLst>
          <pc:docMk/>
          <pc:sldMk cId="1365271490" sldId="899"/>
        </pc:sldMkLst>
      </pc:sldChg>
      <pc:sldChg chg="addSp modSp add ord modTransition modAnim">
        <pc:chgData name="Roth, Dan" userId="18da4c67-dd89-43a7-9856-8592f867a23c" providerId="ADAL" clId="{BCF21DA5-91FD-49FD-B645-1CFB2F9184CD}" dt="2019-11-02T19:35:23.798" v="8649"/>
        <pc:sldMkLst>
          <pc:docMk/>
          <pc:sldMk cId="3802172136" sldId="900"/>
        </pc:sldMkLst>
        <pc:spChg chg="mod">
          <ac:chgData name="Roth, Dan" userId="18da4c67-dd89-43a7-9856-8592f867a23c" providerId="ADAL" clId="{BCF21DA5-91FD-49FD-B645-1CFB2F9184CD}" dt="2019-11-01T02:11:18.501" v="2563" actId="6549"/>
          <ac:spMkLst>
            <pc:docMk/>
            <pc:sldMk cId="3802172136" sldId="900"/>
            <ac:spMk id="2" creationId="{7A84B4D9-4561-414E-8F93-E3E6232FFD79}"/>
          </ac:spMkLst>
        </pc:spChg>
        <pc:spChg chg="mod">
          <ac:chgData name="Roth, Dan" userId="18da4c67-dd89-43a7-9856-8592f867a23c" providerId="ADAL" clId="{BCF21DA5-91FD-49FD-B645-1CFB2F9184CD}" dt="2019-11-01T02:11:00.240" v="2517" actId="207"/>
          <ac:spMkLst>
            <pc:docMk/>
            <pc:sldMk cId="3802172136" sldId="900"/>
            <ac:spMk id="5" creationId="{AA66FF2A-4FA7-4796-85FE-5695043B29B6}"/>
          </ac:spMkLst>
        </pc:spChg>
        <pc:spChg chg="add mod">
          <ac:chgData name="Roth, Dan" userId="18da4c67-dd89-43a7-9856-8592f867a23c" providerId="ADAL" clId="{BCF21DA5-91FD-49FD-B645-1CFB2F9184CD}" dt="2019-11-01T02:08:34.107" v="2489" actId="1038"/>
          <ac:spMkLst>
            <pc:docMk/>
            <pc:sldMk cId="3802172136" sldId="900"/>
            <ac:spMk id="11" creationId="{BACD4241-2814-44EC-833C-75BCEAF4E1F5}"/>
          </ac:spMkLst>
        </pc:spChg>
        <pc:spChg chg="add mod">
          <ac:chgData name="Roth, Dan" userId="18da4c67-dd89-43a7-9856-8592f867a23c" providerId="ADAL" clId="{BCF21DA5-91FD-49FD-B645-1CFB2F9184CD}" dt="2019-11-01T02:08:34.107" v="2489" actId="1038"/>
          <ac:spMkLst>
            <pc:docMk/>
            <pc:sldMk cId="3802172136" sldId="900"/>
            <ac:spMk id="12" creationId="{0292C953-C964-4785-8998-FD459F22200D}"/>
          </ac:spMkLst>
        </pc:sp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6" creationId="{1E5C5FBD-AE67-482A-86AB-2D876ED89980}"/>
          </ac:cxnSpMkLst>
        </pc:cxn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8" creationId="{3602DDAA-A199-460F-A46E-BCF0C1D46CDD}"/>
          </ac:cxnSpMkLst>
        </pc:cxn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9" creationId="{209BD9DD-3F4E-40F7-9CC2-A3B05D177927}"/>
          </ac:cxnSpMkLst>
        </pc:cxnChg>
        <pc:cxnChg chg="add mod">
          <ac:chgData name="Roth, Dan" userId="18da4c67-dd89-43a7-9856-8592f867a23c" providerId="ADAL" clId="{BCF21DA5-91FD-49FD-B645-1CFB2F9184CD}" dt="2019-11-01T01:56:14.172" v="1831" actId="465"/>
          <ac:cxnSpMkLst>
            <pc:docMk/>
            <pc:sldMk cId="3802172136" sldId="900"/>
            <ac:cxnSpMk id="10" creationId="{378FF70E-6FED-459D-BDA8-59E32DF4BDA4}"/>
          </ac:cxnSpMkLst>
        </pc:cxnChg>
      </pc:sldChg>
      <pc:sldChg chg="modSp add">
        <pc:chgData name="Roth, Dan" userId="18da4c67-dd89-43a7-9856-8592f867a23c" providerId="ADAL" clId="{BCF21DA5-91FD-49FD-B645-1CFB2F9184CD}" dt="2019-11-02T19:24:00.298" v="8632" actId="313"/>
        <pc:sldMkLst>
          <pc:docMk/>
          <pc:sldMk cId="4142174371" sldId="901"/>
        </pc:sldMkLst>
        <pc:spChg chg="mod">
          <ac:chgData name="Roth, Dan" userId="18da4c67-dd89-43a7-9856-8592f867a23c" providerId="ADAL" clId="{BCF21DA5-91FD-49FD-B645-1CFB2F9184CD}" dt="2019-11-01T01:50:19.488" v="1559" actId="20577"/>
          <ac:spMkLst>
            <pc:docMk/>
            <pc:sldMk cId="4142174371" sldId="901"/>
            <ac:spMk id="2" creationId="{7134ADD7-8E06-41B6-B0D6-DB94B73F305B}"/>
          </ac:spMkLst>
        </pc:spChg>
        <pc:spChg chg="mod">
          <ac:chgData name="Roth, Dan" userId="18da4c67-dd89-43a7-9856-8592f867a23c" providerId="ADAL" clId="{BCF21DA5-91FD-49FD-B645-1CFB2F9184CD}" dt="2019-11-02T19:24:00.298" v="8632" actId="313"/>
          <ac:spMkLst>
            <pc:docMk/>
            <pc:sldMk cId="4142174371" sldId="901"/>
            <ac:spMk id="3" creationId="{F97708D4-9758-4A58-A110-B626E2545D84}"/>
          </ac:spMkLst>
        </pc:spChg>
      </pc:sldChg>
      <pc:sldChg chg="addSp delSp modSp add ord modAnim modNotesTx">
        <pc:chgData name="Roth, Dan" userId="18da4c67-dd89-43a7-9856-8592f867a23c" providerId="ADAL" clId="{BCF21DA5-91FD-49FD-B645-1CFB2F9184CD}" dt="2019-11-03T03:13:53.685" v="9372" actId="5793"/>
        <pc:sldMkLst>
          <pc:docMk/>
          <pc:sldMk cId="162268351" sldId="902"/>
        </pc:sldMkLst>
        <pc:spChg chg="mod">
          <ac:chgData name="Roth, Dan" userId="18da4c67-dd89-43a7-9856-8592f867a23c" providerId="ADAL" clId="{BCF21DA5-91FD-49FD-B645-1CFB2F9184CD}" dt="2019-11-02T16:03:15.006" v="5881" actId="6549"/>
          <ac:spMkLst>
            <pc:docMk/>
            <pc:sldMk cId="162268351" sldId="902"/>
            <ac:spMk id="3" creationId="{8E6C3241-1B0B-4683-9246-6AED77715A19}"/>
          </ac:spMkLst>
        </pc:spChg>
        <pc:spChg chg="add del">
          <ac:chgData name="Roth, Dan" userId="18da4c67-dd89-43a7-9856-8592f867a23c" providerId="ADAL" clId="{BCF21DA5-91FD-49FD-B645-1CFB2F9184CD}" dt="2019-11-02T01:06:43.464" v="4897"/>
          <ac:spMkLst>
            <pc:docMk/>
            <pc:sldMk cId="162268351" sldId="902"/>
            <ac:spMk id="5" creationId="{27F9986D-6BD6-4BBD-8224-B40F0E499AB6}"/>
          </ac:spMkLst>
        </pc:spChg>
        <pc:spChg chg="mod">
          <ac:chgData name="Roth, Dan" userId="18da4c67-dd89-43a7-9856-8592f867a23c" providerId="ADAL" clId="{BCF21DA5-91FD-49FD-B645-1CFB2F9184CD}" dt="2019-11-02T16:06:26.691" v="5922" actId="1076"/>
          <ac:spMkLst>
            <pc:docMk/>
            <pc:sldMk cId="162268351" sldId="902"/>
            <ac:spMk id="7" creationId="{C1B510A8-52F5-4197-8BF3-A69E95320B22}"/>
          </ac:spMkLst>
        </pc:spChg>
        <pc:spChg chg="add mod">
          <ac:chgData name="Roth, Dan" userId="18da4c67-dd89-43a7-9856-8592f867a23c" providerId="ADAL" clId="{BCF21DA5-91FD-49FD-B645-1CFB2F9184CD}" dt="2019-11-03T03:13:53.685" v="9372" actId="5793"/>
          <ac:spMkLst>
            <pc:docMk/>
            <pc:sldMk cId="162268351" sldId="902"/>
            <ac:spMk id="8" creationId="{77366244-8DA0-48E8-8E81-0B532620905B}"/>
          </ac:spMkLst>
        </pc:spChg>
        <pc:spChg chg="add mod">
          <ac:chgData name="Roth, Dan" userId="18da4c67-dd89-43a7-9856-8592f867a23c" providerId="ADAL" clId="{BCF21DA5-91FD-49FD-B645-1CFB2F9184CD}" dt="2019-11-02T01:16:51.291" v="5177" actId="20577"/>
          <ac:spMkLst>
            <pc:docMk/>
            <pc:sldMk cId="162268351" sldId="902"/>
            <ac:spMk id="9" creationId="{10D1F1EC-6D7A-4596-A875-4F306CBC6AC5}"/>
          </ac:spMkLst>
        </pc:spChg>
        <pc:spChg chg="add mod">
          <ac:chgData name="Roth, Dan" userId="18da4c67-dd89-43a7-9856-8592f867a23c" providerId="ADAL" clId="{BCF21DA5-91FD-49FD-B645-1CFB2F9184CD}" dt="2019-11-02T01:20:20.042" v="5218" actId="1037"/>
          <ac:spMkLst>
            <pc:docMk/>
            <pc:sldMk cId="162268351" sldId="902"/>
            <ac:spMk id="10" creationId="{FF021C23-318C-4A6B-AFA6-A192138B36E2}"/>
          </ac:spMkLst>
        </pc:spChg>
        <pc:spChg chg="add mod">
          <ac:chgData name="Roth, Dan" userId="18da4c67-dd89-43a7-9856-8592f867a23c" providerId="ADAL" clId="{BCF21DA5-91FD-49FD-B645-1CFB2F9184CD}" dt="2019-11-02T01:35:27.624" v="5300" actId="552"/>
          <ac:spMkLst>
            <pc:docMk/>
            <pc:sldMk cId="162268351" sldId="902"/>
            <ac:spMk id="11" creationId="{85FB4DB6-E431-4872-9AC0-98A3EEC8E27D}"/>
          </ac:spMkLst>
        </pc:spChg>
        <pc:spChg chg="add mod">
          <ac:chgData name="Roth, Dan" userId="18da4c67-dd89-43a7-9856-8592f867a23c" providerId="ADAL" clId="{BCF21DA5-91FD-49FD-B645-1CFB2F9184CD}" dt="2019-11-02T01:35:41.810" v="5305" actId="1035"/>
          <ac:spMkLst>
            <pc:docMk/>
            <pc:sldMk cId="162268351" sldId="902"/>
            <ac:spMk id="12" creationId="{AD31C940-CA19-4A63-84CE-150143B0D358}"/>
          </ac:spMkLst>
        </pc:spChg>
        <pc:graphicFrameChg chg="mod">
          <ac:chgData name="Roth, Dan" userId="18da4c67-dd89-43a7-9856-8592f867a23c" providerId="ADAL" clId="{BCF21DA5-91FD-49FD-B645-1CFB2F9184CD}" dt="2019-11-02T01:05:36.320" v="4895" actId="1035"/>
          <ac:graphicFrameMkLst>
            <pc:docMk/>
            <pc:sldMk cId="162268351" sldId="902"/>
            <ac:graphicFrameMk id="6" creationId="{AFA7791E-4D17-4C17-8A31-EB80CADAFC3D}"/>
          </ac:graphicFrameMkLst>
        </pc:graphicFrameChg>
      </pc:sldChg>
      <pc:sldChg chg="add del">
        <pc:chgData name="Roth, Dan" userId="18da4c67-dd89-43a7-9856-8592f867a23c" providerId="ADAL" clId="{BCF21DA5-91FD-49FD-B645-1CFB2F9184CD}" dt="2019-11-02T00:47:41.138" v="4255" actId="47"/>
        <pc:sldMkLst>
          <pc:docMk/>
          <pc:sldMk cId="1327810407" sldId="902"/>
        </pc:sldMkLst>
      </pc:sldChg>
      <pc:sldChg chg="addSp delSp modSp add delAnim modAnim">
        <pc:chgData name="Roth, Dan" userId="18da4c67-dd89-43a7-9856-8592f867a23c" providerId="ADAL" clId="{BCF21DA5-91FD-49FD-B645-1CFB2F9184CD}" dt="2019-11-03T03:42:19.270" v="9468"/>
        <pc:sldMkLst>
          <pc:docMk/>
          <pc:sldMk cId="510620459" sldId="903"/>
        </pc:sldMkLst>
        <pc:spChg chg="add mod">
          <ac:chgData name="Roth, Dan" userId="18da4c67-dd89-43a7-9856-8592f867a23c" providerId="ADAL" clId="{BCF21DA5-91FD-49FD-B645-1CFB2F9184CD}" dt="2019-11-03T03:40:26.970" v="9465" actId="20577"/>
          <ac:spMkLst>
            <pc:docMk/>
            <pc:sldMk cId="510620459" sldId="903"/>
            <ac:spMk id="6" creationId="{C16C529D-CFAC-4D79-8BD5-C81F5943BB45}"/>
          </ac:spMkLst>
        </pc:spChg>
        <pc:spChg chg="del">
          <ac:chgData name="Roth, Dan" userId="18da4c67-dd89-43a7-9856-8592f867a23c" providerId="ADAL" clId="{BCF21DA5-91FD-49FD-B645-1CFB2F9184CD}" dt="2019-11-02T19:18:21.375" v="8405" actId="478"/>
          <ac:spMkLst>
            <pc:docMk/>
            <pc:sldMk cId="510620459" sldId="903"/>
            <ac:spMk id="8" creationId="{5684D78D-00EB-4B43-B20B-A0C2E82698CD}"/>
          </ac:spMkLst>
        </pc:spChg>
        <pc:spChg chg="del">
          <ac:chgData name="Roth, Dan" userId="18da4c67-dd89-43a7-9856-8592f867a23c" providerId="ADAL" clId="{BCF21DA5-91FD-49FD-B645-1CFB2F9184CD}" dt="2019-11-02T14:48:57.297" v="5786" actId="478"/>
          <ac:spMkLst>
            <pc:docMk/>
            <pc:sldMk cId="510620459" sldId="903"/>
            <ac:spMk id="12" creationId="{B886C0BA-BD76-4896-A26D-EF30EAAC9B46}"/>
          </ac:spMkLst>
        </pc:spChg>
        <pc:spChg chg="del">
          <ac:chgData name="Roth, Dan" userId="18da4c67-dd89-43a7-9856-8592f867a23c" providerId="ADAL" clId="{BCF21DA5-91FD-49FD-B645-1CFB2F9184CD}" dt="2019-11-02T19:18:21.375" v="8405" actId="478"/>
          <ac:spMkLst>
            <pc:docMk/>
            <pc:sldMk cId="510620459" sldId="903"/>
            <ac:spMk id="15" creationId="{B33EB613-C255-4F74-B2F3-8CE92EC67370}"/>
          </ac:spMkLst>
        </pc:spChg>
        <pc:spChg chg="mod">
          <ac:chgData name="Roth, Dan" userId="18da4c67-dd89-43a7-9856-8592f867a23c" providerId="ADAL" clId="{BCF21DA5-91FD-49FD-B645-1CFB2F9184CD}" dt="2019-11-02T19:20:56.867" v="8544" actId="1036"/>
          <ac:spMkLst>
            <pc:docMk/>
            <pc:sldMk cId="510620459" sldId="903"/>
            <ac:spMk id="16" creationId="{222888C1-D60D-445E-8404-5235BFD6EBBD}"/>
          </ac:spMkLst>
        </pc:spChg>
        <pc:graphicFrameChg chg="del">
          <ac:chgData name="Roth, Dan" userId="18da4c67-dd89-43a7-9856-8592f867a23c" providerId="ADAL" clId="{BCF21DA5-91FD-49FD-B645-1CFB2F9184CD}" dt="2019-11-02T14:46:52.478" v="5775" actId="478"/>
          <ac:graphicFrameMkLst>
            <pc:docMk/>
            <pc:sldMk cId="510620459" sldId="903"/>
            <ac:graphicFrameMk id="7" creationId="{08B6EC3A-EC48-452F-8E3F-4F1AC61EC73B}"/>
          </ac:graphicFrameMkLst>
        </pc:graphicFrameChg>
        <pc:picChg chg="add mod">
          <ac:chgData name="Roth, Dan" userId="18da4c67-dd89-43a7-9856-8592f867a23c" providerId="ADAL" clId="{BCF21DA5-91FD-49FD-B645-1CFB2F9184CD}" dt="2019-11-02T19:21:43.913" v="8616" actId="1038"/>
          <ac:picMkLst>
            <pc:docMk/>
            <pc:sldMk cId="510620459" sldId="903"/>
            <ac:picMk id="13" creationId="{2E5F77FF-37F0-4B6A-95EA-CAC6521C3D42}"/>
          </ac:picMkLst>
        </pc:picChg>
        <pc:picChg chg="add mod">
          <ac:chgData name="Roth, Dan" userId="18da4c67-dd89-43a7-9856-8592f867a23c" providerId="ADAL" clId="{BCF21DA5-91FD-49FD-B645-1CFB2F9184CD}" dt="2019-11-02T19:21:43.913" v="8616" actId="1038"/>
          <ac:picMkLst>
            <pc:docMk/>
            <pc:sldMk cId="510620459" sldId="903"/>
            <ac:picMk id="14" creationId="{068DB051-79A8-4F28-A46B-0FA51CA0BA85}"/>
          </ac:picMkLst>
        </pc:picChg>
        <pc:cxnChg chg="del">
          <ac:chgData name="Roth, Dan" userId="18da4c67-dd89-43a7-9856-8592f867a23c" providerId="ADAL" clId="{BCF21DA5-91FD-49FD-B645-1CFB2F9184CD}" dt="2019-11-02T14:47:43.205" v="5780" actId="478"/>
          <ac:cxnSpMkLst>
            <pc:docMk/>
            <pc:sldMk cId="510620459" sldId="903"/>
            <ac:cxnSpMk id="5" creationId="{A2DFADE9-7668-4BB7-B8EA-000A9EBA2928}"/>
          </ac:cxnSpMkLst>
        </pc:cxnChg>
        <pc:cxnChg chg="del">
          <ac:chgData name="Roth, Dan" userId="18da4c67-dd89-43a7-9856-8592f867a23c" providerId="ADAL" clId="{BCF21DA5-91FD-49FD-B645-1CFB2F9184CD}" dt="2019-11-02T14:47:41.513" v="5779" actId="478"/>
          <ac:cxnSpMkLst>
            <pc:docMk/>
            <pc:sldMk cId="510620459" sldId="903"/>
            <ac:cxnSpMk id="9" creationId="{10181518-1C59-4E1F-8314-51C55744EC7D}"/>
          </ac:cxnSpMkLst>
        </pc:cxnChg>
        <pc:cxnChg chg="del">
          <ac:chgData name="Roth, Dan" userId="18da4c67-dd89-43a7-9856-8592f867a23c" providerId="ADAL" clId="{BCF21DA5-91FD-49FD-B645-1CFB2F9184CD}" dt="2019-11-02T14:47:39.103" v="5778" actId="478"/>
          <ac:cxnSpMkLst>
            <pc:docMk/>
            <pc:sldMk cId="510620459" sldId="903"/>
            <ac:cxnSpMk id="10" creationId="{08DBA8A0-583C-497E-AC9D-80AF856799B0}"/>
          </ac:cxnSpMkLst>
        </pc:cxnChg>
        <pc:cxnChg chg="del">
          <ac:chgData name="Roth, Dan" userId="18da4c67-dd89-43a7-9856-8592f867a23c" providerId="ADAL" clId="{BCF21DA5-91FD-49FD-B645-1CFB2F9184CD}" dt="2019-11-02T14:47:21.683" v="5776" actId="478"/>
          <ac:cxnSpMkLst>
            <pc:docMk/>
            <pc:sldMk cId="510620459" sldId="903"/>
            <ac:cxnSpMk id="11" creationId="{871A1FBB-C9FA-4075-BED9-B9A142F53666}"/>
          </ac:cxnSpMkLst>
        </pc:cxnChg>
      </pc:sldChg>
      <pc:sldChg chg="modSp add del">
        <pc:chgData name="Roth, Dan" userId="18da4c67-dd89-43a7-9856-8592f867a23c" providerId="ADAL" clId="{BCF21DA5-91FD-49FD-B645-1CFB2F9184CD}" dt="2019-11-02T00:47:38.581" v="4254" actId="47"/>
        <pc:sldMkLst>
          <pc:docMk/>
          <pc:sldMk cId="529398009" sldId="903"/>
        </pc:sldMkLst>
        <pc:spChg chg="mod">
          <ac:chgData name="Roth, Dan" userId="18da4c67-dd89-43a7-9856-8592f867a23c" providerId="ADAL" clId="{BCF21DA5-91FD-49FD-B645-1CFB2F9184CD}" dt="2019-11-01T06:28:21.400" v="3944" actId="20577"/>
          <ac:spMkLst>
            <pc:docMk/>
            <pc:sldMk cId="529398009" sldId="903"/>
            <ac:spMk id="14341" creationId="{00000000-0000-0000-0000-000000000000}"/>
          </ac:spMkLst>
        </pc:spChg>
      </pc:sldChg>
      <pc:sldChg chg="add del">
        <pc:chgData name="Roth, Dan" userId="18da4c67-dd89-43a7-9856-8592f867a23c" providerId="ADAL" clId="{BCF21DA5-91FD-49FD-B645-1CFB2F9184CD}" dt="2019-11-02T15:01:13.698" v="5843"/>
        <pc:sldMkLst>
          <pc:docMk/>
          <pc:sldMk cId="61274375" sldId="904"/>
        </pc:sldMkLst>
      </pc:sldChg>
      <pc:sldChg chg="addSp delSp modSp add delAnim modAnim">
        <pc:chgData name="Roth, Dan" userId="18da4c67-dd89-43a7-9856-8592f867a23c" providerId="ADAL" clId="{BCF21DA5-91FD-49FD-B645-1CFB2F9184CD}" dt="2019-11-03T03:49:16.933" v="9580" actId="20577"/>
        <pc:sldMkLst>
          <pc:docMk/>
          <pc:sldMk cId="2508686579" sldId="904"/>
        </pc:sldMkLst>
        <pc:spChg chg="mod">
          <ac:chgData name="Roth, Dan" userId="18da4c67-dd89-43a7-9856-8592f867a23c" providerId="ADAL" clId="{BCF21DA5-91FD-49FD-B645-1CFB2F9184CD}" dt="2019-11-03T03:49:16.933" v="9580" actId="20577"/>
          <ac:spMkLst>
            <pc:docMk/>
            <pc:sldMk cId="2508686579" sldId="904"/>
            <ac:spMk id="5" creationId="{AA66FF2A-4FA7-4796-85FE-5695043B29B6}"/>
          </ac:spMkLst>
        </pc:spChg>
        <pc:spChg chg="del">
          <ac:chgData name="Roth, Dan" userId="18da4c67-dd89-43a7-9856-8592f867a23c" providerId="ADAL" clId="{BCF21DA5-91FD-49FD-B645-1CFB2F9184CD}" dt="2019-11-02T19:25:02.305" v="8634" actId="478"/>
          <ac:spMkLst>
            <pc:docMk/>
            <pc:sldMk cId="2508686579" sldId="904"/>
            <ac:spMk id="11" creationId="{BACD4241-2814-44EC-833C-75BCEAF4E1F5}"/>
          </ac:spMkLst>
        </pc:spChg>
        <pc:spChg chg="del">
          <ac:chgData name="Roth, Dan" userId="18da4c67-dd89-43a7-9856-8592f867a23c" providerId="ADAL" clId="{BCF21DA5-91FD-49FD-B645-1CFB2F9184CD}" dt="2019-11-02T19:25:02.305" v="8634" actId="478"/>
          <ac:spMkLst>
            <pc:docMk/>
            <pc:sldMk cId="2508686579" sldId="904"/>
            <ac:spMk id="12" creationId="{0292C953-C964-4785-8998-FD459F22200D}"/>
          </ac:spMkLst>
        </pc:spChg>
        <pc:spChg chg="add del mod">
          <ac:chgData name="Roth, Dan" userId="18da4c67-dd89-43a7-9856-8592f867a23c" providerId="ADAL" clId="{BCF21DA5-91FD-49FD-B645-1CFB2F9184CD}" dt="2019-11-03T03:49:03.202" v="9570" actId="478"/>
          <ac:spMkLst>
            <pc:docMk/>
            <pc:sldMk cId="2508686579" sldId="904"/>
            <ac:spMk id="14" creationId="{C72CB4DA-1D31-407C-B2F5-E3141C979CC2}"/>
          </ac:spMkLst>
        </pc:spChg>
        <pc:graphicFrameChg chg="del modGraphic">
          <ac:chgData name="Roth, Dan" userId="18da4c67-dd89-43a7-9856-8592f867a23c" providerId="ADAL" clId="{BCF21DA5-91FD-49FD-B645-1CFB2F9184CD}" dt="2019-11-03T03:45:20.044" v="9471" actId="478"/>
          <ac:graphicFrameMkLst>
            <pc:docMk/>
            <pc:sldMk cId="2508686579" sldId="904"/>
            <ac:graphicFrameMk id="7" creationId="{08B6EC3A-EC48-452F-8E3F-4F1AC61EC73B}"/>
          </ac:graphicFrameMkLst>
        </pc:graphicFrameChg>
        <pc:picChg chg="add del mod">
          <ac:chgData name="Roth, Dan" userId="18da4c67-dd89-43a7-9856-8592f867a23c" providerId="ADAL" clId="{BCF21DA5-91FD-49FD-B645-1CFB2F9184CD}" dt="2019-11-03T03:46:16.753" v="9568" actId="1035"/>
          <ac:picMkLst>
            <pc:docMk/>
            <pc:sldMk cId="2508686579" sldId="904"/>
            <ac:picMk id="13" creationId="{26CF4AA4-4BA1-49B2-85CF-C352B19322EF}"/>
          </ac:picMkLst>
        </pc:picChg>
        <pc:cxnChg chg="del">
          <ac:chgData name="Roth, Dan" userId="18da4c67-dd89-43a7-9856-8592f867a23c" providerId="ADAL" clId="{BCF21DA5-91FD-49FD-B645-1CFB2F9184CD}" dt="2019-11-03T03:45:24.148" v="9472" actId="478"/>
          <ac:cxnSpMkLst>
            <pc:docMk/>
            <pc:sldMk cId="2508686579" sldId="904"/>
            <ac:cxnSpMk id="6" creationId="{1E5C5FBD-AE67-482A-86AB-2D876ED89980}"/>
          </ac:cxnSpMkLst>
        </pc:cxnChg>
        <pc:cxnChg chg="del">
          <ac:chgData name="Roth, Dan" userId="18da4c67-dd89-43a7-9856-8592f867a23c" providerId="ADAL" clId="{BCF21DA5-91FD-49FD-B645-1CFB2F9184CD}" dt="2019-11-03T03:45:26.307" v="9473" actId="478"/>
          <ac:cxnSpMkLst>
            <pc:docMk/>
            <pc:sldMk cId="2508686579" sldId="904"/>
            <ac:cxnSpMk id="8" creationId="{3602DDAA-A199-460F-A46E-BCF0C1D46CDD}"/>
          </ac:cxnSpMkLst>
        </pc:cxnChg>
        <pc:cxnChg chg="del">
          <ac:chgData name="Roth, Dan" userId="18da4c67-dd89-43a7-9856-8592f867a23c" providerId="ADAL" clId="{BCF21DA5-91FD-49FD-B645-1CFB2F9184CD}" dt="2019-11-03T03:45:34.132" v="9476" actId="478"/>
          <ac:cxnSpMkLst>
            <pc:docMk/>
            <pc:sldMk cId="2508686579" sldId="904"/>
            <ac:cxnSpMk id="9" creationId="{209BD9DD-3F4E-40F7-9CC2-A3B05D177927}"/>
          </ac:cxnSpMkLst>
        </pc:cxnChg>
        <pc:cxnChg chg="del">
          <ac:chgData name="Roth, Dan" userId="18da4c67-dd89-43a7-9856-8592f867a23c" providerId="ADAL" clId="{BCF21DA5-91FD-49FD-B645-1CFB2F9184CD}" dt="2019-11-03T03:45:53.891" v="9543" actId="478"/>
          <ac:cxnSpMkLst>
            <pc:docMk/>
            <pc:sldMk cId="2508686579" sldId="904"/>
            <ac:cxnSpMk id="10" creationId="{378FF70E-6FED-459D-BDA8-59E32DF4BDA4}"/>
          </ac:cxnSpMkLst>
        </pc:cxnChg>
      </pc:sldChg>
      <pc:sldChg chg="addSp delSp modSp add delAnim modAnim">
        <pc:chgData name="Roth, Dan" userId="18da4c67-dd89-43a7-9856-8592f867a23c" providerId="ADAL" clId="{BCF21DA5-91FD-49FD-B645-1CFB2F9184CD}" dt="2019-11-03T03:51:46.159" v="9582" actId="207"/>
        <pc:sldMkLst>
          <pc:docMk/>
          <pc:sldMk cId="1272044961" sldId="905"/>
        </pc:sldMkLst>
        <pc:spChg chg="mod">
          <ac:chgData name="Roth, Dan" userId="18da4c67-dd89-43a7-9856-8592f867a23c" providerId="ADAL" clId="{BCF21DA5-91FD-49FD-B645-1CFB2F9184CD}" dt="2019-11-03T03:51:46.159" v="9582" actId="207"/>
          <ac:spMkLst>
            <pc:docMk/>
            <pc:sldMk cId="1272044961" sldId="905"/>
            <ac:spMk id="6" creationId="{B52D51BF-075D-4076-AA58-DF6216D5C68B}"/>
          </ac:spMkLst>
        </pc:spChg>
        <pc:spChg chg="add del">
          <ac:chgData name="Roth, Dan" userId="18da4c67-dd89-43a7-9856-8592f867a23c" providerId="ADAL" clId="{BCF21DA5-91FD-49FD-B645-1CFB2F9184CD}" dt="2019-11-02T19:39:16.514" v="8724"/>
          <ac:spMkLst>
            <pc:docMk/>
            <pc:sldMk cId="1272044961" sldId="905"/>
            <ac:spMk id="12" creationId="{30769C59-30FA-497D-885C-DAD0BD56FEBC}"/>
          </ac:spMkLst>
        </pc:spChg>
        <pc:graphicFrameChg chg="del modGraphic">
          <ac:chgData name="Roth, Dan" userId="18da4c67-dd89-43a7-9856-8592f867a23c" providerId="ADAL" clId="{BCF21DA5-91FD-49FD-B645-1CFB2F9184CD}" dt="2019-11-02T19:35:37.323" v="8652" actId="478"/>
          <ac:graphicFrameMkLst>
            <pc:docMk/>
            <pc:sldMk cId="1272044961" sldId="905"/>
            <ac:graphicFrameMk id="8" creationId="{23C27722-7143-4C34-B5A5-8F8C9940A92B}"/>
          </ac:graphicFrameMkLst>
        </pc:graphicFrameChg>
        <pc:picChg chg="add mod">
          <ac:chgData name="Roth, Dan" userId="18da4c67-dd89-43a7-9856-8592f867a23c" providerId="ADAL" clId="{BCF21DA5-91FD-49FD-B645-1CFB2F9184CD}" dt="2019-11-02T19:46:04.143" v="8799" actId="1076"/>
          <ac:picMkLst>
            <pc:docMk/>
            <pc:sldMk cId="1272044961" sldId="905"/>
            <ac:picMk id="11" creationId="{681B64B8-FD2E-46FB-B40A-BF289F80F6C8}"/>
          </ac:picMkLst>
        </pc:picChg>
        <pc:cxnChg chg="del">
          <ac:chgData name="Roth, Dan" userId="18da4c67-dd89-43a7-9856-8592f867a23c" providerId="ADAL" clId="{BCF21DA5-91FD-49FD-B645-1CFB2F9184CD}" dt="2019-11-02T19:35:41.747" v="8653" actId="478"/>
          <ac:cxnSpMkLst>
            <pc:docMk/>
            <pc:sldMk cId="1272044961" sldId="905"/>
            <ac:cxnSpMk id="5" creationId="{EE9D2969-3DF7-4122-8AAC-0ABDB925A08C}"/>
          </ac:cxnSpMkLst>
        </pc:cxnChg>
        <pc:cxnChg chg="del">
          <ac:chgData name="Roth, Dan" userId="18da4c67-dd89-43a7-9856-8592f867a23c" providerId="ADAL" clId="{BCF21DA5-91FD-49FD-B645-1CFB2F9184CD}" dt="2019-11-02T19:35:52.250" v="8656" actId="478"/>
          <ac:cxnSpMkLst>
            <pc:docMk/>
            <pc:sldMk cId="1272044961" sldId="905"/>
            <ac:cxnSpMk id="9" creationId="{F003D8AF-890E-4EAD-8414-69FFB3E9BBAB}"/>
          </ac:cxnSpMkLst>
        </pc:cxnChg>
        <pc:cxnChg chg="del">
          <ac:chgData name="Roth, Dan" userId="18da4c67-dd89-43a7-9856-8592f867a23c" providerId="ADAL" clId="{BCF21DA5-91FD-49FD-B645-1CFB2F9184CD}" dt="2019-11-02T19:35:44.670" v="8654" actId="478"/>
          <ac:cxnSpMkLst>
            <pc:docMk/>
            <pc:sldMk cId="1272044961" sldId="905"/>
            <ac:cxnSpMk id="10" creationId="{DD55965C-25B7-406E-B920-9ADE501F48B5}"/>
          </ac:cxnSpMkLst>
        </pc:cxnChg>
      </pc:sldChg>
      <pc:sldChg chg="addSp delSp modSp add delAnim">
        <pc:chgData name="Roth, Dan" userId="18da4c67-dd89-43a7-9856-8592f867a23c" providerId="ADAL" clId="{BCF21DA5-91FD-49FD-B645-1CFB2F9184CD}" dt="2019-11-02T19:45:40.944" v="8792" actId="1076"/>
        <pc:sldMkLst>
          <pc:docMk/>
          <pc:sldMk cId="1945728461" sldId="906"/>
        </pc:sldMkLst>
        <pc:spChg chg="mod">
          <ac:chgData name="Roth, Dan" userId="18da4c67-dd89-43a7-9856-8592f867a23c" providerId="ADAL" clId="{BCF21DA5-91FD-49FD-B645-1CFB2F9184CD}" dt="2019-11-02T19:41:16.674" v="8730" actId="20577"/>
          <ac:spMkLst>
            <pc:docMk/>
            <pc:sldMk cId="1945728461" sldId="906"/>
            <ac:spMk id="3" creationId="{5F246A5B-5529-4668-A7D9-D15D04F936E4}"/>
          </ac:spMkLst>
        </pc:spChg>
        <pc:graphicFrameChg chg="del">
          <ac:chgData name="Roth, Dan" userId="18da4c67-dd89-43a7-9856-8592f867a23c" providerId="ADAL" clId="{BCF21DA5-91FD-49FD-B645-1CFB2F9184CD}" dt="2019-11-02T19:41:24.899" v="8731" actId="478"/>
          <ac:graphicFrameMkLst>
            <pc:docMk/>
            <pc:sldMk cId="1945728461" sldId="906"/>
            <ac:graphicFrameMk id="8" creationId="{DC21BC1B-BC33-44B1-885F-031F18E8AF76}"/>
          </ac:graphicFrameMkLst>
        </pc:graphicFrameChg>
        <pc:picChg chg="add mod">
          <ac:chgData name="Roth, Dan" userId="18da4c67-dd89-43a7-9856-8592f867a23c" providerId="ADAL" clId="{BCF21DA5-91FD-49FD-B645-1CFB2F9184CD}" dt="2019-11-02T19:45:40.944" v="8792" actId="1076"/>
          <ac:picMkLst>
            <pc:docMk/>
            <pc:sldMk cId="1945728461" sldId="906"/>
            <ac:picMk id="10" creationId="{B9A11D2A-FA5C-4BD0-99A5-15A09663B025}"/>
          </ac:picMkLst>
        </pc:picChg>
        <pc:cxnChg chg="del">
          <ac:chgData name="Roth, Dan" userId="18da4c67-dd89-43a7-9856-8592f867a23c" providerId="ADAL" clId="{BCF21DA5-91FD-49FD-B645-1CFB2F9184CD}" dt="2019-11-02T19:41:28.646" v="8732" actId="478"/>
          <ac:cxnSpMkLst>
            <pc:docMk/>
            <pc:sldMk cId="1945728461" sldId="906"/>
            <ac:cxnSpMk id="7" creationId="{70088390-D0BD-48C8-A89C-9F5F289C3C7D}"/>
          </ac:cxnSpMkLst>
        </pc:cxnChg>
        <pc:cxnChg chg="del">
          <ac:chgData name="Roth, Dan" userId="18da4c67-dd89-43a7-9856-8592f867a23c" providerId="ADAL" clId="{BCF21DA5-91FD-49FD-B645-1CFB2F9184CD}" dt="2019-11-02T19:41:31.799" v="8733" actId="478"/>
          <ac:cxnSpMkLst>
            <pc:docMk/>
            <pc:sldMk cId="1945728461" sldId="906"/>
            <ac:cxnSpMk id="9" creationId="{92E0002F-5646-4376-9ACD-11F504973405}"/>
          </ac:cxnSpMkLst>
        </pc:cxnChg>
      </pc:sldChg>
      <pc:sldChg chg="addSp delSp modSp add ord delAnim">
        <pc:chgData name="Roth, Dan" userId="18da4c67-dd89-43a7-9856-8592f867a23c" providerId="ADAL" clId="{BCF21DA5-91FD-49FD-B645-1CFB2F9184CD}" dt="2019-11-02T19:46:44.791" v="8812" actId="20577"/>
        <pc:sldMkLst>
          <pc:docMk/>
          <pc:sldMk cId="112724734" sldId="907"/>
        </pc:sldMkLst>
        <pc:spChg chg="mod">
          <ac:chgData name="Roth, Dan" userId="18da4c67-dd89-43a7-9856-8592f867a23c" providerId="ADAL" clId="{BCF21DA5-91FD-49FD-B645-1CFB2F9184CD}" dt="2019-11-02T19:46:44.791" v="8812" actId="20577"/>
          <ac:spMkLst>
            <pc:docMk/>
            <pc:sldMk cId="112724734" sldId="907"/>
            <ac:spMk id="3" creationId="{F5DC6C9A-FE42-4A98-92C0-C59252061B7A}"/>
          </ac:spMkLst>
        </pc:spChg>
        <pc:graphicFrameChg chg="del">
          <ac:chgData name="Roth, Dan" userId="18da4c67-dd89-43a7-9856-8592f867a23c" providerId="ADAL" clId="{BCF21DA5-91FD-49FD-B645-1CFB2F9184CD}" dt="2019-11-02T19:42:20.344" v="8738" actId="478"/>
          <ac:graphicFrameMkLst>
            <pc:docMk/>
            <pc:sldMk cId="112724734" sldId="907"/>
            <ac:graphicFrameMk id="9" creationId="{3A987E4E-A21F-4D83-9BCF-5D8CA7526C9F}"/>
          </ac:graphicFrameMkLst>
        </pc:graphicFrameChg>
        <pc:picChg chg="add mod">
          <ac:chgData name="Roth, Dan" userId="18da4c67-dd89-43a7-9856-8592f867a23c" providerId="ADAL" clId="{BCF21DA5-91FD-49FD-B645-1CFB2F9184CD}" dt="2019-11-02T19:45:00.842" v="8762" actId="1076"/>
          <ac:picMkLst>
            <pc:docMk/>
            <pc:sldMk cId="112724734" sldId="907"/>
            <ac:picMk id="12" creationId="{63364090-CC47-4808-9352-2B05F6FCF489}"/>
          </ac:picMkLst>
        </pc:picChg>
        <pc:cxnChg chg="del">
          <ac:chgData name="Roth, Dan" userId="18da4c67-dd89-43a7-9856-8592f867a23c" providerId="ADAL" clId="{BCF21DA5-91FD-49FD-B645-1CFB2F9184CD}" dt="2019-11-02T19:42:23.931" v="8739" actId="478"/>
          <ac:cxnSpMkLst>
            <pc:docMk/>
            <pc:sldMk cId="112724734" sldId="907"/>
            <ac:cxnSpMk id="7" creationId="{359B44A2-D447-427E-9A71-D3E9A96FD2A1}"/>
          </ac:cxnSpMkLst>
        </pc:cxnChg>
        <pc:cxnChg chg="del">
          <ac:chgData name="Roth, Dan" userId="18da4c67-dd89-43a7-9856-8592f867a23c" providerId="ADAL" clId="{BCF21DA5-91FD-49FD-B645-1CFB2F9184CD}" dt="2019-11-02T19:42:27.944" v="8741" actId="478"/>
          <ac:cxnSpMkLst>
            <pc:docMk/>
            <pc:sldMk cId="112724734" sldId="907"/>
            <ac:cxnSpMk id="10" creationId="{25841EA9-7474-4039-B6B2-B3EF786D55BE}"/>
          </ac:cxnSpMkLst>
        </pc:cxnChg>
        <pc:cxnChg chg="del">
          <ac:chgData name="Roth, Dan" userId="18da4c67-dd89-43a7-9856-8592f867a23c" providerId="ADAL" clId="{BCF21DA5-91FD-49FD-B645-1CFB2F9184CD}" dt="2019-11-02T19:42:26.086" v="8740" actId="478"/>
          <ac:cxnSpMkLst>
            <pc:docMk/>
            <pc:sldMk cId="112724734" sldId="907"/>
            <ac:cxnSpMk id="11" creationId="{C2E9BC79-C365-4C43-B093-2BEA1A8DADAB}"/>
          </ac:cxnSpMkLst>
        </pc:cxnChg>
      </pc:sldChg>
      <pc:sldChg chg="modSp add del modTransition modAnim">
        <pc:chgData name="Roth, Dan" userId="18da4c67-dd89-43a7-9856-8592f867a23c" providerId="ADAL" clId="{BCF21DA5-91FD-49FD-B645-1CFB2F9184CD}" dt="2019-11-08T21:00:29.879" v="9586" actId="2696"/>
        <pc:sldMkLst>
          <pc:docMk/>
          <pc:sldMk cId="407656724" sldId="914"/>
        </pc:sldMkLst>
        <pc:spChg chg="mod">
          <ac:chgData name="Roth, Dan" userId="18da4c67-dd89-43a7-9856-8592f867a23c" providerId="ADAL" clId="{BCF21DA5-91FD-49FD-B645-1CFB2F9184CD}" dt="2019-11-02T19:53:45.961" v="9044" actId="6549"/>
          <ac:spMkLst>
            <pc:docMk/>
            <pc:sldMk cId="407656724" sldId="914"/>
            <ac:spMk id="2" creationId="{99306A2D-46E5-4057-96C2-16A2DDE6144A}"/>
          </ac:spMkLst>
        </pc:spChg>
        <pc:spChg chg="mod">
          <ac:chgData name="Roth, Dan" userId="18da4c67-dd89-43a7-9856-8592f867a23c" providerId="ADAL" clId="{BCF21DA5-91FD-49FD-B645-1CFB2F9184CD}" dt="2019-11-02T19:54:43.019" v="9083" actId="20577"/>
          <ac:spMkLst>
            <pc:docMk/>
            <pc:sldMk cId="407656724" sldId="914"/>
            <ac:spMk id="3" creationId="{CB6B70CC-F790-45D3-9E6F-B9AC205F658C}"/>
          </ac:spMkLst>
        </pc:spChg>
        <pc:picChg chg="mod">
          <ac:chgData name="Roth, Dan" userId="18da4c67-dd89-43a7-9856-8592f867a23c" providerId="ADAL" clId="{BCF21DA5-91FD-49FD-B645-1CFB2F9184CD}" dt="2019-11-02T19:54:51.091" v="9085" actId="1076"/>
          <ac:picMkLst>
            <pc:docMk/>
            <pc:sldMk cId="407656724" sldId="914"/>
            <ac:picMk id="6" creationId="{069C9B3E-2A4C-4A31-9EF8-1168CA6833D8}"/>
          </ac:picMkLst>
        </pc:picChg>
        <pc:picChg chg="mod">
          <ac:chgData name="Roth, Dan" userId="18da4c67-dd89-43a7-9856-8592f867a23c" providerId="ADAL" clId="{BCF21DA5-91FD-49FD-B645-1CFB2F9184CD}" dt="2019-11-02T19:54:54.774" v="9086" actId="1076"/>
          <ac:picMkLst>
            <pc:docMk/>
            <pc:sldMk cId="407656724" sldId="914"/>
            <ac:picMk id="8" creationId="{CF3BC325-C2CF-44FB-A49F-80FB9C84D829}"/>
          </ac:picMkLst>
        </pc:picChg>
      </pc:sldChg>
      <pc:sldChg chg="add">
        <pc:chgData name="Roth, Dan" userId="18da4c67-dd89-43a7-9856-8592f867a23c" providerId="ADAL" clId="{BCF21DA5-91FD-49FD-B645-1CFB2F9184CD}" dt="2019-11-08T21:00:34.736" v="9587"/>
        <pc:sldMkLst>
          <pc:docMk/>
          <pc:sldMk cId="3920835071" sldId="914"/>
        </pc:sldMkLst>
      </pc:sldChg>
      <pc:sldChg chg="modSp add del modTransition modAnim">
        <pc:chgData name="Roth, Dan" userId="18da4c67-dd89-43a7-9856-8592f867a23c" providerId="ADAL" clId="{BCF21DA5-91FD-49FD-B645-1CFB2F9184CD}" dt="2019-11-08T21:00:29.879" v="9586" actId="2696"/>
        <pc:sldMkLst>
          <pc:docMk/>
          <pc:sldMk cId="1053856139" sldId="918"/>
        </pc:sldMkLst>
        <pc:spChg chg="mod">
          <ac:chgData name="Roth, Dan" userId="18da4c67-dd89-43a7-9856-8592f867a23c" providerId="ADAL" clId="{BCF21DA5-91FD-49FD-B645-1CFB2F9184CD}" dt="2019-11-02T19:49:01.659" v="8814"/>
          <ac:spMkLst>
            <pc:docMk/>
            <pc:sldMk cId="1053856139" sldId="918"/>
            <ac:spMk id="2" creationId="{99306A2D-46E5-4057-96C2-16A2DDE6144A}"/>
          </ac:spMkLst>
        </pc:spChg>
        <pc:spChg chg="mod">
          <ac:chgData name="Roth, Dan" userId="18da4c67-dd89-43a7-9856-8592f867a23c" providerId="ADAL" clId="{BCF21DA5-91FD-49FD-B645-1CFB2F9184CD}" dt="2019-11-02T19:49:47.950" v="8827"/>
          <ac:spMkLst>
            <pc:docMk/>
            <pc:sldMk cId="1053856139" sldId="918"/>
            <ac:spMk id="3" creationId="{CB6B70CC-F790-45D3-9E6F-B9AC205F658C}"/>
          </ac:spMkLst>
        </pc:spChg>
        <pc:picChg chg="mod">
          <ac:chgData name="Roth, Dan" userId="18da4c67-dd89-43a7-9856-8592f867a23c" providerId="ADAL" clId="{BCF21DA5-91FD-49FD-B645-1CFB2F9184CD}" dt="2019-11-02T19:50:31.102" v="8919" actId="1076"/>
          <ac:picMkLst>
            <pc:docMk/>
            <pc:sldMk cId="1053856139" sldId="918"/>
            <ac:picMk id="6" creationId="{069C9B3E-2A4C-4A31-9EF8-1168CA6833D8}"/>
          </ac:picMkLst>
        </pc:picChg>
        <pc:picChg chg="mod">
          <ac:chgData name="Roth, Dan" userId="18da4c67-dd89-43a7-9856-8592f867a23c" providerId="ADAL" clId="{BCF21DA5-91FD-49FD-B645-1CFB2F9184CD}" dt="2019-11-02T19:50:41.463" v="8920" actId="1076"/>
          <ac:picMkLst>
            <pc:docMk/>
            <pc:sldMk cId="1053856139" sldId="918"/>
            <ac:picMk id="8" creationId="{CF3BC325-C2CF-44FB-A49F-80FB9C84D829}"/>
          </ac:picMkLst>
        </pc:picChg>
      </pc:sldChg>
      <pc:sldChg chg="add">
        <pc:chgData name="Roth, Dan" userId="18da4c67-dd89-43a7-9856-8592f867a23c" providerId="ADAL" clId="{BCF21DA5-91FD-49FD-B645-1CFB2F9184CD}" dt="2019-11-08T21:00:34.736" v="9587"/>
        <pc:sldMkLst>
          <pc:docMk/>
          <pc:sldMk cId="3560320661" sldId="918"/>
        </pc:sldMkLst>
      </pc:sldChg>
      <pc:sldChg chg="add">
        <pc:chgData name="Roth, Dan" userId="18da4c67-dd89-43a7-9856-8592f867a23c" providerId="ADAL" clId="{BCF21DA5-91FD-49FD-B645-1CFB2F9184CD}" dt="2019-11-08T21:00:34.736" v="9587"/>
        <pc:sldMkLst>
          <pc:docMk/>
          <pc:sldMk cId="259850890" sldId="919"/>
        </pc:sldMkLst>
      </pc:sldChg>
      <pc:sldChg chg="modSp add del modTransition modAnim">
        <pc:chgData name="Roth, Dan" userId="18da4c67-dd89-43a7-9856-8592f867a23c" providerId="ADAL" clId="{BCF21DA5-91FD-49FD-B645-1CFB2F9184CD}" dt="2019-11-08T21:00:29.879" v="9586" actId="2696"/>
        <pc:sldMkLst>
          <pc:docMk/>
          <pc:sldMk cId="4024467129" sldId="919"/>
        </pc:sldMkLst>
        <pc:spChg chg="mod">
          <ac:chgData name="Roth, Dan" userId="18da4c67-dd89-43a7-9856-8592f867a23c" providerId="ADAL" clId="{BCF21DA5-91FD-49FD-B645-1CFB2F9184CD}" dt="2019-11-02T19:51:11.914" v="8956" actId="6549"/>
          <ac:spMkLst>
            <pc:docMk/>
            <pc:sldMk cId="4024467129" sldId="919"/>
            <ac:spMk id="2" creationId="{99306A2D-46E5-4057-96C2-16A2DDE6144A}"/>
          </ac:spMkLst>
        </pc:spChg>
        <pc:spChg chg="mod">
          <ac:chgData name="Roth, Dan" userId="18da4c67-dd89-43a7-9856-8592f867a23c" providerId="ADAL" clId="{BCF21DA5-91FD-49FD-B645-1CFB2F9184CD}" dt="2019-11-02T19:52:57.681" v="9031" actId="20577"/>
          <ac:spMkLst>
            <pc:docMk/>
            <pc:sldMk cId="4024467129" sldId="919"/>
            <ac:spMk id="3" creationId="{CB6B70CC-F790-45D3-9E6F-B9AC205F658C}"/>
          </ac:spMkLst>
        </pc:spChg>
        <pc:picChg chg="mod">
          <ac:chgData name="Roth, Dan" userId="18da4c67-dd89-43a7-9856-8592f867a23c" providerId="ADAL" clId="{BCF21DA5-91FD-49FD-B645-1CFB2F9184CD}" dt="2019-11-02T19:53:10.844" v="9033" actId="1076"/>
          <ac:picMkLst>
            <pc:docMk/>
            <pc:sldMk cId="4024467129" sldId="919"/>
            <ac:picMk id="6" creationId="{069C9B3E-2A4C-4A31-9EF8-1168CA6833D8}"/>
          </ac:picMkLst>
        </pc:picChg>
        <pc:picChg chg="mod">
          <ac:chgData name="Roth, Dan" userId="18da4c67-dd89-43a7-9856-8592f867a23c" providerId="ADAL" clId="{BCF21DA5-91FD-49FD-B645-1CFB2F9184CD}" dt="2019-11-02T19:53:08.841" v="9032" actId="1076"/>
          <ac:picMkLst>
            <pc:docMk/>
            <pc:sldMk cId="4024467129" sldId="919"/>
            <ac:picMk id="8" creationId="{CF3BC325-C2CF-44FB-A49F-80FB9C84D829}"/>
          </ac:picMkLst>
        </pc:picChg>
      </pc:sldChg>
      <pc:sldChg chg="modSp add modAnim">
        <pc:chgData name="Roth, Dan" userId="18da4c67-dd89-43a7-9856-8592f867a23c" providerId="ADAL" clId="{BCF21DA5-91FD-49FD-B645-1CFB2F9184CD}" dt="2019-11-02T18:23:15.694" v="7583" actId="20577"/>
        <pc:sldMkLst>
          <pc:docMk/>
          <pc:sldMk cId="2270867699" sldId="920"/>
        </pc:sldMkLst>
        <pc:spChg chg="mod">
          <ac:chgData name="Roth, Dan" userId="18da4c67-dd89-43a7-9856-8592f867a23c" providerId="ADAL" clId="{BCF21DA5-91FD-49FD-B645-1CFB2F9184CD}" dt="2019-11-02T18:19:28.623" v="7289" actId="20577"/>
          <ac:spMkLst>
            <pc:docMk/>
            <pc:sldMk cId="2270867699" sldId="920"/>
            <ac:spMk id="2" creationId="{2D7F5854-8D6F-4A6E-8288-5ED77C934634}"/>
          </ac:spMkLst>
        </pc:spChg>
        <pc:spChg chg="mod">
          <ac:chgData name="Roth, Dan" userId="18da4c67-dd89-43a7-9856-8592f867a23c" providerId="ADAL" clId="{BCF21DA5-91FD-49FD-B645-1CFB2F9184CD}" dt="2019-11-02T18:23:15.694" v="7583" actId="20577"/>
          <ac:spMkLst>
            <pc:docMk/>
            <pc:sldMk cId="2270867699" sldId="920"/>
            <ac:spMk id="3" creationId="{D68FEAB9-3655-468D-8505-76286C451343}"/>
          </ac:spMkLst>
        </pc:spChg>
      </pc:sldChg>
      <pc:sldChg chg="add del">
        <pc:chgData name="Roth, Dan" userId="18da4c67-dd89-43a7-9856-8592f867a23c" providerId="ADAL" clId="{BCF21DA5-91FD-49FD-B645-1CFB2F9184CD}" dt="2019-11-02T18:18:19.119" v="7242"/>
        <pc:sldMkLst>
          <pc:docMk/>
          <pc:sldMk cId="3268113525" sldId="920"/>
        </pc:sldMkLst>
      </pc:sldChg>
      <pc:sldChg chg="addSp modSp add">
        <pc:chgData name="Roth, Dan" userId="18da4c67-dd89-43a7-9856-8592f867a23c" providerId="ADAL" clId="{BCF21DA5-91FD-49FD-B645-1CFB2F9184CD}" dt="2019-11-02T20:03:29.264" v="9357"/>
        <pc:sldMkLst>
          <pc:docMk/>
          <pc:sldMk cId="367011453" sldId="921"/>
        </pc:sldMkLst>
        <pc:spChg chg="add mod">
          <ac:chgData name="Roth, Dan" userId="18da4c67-dd89-43a7-9856-8592f867a23c" providerId="ADAL" clId="{BCF21DA5-91FD-49FD-B645-1CFB2F9184CD}" dt="2019-11-02T18:31:21.088" v="7603" actId="1036"/>
          <ac:spMkLst>
            <pc:docMk/>
            <pc:sldMk cId="367011453" sldId="921"/>
            <ac:spMk id="5" creationId="{F3359421-9ED0-4601-9DCE-82E9FCAD6D0C}"/>
          </ac:spMkLst>
        </pc:spChg>
        <pc:picChg chg="add">
          <ac:chgData name="Roth, Dan" userId="18da4c67-dd89-43a7-9856-8592f867a23c" providerId="ADAL" clId="{BCF21DA5-91FD-49FD-B645-1CFB2F9184CD}" dt="2019-11-02T20:03:29.264" v="9357"/>
          <ac:picMkLst>
            <pc:docMk/>
            <pc:sldMk cId="367011453" sldId="921"/>
            <ac:picMk id="6" creationId="{C81FE75E-50A4-46FD-AF0F-109FECC7C5F7}"/>
          </ac:picMkLst>
        </pc:picChg>
      </pc:sldChg>
      <pc:sldChg chg="modSp add">
        <pc:chgData name="Roth, Dan" userId="18da4c67-dd89-43a7-9856-8592f867a23c" providerId="ADAL" clId="{BCF21DA5-91FD-49FD-B645-1CFB2F9184CD}" dt="2019-11-02T18:59:30.625" v="8115" actId="1035"/>
        <pc:sldMkLst>
          <pc:docMk/>
          <pc:sldMk cId="2746738555" sldId="922"/>
        </pc:sldMkLst>
        <pc:spChg chg="mod">
          <ac:chgData name="Roth, Dan" userId="18da4c67-dd89-43a7-9856-8592f867a23c" providerId="ADAL" clId="{BCF21DA5-91FD-49FD-B645-1CFB2F9184CD}" dt="2019-11-02T18:59:30.625" v="8115" actId="1035"/>
          <ac:spMkLst>
            <pc:docMk/>
            <pc:sldMk cId="2746738555" sldId="922"/>
            <ac:spMk id="5" creationId="{F3359421-9ED0-4601-9DCE-82E9FCAD6D0C}"/>
          </ac:spMkLst>
        </pc:spChg>
      </pc:sldChg>
      <pc:sldMasterChg chg="delSldLayout">
        <pc:chgData name="Roth, Dan" userId="18da4c67-dd89-43a7-9856-8592f867a23c" providerId="ADAL" clId="{BCF21DA5-91FD-49FD-B645-1CFB2F9184CD}" dt="2019-11-02T01:46:44.771" v="5529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BCF21DA5-91FD-49FD-B645-1CFB2F9184CD}" dt="2019-11-02T01:46:44.771" v="5529" actId="2696"/>
          <pc:sldLayoutMkLst>
            <pc:docMk/>
            <pc:sldMasterMk cId="139450675" sldId="2147483660"/>
            <pc:sldLayoutMk cId="2360194953" sldId="214748366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ephen\Dropbox\papers\thesis\m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'all-xling'!$F$1</c:f>
              <c:strCache>
                <c:ptCount val="1"/>
                <c:pt idx="0">
                  <c:v>Best cross-lingual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'all-xling'!$F$2:$F$24</c:f>
              <c:numCache>
                <c:formatCode>General</c:formatCode>
                <c:ptCount val="23"/>
                <c:pt idx="0">
                  <c:v>0.42799999999999999</c:v>
                </c:pt>
                <c:pt idx="1">
                  <c:v>0.25800000000000001</c:v>
                </c:pt>
                <c:pt idx="2">
                  <c:v>0.41499999999999998</c:v>
                </c:pt>
                <c:pt idx="3">
                  <c:v>0.49</c:v>
                </c:pt>
                <c:pt idx="4">
                  <c:v>0.42</c:v>
                </c:pt>
                <c:pt idx="5">
                  <c:v>0.497</c:v>
                </c:pt>
                <c:pt idx="6">
                  <c:v>0.49299999999999999</c:v>
                </c:pt>
                <c:pt idx="7">
                  <c:v>0.61399999999999999</c:v>
                </c:pt>
                <c:pt idx="8">
                  <c:v>0.59099999999999997</c:v>
                </c:pt>
                <c:pt idx="9">
                  <c:v>0.57099999999999995</c:v>
                </c:pt>
                <c:pt idx="10">
                  <c:v>0.33800000000000002</c:v>
                </c:pt>
                <c:pt idx="11">
                  <c:v>0.64</c:v>
                </c:pt>
                <c:pt idx="12">
                  <c:v>0.56200000000000006</c:v>
                </c:pt>
                <c:pt idx="13">
                  <c:v>0.41099999999999998</c:v>
                </c:pt>
                <c:pt idx="14">
                  <c:v>0.73599999999999999</c:v>
                </c:pt>
                <c:pt idx="15">
                  <c:v>0.33500000000000002</c:v>
                </c:pt>
                <c:pt idx="16">
                  <c:v>0.66200000000000003</c:v>
                </c:pt>
                <c:pt idx="17">
                  <c:v>0.53</c:v>
                </c:pt>
                <c:pt idx="18">
                  <c:v>0.56899999999999995</c:v>
                </c:pt>
                <c:pt idx="19">
                  <c:v>0.33500000000000002</c:v>
                </c:pt>
                <c:pt idx="20">
                  <c:v>0.45700000000000002</c:v>
                </c:pt>
                <c:pt idx="21">
                  <c:v>0.17199999999999999</c:v>
                </c:pt>
                <c:pt idx="22">
                  <c:v>0.47836363636363638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7-8445-A8D0-FE5C7D0F2024}"/>
            </c:ext>
          </c:extLst>
        </c:ser>
        <c:ser>
          <c:idx val="5"/>
          <c:order val="1"/>
          <c:tx>
            <c:strRef>
              <c:f>'all-xling'!$G$1</c:f>
              <c:strCache>
                <c:ptCount val="1"/>
                <c:pt idx="0">
                  <c:v>Monolingual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'all-xling'!$A$2:$A$24</c:f>
              <c:strCache>
                <c:ptCount val="23"/>
                <c:pt idx="0">
                  <c:v>aka</c:v>
                </c:pt>
                <c:pt idx="1">
                  <c:v>amh</c:v>
                </c:pt>
                <c:pt idx="2">
                  <c:v>ara</c:v>
                </c:pt>
                <c:pt idx="3">
                  <c:v>ben</c:v>
                </c:pt>
                <c:pt idx="4">
                  <c:v>cmn</c:v>
                </c:pt>
                <c:pt idx="5">
                  <c:v>fas</c:v>
                </c:pt>
                <c:pt idx="6">
                  <c:v>hin</c:v>
                </c:pt>
                <c:pt idx="7">
                  <c:v>hun</c:v>
                </c:pt>
                <c:pt idx="8">
                  <c:v>ind</c:v>
                </c:pt>
                <c:pt idx="9">
                  <c:v>rus</c:v>
                </c:pt>
                <c:pt idx="10">
                  <c:v>som</c:v>
                </c:pt>
                <c:pt idx="11">
                  <c:v>spa</c:v>
                </c:pt>
                <c:pt idx="12">
                  <c:v>swa</c:v>
                </c:pt>
                <c:pt idx="13">
                  <c:v>tam</c:v>
                </c:pt>
                <c:pt idx="14">
                  <c:v>tgl</c:v>
                </c:pt>
                <c:pt idx="15">
                  <c:v>tha</c:v>
                </c:pt>
                <c:pt idx="16">
                  <c:v>tur</c:v>
                </c:pt>
                <c:pt idx="17">
                  <c:v>uzb</c:v>
                </c:pt>
                <c:pt idx="18">
                  <c:v>vie</c:v>
                </c:pt>
                <c:pt idx="19">
                  <c:v>wol</c:v>
                </c:pt>
                <c:pt idx="20">
                  <c:v>yor</c:v>
                </c:pt>
                <c:pt idx="21">
                  <c:v>zul</c:v>
                </c:pt>
                <c:pt idx="22">
                  <c:v>avg</c:v>
                </c:pt>
              </c:strCache>
            </c:strRef>
          </c:cat>
          <c:val>
            <c:numRef>
              <c:f>'all-xling'!$G$2:$G$24</c:f>
              <c:numCache>
                <c:formatCode>0.00</c:formatCode>
                <c:ptCount val="23"/>
                <c:pt idx="0">
                  <c:v>0.76370000000000005</c:v>
                </c:pt>
                <c:pt idx="1">
                  <c:v>0.52010000000000001</c:v>
                </c:pt>
                <c:pt idx="2">
                  <c:v>0.61429999999999996</c:v>
                </c:pt>
                <c:pt idx="3">
                  <c:v>0.76500000000000001</c:v>
                </c:pt>
                <c:pt idx="4">
                  <c:v>0.68930000000000002</c:v>
                </c:pt>
                <c:pt idx="5">
                  <c:v>0.66359999999999997</c:v>
                </c:pt>
                <c:pt idx="6">
                  <c:v>0.72270000000000001</c:v>
                </c:pt>
                <c:pt idx="7">
                  <c:v>0.78300000000000003</c:v>
                </c:pt>
                <c:pt idx="8">
                  <c:v>0.75570000000000004</c:v>
                </c:pt>
                <c:pt idx="9">
                  <c:v>0.77349999999999997</c:v>
                </c:pt>
                <c:pt idx="10">
                  <c:v>0.77370000000000005</c:v>
                </c:pt>
                <c:pt idx="11">
                  <c:v>0.76370000000000005</c:v>
                </c:pt>
                <c:pt idx="12">
                  <c:v>0.76349999999999996</c:v>
                </c:pt>
                <c:pt idx="13">
                  <c:v>0.69550000000000001</c:v>
                </c:pt>
                <c:pt idx="14">
                  <c:v>0.86650000000000005</c:v>
                </c:pt>
                <c:pt idx="15">
                  <c:v>0.75760000000000005</c:v>
                </c:pt>
                <c:pt idx="16">
                  <c:v>0.84970000000000001</c:v>
                </c:pt>
                <c:pt idx="17">
                  <c:v>0.80869999999999997</c:v>
                </c:pt>
                <c:pt idx="18">
                  <c:v>0.68720000000000003</c:v>
                </c:pt>
                <c:pt idx="19">
                  <c:v>0.73680000000000001</c:v>
                </c:pt>
                <c:pt idx="20">
                  <c:v>0.73839999999999995</c:v>
                </c:pt>
                <c:pt idx="21">
                  <c:v>0.8155</c:v>
                </c:pt>
                <c:pt idx="22">
                  <c:v>0.74129999999999996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17-8445-A8D0-FE5C7D0F2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7828032"/>
        <c:axId val="1677829664"/>
      </c:barChart>
      <c:catAx>
        <c:axId val="16778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677829664"/>
        <c:crosses val="autoZero"/>
        <c:auto val="1"/>
        <c:lblAlgn val="ctr"/>
        <c:lblOffset val="100"/>
        <c:noMultiLvlLbl val="0"/>
      </c:catAx>
      <c:valAx>
        <c:axId val="1677829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6778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Finfine</a:t>
            </a:r>
            <a:r>
              <a:rPr lang="en-US" dirty="0"/>
              <a:t> is the name of </a:t>
            </a:r>
            <a:r>
              <a:rPr lang="en-US" dirty="0" err="1"/>
              <a:t>Adis</a:t>
            </a:r>
            <a:r>
              <a:rPr lang="en-US" dirty="0"/>
              <a:t> </a:t>
            </a:r>
            <a:r>
              <a:rPr lang="en-US" dirty="0" err="1"/>
              <a:t>Abeba</a:t>
            </a:r>
            <a:r>
              <a:rPr lang="en-US" dirty="0"/>
              <a:t>, Capital of Ethiopia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Given</a:t>
            </a:r>
            <a:r>
              <a:rPr lang="en-US" sz="1200" baseline="0" dirty="0"/>
              <a:t> a doc in a foreign language, for instance </a:t>
            </a:r>
            <a:r>
              <a:rPr lang="en-US" sz="1200" baseline="0" dirty="0" err="1"/>
              <a:t>chinese</a:t>
            </a:r>
            <a:r>
              <a:rPr lang="en-US" sz="1200" baseline="0" dirty="0"/>
              <a:t>, we want to identify certain spans of text and ground them to </a:t>
            </a:r>
            <a:r>
              <a:rPr lang="en-US" sz="1200" baseline="0" dirty="0" err="1"/>
              <a:t>english</a:t>
            </a:r>
            <a:r>
              <a:rPr lang="en-US" sz="1200" baseline="0" dirty="0"/>
              <a:t> </a:t>
            </a:r>
            <a:r>
              <a:rPr lang="en-US" sz="1200" baseline="0" dirty="0" err="1"/>
              <a:t>wikipedia</a:t>
            </a:r>
            <a:r>
              <a:rPr lang="en-US" sz="1200" baseline="0" dirty="0"/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/>
              <a:t>We should be able to do this regardless of the </a:t>
            </a:r>
            <a:r>
              <a:rPr lang="en-US" sz="1200" baseline="0" dirty="0" err="1"/>
              <a:t>langage</a:t>
            </a:r>
            <a:r>
              <a:rPr lang="en-US" sz="1200" baseline="0" dirty="0"/>
              <a:t>. Be it </a:t>
            </a:r>
            <a:r>
              <a:rPr lang="en-US" sz="1200" baseline="0" dirty="0" err="1"/>
              <a:t>Germna</a:t>
            </a:r>
            <a:r>
              <a:rPr lang="en-US" sz="1200" baseline="0" dirty="0"/>
              <a:t> or English. All </a:t>
            </a:r>
            <a:r>
              <a:rPr lang="en-US" sz="1200" baseline="0" dirty="0" err="1"/>
              <a:t>theese</a:t>
            </a:r>
            <a:r>
              <a:rPr lang="en-US" sz="1200" baseline="0" dirty="0"/>
              <a:t> sentences are translations of each other.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Note that this requires contextual understanding to identify that Berlin refers to the band</a:t>
            </a:r>
            <a:r>
              <a:rPr lang="en-US" sz="1200" baseline="0" dirty="0"/>
              <a:t> and not the city.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2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more formal. A five</a:t>
            </a:r>
            <a:r>
              <a:rPr lang="en-US" baseline="0" dirty="0"/>
              <a:t> step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CD5C7-AD7F-4FAA-B7B9-A09C6EEE6F7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8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02114A-5BCE-4C86-B20E-5F5BFDE6D2A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9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of the art is gerrymandered.</a:t>
            </a:r>
          </a:p>
          <a:p>
            <a:r>
              <a:rPr lang="en-US" dirty="0"/>
              <a:t>Patchwork understanding.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51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1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pPr>
              <a:defRPr/>
            </a:pPr>
            <a:r>
              <a:rPr lang="en-US" altLang="zh-TW" dirty="0"/>
              <a:t>Page </a:t>
            </a:r>
            <a:fld id="{ED7074CE-C30A-4906-A13E-F3E63223B4E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-13648"/>
            <a:ext cx="1097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48362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92800" y="6248400"/>
            <a:ext cx="538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Helvetica Light" charset="0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gcomp.seas.upenn.edu/papers/KWMR2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2.harpercollege.edu/mhealy/g101ilec/intro/clt/cltclt/top10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390900" y="5650402"/>
            <a:ext cx="5410200" cy="75405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>
                <a:solidFill>
                  <a:srgbClr val="000080"/>
                </a:solidFill>
                <a:latin typeface="+mj-lt"/>
              </a:rPr>
              <a:t>Penn in India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80"/>
                </a:solidFill>
                <a:latin typeface="+mj-lt"/>
              </a:rPr>
              <a:t>January 2021</a:t>
            </a:r>
            <a:endParaRPr lang="en-US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63083" y="1956731"/>
            <a:ext cx="10363200" cy="136207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0080"/>
                </a:solidFill>
              </a:rPr>
              <a:t>Information Extraction In Low Resource Languages</a:t>
            </a:r>
            <a:br>
              <a:rPr lang="en-US" sz="2400" dirty="0">
                <a:solidFill>
                  <a:srgbClr val="000080"/>
                </a:solidFill>
              </a:rPr>
            </a:br>
            <a:br>
              <a:rPr lang="en-US" sz="3200" dirty="0"/>
            </a:b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1683" y="3533700"/>
            <a:ext cx="10363200" cy="120623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Dan Roth </a:t>
            </a:r>
          </a:p>
          <a:p>
            <a:r>
              <a:rPr lang="en-US" altLang="zh-TW" sz="2000" dirty="0">
                <a:ea typeface="Arial Unicode MS" pitchFamily="34" charset="-128"/>
                <a:cs typeface="Arial Unicode MS" pitchFamily="34" charset="-128"/>
              </a:rPr>
              <a:t>Department of Computer &amp; Information Science</a:t>
            </a:r>
          </a:p>
          <a:p>
            <a:r>
              <a:rPr lang="en-US" altLang="zh-TW" sz="1800" dirty="0">
                <a:ea typeface="Arial Unicode MS" pitchFamily="34" charset="-128"/>
                <a:cs typeface="Arial Unicode MS" pitchFamily="34" charset="-128"/>
              </a:rPr>
              <a:t>University of Pennsylvania </a:t>
            </a:r>
          </a:p>
        </p:txBody>
      </p:sp>
    </p:spTree>
    <p:extLst>
      <p:ext uri="{BB962C8B-B14F-4D97-AF65-F5344CB8AC3E}">
        <p14:creationId xmlns:p14="http://schemas.microsoft.com/office/powerpoint/2010/main" val="1443455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C697-A9B7-4A9D-99CB-9E62EC305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Final LORELEI Evaluation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C3241-1B0B-4683-9246-6AED77715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43514"/>
            <a:ext cx="4869712" cy="1863482"/>
          </a:xfrm>
        </p:spPr>
        <p:txBody>
          <a:bodyPr/>
          <a:lstStyle/>
          <a:p>
            <a:r>
              <a:rPr lang="en-US" dirty="0"/>
              <a:t>Setting: </a:t>
            </a:r>
          </a:p>
          <a:p>
            <a:pPr lvl="1"/>
            <a:r>
              <a:rPr lang="en-US" dirty="0"/>
              <a:t>Two surprise languages </a:t>
            </a:r>
          </a:p>
          <a:p>
            <a:pPr lvl="2"/>
            <a:r>
              <a:rPr lang="en-US" dirty="0"/>
              <a:t>2019: Odia, Ilocano</a:t>
            </a:r>
          </a:p>
          <a:p>
            <a:pPr lvl="1"/>
            <a:r>
              <a:rPr lang="en-US" dirty="0"/>
              <a:t>You are given a week to develop solutions for several tasks.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36C0C-6008-4E54-835D-F2313686D6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A7791E-4D17-4C17-8A31-EB80CADAF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99867"/>
              </p:ext>
            </p:extLst>
          </p:nvPr>
        </p:nvGraphicFramePr>
        <p:xfrm>
          <a:off x="2378993" y="2843503"/>
          <a:ext cx="790565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8461">
                  <a:extLst>
                    <a:ext uri="{9D8B030D-6E8A-4147-A177-3AD203B41FA5}">
                      <a16:colId xmlns:a16="http://schemas.microsoft.com/office/drawing/2014/main" val="412377163"/>
                    </a:ext>
                  </a:extLst>
                </a:gridCol>
                <a:gridCol w="1888461">
                  <a:extLst>
                    <a:ext uri="{9D8B030D-6E8A-4147-A177-3AD203B41FA5}">
                      <a16:colId xmlns:a16="http://schemas.microsoft.com/office/drawing/2014/main" val="2110182452"/>
                    </a:ext>
                  </a:extLst>
                </a:gridCol>
                <a:gridCol w="1556234">
                  <a:extLst>
                    <a:ext uri="{9D8B030D-6E8A-4147-A177-3AD203B41FA5}">
                      <a16:colId xmlns:a16="http://schemas.microsoft.com/office/drawing/2014/main" val="1828847477"/>
                    </a:ext>
                  </a:extLst>
                </a:gridCol>
                <a:gridCol w="2572494">
                  <a:extLst>
                    <a:ext uri="{9D8B030D-6E8A-4147-A177-3AD203B41FA5}">
                      <a16:colId xmlns:a16="http://schemas.microsoft.com/office/drawing/2014/main" val="1379519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Named 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Entity Linking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Situation Frames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56073"/>
                  </a:ext>
                </a:extLst>
              </a:tr>
              <a:tr h="485587">
                <a:tc>
                  <a:txBody>
                    <a:bodyPr/>
                    <a:lstStyle/>
                    <a:p>
                      <a:r>
                        <a:rPr lang="en-US" b="1" dirty="0"/>
                        <a:t>IL11 (Odia)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79.4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56.6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37.8, 16.8, </a:t>
                      </a:r>
                      <a:r>
                        <a:rPr lang="en-US" dirty="0"/>
                        <a:t>20.3  </a:t>
                      </a:r>
                    </a:p>
                    <a:p>
                      <a:pPr algn="ctr"/>
                      <a:r>
                        <a:rPr lang="en-US" dirty="0"/>
                        <a:t>(Type, </a:t>
                      </a:r>
                      <a:r>
                        <a:rPr lang="en-US" dirty="0" err="1"/>
                        <a:t>Type+Loc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nDCG</a:t>
                      </a:r>
                      <a:r>
                        <a:rPr lang="en-US" dirty="0"/>
                        <a:t>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7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IL12 (Ilocano)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79.5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99FF"/>
                          </a:solidFill>
                        </a:rPr>
                        <a:t>54.7 (2</a:t>
                      </a:r>
                      <a:r>
                        <a:rPr lang="en-US" baseline="30000" dirty="0">
                          <a:solidFill>
                            <a:srgbClr val="0099FF"/>
                          </a:solidFill>
                        </a:rPr>
                        <a:t>nd</a:t>
                      </a:r>
                      <a:r>
                        <a:rPr lang="en-US" dirty="0">
                          <a:solidFill>
                            <a:srgbClr val="0099FF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34.1, 9.73, </a:t>
                      </a:r>
                      <a:r>
                        <a:rPr lang="en-US" b="1" dirty="0">
                          <a:solidFill>
                            <a:srgbClr val="0000FF"/>
                          </a:solidFill>
                        </a:rPr>
                        <a:t>25.65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51193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B510A8-52F5-4197-8BF3-A69E95320B22}"/>
              </a:ext>
            </a:extLst>
          </p:cNvPr>
          <p:cNvSpPr txBox="1"/>
          <p:nvPr/>
        </p:nvSpPr>
        <p:spPr>
          <a:xfrm>
            <a:off x="10517416" y="3135502"/>
            <a:ext cx="1549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3366"/>
                </a:solidFill>
                <a:latin typeface="+mj-lt"/>
              </a:rPr>
              <a:t>Results in </a:t>
            </a:r>
            <a:r>
              <a:rPr lang="en-US" sz="1600" b="1" dirty="0">
                <a:solidFill>
                  <a:srgbClr val="0000FF"/>
                </a:solidFill>
                <a:latin typeface="+mj-lt"/>
              </a:rPr>
              <a:t>blue</a:t>
            </a:r>
            <a:r>
              <a:rPr lang="en-US" sz="1600" b="1" dirty="0">
                <a:solidFill>
                  <a:srgbClr val="003366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3366"/>
                </a:solidFill>
                <a:latin typeface="+mj-lt"/>
              </a:rPr>
              <a:t>are the</a:t>
            </a:r>
            <a:r>
              <a:rPr lang="en-US" sz="1600" b="1" dirty="0">
                <a:solidFill>
                  <a:srgbClr val="003366"/>
                </a:solidFill>
                <a:latin typeface="+mj-lt"/>
              </a:rPr>
              <a:t> top scores </a:t>
            </a:r>
            <a:r>
              <a:rPr lang="en-US" sz="1600" dirty="0">
                <a:solidFill>
                  <a:srgbClr val="003366"/>
                </a:solidFill>
                <a:latin typeface="+mj-lt"/>
              </a:rPr>
              <a:t>among all participants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366244-8DA0-48E8-8E81-0B532620905B}"/>
              </a:ext>
            </a:extLst>
          </p:cNvPr>
          <p:cNvSpPr txBox="1">
            <a:spLocks/>
          </p:cNvSpPr>
          <p:nvPr/>
        </p:nvSpPr>
        <p:spPr bwMode="auto">
          <a:xfrm>
            <a:off x="5128447" y="943514"/>
            <a:ext cx="5553729" cy="18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bg1"/>
                </a:solidFill>
              </a:rPr>
              <a:t>. </a:t>
            </a:r>
          </a:p>
          <a:p>
            <a:pPr lvl="1"/>
            <a:r>
              <a:rPr lang="en-US" b="1" kern="0" dirty="0"/>
              <a:t>No annotated data</a:t>
            </a:r>
            <a:r>
              <a:rPr lang="en-US" kern="0" dirty="0"/>
              <a:t>; some target language data; a (limited quality) dictionary.</a:t>
            </a:r>
          </a:p>
          <a:p>
            <a:pPr lvl="1"/>
            <a:r>
              <a:rPr lang="en-US" kern="0" dirty="0"/>
              <a:t>Minimal (4 hours) remote exposure to native speakers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0D1F1EC-6D7A-4596-A875-4F306CBC6AC5}"/>
              </a:ext>
            </a:extLst>
          </p:cNvPr>
          <p:cNvSpPr txBox="1">
            <a:spLocks/>
          </p:cNvSpPr>
          <p:nvPr/>
        </p:nvSpPr>
        <p:spPr bwMode="auto">
          <a:xfrm>
            <a:off x="609600" y="4404718"/>
            <a:ext cx="11343588" cy="18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dirty="0"/>
              <a:t>Use of many incidental signals: </a:t>
            </a:r>
          </a:p>
          <a:p>
            <a:r>
              <a:rPr lang="en-US" sz="2000" dirty="0"/>
              <a:t>Human knowledge: </a:t>
            </a:r>
          </a:p>
          <a:p>
            <a:pPr lvl="1"/>
            <a:r>
              <a:rPr lang="en-US" sz="1800" dirty="0"/>
              <a:t>non-speaker annotation (+IL) needed to bootstrap models; declarative knowledge</a:t>
            </a:r>
          </a:p>
          <a:p>
            <a:r>
              <a:rPr lang="en-US" sz="2000" dirty="0"/>
              <a:t>Use of data that is out there, unrelated to the task: other languages &amp; other tasks</a:t>
            </a:r>
          </a:p>
          <a:p>
            <a:pPr lvl="1"/>
            <a:r>
              <a:rPr lang="en-US" sz="1800" dirty="0"/>
              <a:t>Using “cheap” translation; existing textual entailment data; Wikipedia; Google query logs </a:t>
            </a:r>
          </a:p>
          <a:p>
            <a:r>
              <a:rPr lang="en-US" sz="2000" dirty="0"/>
              <a:t>(Unsupervised) Pre-training of representations (extended M-BERT)</a:t>
            </a:r>
            <a:endParaRPr lang="en-US" kern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021C23-318C-4A6B-AFA6-A192138B36E2}"/>
              </a:ext>
            </a:extLst>
          </p:cNvPr>
          <p:cNvSpPr/>
          <p:nvPr/>
        </p:nvSpPr>
        <p:spPr>
          <a:xfrm>
            <a:off x="4751110" y="3195686"/>
            <a:ext cx="876692" cy="10472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83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CDB0-A88C-4F7B-BE53-A313AACF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080D-751E-4D3A-AA9A-0A4F20CE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Tasks</a:t>
            </a:r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B794F-B5B7-467B-A451-946E074D3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FC138-2845-4871-A568-34CE38EABC98}"/>
              </a:ext>
            </a:extLst>
          </p:cNvPr>
          <p:cNvSpPr txBox="1"/>
          <p:nvPr/>
        </p:nvSpPr>
        <p:spPr>
          <a:xfrm>
            <a:off x="717538" y="5651515"/>
            <a:ext cx="1114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a typeface="Helvetica" charset="0"/>
                <a:cs typeface="Helvetica" charset="0"/>
              </a:rPr>
              <a:t>ABC’s Gillian </a:t>
            </a:r>
            <a:r>
              <a:rPr lang="en-US" sz="2400" dirty="0" err="1">
                <a:ea typeface="Helvetica" charset="0"/>
                <a:cs typeface="Helvetica" charset="0"/>
              </a:rPr>
              <a:t>Findale</a:t>
            </a:r>
            <a:r>
              <a:rPr lang="en-US" sz="2400" dirty="0">
                <a:ea typeface="Helvetica" charset="0"/>
                <a:cs typeface="Helvetica" charset="0"/>
              </a:rPr>
              <a:t> has reported from Gaza in Palestine today.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4C307F-8369-457A-BA07-D815F3D3C1B3}"/>
              </a:ext>
            </a:extLst>
          </p:cNvPr>
          <p:cNvSpPr txBox="1"/>
          <p:nvPr/>
        </p:nvSpPr>
        <p:spPr>
          <a:xfrm>
            <a:off x="641338" y="3771915"/>
            <a:ext cx="196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ea typeface="Helvetica" charset="0"/>
                <a:cs typeface="Helvetica" charset="0"/>
              </a:rPr>
              <a:t>Romanized Bengali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A1695C7-EA23-4B17-BA37-4263F95BA966}"/>
              </a:ext>
            </a:extLst>
          </p:cNvPr>
          <p:cNvSpPr/>
          <p:nvPr/>
        </p:nvSpPr>
        <p:spPr>
          <a:xfrm>
            <a:off x="1743394" y="4368815"/>
            <a:ext cx="2716284" cy="393700"/>
          </a:xfrm>
          <a:prstGeom prst="roundRect">
            <a:avLst/>
          </a:prstGeom>
          <a:solidFill>
            <a:srgbClr val="FFFF00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C8ACF19-1E59-4A65-BF5B-66A32497B4C4}"/>
              </a:ext>
            </a:extLst>
          </p:cNvPr>
          <p:cNvSpPr/>
          <p:nvPr/>
        </p:nvSpPr>
        <p:spPr>
          <a:xfrm>
            <a:off x="5056957" y="4369763"/>
            <a:ext cx="1736488" cy="393700"/>
          </a:xfrm>
          <a:prstGeom prst="roundRect">
            <a:avLst/>
          </a:prstGeom>
          <a:solidFill>
            <a:srgbClr val="F883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882657C-A419-45F0-8059-B9E130542CE6}"/>
              </a:ext>
            </a:extLst>
          </p:cNvPr>
          <p:cNvSpPr/>
          <p:nvPr/>
        </p:nvSpPr>
        <p:spPr>
          <a:xfrm>
            <a:off x="8330145" y="4393078"/>
            <a:ext cx="838011" cy="355600"/>
          </a:xfrm>
          <a:prstGeom prst="roundRect">
            <a:avLst/>
          </a:prstGeom>
          <a:solidFill>
            <a:srgbClr val="F88379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0675455-EC03-41B0-A0BE-13BF1F10B25F}"/>
              </a:ext>
            </a:extLst>
          </p:cNvPr>
          <p:cNvSpPr/>
          <p:nvPr/>
        </p:nvSpPr>
        <p:spPr>
          <a:xfrm>
            <a:off x="730238" y="4368815"/>
            <a:ext cx="986240" cy="3937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19F9C-976A-4CBD-9473-A5FBA2D5762C}"/>
              </a:ext>
            </a:extLst>
          </p:cNvPr>
          <p:cNvSpPr txBox="1"/>
          <p:nvPr/>
        </p:nvSpPr>
        <p:spPr>
          <a:xfrm>
            <a:off x="700031" y="4308587"/>
            <a:ext cx="9212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a typeface="Helvetica" charset="0"/>
                <a:cs typeface="Helvetica" charset="0"/>
              </a:rPr>
              <a:t>ebisi’ra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giliyyaana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phinnddale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aaja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pyaalestaaina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adhiinastha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gaajaa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theke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aaja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raate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ekhabara</a:t>
            </a:r>
            <a:r>
              <a:rPr lang="en-US" sz="2400" dirty="0">
                <a:ea typeface="Helvetica" charset="0"/>
                <a:cs typeface="Helvetica" charset="0"/>
              </a:rPr>
              <a:t> </a:t>
            </a:r>
            <a:r>
              <a:rPr lang="en-US" sz="2400" dirty="0" err="1">
                <a:ea typeface="Helvetica" charset="0"/>
                <a:cs typeface="Helvetica" charset="0"/>
              </a:rPr>
              <a:t>jaaniyyechhena</a:t>
            </a:r>
            <a:r>
              <a:rPr lang="en-US" sz="2400" dirty="0">
                <a:ea typeface="Helvetica" charset="0"/>
                <a:cs typeface="Helvetica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2796673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Cross-lingual Entity Linking (XEL) </a:t>
            </a:r>
            <a:r>
              <a:rPr lang="en-US" sz="2000" dirty="0">
                <a:solidFill>
                  <a:srgbClr val="0000FF"/>
                </a:solidFill>
              </a:rPr>
              <a:t>[Tsai &amp; Roth 16]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8" name="TextBox 7"/>
          <p:cNvSpPr txBox="1"/>
          <p:nvPr/>
        </p:nvSpPr>
        <p:spPr>
          <a:xfrm>
            <a:off x="-1255889" y="4445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39781" y="2094840"/>
            <a:ext cx="8656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... </a:t>
            </a:r>
            <a:r>
              <a:rPr lang="en-US" sz="2000" dirty="0" err="1"/>
              <a:t>sein</a:t>
            </a:r>
            <a:r>
              <a:rPr lang="en-US" sz="2000" dirty="0"/>
              <a:t> </a:t>
            </a:r>
            <a:r>
              <a:rPr lang="en-US" sz="2000" dirty="0" err="1"/>
              <a:t>Leadsänger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Nunn</a:t>
            </a:r>
            <a:r>
              <a:rPr lang="en-US" sz="2000" dirty="0"/>
              <a:t> </a:t>
            </a:r>
            <a:r>
              <a:rPr lang="en-US" sz="2000" dirty="0" err="1"/>
              <a:t>verließ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Berlin</a:t>
            </a:r>
            <a:r>
              <a:rPr lang="en-US" sz="2000" dirty="0"/>
              <a:t>, um </a:t>
            </a:r>
            <a:r>
              <a:rPr lang="en-US" sz="2000" dirty="0" err="1"/>
              <a:t>für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Star Wars</a:t>
            </a:r>
            <a:r>
              <a:rPr lang="en-US" sz="2000" dirty="0"/>
              <a:t> </a:t>
            </a:r>
            <a:r>
              <a:rPr lang="en-US" sz="2000" dirty="0" err="1"/>
              <a:t>vorzuspielen</a:t>
            </a:r>
            <a:r>
              <a:rPr lang="en-US" sz="2000" dirty="0"/>
              <a:t> ...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379010" y="2602839"/>
            <a:ext cx="6715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... </a:t>
            </a:r>
            <a:r>
              <a:rPr lang="zh-TW" altLang="en-US" sz="2000" dirty="0"/>
              <a:t>其主唱</a:t>
            </a:r>
            <a:r>
              <a:rPr lang="en-US" altLang="zh-TW" sz="2000" dirty="0"/>
              <a:t>  </a:t>
            </a:r>
            <a:r>
              <a:rPr lang="zh-TW" altLang="en-US" sz="2000" b="1" dirty="0">
                <a:solidFill>
                  <a:srgbClr val="0000FF"/>
                </a:solidFill>
              </a:rPr>
              <a:t>纳恩</a:t>
            </a:r>
            <a:r>
              <a:rPr lang="en-US" altLang="zh-TW" sz="2000" dirty="0"/>
              <a:t>  </a:t>
            </a:r>
            <a:r>
              <a:rPr lang="zh-TW" altLang="en-US" sz="2000" dirty="0"/>
              <a:t>离开</a:t>
            </a:r>
            <a:r>
              <a:rPr lang="en-US" altLang="zh-TW" sz="2000" dirty="0"/>
              <a:t>  </a:t>
            </a:r>
            <a:r>
              <a:rPr lang="zh-TW" altLang="en-US" sz="2000" b="1" dirty="0">
                <a:solidFill>
                  <a:srgbClr val="0000FF"/>
                </a:solidFill>
              </a:rPr>
              <a:t>柏林</a:t>
            </a:r>
            <a:r>
              <a:rPr lang="en-US" altLang="zh-TW" sz="2000" dirty="0"/>
              <a:t>  </a:t>
            </a:r>
            <a:r>
              <a:rPr lang="zh-TW" altLang="en-US" sz="2000" dirty="0"/>
              <a:t>去参加</a:t>
            </a:r>
            <a:r>
              <a:rPr lang="en-US" altLang="zh-TW" sz="2000" dirty="0"/>
              <a:t>  </a:t>
            </a:r>
            <a:r>
              <a:rPr lang="zh-TW" altLang="en-US" sz="2000" b="1" dirty="0">
                <a:solidFill>
                  <a:srgbClr val="0000FF"/>
                </a:solidFill>
              </a:rPr>
              <a:t>星球大战</a:t>
            </a:r>
            <a:r>
              <a:rPr lang="en-US" altLang="zh-TW" sz="2000" dirty="0"/>
              <a:t>  </a:t>
            </a:r>
            <a:r>
              <a:rPr lang="zh-TW" altLang="en-US" sz="2000" dirty="0"/>
              <a:t>的试镜 </a:t>
            </a:r>
            <a:r>
              <a:rPr lang="en-US" altLang="zh-TW" sz="2000" dirty="0"/>
              <a:t>...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2099359" y="1488062"/>
            <a:ext cx="7074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2000" dirty="0"/>
              <a:t>…</a:t>
            </a:r>
            <a:r>
              <a:rPr lang="en-US" sz="2000" dirty="0"/>
              <a:t> its lead singer </a:t>
            </a:r>
            <a:r>
              <a:rPr lang="en-US" sz="2000" dirty="0">
                <a:solidFill>
                  <a:srgbClr val="0000FF"/>
                </a:solidFill>
              </a:rPr>
              <a:t>Nunn</a:t>
            </a:r>
            <a:r>
              <a:rPr lang="en-US" sz="2000" dirty="0"/>
              <a:t> left </a:t>
            </a:r>
            <a:r>
              <a:rPr lang="en-US" sz="2000" dirty="0">
                <a:solidFill>
                  <a:srgbClr val="0000FF"/>
                </a:solidFill>
              </a:rPr>
              <a:t>Berlin</a:t>
            </a:r>
            <a:r>
              <a:rPr lang="en-US" sz="2000" dirty="0"/>
              <a:t> to audition for </a:t>
            </a:r>
            <a:r>
              <a:rPr lang="en-US" sz="2000" dirty="0">
                <a:solidFill>
                  <a:srgbClr val="0000FF"/>
                </a:solidFill>
              </a:rPr>
              <a:t>Star Wars</a:t>
            </a:r>
            <a:r>
              <a:rPr lang="en-US" sz="2000" dirty="0"/>
              <a:t> </a:t>
            </a:r>
            <a:r>
              <a:rPr lang="mr-IN" sz="2000" dirty="0"/>
              <a:t>…</a:t>
            </a:r>
            <a:endParaRPr lang="en-US" sz="2000" dirty="0"/>
          </a:p>
        </p:txBody>
      </p:sp>
      <p:pic>
        <p:nvPicPr>
          <p:cNvPr id="41" name="Picture 40" descr="Screen Shot 2017-12-29 at 12.1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9" y="3652530"/>
            <a:ext cx="3586091" cy="2185169"/>
          </a:xfrm>
          <a:prstGeom prst="rect">
            <a:avLst/>
          </a:prstGeom>
        </p:spPr>
      </p:pic>
      <p:pic>
        <p:nvPicPr>
          <p:cNvPr id="43" name="Picture 42" descr="Screen Shot 2017-12-29 at 12.12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67" y="3652531"/>
            <a:ext cx="3695946" cy="2185169"/>
          </a:xfrm>
          <a:prstGeom prst="rect">
            <a:avLst/>
          </a:prstGeom>
        </p:spPr>
      </p:pic>
      <p:pic>
        <p:nvPicPr>
          <p:cNvPr id="44" name="Picture 43" descr="Screen Shot 2017-12-29 at 12.13.0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07" y="3723085"/>
            <a:ext cx="3875318" cy="2185169"/>
          </a:xfrm>
          <a:prstGeom prst="rect">
            <a:avLst/>
          </a:prstGeom>
        </p:spPr>
      </p:pic>
      <p:cxnSp>
        <p:nvCxnSpPr>
          <p:cNvPr id="46" name="Straight Connector 45"/>
          <p:cNvCxnSpPr>
            <a:endCxn id="41" idx="0"/>
          </p:cNvCxnSpPr>
          <p:nvPr/>
        </p:nvCxnSpPr>
        <p:spPr>
          <a:xfrm flipH="1">
            <a:off x="2254795" y="1880561"/>
            <a:ext cx="2147872" cy="1771969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41" idx="0"/>
          </p:cNvCxnSpPr>
          <p:nvPr/>
        </p:nvCxnSpPr>
        <p:spPr>
          <a:xfrm flipH="1">
            <a:off x="2254795" y="2487339"/>
            <a:ext cx="1696316" cy="1165191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41" idx="0"/>
          </p:cNvCxnSpPr>
          <p:nvPr/>
        </p:nvCxnSpPr>
        <p:spPr>
          <a:xfrm flipH="1">
            <a:off x="2254795" y="3009450"/>
            <a:ext cx="1696316" cy="643080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3" idx="0"/>
          </p:cNvCxnSpPr>
          <p:nvPr/>
        </p:nvCxnSpPr>
        <p:spPr>
          <a:xfrm>
            <a:off x="5305778" y="3037672"/>
            <a:ext cx="790162" cy="614859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3" idx="0"/>
          </p:cNvCxnSpPr>
          <p:nvPr/>
        </p:nvCxnSpPr>
        <p:spPr>
          <a:xfrm>
            <a:off x="5489222" y="2459117"/>
            <a:ext cx="606718" cy="1193414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0" idx="2"/>
            <a:endCxn id="43" idx="0"/>
          </p:cNvCxnSpPr>
          <p:nvPr/>
        </p:nvCxnSpPr>
        <p:spPr>
          <a:xfrm>
            <a:off x="5636646" y="1888172"/>
            <a:ext cx="459294" cy="1764359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4" idx="0"/>
          </p:cNvCxnSpPr>
          <p:nvPr/>
        </p:nvCxnSpPr>
        <p:spPr>
          <a:xfrm>
            <a:off x="8255000" y="1894672"/>
            <a:ext cx="1877466" cy="1828413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44" idx="0"/>
          </p:cNvCxnSpPr>
          <p:nvPr/>
        </p:nvCxnSpPr>
        <p:spPr>
          <a:xfrm>
            <a:off x="7436556" y="2473228"/>
            <a:ext cx="2695910" cy="1249857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44" idx="0"/>
          </p:cNvCxnSpPr>
          <p:nvPr/>
        </p:nvCxnSpPr>
        <p:spPr>
          <a:xfrm>
            <a:off x="7154333" y="3023561"/>
            <a:ext cx="2978133" cy="699524"/>
          </a:xfrm>
          <a:prstGeom prst="line">
            <a:avLst/>
          </a:prstGeom>
          <a:ln w="12700"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376190" y="2600031"/>
            <a:ext cx="6729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</a:rPr>
              <a:t>... </a:t>
            </a:r>
            <a:r>
              <a:rPr lang="zh-TW" altLang="en-US" sz="2000" dirty="0">
                <a:solidFill>
                  <a:srgbClr val="000000"/>
                </a:solidFill>
              </a:rPr>
              <a:t>其主唱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纳恩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离开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柏林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去参加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星球大战</a:t>
            </a:r>
            <a:r>
              <a:rPr lang="en-US" altLang="zh-TW" sz="2000" dirty="0">
                <a:solidFill>
                  <a:srgbClr val="000000"/>
                </a:solidFill>
              </a:rPr>
              <a:t>  </a:t>
            </a:r>
            <a:r>
              <a:rPr lang="zh-TW" altLang="en-US" sz="2000" dirty="0">
                <a:solidFill>
                  <a:srgbClr val="000000"/>
                </a:solidFill>
              </a:rPr>
              <a:t>的试镜 </a:t>
            </a:r>
            <a:r>
              <a:rPr lang="en-US" altLang="zh-TW" sz="2000" dirty="0">
                <a:solidFill>
                  <a:srgbClr val="000000"/>
                </a:solidFill>
              </a:rPr>
              <a:t>...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872635"/>
            <a:ext cx="11284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Given a non-English document, extract named entities and disambiguate into the English Wikipedia (KB)</a:t>
            </a:r>
          </a:p>
        </p:txBody>
      </p:sp>
    </p:spTree>
    <p:extLst>
      <p:ext uri="{BB962C8B-B14F-4D97-AF65-F5344CB8AC3E}">
        <p14:creationId xmlns:p14="http://schemas.microsoft.com/office/powerpoint/2010/main" val="77560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0" grpId="1"/>
      <p:bldP spid="61" grpId="0"/>
      <p:bldP spid="6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Cross-lingual Textual Classification </a:t>
            </a:r>
            <a:r>
              <a:rPr lang="en-US" altLang="zh-CN" sz="2000" dirty="0">
                <a:solidFill>
                  <a:srgbClr val="0000FF"/>
                </a:solidFill>
              </a:rPr>
              <a:t>[Song et al. IJCAI’16]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0627"/>
            <a:ext cx="10972800" cy="4484915"/>
          </a:xfrm>
        </p:spPr>
        <p:txBody>
          <a:bodyPr/>
          <a:lstStyle/>
          <a:p>
            <a:r>
              <a:rPr lang="en-US" sz="2000" dirty="0"/>
              <a:t>Text Classification with No Annotated data</a:t>
            </a:r>
          </a:p>
          <a:p>
            <a:r>
              <a:rPr lang="en-US" sz="2000" dirty="0"/>
              <a:t>A Wikipedia Based Representation: Cross-lingual Explicit Semantic Analysis (CL-ESA)</a:t>
            </a:r>
          </a:p>
          <a:p>
            <a:pPr lvl="1"/>
            <a:r>
              <a:rPr lang="en-US" sz="1800" dirty="0"/>
              <a:t>Exploits existing cross-lingual links between two languages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Represent low-resource language documents and English Labels in the corresponding CL-ESA Space </a:t>
            </a:r>
          </a:p>
          <a:p>
            <a:pPr lvl="1"/>
            <a:r>
              <a:rPr lang="en-US" sz="1800" dirty="0"/>
              <a:t>Map representation via cross-lingual links. </a:t>
            </a:r>
          </a:p>
          <a:p>
            <a:pPr lvl="1"/>
            <a:r>
              <a:rPr lang="en-US" sz="1800" dirty="0">
                <a:solidFill>
                  <a:srgbClr val="003366"/>
                </a:solidFill>
              </a:rPr>
              <a:t>Quality depends on the (size of the) intersection of the title spaces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8827" y="2266839"/>
            <a:ext cx="2000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English Label Space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9223" y="2179614"/>
            <a:ext cx="180158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Hindi Documents</a:t>
            </a:r>
          </a:p>
        </p:txBody>
      </p:sp>
      <p:sp>
        <p:nvSpPr>
          <p:cNvPr id="22" name="Oval 21"/>
          <p:cNvSpPr/>
          <p:nvPr/>
        </p:nvSpPr>
        <p:spPr>
          <a:xfrm>
            <a:off x="5145771" y="3951291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66696" y="457140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3054" y="4456413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31121" y="4322808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958675" y="4571403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331654" y="4331263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>
            <a:off x="5759972" y="4712298"/>
            <a:ext cx="230931" cy="283628"/>
          </a:xfrm>
          <a:prstGeom prst="downArrow">
            <a:avLst/>
          </a:prstGeom>
          <a:ln>
            <a:solidFill>
              <a:srgbClr val="A7001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AA3A1F-F874-49AA-A77E-DE89B49CD5AA}"/>
              </a:ext>
            </a:extLst>
          </p:cNvPr>
          <p:cNvSpPr/>
          <p:nvPr/>
        </p:nvSpPr>
        <p:spPr>
          <a:xfrm>
            <a:off x="860213" y="3501303"/>
            <a:ext cx="917791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Politics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F47D89B-9C8A-42F4-A08A-7CC45B28370F}"/>
              </a:ext>
            </a:extLst>
          </p:cNvPr>
          <p:cNvSpPr/>
          <p:nvPr/>
        </p:nvSpPr>
        <p:spPr>
          <a:xfrm>
            <a:off x="2028617" y="3468079"/>
            <a:ext cx="917791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Sports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01E9780-0538-424B-8E4D-F7DE4CF7E705}"/>
              </a:ext>
            </a:extLst>
          </p:cNvPr>
          <p:cNvSpPr/>
          <p:nvPr/>
        </p:nvSpPr>
        <p:spPr>
          <a:xfrm>
            <a:off x="468827" y="4046450"/>
            <a:ext cx="984177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Floods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C1BA10-3DED-43C9-B7B5-C9A8D7C8C7F3}"/>
              </a:ext>
            </a:extLst>
          </p:cNvPr>
          <p:cNvSpPr/>
          <p:nvPr/>
        </p:nvSpPr>
        <p:spPr>
          <a:xfrm>
            <a:off x="1723051" y="4024130"/>
            <a:ext cx="1642322" cy="42031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Earthquake</a:t>
            </a: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796E81E1-73DC-4484-81E4-51F9E131DEFA}"/>
              </a:ext>
            </a:extLst>
          </p:cNvPr>
          <p:cNvSpPr/>
          <p:nvPr/>
        </p:nvSpPr>
        <p:spPr>
          <a:xfrm>
            <a:off x="4829622" y="3479242"/>
            <a:ext cx="2364495" cy="1591150"/>
          </a:xfrm>
          <a:prstGeom prst="trapezoid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Shared Cross-lingual ESA Space</a:t>
            </a:r>
          </a:p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431612-F052-422A-9ADF-07D7CD66844E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3061084" y="3867935"/>
            <a:ext cx="3113777" cy="2214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817B16D-65B4-4A01-ABBF-BA85A4A2FF11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3365171" y="4241778"/>
            <a:ext cx="2352382" cy="298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9223BC-6751-439D-8A05-538A4C9ADB86}"/>
              </a:ext>
            </a:extLst>
          </p:cNvPr>
          <p:cNvCxnSpPr>
            <a:cxnSpLocks/>
            <a:endCxn id="36" idx="3"/>
          </p:cNvCxnSpPr>
          <p:nvPr/>
        </p:nvCxnSpPr>
        <p:spPr>
          <a:xfrm>
            <a:off x="1835573" y="3772879"/>
            <a:ext cx="3809191" cy="6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hindi newspapers">
            <a:extLst>
              <a:ext uri="{FF2B5EF4-FFF2-40B4-BE49-F238E27FC236}">
                <a16:creationId xmlns:a16="http://schemas.microsoft.com/office/drawing/2014/main" id="{5EE47C99-7241-4027-8A85-8BDEDC04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86" y="3277739"/>
            <a:ext cx="2701857" cy="12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6174861" y="4013178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17553" y="4165578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22446" y="3643469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13B2A4D-D346-4273-AD39-923730F65245}"/>
              </a:ext>
            </a:extLst>
          </p:cNvPr>
          <p:cNvCxnSpPr>
            <a:cxnSpLocks/>
            <a:endCxn id="71" idx="5"/>
          </p:cNvCxnSpPr>
          <p:nvPr/>
        </p:nvCxnSpPr>
        <p:spPr>
          <a:xfrm flipH="1">
            <a:off x="6614344" y="3852780"/>
            <a:ext cx="2604142" cy="3014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3763241-1474-4C04-8F55-BEA2E7080523}"/>
              </a:ext>
            </a:extLst>
          </p:cNvPr>
          <p:cNvCxnSpPr>
            <a:cxnSpLocks/>
            <a:endCxn id="72" idx="6"/>
          </p:cNvCxnSpPr>
          <p:nvPr/>
        </p:nvCxnSpPr>
        <p:spPr>
          <a:xfrm flipH="1">
            <a:off x="5698646" y="4073137"/>
            <a:ext cx="5543094" cy="4162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5546246" y="4413163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484262" y="402413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4" descr="Image result for hindi wikipedia">
            <a:extLst>
              <a:ext uri="{FF2B5EF4-FFF2-40B4-BE49-F238E27FC236}">
                <a16:creationId xmlns:a16="http://schemas.microsoft.com/office/drawing/2014/main" id="{760409B2-D677-4A1C-AB7A-0E0982611CC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53" y="2179614"/>
            <a:ext cx="1005840" cy="1097280"/>
          </a:xfrm>
          <a:prstGeom prst="rect">
            <a:avLst/>
          </a:prstGeom>
          <a:noFill/>
          <a:ln>
            <a:solidFill>
              <a:srgbClr val="F883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6" descr="Image result for english wikipedia">
            <a:extLst>
              <a:ext uri="{FF2B5EF4-FFF2-40B4-BE49-F238E27FC236}">
                <a16:creationId xmlns:a16="http://schemas.microsoft.com/office/drawing/2014/main" id="{01583A38-E67C-4013-B187-56535561CA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70" y="1973267"/>
            <a:ext cx="1512951" cy="1737360"/>
          </a:xfrm>
          <a:prstGeom prst="rect">
            <a:avLst/>
          </a:prstGeom>
          <a:noFill/>
          <a:ln>
            <a:solidFill>
              <a:srgbClr val="F8837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79D205D-262D-42D3-A014-F1C506DCD9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621" y="2064624"/>
            <a:ext cx="2728102" cy="46186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C06CEBD-3BD0-413D-9EA9-AE7F2BD47109}"/>
              </a:ext>
            </a:extLst>
          </p:cNvPr>
          <p:cNvSpPr txBox="1"/>
          <p:nvPr/>
        </p:nvSpPr>
        <p:spPr>
          <a:xfrm>
            <a:off x="5176106" y="2515900"/>
            <a:ext cx="183313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Cross lingual links</a:t>
            </a:r>
          </a:p>
        </p:txBody>
      </p:sp>
    </p:spTree>
    <p:extLst>
      <p:ext uri="{BB962C8B-B14F-4D97-AF65-F5344CB8AC3E}">
        <p14:creationId xmlns:p14="http://schemas.microsoft.com/office/powerpoint/2010/main" val="41996786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90049"/>
            <a:ext cx="10972800" cy="533400"/>
          </a:xfrm>
        </p:spPr>
        <p:txBody>
          <a:bodyPr/>
          <a:lstStyle/>
          <a:p>
            <a:r>
              <a:rPr lang="en-US" sz="3600" dirty="0">
                <a:latin typeface="+mj-lt"/>
              </a:rPr>
              <a:t>Single Document Classification (88 Language shown)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2357994"/>
            <a:ext cx="5352229" cy="407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23430" y="6091793"/>
            <a:ext cx="50292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Size of shared English-Language L title space</a:t>
            </a:r>
          </a:p>
        </p:txBody>
      </p:sp>
      <p:sp>
        <p:nvSpPr>
          <p:cNvPr id="17" name="Rectangular Callout 16"/>
          <p:cNvSpPr/>
          <p:nvPr/>
        </p:nvSpPr>
        <p:spPr>
          <a:xfrm>
            <a:off x="8781230" y="5227321"/>
            <a:ext cx="1250731" cy="457200"/>
          </a:xfrm>
          <a:prstGeom prst="wedgeRectCallout">
            <a:avLst>
              <a:gd name="adj1" fmla="val -171874"/>
              <a:gd name="adj2" fmla="val -561277"/>
            </a:avLst>
          </a:prstGeom>
          <a:ln>
            <a:solidFill>
              <a:srgbClr val="A7001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Hindi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1968063" y="5227321"/>
            <a:ext cx="1250731" cy="457200"/>
          </a:xfrm>
          <a:prstGeom prst="wedgeRectCallout">
            <a:avLst>
              <a:gd name="adj1" fmla="val 269303"/>
              <a:gd name="adj2" fmla="val -33691"/>
            </a:avLst>
          </a:prstGeom>
          <a:ln>
            <a:solidFill>
              <a:srgbClr val="A7001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Hausa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427889" y="3989366"/>
            <a:ext cx="18287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80"/>
                </a:solidFill>
                <a:latin typeface="+mj-lt"/>
              </a:rPr>
              <a:t>Accuracy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1905000" y="902044"/>
            <a:ext cx="4038600" cy="121920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Extended to all 292 languages represented in Wikipedia</a:t>
            </a:r>
            <a:endParaRPr lang="en-US" b="1" dirty="0">
              <a:solidFill>
                <a:srgbClr val="000080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6400800" y="905244"/>
            <a:ext cx="4038600" cy="1219200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Results in English are equivalent to having </a:t>
            </a:r>
            <a:r>
              <a:rPr lang="en-US" b="1" dirty="0">
                <a:solidFill>
                  <a:srgbClr val="000080"/>
                </a:solidFill>
              </a:rPr>
              <a:t>1000-2000 labels per category</a:t>
            </a:r>
            <a:r>
              <a:rPr lang="en-US" dirty="0">
                <a:solidFill>
                  <a:srgbClr val="000080"/>
                </a:solidFill>
              </a:rPr>
              <a:t>.</a:t>
            </a:r>
          </a:p>
          <a:p>
            <a:pPr algn="ctr"/>
            <a:r>
              <a:rPr lang="en-US" dirty="0">
                <a:solidFill>
                  <a:srgbClr val="000080"/>
                </a:solidFill>
              </a:rPr>
              <a:t>In cross-lingual classification, equivalent to having </a:t>
            </a:r>
            <a:r>
              <a:rPr lang="en-US" b="1" dirty="0">
                <a:solidFill>
                  <a:srgbClr val="000080"/>
                </a:solidFill>
              </a:rPr>
              <a:t>&gt; 200 labels per category. </a:t>
            </a:r>
          </a:p>
        </p:txBody>
      </p:sp>
    </p:spTree>
    <p:extLst>
      <p:ext uri="{BB962C8B-B14F-4D97-AF65-F5344CB8AC3E}">
        <p14:creationId xmlns:p14="http://schemas.microsoft.com/office/powerpoint/2010/main" val="20401993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CDB0-A88C-4F7B-BE53-A313AACF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0080D-751E-4D3A-AA9A-0A4F20CE4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Solutions</a:t>
            </a:r>
          </a:p>
          <a:p>
            <a:pPr marL="0" indent="0" algn="ctr">
              <a:buNone/>
            </a:pPr>
            <a:r>
              <a:rPr lang="en-US" dirty="0"/>
              <a:t>Key Technology: Multilingual Embeddings</a:t>
            </a:r>
          </a:p>
          <a:p>
            <a:pPr marL="0" indent="0" algn="ctr">
              <a:buNone/>
            </a:pPr>
            <a:endParaRPr lang="en-US" sz="6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B794F-B5B7-467B-A451-946E074D3B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5787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407963" y="4184682"/>
            <a:ext cx="3782177" cy="26995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5421924" y="973666"/>
            <a:ext cx="5824632" cy="4388555"/>
            <a:chOff x="5478368" y="776112"/>
            <a:chExt cx="5824632" cy="4388555"/>
          </a:xfrm>
        </p:grpSpPr>
        <p:cxnSp>
          <p:nvCxnSpPr>
            <p:cNvPr id="91" name="Straight Arrow Connector 90"/>
            <p:cNvCxnSpPr/>
            <p:nvPr/>
          </p:nvCxnSpPr>
          <p:spPr>
            <a:xfrm flipV="1">
              <a:off x="6787445" y="776112"/>
              <a:ext cx="0" cy="32878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H="1">
              <a:off x="5478368" y="4035778"/>
              <a:ext cx="1323188" cy="98113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6787444" y="4049889"/>
              <a:ext cx="4515556" cy="111477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9773289" y="4159114"/>
            <a:ext cx="99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children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2922" y="3801447"/>
            <a:ext cx="94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enfants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5828" y="3269018"/>
            <a:ext cx="87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money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0045" y="3001400"/>
            <a:ext cx="83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argent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9368" y="2001683"/>
            <a:ext cx="41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loi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0941" y="1851217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law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33536" y="1488976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monde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12216" y="1747733"/>
            <a:ext cx="74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world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68308" y="5014527"/>
            <a:ext cx="813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peace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6419" y="5252658"/>
            <a:ext cx="60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paix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29268" y="3420707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market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70001" y="3700107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marche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385"/>
            <a:ext cx="9985022" cy="533400"/>
          </a:xfrm>
        </p:spPr>
        <p:txBody>
          <a:bodyPr/>
          <a:lstStyle/>
          <a:p>
            <a:r>
              <a:rPr lang="en-US" dirty="0"/>
              <a:t>Cross-lingual Representations </a:t>
            </a:r>
            <a:r>
              <a:rPr lang="en-US" sz="2000" dirty="0">
                <a:solidFill>
                  <a:srgbClr val="0000FF"/>
                </a:solidFill>
              </a:rPr>
              <a:t>[Upadhyay et al. (ACL’16)]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206207" y="2281669"/>
            <a:ext cx="812467" cy="712941"/>
          </a:xfrm>
          <a:prstGeom prst="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C8992-FF6C-4D70-B326-58185E6C3B6F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graphicFrame>
        <p:nvGraphicFramePr>
          <p:cNvPr id="90" name="Table 89"/>
          <p:cNvGraphicFramePr>
            <a:graphicFrameLocks noGrp="1"/>
          </p:cNvGraphicFramePr>
          <p:nvPr/>
        </p:nvGraphicFramePr>
        <p:xfrm>
          <a:off x="1594274" y="4360310"/>
          <a:ext cx="2173111" cy="2375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5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00FF"/>
                          </a:solidFill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French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children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enfants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law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loi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money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argent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FF"/>
                          </a:solidFill>
                        </a:rPr>
                        <a:t>world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paix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7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00FF"/>
                          </a:solidFill>
                        </a:rPr>
                        <a:t>??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marche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1" name="U-Turn Arrow 100"/>
          <p:cNvSpPr/>
          <p:nvPr/>
        </p:nvSpPr>
        <p:spPr>
          <a:xfrm rot="16200000">
            <a:off x="-580871" y="3487285"/>
            <a:ext cx="2906888" cy="1019373"/>
          </a:xfrm>
          <a:prstGeom prst="uturnArrow">
            <a:avLst>
              <a:gd name="adj1" fmla="val 11696"/>
              <a:gd name="adj2" fmla="val 18718"/>
              <a:gd name="adj3" fmla="val 19826"/>
              <a:gd name="adj4" fmla="val 43011"/>
              <a:gd name="adj5" fmla="val 75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69750E3-D163-794F-9508-F5C724F21743}"/>
              </a:ext>
            </a:extLst>
          </p:cNvPr>
          <p:cNvGrpSpPr/>
          <p:nvPr/>
        </p:nvGrpSpPr>
        <p:grpSpPr>
          <a:xfrm>
            <a:off x="933675" y="978517"/>
            <a:ext cx="1815621" cy="1506325"/>
            <a:chOff x="2965534" y="568675"/>
            <a:chExt cx="2196901" cy="1822654"/>
          </a:xfrm>
        </p:grpSpPr>
        <p:sp>
          <p:nvSpPr>
            <p:cNvPr id="28" name="TextBox 27"/>
            <p:cNvSpPr txBox="1"/>
            <p:nvPr/>
          </p:nvSpPr>
          <p:spPr>
            <a:xfrm>
              <a:off x="2965534" y="568675"/>
              <a:ext cx="2196901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Vectors in English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DE4B1FAD-D745-834E-A503-0A8B273E2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6286" y="1032429"/>
              <a:ext cx="1295400" cy="13589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8E176CA-F90C-044F-BF77-1DF05531FA2F}"/>
              </a:ext>
            </a:extLst>
          </p:cNvPr>
          <p:cNvGrpSpPr/>
          <p:nvPr/>
        </p:nvGrpSpPr>
        <p:grpSpPr>
          <a:xfrm>
            <a:off x="967809" y="2631828"/>
            <a:ext cx="1781257" cy="1482603"/>
            <a:chOff x="1018901" y="4844109"/>
            <a:chExt cx="2155321" cy="1793951"/>
          </a:xfrm>
        </p:grpSpPr>
        <p:sp>
          <p:nvSpPr>
            <p:cNvPr id="60" name="TextBox 59"/>
            <p:cNvSpPr txBox="1"/>
            <p:nvPr/>
          </p:nvSpPr>
          <p:spPr>
            <a:xfrm>
              <a:off x="1018901" y="6228409"/>
              <a:ext cx="2155321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Vectors in French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5305714-2F2F-4745-A564-016414BE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3199" y="4844109"/>
              <a:ext cx="1295400" cy="13843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8040080" y="5643161"/>
            <a:ext cx="4107747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Continuous approximation of discrete translation dictionaries in a vector space.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93280" y="4440272"/>
            <a:ext cx="1402147" cy="1125844"/>
            <a:chOff x="4211628" y="4171334"/>
            <a:chExt cx="1402147" cy="1125844"/>
          </a:xfrm>
        </p:grpSpPr>
        <p:sp>
          <p:nvSpPr>
            <p:cNvPr id="31" name="TextBox 30"/>
            <p:cNvSpPr txBox="1"/>
            <p:nvPr/>
          </p:nvSpPr>
          <p:spPr>
            <a:xfrm>
              <a:off x="4211628" y="4171334"/>
              <a:ext cx="14021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English Corpus</a:t>
              </a:r>
            </a:p>
          </p:txBody>
        </p:sp>
        <p:pic>
          <p:nvPicPr>
            <p:cNvPr id="32" name="Picture 31" descr="1398320863296274629Stack of Papers.svg.med.png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425" y="4482199"/>
              <a:ext cx="696431" cy="814979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797407" y="5563853"/>
            <a:ext cx="1372078" cy="1125844"/>
            <a:chOff x="4215755" y="5623617"/>
            <a:chExt cx="1372078" cy="1125844"/>
          </a:xfrm>
        </p:grpSpPr>
        <p:sp>
          <p:nvSpPr>
            <p:cNvPr id="33" name="TextBox 32"/>
            <p:cNvSpPr txBox="1"/>
            <p:nvPr/>
          </p:nvSpPr>
          <p:spPr>
            <a:xfrm>
              <a:off x="4215755" y="5623617"/>
              <a:ext cx="13720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French Corpus</a:t>
              </a:r>
            </a:p>
          </p:txBody>
        </p:sp>
        <p:pic>
          <p:nvPicPr>
            <p:cNvPr id="34" name="Picture 33" descr="1398320863296274629Stack of Papers.svg.med.png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356" y="5934482"/>
              <a:ext cx="696431" cy="81497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C1ACD7-CE93-421E-B0E5-D56882E5ABA5}"/>
              </a:ext>
            </a:extLst>
          </p:cNvPr>
          <p:cNvSpPr txBox="1"/>
          <p:nvPr/>
        </p:nvSpPr>
        <p:spPr>
          <a:xfrm>
            <a:off x="8642529" y="960501"/>
            <a:ext cx="3505298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Research Question</a:t>
            </a:r>
            <a:endParaRPr lang="en-US" sz="2000" dirty="0"/>
          </a:p>
          <a:p>
            <a:pPr algn="ctr"/>
            <a:r>
              <a:rPr lang="en-US" sz="2000" dirty="0"/>
              <a:t>What levels of supervision are needed to support multi-lingual transfer for various tasks?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5C17A6-6C43-456B-B6EA-3301272355B8}"/>
              </a:ext>
            </a:extLst>
          </p:cNvPr>
          <p:cNvSpPr txBox="1"/>
          <p:nvPr/>
        </p:nvSpPr>
        <p:spPr>
          <a:xfrm>
            <a:off x="7370001" y="1460157"/>
            <a:ext cx="7136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        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B03594-A871-416B-80D3-AB726D869E64}"/>
              </a:ext>
            </a:extLst>
          </p:cNvPr>
          <p:cNvSpPr txBox="1"/>
          <p:nvPr/>
        </p:nvSpPr>
        <p:spPr>
          <a:xfrm>
            <a:off x="6540683" y="4939489"/>
            <a:ext cx="7136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1899866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854-8D6F-4A6E-8288-5ED77C9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EAB9-3655-468D-8505-76286C45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has been established that </a:t>
            </a:r>
            <a:r>
              <a:rPr lang="en-US" i="1" dirty="0"/>
              <a:t>multilingual embeddings </a:t>
            </a:r>
            <a:r>
              <a:rPr lang="en-US" dirty="0"/>
              <a:t>are essential </a:t>
            </a:r>
          </a:p>
          <a:p>
            <a:pPr lvl="1"/>
            <a:r>
              <a:rPr lang="en-US" dirty="0"/>
              <a:t>NER, EDL, SF all rely on these representations.</a:t>
            </a:r>
          </a:p>
          <a:p>
            <a:r>
              <a:rPr lang="en-US" dirty="0"/>
              <a:t>However, it’s also clear that in order to develop tools that span many languages we may need </a:t>
            </a:r>
            <a:r>
              <a:rPr lang="en-US" i="1" dirty="0"/>
              <a:t>many models</a:t>
            </a:r>
            <a:r>
              <a:rPr lang="en-US" dirty="0"/>
              <a:t>, and some (minimal) level of supervision.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E28B-1ACA-44B0-B456-837CA2513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D0785-BC13-4AD8-9907-FA66641B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646" y="4130802"/>
            <a:ext cx="2998470" cy="2393119"/>
          </a:xfrm>
          <a:prstGeom prst="rect">
            <a:avLst/>
          </a:prstGeom>
        </p:spPr>
      </p:pic>
      <p:pic>
        <p:nvPicPr>
          <p:cNvPr id="1026" name="Picture 2" descr="Image result for bert">
            <a:extLst>
              <a:ext uri="{FF2B5EF4-FFF2-40B4-BE49-F238E27FC236}">
                <a16:creationId xmlns:a16="http://schemas.microsoft.com/office/drawing/2014/main" id="{7AAD2DF3-0144-4553-82F6-315E1E8B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94" y="3081509"/>
            <a:ext cx="1485452" cy="148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45DA36-E78B-42C7-9459-6C425200684E}"/>
              </a:ext>
            </a:extLst>
          </p:cNvPr>
          <p:cNvSpPr txBox="1"/>
          <p:nvPr/>
        </p:nvSpPr>
        <p:spPr>
          <a:xfrm>
            <a:off x="8857155" y="3531848"/>
            <a:ext cx="2887451" cy="584775"/>
          </a:xfrm>
          <a:prstGeom prst="rect">
            <a:avLst/>
          </a:prstGeom>
          <a:solidFill>
            <a:srgbClr val="FFFFCC"/>
          </a:solidFill>
          <a:ln>
            <a:solidFill>
              <a:srgbClr val="F8837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Ming-Wei Chang</a:t>
            </a:r>
          </a:p>
          <a:p>
            <a:pPr algn="ctr"/>
            <a:r>
              <a:rPr lang="en-US" sz="1600" dirty="0"/>
              <a:t>NAACL’19 Best Paper Award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CC827D-3AF8-493F-A081-5D5CAC2387A1}"/>
              </a:ext>
            </a:extLst>
          </p:cNvPr>
          <p:cNvSpPr txBox="1">
            <a:spLocks/>
          </p:cNvSpPr>
          <p:nvPr/>
        </p:nvSpPr>
        <p:spPr bwMode="auto">
          <a:xfrm>
            <a:off x="609599" y="2929095"/>
            <a:ext cx="6797749" cy="346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BERT:</a:t>
            </a:r>
            <a:r>
              <a:rPr lang="en-US" kern="0" dirty="0"/>
              <a:t> powerful </a:t>
            </a:r>
            <a:r>
              <a:rPr lang="en-US" b="1" kern="0" dirty="0"/>
              <a:t>contextual</a:t>
            </a:r>
            <a:r>
              <a:rPr lang="en-US" kern="0" dirty="0"/>
              <a:t> language model</a:t>
            </a:r>
          </a:p>
          <a:p>
            <a:pPr lvl="1"/>
            <a:r>
              <a:rPr lang="en-US" kern="0" dirty="0" err="1">
                <a:solidFill>
                  <a:srgbClr val="0000FF"/>
                </a:solidFill>
              </a:rPr>
              <a:t>mBERT</a:t>
            </a:r>
            <a:r>
              <a:rPr lang="en-US" kern="0" dirty="0">
                <a:solidFill>
                  <a:srgbClr val="0000FF"/>
                </a:solidFill>
              </a:rPr>
              <a:t>:</a:t>
            </a:r>
            <a:r>
              <a:rPr lang="en-US" kern="0" dirty="0"/>
              <a:t> a multilingual version – multilingual embeddings </a:t>
            </a:r>
          </a:p>
          <a:p>
            <a:pPr lvl="1"/>
            <a:r>
              <a:rPr lang="en-US" kern="0" dirty="0"/>
              <a:t>A single multilingual embedding for many languages.</a:t>
            </a:r>
          </a:p>
          <a:p>
            <a:pPr lvl="1"/>
            <a:r>
              <a:rPr lang="en-US" kern="0" dirty="0"/>
              <a:t>No direct supervision – only needs sufficient data in each language.</a:t>
            </a:r>
          </a:p>
          <a:p>
            <a:r>
              <a:rPr lang="en-US" kern="0" dirty="0"/>
              <a:t>Needs to be extended to make use in low-resource languages</a:t>
            </a:r>
          </a:p>
          <a:p>
            <a:r>
              <a:rPr lang="en-US" kern="0" dirty="0"/>
              <a:t>Many questions remain </a:t>
            </a:r>
          </a:p>
          <a:p>
            <a:pPr lvl="1"/>
            <a:r>
              <a:rPr lang="en-US" kern="0" dirty="0"/>
              <a:t>Why and when does it work? </a:t>
            </a:r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F762030A-91BA-4DDC-988C-2802793BE91B}"/>
              </a:ext>
            </a:extLst>
          </p:cNvPr>
          <p:cNvSpPr/>
          <p:nvPr/>
        </p:nvSpPr>
        <p:spPr>
          <a:xfrm>
            <a:off x="4600840" y="5320939"/>
            <a:ext cx="3690673" cy="1431581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Contextual embeddings are behind all the advances in NLP in the last couple of years. But, on their own, they are not sufficient to address low-resource languages</a:t>
            </a:r>
            <a:endParaRPr lang="en-US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44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DCBF-D3CD-424B-9A37-9448AC70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Massively Multilingual Analysis of 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6647E-D5E0-D24D-B947-1F8E878B3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7577138" cy="5045913"/>
          </a:xfrm>
        </p:spPr>
        <p:txBody>
          <a:bodyPr/>
          <a:lstStyle/>
          <a:p>
            <a:r>
              <a:rPr lang="en-US" dirty="0"/>
              <a:t>Low-resource NER: </a:t>
            </a:r>
          </a:p>
          <a:p>
            <a:pPr lvl="1"/>
            <a:r>
              <a:rPr lang="en-US" dirty="0"/>
              <a:t>different methods, parameters, languages</a:t>
            </a:r>
          </a:p>
          <a:p>
            <a:endParaRPr lang="en-US" dirty="0"/>
          </a:p>
          <a:p>
            <a:r>
              <a:rPr lang="en-US" dirty="0"/>
              <a:t>Evaluation in 22 languages (LORELEI)</a:t>
            </a:r>
          </a:p>
          <a:p>
            <a:pPr lvl="1"/>
            <a:r>
              <a:rPr lang="en-US" dirty="0"/>
              <a:t>10 different scripts</a:t>
            </a:r>
          </a:p>
          <a:p>
            <a:pPr lvl="1"/>
            <a:r>
              <a:rPr lang="en-US" dirty="0"/>
              <a:t>10 language families (Niger-Congo most popular)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B8E22-EB3E-3E45-AA01-07D572F7F5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17A652-B021-1E47-94A9-2B7BC6A9594E}"/>
              </a:ext>
            </a:extLst>
          </p:cNvPr>
          <p:cNvGraphicFramePr>
            <a:graphicFrameLocks noGrp="1"/>
          </p:cNvGraphicFramePr>
          <p:nvPr/>
        </p:nvGraphicFramePr>
        <p:xfrm>
          <a:off x="8822026" y="917035"/>
          <a:ext cx="2640170" cy="572805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20085">
                  <a:extLst>
                    <a:ext uri="{9D8B030D-6E8A-4147-A177-3AD203B41FA5}">
                      <a16:colId xmlns:a16="http://schemas.microsoft.com/office/drawing/2014/main" val="2145567845"/>
                    </a:ext>
                  </a:extLst>
                </a:gridCol>
                <a:gridCol w="1320085">
                  <a:extLst>
                    <a:ext uri="{9D8B030D-6E8A-4147-A177-3AD203B41FA5}">
                      <a16:colId xmlns:a16="http://schemas.microsoft.com/office/drawing/2014/main" val="1902095285"/>
                    </a:ext>
                  </a:extLst>
                </a:gridCol>
              </a:tblGrid>
              <a:tr h="28776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effectLst/>
                          <a:latin typeface="Helvetica Light" panose="020B0403020202020204" pitchFamily="34" charset="0"/>
                        </a:rPr>
                        <a:t>Language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effectLst/>
                          <a:latin typeface="Helvetica Light" panose="020B0403020202020204" pitchFamily="34" charset="0"/>
                        </a:rPr>
                        <a:t>3 letter code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3462043410"/>
                  </a:ext>
                </a:extLst>
              </a:tr>
              <a:tr h="147480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Akan (Twi)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aka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646765638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Amharic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amh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8769463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Arabic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ara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889612501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Bengali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ben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986104762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Farsi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fas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182703937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Hindi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hin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4025567966"/>
                  </a:ext>
                </a:extLst>
              </a:tr>
              <a:tr h="151262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Hungarian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hun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019589401"/>
                  </a:ext>
                </a:extLst>
              </a:tr>
              <a:tr h="159709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Indonesian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ind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4033789079"/>
                  </a:ext>
                </a:extLst>
              </a:tr>
              <a:tr h="157679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Chinese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cmn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057137040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Russian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rus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784315585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Somali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som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68936645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Spanish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spa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24625121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Swahili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swa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26546841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Tagalog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tgl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71122800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Tamil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tam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767971222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Thai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tha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20104516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Turkish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tur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42262652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Uzbek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uzb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4157952779"/>
                  </a:ext>
                </a:extLst>
              </a:tr>
              <a:tr h="168608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Vietnamese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vie</a:t>
                      </a: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128411976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Wolof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wol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207021728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>
                          <a:effectLst/>
                          <a:latin typeface="Helvetica Light" panose="020B0403020202020204" pitchFamily="34" charset="0"/>
                        </a:rPr>
                        <a:t>Yoruba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yor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510271591"/>
                  </a:ext>
                </a:extLst>
              </a:tr>
              <a:tr h="153227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>
                          <a:effectLst/>
                          <a:latin typeface="Helvetica Light" panose="020B0403020202020204" pitchFamily="34" charset="0"/>
                        </a:rPr>
                        <a:t>Zulu</a:t>
                      </a:r>
                    </a:p>
                  </a:txBody>
                  <a:tcPr marL="14015" marR="14015" marT="9343" marB="9343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0" i="0" dirty="0" err="1">
                          <a:effectLst/>
                          <a:latin typeface="Helvetica Light" panose="020B0403020202020204" pitchFamily="34" charset="0"/>
                        </a:rPr>
                        <a:t>zul</a:t>
                      </a:r>
                      <a:endParaRPr lang="en-US" sz="1500" b="0" i="0" dirty="0">
                        <a:effectLst/>
                        <a:latin typeface="Helvetica Light" panose="020B0403020202020204" pitchFamily="34" charset="0"/>
                      </a:endParaRPr>
                    </a:p>
                  </a:txBody>
                  <a:tcPr marL="14015" marR="14015" marT="9343" marB="9343" anchor="b"/>
                </a:tc>
                <a:extLst>
                  <a:ext uri="{0D108BD9-81ED-4DB2-BD59-A6C34878D82A}">
                    <a16:rowId xmlns:a16="http://schemas.microsoft.com/office/drawing/2014/main" val="336359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1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139DF-2DB9-764D-9CC1-DE95983D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Overall: Still Ways to Go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AF75B-71FA-8343-942D-2F4BAB07B6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369B3D-D507-0B46-A656-377388B02AFD}"/>
              </a:ext>
            </a:extLst>
          </p:cNvPr>
          <p:cNvGraphicFramePr>
            <a:graphicFrameLocks/>
          </p:cNvGraphicFramePr>
          <p:nvPr/>
        </p:nvGraphicFramePr>
        <p:xfrm>
          <a:off x="285911" y="2460354"/>
          <a:ext cx="11570292" cy="418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reeform 6">
            <a:extLst>
              <a:ext uri="{FF2B5EF4-FFF2-40B4-BE49-F238E27FC236}">
                <a16:creationId xmlns:a16="http://schemas.microsoft.com/office/drawing/2014/main" id="{0D5DABEE-2295-1B43-BC81-9D28BA399238}"/>
              </a:ext>
            </a:extLst>
          </p:cNvPr>
          <p:cNvSpPr/>
          <p:nvPr/>
        </p:nvSpPr>
        <p:spPr>
          <a:xfrm>
            <a:off x="0" y="1287888"/>
            <a:ext cx="12192000" cy="4438786"/>
          </a:xfrm>
          <a:custGeom>
            <a:avLst/>
            <a:gdLst>
              <a:gd name="connsiteX0" fmla="*/ 11344275 w 12192000"/>
              <a:gd name="connsiteY0" fmla="*/ 1957387 h 4143375"/>
              <a:gd name="connsiteX1" fmla="*/ 11344275 w 12192000"/>
              <a:gd name="connsiteY1" fmla="*/ 4100512 h 4143375"/>
              <a:gd name="connsiteX2" fmla="*/ 11844338 w 12192000"/>
              <a:gd name="connsiteY2" fmla="*/ 4100512 h 4143375"/>
              <a:gd name="connsiteX3" fmla="*/ 11844338 w 12192000"/>
              <a:gd name="connsiteY3" fmla="*/ 1957387 h 4143375"/>
              <a:gd name="connsiteX4" fmla="*/ 0 w 12192000"/>
              <a:gd name="connsiteY4" fmla="*/ 0 h 4143375"/>
              <a:gd name="connsiteX5" fmla="*/ 12192000 w 12192000"/>
              <a:gd name="connsiteY5" fmla="*/ 0 h 4143375"/>
              <a:gd name="connsiteX6" fmla="*/ 12192000 w 12192000"/>
              <a:gd name="connsiteY6" fmla="*/ 4143375 h 4143375"/>
              <a:gd name="connsiteX7" fmla="*/ 0 w 12192000"/>
              <a:gd name="connsiteY7" fmla="*/ 4143375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143375">
                <a:moveTo>
                  <a:pt x="11344275" y="1957387"/>
                </a:moveTo>
                <a:lnTo>
                  <a:pt x="11344275" y="4100512"/>
                </a:lnTo>
                <a:lnTo>
                  <a:pt x="11844338" y="4100512"/>
                </a:lnTo>
                <a:lnTo>
                  <a:pt x="11844338" y="195738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43375"/>
                </a:lnTo>
                <a:lnTo>
                  <a:pt x="0" y="4143375"/>
                </a:lnTo>
                <a:close/>
              </a:path>
            </a:pathLst>
          </a:custGeom>
          <a:solidFill>
            <a:schemeClr val="bg1">
              <a:alpha val="81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C2F281-55C9-4032-B1EF-034167F8E191}"/>
              </a:ext>
            </a:extLst>
          </p:cNvPr>
          <p:cNvSpPr/>
          <p:nvPr/>
        </p:nvSpPr>
        <p:spPr>
          <a:xfrm>
            <a:off x="11077081" y="3272199"/>
            <a:ext cx="773297" cy="2502196"/>
          </a:xfrm>
          <a:prstGeom prst="ellipse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232D4E-F51F-4263-A71D-CE5C9B604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0" y="985354"/>
            <a:ext cx="5657849" cy="843446"/>
          </a:xfrm>
          <a:solidFill>
            <a:schemeClr val="bg2"/>
          </a:solidFill>
        </p:spPr>
        <p:txBody>
          <a:bodyPr/>
          <a:lstStyle/>
          <a:p>
            <a:r>
              <a:rPr lang="en-US" sz="2000" dirty="0">
                <a:cs typeface="Helvetica" panose="020B0604020202020204" pitchFamily="34" charset="0"/>
              </a:rPr>
              <a:t>Average of best cross-lingual </a:t>
            </a:r>
            <a:r>
              <a:rPr lang="en-US" sz="2000" dirty="0">
                <a:solidFill>
                  <a:srgbClr val="0000FF"/>
                </a:solidFill>
                <a:cs typeface="Helvetica" panose="020B0604020202020204" pitchFamily="34" charset="0"/>
              </a:rPr>
              <a:t>(47 F1) </a:t>
            </a:r>
            <a:r>
              <a:rPr lang="en-US" sz="2000" dirty="0">
                <a:cs typeface="Helvetica" panose="020B0604020202020204" pitchFamily="34" charset="0"/>
              </a:rPr>
              <a:t>is still less than monolingual </a:t>
            </a:r>
            <a:r>
              <a:rPr lang="en-US" sz="2000" dirty="0">
                <a:solidFill>
                  <a:srgbClr val="009900"/>
                </a:solidFill>
                <a:cs typeface="Helvetica" panose="020B0604020202020204" pitchFamily="34" charset="0"/>
              </a:rPr>
              <a:t>(74 F1)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67677-B87D-4554-809E-D6157A78FFE7}"/>
              </a:ext>
            </a:extLst>
          </p:cNvPr>
          <p:cNvSpPr txBox="1">
            <a:spLocks/>
          </p:cNvSpPr>
          <p:nvPr/>
        </p:nvSpPr>
        <p:spPr bwMode="auto">
          <a:xfrm>
            <a:off x="6251803" y="980662"/>
            <a:ext cx="5548313" cy="843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Helvetica Light" charset="0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1" kern="0" dirty="0">
                <a:latin typeface="+mn-lt"/>
              </a:rPr>
              <a:t>Amazing: this can be done almost “for free”</a:t>
            </a:r>
          </a:p>
          <a:p>
            <a:r>
              <a:rPr lang="en-US" sz="2000" kern="0" dirty="0">
                <a:latin typeface="+mn-lt"/>
              </a:rPr>
              <a:t>Cross-lingual transfer by itself isn’t sufficient</a:t>
            </a:r>
          </a:p>
          <a:p>
            <a:endParaRPr lang="en-US" sz="2000" kern="0" dirty="0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79F7A44-6D47-4F13-94F7-655ECEC06BC8}"/>
              </a:ext>
            </a:extLst>
          </p:cNvPr>
          <p:cNvSpPr txBox="1">
            <a:spLocks/>
          </p:cNvSpPr>
          <p:nvPr/>
        </p:nvSpPr>
        <p:spPr bwMode="auto">
          <a:xfrm>
            <a:off x="4110946" y="1880582"/>
            <a:ext cx="3970108" cy="8434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cs typeface="Helvetica" panose="020B0604020202020204" pitchFamily="34" charset="0"/>
              </a:rPr>
              <a:t>The gap can be narrowed with additional methods</a:t>
            </a:r>
            <a:endParaRPr lang="en-US" sz="2000" kern="0" dirty="0">
              <a:solidFill>
                <a:srgbClr val="00990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uiExpand="1" build="allAtOnce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AI/NLP is 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51856"/>
            <a:ext cx="7454537" cy="4484915"/>
          </a:xfrm>
        </p:spPr>
        <p:txBody>
          <a:bodyPr>
            <a:normAutofit/>
          </a:bodyPr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2200" dirty="0"/>
              <a:t>Artificial Intelligence is riding a wave</a:t>
            </a:r>
          </a:p>
          <a:p>
            <a:pPr lvl="1">
              <a:spcBef>
                <a:spcPts val="720"/>
              </a:spcBef>
              <a:spcAft>
                <a:spcPts val="720"/>
              </a:spcAft>
            </a:pPr>
            <a:r>
              <a:rPr lang="en-US" sz="1900" dirty="0"/>
              <a:t>Not for the first time</a:t>
            </a:r>
          </a:p>
          <a:p>
            <a:pPr>
              <a:lnSpc>
                <a:spcPct val="120000"/>
              </a:lnSpc>
              <a:spcBef>
                <a:spcPts val="720"/>
              </a:spcBef>
              <a:spcAft>
                <a:spcPts val="720"/>
              </a:spcAft>
            </a:pPr>
            <a:r>
              <a:rPr lang="en-US" sz="2200" dirty="0">
                <a:solidFill>
                  <a:srgbClr val="3366CC"/>
                </a:solidFill>
              </a:rPr>
              <a:t>Machine Learning (esp. Deep Learning) </a:t>
            </a:r>
            <a:r>
              <a:rPr lang="en-US" sz="2200" dirty="0"/>
              <a:t>has brought a lot of excitement to </a:t>
            </a:r>
            <a:r>
              <a:rPr lang="en-US" sz="2200" dirty="0">
                <a:solidFill>
                  <a:srgbClr val="3366CC"/>
                </a:solidFill>
              </a:rPr>
              <a:t>Natural Language Processing </a:t>
            </a:r>
            <a:r>
              <a:rPr lang="en-US" sz="2200" dirty="0"/>
              <a:t>(NLP) </a:t>
            </a:r>
          </a:p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US" sz="2200" dirty="0"/>
              <a:t>Visible NLP achievements are not new</a:t>
            </a:r>
          </a:p>
          <a:p>
            <a:pPr lvl="1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sz="1900" dirty="0"/>
              <a:t>IBM Watson</a:t>
            </a:r>
          </a:p>
          <a:p>
            <a:pPr lvl="1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sz="1900" dirty="0"/>
              <a:t>(limited) Translation</a:t>
            </a:r>
          </a:p>
          <a:p>
            <a:pPr lvl="1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sz="1900" dirty="0"/>
              <a:t>Siri et al.</a:t>
            </a:r>
          </a:p>
          <a:p>
            <a:pPr lvl="1">
              <a:lnSpc>
                <a:spcPct val="120000"/>
              </a:lnSpc>
              <a:spcBef>
                <a:spcPts val="360"/>
              </a:spcBef>
              <a:spcAft>
                <a:spcPts val="360"/>
              </a:spcAft>
            </a:pPr>
            <a:r>
              <a:rPr lang="en-US" sz="1900" dirty="0"/>
              <a:t>Speech Recognition</a:t>
            </a:r>
            <a:endParaRPr lang="en-US" sz="2200" dirty="0"/>
          </a:p>
        </p:txBody>
      </p:sp>
      <p:pic>
        <p:nvPicPr>
          <p:cNvPr id="4098" name="Picture 2" descr="“These waves really talk to each other,” Themis Sapsis says. “They interact and exchange energy. It’s not just bad luck. It’s the dynamics that create this phenomenon.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09" y="858868"/>
            <a:ext cx="2971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7864">
            <a:off x="7235270" y="4156420"/>
            <a:ext cx="4562532" cy="972893"/>
          </a:xfrm>
          <a:prstGeom prst="rect">
            <a:avLst/>
          </a:prstGeom>
          <a:ln w="19050">
            <a:solidFill>
              <a:srgbClr val="3366CC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677" y="4089329"/>
            <a:ext cx="4778050" cy="991192"/>
          </a:xfrm>
          <a:prstGeom prst="rect">
            <a:avLst/>
          </a:prstGeom>
          <a:ln w="28575">
            <a:solidFill>
              <a:srgbClr val="3366CC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970" y="5190394"/>
            <a:ext cx="5684064" cy="1317535"/>
          </a:xfrm>
          <a:prstGeom prst="rect">
            <a:avLst/>
          </a:prstGeom>
          <a:ln w="28575">
            <a:solidFill>
              <a:srgbClr val="3366CC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602919-C325-4443-97E5-223ED9C68A23}"/>
              </a:ext>
            </a:extLst>
          </p:cNvPr>
          <p:cNvCxnSpPr/>
          <p:nvPr/>
        </p:nvCxnSpPr>
        <p:spPr>
          <a:xfrm flipH="1">
            <a:off x="5893813" y="3648940"/>
            <a:ext cx="5832464" cy="147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2C773-9E3B-4A62-A92A-208A2AB78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52886A-DB5E-41AF-8AD5-3D81E2F0E428}"/>
              </a:ext>
            </a:extLst>
          </p:cNvPr>
          <p:cNvSpPr/>
          <p:nvPr/>
        </p:nvSpPr>
        <p:spPr>
          <a:xfrm>
            <a:off x="729217" y="5600591"/>
            <a:ext cx="458630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This progress is limited to those tasks for which we have a lot of annotated data, so that we can supervise machine learning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64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B7DA-8389-4AA5-AAAD-EC845B22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Cross-lingual Entity Linking (XEL)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04A36-306B-4E10-8C8A-27E1802A3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CBE84-4E8D-42CD-A79C-DC39C1A8ED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94876-2335-46C3-AE7A-8A830940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94313"/>
            <a:ext cx="10972801" cy="159991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456391-92D5-421A-982A-7B24202C5102}"/>
              </a:ext>
            </a:extLst>
          </p:cNvPr>
          <p:cNvSpPr txBox="1">
            <a:spLocks/>
          </p:cNvSpPr>
          <p:nvPr/>
        </p:nvSpPr>
        <p:spPr bwMode="auto">
          <a:xfrm>
            <a:off x="3659417" y="1237085"/>
            <a:ext cx="4873167" cy="75364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kern="0" dirty="0">
                <a:cs typeface="Helvetica" panose="020B0604020202020204" pitchFamily="34" charset="0"/>
              </a:rPr>
              <a:t>XEL is a harder task, but it is possible today to support many low-resource languages </a:t>
            </a:r>
            <a:endParaRPr lang="en-US" sz="2000" kern="0" dirty="0">
              <a:solidFill>
                <a:srgbClr val="009900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1789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B3E4-0B98-4DF5-9245-ACF3B7A7C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7B214-9053-4F8C-BDF9-38B79E678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6259033" cy="4484915"/>
          </a:xfrm>
        </p:spPr>
        <p:txBody>
          <a:bodyPr/>
          <a:lstStyle/>
          <a:p>
            <a:r>
              <a:rPr lang="en-US" dirty="0"/>
              <a:t>Huge progress in Low Resource NLP </a:t>
            </a:r>
          </a:p>
          <a:p>
            <a:pPr lvl="1"/>
            <a:r>
              <a:rPr lang="en-US" dirty="0"/>
              <a:t>Mostly in “easy” tasks</a:t>
            </a:r>
          </a:p>
          <a:p>
            <a:pPr lvl="1"/>
            <a:r>
              <a:rPr lang="en-US" dirty="0"/>
              <a:t>But higher-level tasks still a challenge</a:t>
            </a:r>
          </a:p>
          <a:p>
            <a:endParaRPr lang="en-US" dirty="0"/>
          </a:p>
          <a:p>
            <a:r>
              <a:rPr lang="en-US" dirty="0"/>
              <a:t>Discussed some of the work in this context </a:t>
            </a:r>
          </a:p>
          <a:p>
            <a:pPr lvl="1"/>
            <a:r>
              <a:rPr lang="en-US" dirty="0"/>
              <a:t>Importance of Contextual Embeddings!</a:t>
            </a:r>
          </a:p>
          <a:p>
            <a:pPr lvl="2"/>
            <a:r>
              <a:rPr lang="en-US" dirty="0"/>
              <a:t>And some understanding of it</a:t>
            </a:r>
          </a:p>
          <a:p>
            <a:pPr lvl="2"/>
            <a:r>
              <a:rPr lang="en-US" sz="1600" b="0" i="0" dirty="0">
                <a:solidFill>
                  <a:srgbClr val="333333"/>
                </a:solidFill>
                <a:effectLst/>
                <a:latin typeface="+mj-lt"/>
              </a:rPr>
              <a:t>Karthikeyan K and Zihan Wang and Stephen Mayhew and Dan Roth, </a:t>
            </a:r>
            <a:r>
              <a:rPr lang="en-US" sz="1600" b="0" i="0" u="sng" strike="noStrike" dirty="0">
                <a:solidFill>
                  <a:srgbClr val="428BCA"/>
                </a:solidFill>
                <a:effectLst/>
                <a:latin typeface="+mj-lt"/>
                <a:hlinkClick r:id="rId3"/>
              </a:rPr>
              <a:t>Cross-Lingual Ability of Multilingual BERT: An Empirical Study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+mj-lt"/>
              </a:rPr>
              <a:t>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+mj-lt"/>
              </a:rPr>
              <a:t>ICLR 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+mj-lt"/>
              </a:rPr>
              <a:t>(2020)</a:t>
            </a:r>
            <a:endParaRPr lang="en-US" sz="1600" dirty="0">
              <a:latin typeface="+mj-lt"/>
            </a:endParaRPr>
          </a:p>
          <a:p>
            <a:pPr lvl="1"/>
            <a:r>
              <a:rPr lang="en-US" dirty="0"/>
              <a:t>Weak signals are strong!</a:t>
            </a:r>
          </a:p>
          <a:p>
            <a:pPr lvl="2"/>
            <a:r>
              <a:rPr lang="en-US" dirty="0"/>
              <a:t>Cheap Translation</a:t>
            </a:r>
          </a:p>
          <a:p>
            <a:pPr lvl="2"/>
            <a:r>
              <a:rPr lang="en-US" dirty="0"/>
              <a:t>Bootstrapping from non-speakers</a:t>
            </a:r>
          </a:p>
          <a:p>
            <a:r>
              <a:rPr lang="en-US" dirty="0"/>
              <a:t>We still have ways to go.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B56B9-5349-4A31-AC73-568D89ED7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21E13-859C-4E5D-A020-D8F31D1C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751" y="2754026"/>
            <a:ext cx="4908221" cy="36811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396439-C021-496B-8774-59E93929FA54}"/>
              </a:ext>
            </a:extLst>
          </p:cNvPr>
          <p:cNvSpPr/>
          <p:nvPr/>
        </p:nvSpPr>
        <p:spPr>
          <a:xfrm>
            <a:off x="5613722" y="181141"/>
            <a:ext cx="202953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/>
              <a:t>Thank You!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F65CEF-A9A0-479F-994F-AADE95C1E3A2}"/>
              </a:ext>
            </a:extLst>
          </p:cNvPr>
          <p:cNvSpPr/>
          <p:nvPr/>
        </p:nvSpPr>
        <p:spPr>
          <a:xfrm>
            <a:off x="7251091" y="1679776"/>
            <a:ext cx="16383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Somali streaming data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8E99D8-1229-4B1A-B0C9-3C02C32A24E7}"/>
              </a:ext>
            </a:extLst>
          </p:cNvPr>
          <p:cNvSpPr/>
          <p:nvPr/>
        </p:nvSpPr>
        <p:spPr>
          <a:xfrm>
            <a:off x="9819361" y="1679776"/>
            <a:ext cx="218361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Situation Awareness </a:t>
            </a:r>
          </a:p>
          <a:p>
            <a:r>
              <a:rPr lang="en-US" dirty="0"/>
              <a:t>(described in English)</a:t>
            </a:r>
          </a:p>
        </p:txBody>
      </p:sp>
      <p:sp>
        <p:nvSpPr>
          <p:cNvPr id="13" name="Right Arrow 1">
            <a:extLst>
              <a:ext uri="{FF2B5EF4-FFF2-40B4-BE49-F238E27FC236}">
                <a16:creationId xmlns:a16="http://schemas.microsoft.com/office/drawing/2014/main" id="{154B8FDA-A2F3-43EE-A3BD-B96C38ED298C}"/>
              </a:ext>
            </a:extLst>
          </p:cNvPr>
          <p:cNvSpPr/>
          <p:nvPr/>
        </p:nvSpPr>
        <p:spPr>
          <a:xfrm>
            <a:off x="9023876" y="1738820"/>
            <a:ext cx="749825" cy="52824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1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19CA-759A-4C19-BAA2-9E67B702B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EAB7-E4C4-4E26-9A77-B1B4A0BAE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1A0CA-1877-45B9-B3AD-C8850C45C4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944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3BD5C8-A513-4D43-9251-90A08CD7B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01" y="1416148"/>
            <a:ext cx="3305911" cy="5101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Entity Recognition (NER)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56"/>
            <a:ext cx="10972800" cy="4814093"/>
          </a:xfrm>
        </p:spPr>
        <p:txBody>
          <a:bodyPr/>
          <a:lstStyle/>
          <a:p>
            <a:r>
              <a:rPr lang="en-US" dirty="0"/>
              <a:t>Finding and classifying named entities in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Foundational task in NLP</a:t>
            </a:r>
          </a:p>
          <a:p>
            <a:pPr lvl="1"/>
            <a:r>
              <a:rPr lang="en-US" dirty="0"/>
              <a:t>Challenge: find a news story with no named entities</a:t>
            </a:r>
          </a:p>
          <a:p>
            <a:r>
              <a:rPr lang="en-US" dirty="0"/>
              <a:t>Requires a large amount of task-specific supervision</a:t>
            </a:r>
          </a:p>
          <a:p>
            <a:endParaRPr lang="en-US" dirty="0"/>
          </a:p>
          <a:p>
            <a:r>
              <a:rPr lang="en-US" dirty="0"/>
              <a:t>State of the art: </a:t>
            </a:r>
          </a:p>
          <a:p>
            <a:pPr lvl="1"/>
            <a:r>
              <a:rPr lang="en-US" dirty="0"/>
              <a:t>English ➡ OK   </a:t>
            </a:r>
            <a:r>
              <a:rPr lang="en-US" sz="1400" dirty="0"/>
              <a:t>[80-90%, depending on genre]</a:t>
            </a:r>
          </a:p>
          <a:p>
            <a:pPr lvl="1"/>
            <a:r>
              <a:rPr lang="en-US" dirty="0"/>
              <a:t>All other languages ➡ Less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D1B74-E495-4D3B-896F-1CABA468F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6" y="1930138"/>
            <a:ext cx="8549351" cy="8229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0426DE-6957-4801-8398-AF2588257677}"/>
              </a:ext>
            </a:extLst>
          </p:cNvPr>
          <p:cNvSpPr txBox="1"/>
          <p:nvPr/>
        </p:nvSpPr>
        <p:spPr>
          <a:xfrm>
            <a:off x="2418614" y="6098786"/>
            <a:ext cx="4101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And what about low resource languages?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012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027D-EBB2-49BF-AB18-B691F0CD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Resource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6CBA6-938A-4C64-A8A4-3D46F9B74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EF78E0-988B-44A2-8FFE-C6B18728FECB}"/>
              </a:ext>
            </a:extLst>
          </p:cNvPr>
          <p:cNvGrpSpPr/>
          <p:nvPr/>
        </p:nvGrpSpPr>
        <p:grpSpPr>
          <a:xfrm>
            <a:off x="965200" y="799650"/>
            <a:ext cx="10555817" cy="5629731"/>
            <a:chOff x="965200" y="428169"/>
            <a:chExt cx="10555817" cy="56297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5B228C9-4EAD-4995-A8D8-08D157E940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200" y="508000"/>
              <a:ext cx="10515600" cy="55499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F56358-3E49-4D5F-8EAD-AEE78B053A6E}"/>
                </a:ext>
              </a:extLst>
            </p:cNvPr>
            <p:cNvSpPr txBox="1"/>
            <p:nvPr/>
          </p:nvSpPr>
          <p:spPr>
            <a:xfrm>
              <a:off x="9951357" y="42816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All languages</a:t>
              </a:r>
            </a:p>
            <a:p>
              <a:pPr algn="r"/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(7K)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620B9-B618-4B71-BBB4-A20D85ACD166}"/>
              </a:ext>
            </a:extLst>
          </p:cNvPr>
          <p:cNvGrpSpPr/>
          <p:nvPr/>
        </p:nvGrpSpPr>
        <p:grpSpPr>
          <a:xfrm>
            <a:off x="965198" y="839568"/>
            <a:ext cx="5305955" cy="5590321"/>
            <a:chOff x="965198" y="442687"/>
            <a:chExt cx="5305955" cy="55903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05B837-F0AD-411C-9E8F-2CC98BA10C1C}"/>
                </a:ext>
              </a:extLst>
            </p:cNvPr>
            <p:cNvSpPr>
              <a:spLocks/>
            </p:cNvSpPr>
            <p:nvPr/>
          </p:nvSpPr>
          <p:spPr>
            <a:xfrm>
              <a:off x="965198" y="482600"/>
              <a:ext cx="5257800" cy="55504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D6D040-0F72-40B7-815C-15C156DD3BEE}"/>
                </a:ext>
              </a:extLst>
            </p:cNvPr>
            <p:cNvSpPr txBox="1"/>
            <p:nvPr/>
          </p:nvSpPr>
          <p:spPr>
            <a:xfrm>
              <a:off x="4230914" y="442687"/>
              <a:ext cx="2040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Written languages</a:t>
              </a:r>
            </a:p>
            <a:p>
              <a:pPr algn="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(3.5K)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F7EEDE-FA99-4835-8755-EE67C6070952}"/>
              </a:ext>
            </a:extLst>
          </p:cNvPr>
          <p:cNvGrpSpPr/>
          <p:nvPr/>
        </p:nvGrpSpPr>
        <p:grpSpPr>
          <a:xfrm>
            <a:off x="1504044" y="4000052"/>
            <a:ext cx="2509156" cy="923330"/>
            <a:chOff x="1504044" y="3628571"/>
            <a:chExt cx="2509156" cy="9233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2F40ED-6641-4AA8-A305-7D3E32E32833}"/>
                </a:ext>
              </a:extLst>
            </p:cNvPr>
            <p:cNvSpPr>
              <a:spLocks/>
            </p:cNvSpPr>
            <p:nvPr/>
          </p:nvSpPr>
          <p:spPr>
            <a:xfrm>
              <a:off x="3556000" y="3644900"/>
              <a:ext cx="457200" cy="457708"/>
            </a:xfrm>
            <a:prstGeom prst="rect">
              <a:avLst/>
            </a:prstGeom>
            <a:solidFill>
              <a:srgbClr val="F88379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071269-BDF0-48D2-B24D-BC5017DE384B}"/>
                </a:ext>
              </a:extLst>
            </p:cNvPr>
            <p:cNvSpPr txBox="1"/>
            <p:nvPr/>
          </p:nvSpPr>
          <p:spPr>
            <a:xfrm>
              <a:off x="1504044" y="3628571"/>
              <a:ext cx="1864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Languages with 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NER Annotation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(30?)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6670A0D-F1B4-4E9D-BA89-42609447DF7A}"/>
              </a:ext>
            </a:extLst>
          </p:cNvPr>
          <p:cNvSpPr/>
          <p:nvPr/>
        </p:nvSpPr>
        <p:spPr>
          <a:xfrm>
            <a:off x="7769222" y="2990763"/>
            <a:ext cx="245110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Can we translate the annotation to other languages?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Requires parallel data for training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BB2E1D-15DF-40A5-8B9E-16EFF5104FEE}"/>
              </a:ext>
            </a:extLst>
          </p:cNvPr>
          <p:cNvSpPr txBox="1"/>
          <p:nvPr/>
        </p:nvSpPr>
        <p:spPr>
          <a:xfrm>
            <a:off x="0" y="6551783"/>
            <a:ext cx="447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  <a:ea typeface="Helvetica" charset="0"/>
                <a:cs typeface="Helvetica" charset="0"/>
              </a:rPr>
              <a:t>(Diagram roughly to scale. Numbers from </a:t>
            </a:r>
            <a:r>
              <a:rPr lang="en-US" sz="1400" dirty="0" err="1">
                <a:latin typeface="+mj-lt"/>
                <a:ea typeface="Helvetica" charset="0"/>
                <a:cs typeface="Helvetica" charset="0"/>
              </a:rPr>
              <a:t>ethnologue.com</a:t>
            </a:r>
            <a:r>
              <a:rPr lang="en-US" sz="1400" dirty="0">
                <a:latin typeface="+mj-lt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DACC748-34EC-4F53-85D8-BD848D492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41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027D-EBB2-49BF-AB18-B691F0CD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Resource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6CBA6-938A-4C64-A8A4-3D46F9B74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5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26EAF3-FB70-4FDA-844C-AC0DC4498444}"/>
              </a:ext>
            </a:extLst>
          </p:cNvPr>
          <p:cNvGrpSpPr/>
          <p:nvPr/>
        </p:nvGrpSpPr>
        <p:grpSpPr>
          <a:xfrm>
            <a:off x="965200" y="837751"/>
            <a:ext cx="10555817" cy="5629731"/>
            <a:chOff x="965200" y="428169"/>
            <a:chExt cx="10555817" cy="562973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03E876-20ED-40FF-9CC3-C8877DBD0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200" y="508000"/>
              <a:ext cx="10515600" cy="55499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3EC6CB-DE88-43B8-95DC-3771B66F0798}"/>
                </a:ext>
              </a:extLst>
            </p:cNvPr>
            <p:cNvSpPr txBox="1"/>
            <p:nvPr/>
          </p:nvSpPr>
          <p:spPr>
            <a:xfrm>
              <a:off x="9951357" y="42816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All languages</a:t>
              </a:r>
            </a:p>
            <a:p>
              <a:pPr algn="r"/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(7K)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8F52D5-2156-4BEA-AEFB-BA4307B519DA}"/>
              </a:ext>
            </a:extLst>
          </p:cNvPr>
          <p:cNvGrpSpPr/>
          <p:nvPr/>
        </p:nvGrpSpPr>
        <p:grpSpPr>
          <a:xfrm>
            <a:off x="965198" y="877669"/>
            <a:ext cx="5305955" cy="5590321"/>
            <a:chOff x="965198" y="442687"/>
            <a:chExt cx="5305955" cy="55903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7B2104-8092-4B61-8E51-5A18D10FAD86}"/>
                </a:ext>
              </a:extLst>
            </p:cNvPr>
            <p:cNvSpPr>
              <a:spLocks/>
            </p:cNvSpPr>
            <p:nvPr/>
          </p:nvSpPr>
          <p:spPr>
            <a:xfrm>
              <a:off x="965198" y="482600"/>
              <a:ext cx="5257800" cy="55504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9CF2DC0-A246-49DB-ABF5-F3084D14CA70}"/>
                </a:ext>
              </a:extLst>
            </p:cNvPr>
            <p:cNvSpPr txBox="1"/>
            <p:nvPr/>
          </p:nvSpPr>
          <p:spPr>
            <a:xfrm>
              <a:off x="4230914" y="442687"/>
              <a:ext cx="2040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Written languages</a:t>
              </a:r>
            </a:p>
            <a:p>
              <a:pPr algn="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(3.5K)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BE49C0-5669-48C3-BDC3-5C65C0CFD8E7}"/>
              </a:ext>
            </a:extLst>
          </p:cNvPr>
          <p:cNvGrpSpPr/>
          <p:nvPr/>
        </p:nvGrpSpPr>
        <p:grpSpPr>
          <a:xfrm>
            <a:off x="3556000" y="2869753"/>
            <a:ext cx="1651910" cy="1642437"/>
            <a:chOff x="3556000" y="2460171"/>
            <a:chExt cx="1651910" cy="164243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84E250C-1EE5-40B4-A973-948F8EEBC393}"/>
                </a:ext>
              </a:extLst>
            </p:cNvPr>
            <p:cNvSpPr>
              <a:spLocks/>
            </p:cNvSpPr>
            <p:nvPr/>
          </p:nvSpPr>
          <p:spPr>
            <a:xfrm>
              <a:off x="3556000" y="2501900"/>
              <a:ext cx="1600198" cy="1600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010CC7-0D61-4F33-B4D4-16F14BA15F53}"/>
                </a:ext>
              </a:extLst>
            </p:cNvPr>
            <p:cNvSpPr txBox="1"/>
            <p:nvPr/>
          </p:nvSpPr>
          <p:spPr>
            <a:xfrm>
              <a:off x="3958850" y="2460171"/>
              <a:ext cx="12490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Wikipedia </a:t>
              </a:r>
            </a:p>
            <a:p>
              <a:pPr algn="r"/>
              <a:r>
                <a:rPr lang="en-US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languages</a:t>
              </a:r>
            </a:p>
            <a:p>
              <a:pPr algn="r"/>
              <a:r>
                <a:rPr lang="en-US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(300)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B22892-FB47-426E-BBC7-529AF3E83FCB}"/>
              </a:ext>
            </a:extLst>
          </p:cNvPr>
          <p:cNvGrpSpPr/>
          <p:nvPr/>
        </p:nvGrpSpPr>
        <p:grpSpPr>
          <a:xfrm>
            <a:off x="1478644" y="2882453"/>
            <a:ext cx="3029856" cy="1629738"/>
            <a:chOff x="1478644" y="2472871"/>
            <a:chExt cx="3029856" cy="162973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C149F8-AE98-40C3-8ADB-775BD80D35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000" y="3149051"/>
              <a:ext cx="952500" cy="9535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7A5F3D-0128-4D22-8175-39E481263DC4}"/>
                </a:ext>
              </a:extLst>
            </p:cNvPr>
            <p:cNvSpPr txBox="1"/>
            <p:nvPr/>
          </p:nvSpPr>
          <p:spPr>
            <a:xfrm>
              <a:off x="1478644" y="2472871"/>
              <a:ext cx="1864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Languages with 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parallel text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(100?)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8664EB1-C133-457B-926F-DAB962105D8B}"/>
              </a:ext>
            </a:extLst>
          </p:cNvPr>
          <p:cNvGrpSpPr/>
          <p:nvPr/>
        </p:nvGrpSpPr>
        <p:grpSpPr>
          <a:xfrm>
            <a:off x="1504044" y="4038153"/>
            <a:ext cx="2509156" cy="923330"/>
            <a:chOff x="1504044" y="3628571"/>
            <a:chExt cx="2509156" cy="9233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D607C3-AACE-4C2E-8664-A93F1FC8E850}"/>
                </a:ext>
              </a:extLst>
            </p:cNvPr>
            <p:cNvSpPr>
              <a:spLocks/>
            </p:cNvSpPr>
            <p:nvPr/>
          </p:nvSpPr>
          <p:spPr>
            <a:xfrm>
              <a:off x="3556000" y="3644900"/>
              <a:ext cx="457200" cy="457708"/>
            </a:xfrm>
            <a:prstGeom prst="rect">
              <a:avLst/>
            </a:prstGeom>
            <a:solidFill>
              <a:srgbClr val="F88379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5D44EBB-BED9-4ADF-BF2E-4BBED09A536D}"/>
                </a:ext>
              </a:extLst>
            </p:cNvPr>
            <p:cNvSpPr txBox="1"/>
            <p:nvPr/>
          </p:nvSpPr>
          <p:spPr>
            <a:xfrm>
              <a:off x="1504044" y="3628571"/>
              <a:ext cx="1864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Languages with 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NER Annotation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(30?)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927EC18B-4B25-4007-9702-D01E2FA9A6C0}"/>
              </a:ext>
            </a:extLst>
          </p:cNvPr>
          <p:cNvSpPr/>
          <p:nvPr/>
        </p:nvSpPr>
        <p:spPr>
          <a:xfrm>
            <a:off x="7769222" y="2990763"/>
            <a:ext cx="24511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Can we use the multilingual links in Wikipedia? 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12CD67-FF6B-4CC3-969F-B4B547AA3C45}"/>
              </a:ext>
            </a:extLst>
          </p:cNvPr>
          <p:cNvSpPr txBox="1"/>
          <p:nvPr/>
        </p:nvSpPr>
        <p:spPr>
          <a:xfrm>
            <a:off x="0" y="6551783"/>
            <a:ext cx="447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  <a:ea typeface="Helvetica" charset="0"/>
                <a:cs typeface="Helvetica" charset="0"/>
              </a:rPr>
              <a:t>(Diagram roughly to scale. Numbers from </a:t>
            </a:r>
            <a:r>
              <a:rPr lang="en-US" sz="1400" dirty="0" err="1">
                <a:latin typeface="+mj-lt"/>
                <a:ea typeface="Helvetica" charset="0"/>
                <a:cs typeface="Helvetica" charset="0"/>
              </a:rPr>
              <a:t>ethnologue.com</a:t>
            </a:r>
            <a:r>
              <a:rPr lang="en-US" sz="1400" dirty="0">
                <a:latin typeface="+mj-lt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75618093-E29A-4A1D-B84A-3A8D6889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09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027D-EBB2-49BF-AB18-B691F0CD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Resource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6CBA6-938A-4C64-A8A4-3D46F9B745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6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B8209E-E433-49C3-A730-D5A8463008F8}"/>
              </a:ext>
            </a:extLst>
          </p:cNvPr>
          <p:cNvGrpSpPr/>
          <p:nvPr/>
        </p:nvGrpSpPr>
        <p:grpSpPr>
          <a:xfrm>
            <a:off x="965200" y="852030"/>
            <a:ext cx="10555817" cy="5629731"/>
            <a:chOff x="965200" y="428169"/>
            <a:chExt cx="10555817" cy="56297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D85C0BD-F791-49A3-9BBE-29B96DB2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200" y="508000"/>
              <a:ext cx="10515600" cy="55499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8C2764A-49BA-4893-8416-D5C962AA45EA}"/>
                </a:ext>
              </a:extLst>
            </p:cNvPr>
            <p:cNvSpPr txBox="1"/>
            <p:nvPr/>
          </p:nvSpPr>
          <p:spPr>
            <a:xfrm>
              <a:off x="9951357" y="428169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All languages</a:t>
              </a:r>
            </a:p>
            <a:p>
              <a:pPr algn="r"/>
              <a:r>
                <a:rPr lang="en-US" dirty="0">
                  <a:latin typeface="Helvetica" charset="0"/>
                  <a:ea typeface="Helvetica" charset="0"/>
                  <a:cs typeface="Helvetica" charset="0"/>
                </a:rPr>
                <a:t>(7K)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647ADCA-DB7A-4202-9ECA-F069CAFC1BA8}"/>
              </a:ext>
            </a:extLst>
          </p:cNvPr>
          <p:cNvGrpSpPr/>
          <p:nvPr/>
        </p:nvGrpSpPr>
        <p:grpSpPr>
          <a:xfrm>
            <a:off x="965198" y="891948"/>
            <a:ext cx="5305955" cy="5590321"/>
            <a:chOff x="965198" y="442687"/>
            <a:chExt cx="5305955" cy="55903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0D02D16-1BE7-4739-803B-5EEA5B7B19EE}"/>
                </a:ext>
              </a:extLst>
            </p:cNvPr>
            <p:cNvSpPr>
              <a:spLocks/>
            </p:cNvSpPr>
            <p:nvPr/>
          </p:nvSpPr>
          <p:spPr>
            <a:xfrm>
              <a:off x="965198" y="482600"/>
              <a:ext cx="5257800" cy="55504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20FA60-4CA2-49AE-BF4F-59076FB28DF4}"/>
                </a:ext>
              </a:extLst>
            </p:cNvPr>
            <p:cNvSpPr txBox="1"/>
            <p:nvPr/>
          </p:nvSpPr>
          <p:spPr>
            <a:xfrm>
              <a:off x="4230914" y="442687"/>
              <a:ext cx="20402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Written languages</a:t>
              </a:r>
            </a:p>
            <a:p>
              <a:pPr algn="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(3.5K)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86C0D1-B450-41AE-A7CF-6524AB570228}"/>
              </a:ext>
            </a:extLst>
          </p:cNvPr>
          <p:cNvGrpSpPr/>
          <p:nvPr/>
        </p:nvGrpSpPr>
        <p:grpSpPr>
          <a:xfrm>
            <a:off x="1244599" y="1833561"/>
            <a:ext cx="4666166" cy="3835908"/>
            <a:chOff x="965198" y="442687"/>
            <a:chExt cx="5311947" cy="559032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DAFA934-A58C-43F5-A25C-2A3068B0B6F7}"/>
                </a:ext>
              </a:extLst>
            </p:cNvPr>
            <p:cNvSpPr>
              <a:spLocks/>
            </p:cNvSpPr>
            <p:nvPr/>
          </p:nvSpPr>
          <p:spPr>
            <a:xfrm>
              <a:off x="965198" y="482600"/>
              <a:ext cx="5257800" cy="5550408"/>
            </a:xfrm>
            <a:prstGeom prst="rect">
              <a:avLst/>
            </a:prstGeom>
            <a:solidFill>
              <a:srgbClr val="FBD8F7"/>
            </a:solidFill>
            <a:ln w="12700">
              <a:solidFill>
                <a:srgbClr val="7030A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4C5ECCF-8469-40E8-A604-8D0F33F19596}"/>
                </a:ext>
              </a:extLst>
            </p:cNvPr>
            <p:cNvSpPr txBox="1"/>
            <p:nvPr/>
          </p:nvSpPr>
          <p:spPr>
            <a:xfrm>
              <a:off x="4154476" y="442687"/>
              <a:ext cx="2122669" cy="1345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7030A0"/>
                  </a:solidFill>
                  <a:latin typeface="Helvetica" charset="0"/>
                  <a:ea typeface="Helvetica" charset="0"/>
                  <a:cs typeface="Helvetica" charset="0"/>
                </a:rPr>
                <a:t>Languages with</a:t>
              </a:r>
            </a:p>
            <a:p>
              <a:pPr algn="r"/>
              <a:r>
                <a:rPr lang="en-US" dirty="0">
                  <a:solidFill>
                    <a:srgbClr val="7030A0"/>
                  </a:solidFill>
                  <a:latin typeface="Helvetica" charset="0"/>
                  <a:ea typeface="Helvetica" charset="0"/>
                  <a:cs typeface="Helvetica" charset="0"/>
                </a:rPr>
                <a:t>Lexicons</a:t>
              </a:r>
            </a:p>
            <a:p>
              <a:pPr algn="r"/>
              <a:r>
                <a:rPr lang="en-US" dirty="0">
                  <a:solidFill>
                    <a:srgbClr val="7030A0"/>
                  </a:solidFill>
                  <a:latin typeface="Helvetica" charset="0"/>
                  <a:ea typeface="Helvetica" charset="0"/>
                  <a:cs typeface="Helvetica" charset="0"/>
                </a:rPr>
                <a:t>(2K?)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8B1BF4-50B2-47C2-B8C1-16766E73022F}"/>
              </a:ext>
            </a:extLst>
          </p:cNvPr>
          <p:cNvGrpSpPr/>
          <p:nvPr/>
        </p:nvGrpSpPr>
        <p:grpSpPr>
          <a:xfrm>
            <a:off x="3556000" y="2884032"/>
            <a:ext cx="1651910" cy="1642437"/>
            <a:chOff x="3556000" y="2460171"/>
            <a:chExt cx="1651910" cy="164243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8FAF631-EA98-49FB-9092-B489C4CB5506}"/>
                </a:ext>
              </a:extLst>
            </p:cNvPr>
            <p:cNvSpPr>
              <a:spLocks/>
            </p:cNvSpPr>
            <p:nvPr/>
          </p:nvSpPr>
          <p:spPr>
            <a:xfrm>
              <a:off x="3556000" y="2501900"/>
              <a:ext cx="1600198" cy="160070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8374BC-CCC6-4A59-B4DA-4958AD510BD0}"/>
                </a:ext>
              </a:extLst>
            </p:cNvPr>
            <p:cNvSpPr txBox="1"/>
            <p:nvPr/>
          </p:nvSpPr>
          <p:spPr>
            <a:xfrm>
              <a:off x="3958850" y="2460171"/>
              <a:ext cx="12490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Wikipedia </a:t>
              </a:r>
            </a:p>
            <a:p>
              <a:pPr algn="r"/>
              <a:r>
                <a:rPr lang="en-US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languages</a:t>
              </a:r>
            </a:p>
            <a:p>
              <a:pPr algn="r"/>
              <a:r>
                <a:rPr lang="en-US" dirty="0">
                  <a:solidFill>
                    <a:srgbClr val="0070C0"/>
                  </a:solidFill>
                  <a:latin typeface="Helvetica" charset="0"/>
                  <a:ea typeface="Helvetica" charset="0"/>
                  <a:cs typeface="Helvetica" charset="0"/>
                </a:rPr>
                <a:t>(300)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8AEBC3-CA71-4975-9A2F-A0DE57ABEA26}"/>
              </a:ext>
            </a:extLst>
          </p:cNvPr>
          <p:cNvGrpSpPr/>
          <p:nvPr/>
        </p:nvGrpSpPr>
        <p:grpSpPr>
          <a:xfrm>
            <a:off x="1478644" y="2896732"/>
            <a:ext cx="3029856" cy="1629738"/>
            <a:chOff x="1478644" y="2472871"/>
            <a:chExt cx="3029856" cy="162973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FE17A33-3EB1-40B4-90CB-B83300EFBF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56000" y="3149051"/>
              <a:ext cx="952500" cy="95355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C63B231-3BA9-498E-80C3-AF3A96A4642B}"/>
                </a:ext>
              </a:extLst>
            </p:cNvPr>
            <p:cNvSpPr txBox="1"/>
            <p:nvPr/>
          </p:nvSpPr>
          <p:spPr>
            <a:xfrm>
              <a:off x="1478644" y="2472871"/>
              <a:ext cx="1864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Languages with 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parallel text</a:t>
              </a:r>
            </a:p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Helvetica" charset="0"/>
                  <a:ea typeface="Helvetica" charset="0"/>
                  <a:cs typeface="Helvetica" charset="0"/>
                </a:rPr>
                <a:t>(100?)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82F4B7-21C7-4032-A14C-CA8322A10031}"/>
              </a:ext>
            </a:extLst>
          </p:cNvPr>
          <p:cNvGrpSpPr/>
          <p:nvPr/>
        </p:nvGrpSpPr>
        <p:grpSpPr>
          <a:xfrm>
            <a:off x="1504044" y="4052432"/>
            <a:ext cx="2509156" cy="923330"/>
            <a:chOff x="1504044" y="3628571"/>
            <a:chExt cx="2509156" cy="92333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51F53B4-E002-4E7A-82A1-F8E58158D835}"/>
                </a:ext>
              </a:extLst>
            </p:cNvPr>
            <p:cNvSpPr>
              <a:spLocks/>
            </p:cNvSpPr>
            <p:nvPr/>
          </p:nvSpPr>
          <p:spPr>
            <a:xfrm>
              <a:off x="3556000" y="3644900"/>
              <a:ext cx="457200" cy="457708"/>
            </a:xfrm>
            <a:prstGeom prst="rect">
              <a:avLst/>
            </a:prstGeom>
            <a:solidFill>
              <a:srgbClr val="F88379"/>
            </a:solidFill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0DBCEAB-A8D7-4E16-8414-7DAF7C633160}"/>
                </a:ext>
              </a:extLst>
            </p:cNvPr>
            <p:cNvSpPr txBox="1"/>
            <p:nvPr/>
          </p:nvSpPr>
          <p:spPr>
            <a:xfrm>
              <a:off x="1504044" y="3628571"/>
              <a:ext cx="18646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Languages with 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NER Annotation</a:t>
              </a:r>
            </a:p>
            <a:p>
              <a:r>
                <a:rPr lang="en-US" dirty="0">
                  <a:solidFill>
                    <a:srgbClr val="C00000"/>
                  </a:solidFill>
                  <a:latin typeface="Helvetica" charset="0"/>
                  <a:ea typeface="Helvetica" charset="0"/>
                  <a:cs typeface="Helvetica" charset="0"/>
                </a:rPr>
                <a:t>(30?)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A3CFB818-D2DA-4F3F-98BE-B6CBEDD7821D}"/>
              </a:ext>
            </a:extLst>
          </p:cNvPr>
          <p:cNvSpPr/>
          <p:nvPr/>
        </p:nvSpPr>
        <p:spPr>
          <a:xfrm>
            <a:off x="7769222" y="2990763"/>
            <a:ext cx="245110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What else can we do?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8B770B-7B66-45C7-A93C-71E81E01E1CD}"/>
              </a:ext>
            </a:extLst>
          </p:cNvPr>
          <p:cNvSpPr txBox="1"/>
          <p:nvPr/>
        </p:nvSpPr>
        <p:spPr>
          <a:xfrm>
            <a:off x="2312594" y="1838312"/>
            <a:ext cx="1864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</a:rPr>
              <a:t>Languages with</a:t>
            </a:r>
          </a:p>
          <a:p>
            <a:pPr algn="r"/>
            <a:r>
              <a:rPr lang="en-US" dirty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</a:rPr>
              <a:t>Query Logs</a:t>
            </a:r>
          </a:p>
          <a:p>
            <a:pPr algn="r"/>
            <a:r>
              <a:rPr lang="en-US" dirty="0">
                <a:solidFill>
                  <a:srgbClr val="0000FF"/>
                </a:solidFill>
                <a:latin typeface="Helvetica" charset="0"/>
                <a:ea typeface="Helvetica" charset="0"/>
                <a:cs typeface="Helvetica" charset="0"/>
              </a:rPr>
              <a:t>(?)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646079-DE91-4999-B727-0D07E3787BC1}"/>
              </a:ext>
            </a:extLst>
          </p:cNvPr>
          <p:cNvSpPr txBox="1"/>
          <p:nvPr/>
        </p:nvSpPr>
        <p:spPr>
          <a:xfrm>
            <a:off x="0" y="6551783"/>
            <a:ext cx="4470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  <a:ea typeface="Helvetica" charset="0"/>
                <a:cs typeface="Helvetica" charset="0"/>
              </a:rPr>
              <a:t>(Diagram roughly to scale. Numbers from </a:t>
            </a:r>
            <a:r>
              <a:rPr lang="en-US" sz="1400" dirty="0" err="1">
                <a:latin typeface="+mj-lt"/>
                <a:ea typeface="Helvetica" charset="0"/>
                <a:cs typeface="Helvetica" charset="0"/>
              </a:rPr>
              <a:t>ethnologue.com</a:t>
            </a:r>
            <a:r>
              <a:rPr lang="en-US" sz="1400" dirty="0">
                <a:latin typeface="+mj-lt"/>
                <a:ea typeface="Helvetica" charset="0"/>
                <a:cs typeface="Helvetica" charset="0"/>
              </a:rPr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49AFE2-D8BC-4355-9418-A521DAFB5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077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FDE2D9-4298-425C-B24D-5420EE6C3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Languages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892D0FE-A527-4ECD-8D62-81ACF6F56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126" y="1251856"/>
            <a:ext cx="3371273" cy="217714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000" dirty="0"/>
              <a:t>Among the top 80 languages in the world, spoken by more than 10m people, </a:t>
            </a:r>
            <a:r>
              <a:rPr lang="en-US" sz="2000" dirty="0">
                <a:solidFill>
                  <a:srgbClr val="3366CC"/>
                </a:solidFill>
              </a:rPr>
              <a:t>18</a:t>
            </a:r>
            <a:r>
              <a:rPr lang="en-US" sz="2000" dirty="0"/>
              <a:t> are Indian languages</a:t>
            </a:r>
          </a:p>
          <a:p>
            <a:r>
              <a:rPr lang="en-US" sz="1400" dirty="0">
                <a:hlinkClick r:id="rId2"/>
              </a:rPr>
              <a:t>http://www2.harpercollege.edu/mhealy/g101ilec/intro/clt/cltclt/top100.html</a:t>
            </a:r>
            <a:endParaRPr lang="en-US" sz="1400" dirty="0"/>
          </a:p>
          <a:p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B6498A-E2ED-4C10-95A8-45965905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5963A-57EF-43A8-9EBE-74952BCA7EB0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71010" y="1434998"/>
            <a:ext cx="7589520" cy="256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76E747-5AED-48B4-A101-7A1E6E502CB6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71010" y="4110883"/>
            <a:ext cx="7589520" cy="25603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8EDB023-4479-4196-9F28-0537F6CE85F1}"/>
              </a:ext>
            </a:extLst>
          </p:cNvPr>
          <p:cNvSpPr/>
          <p:nvPr/>
        </p:nvSpPr>
        <p:spPr>
          <a:xfrm>
            <a:off x="4553527" y="2657429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4F10B9-601B-47BF-914A-BFE6F8F5C15C}"/>
              </a:ext>
            </a:extLst>
          </p:cNvPr>
          <p:cNvSpPr/>
          <p:nvPr/>
        </p:nvSpPr>
        <p:spPr>
          <a:xfrm>
            <a:off x="4553527" y="3641795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93DE17-0124-4F7D-BFED-154519533966}"/>
              </a:ext>
            </a:extLst>
          </p:cNvPr>
          <p:cNvSpPr/>
          <p:nvPr/>
        </p:nvSpPr>
        <p:spPr>
          <a:xfrm>
            <a:off x="6854767" y="4337655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B0D213E-A729-4AFE-84BA-90E4E5967D93}"/>
              </a:ext>
            </a:extLst>
          </p:cNvPr>
          <p:cNvSpPr/>
          <p:nvPr/>
        </p:nvSpPr>
        <p:spPr>
          <a:xfrm>
            <a:off x="6854767" y="4740229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375633-287F-47F3-B157-79A81F9D55B3}"/>
              </a:ext>
            </a:extLst>
          </p:cNvPr>
          <p:cNvSpPr/>
          <p:nvPr/>
        </p:nvSpPr>
        <p:spPr>
          <a:xfrm>
            <a:off x="4690687" y="4732904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02550F-94AA-450C-BA0F-8A028F4B79E0}"/>
              </a:ext>
            </a:extLst>
          </p:cNvPr>
          <p:cNvSpPr/>
          <p:nvPr/>
        </p:nvSpPr>
        <p:spPr>
          <a:xfrm>
            <a:off x="2507673" y="4952665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B14FF8-079B-48BB-B742-5FD931FB2A1B}"/>
              </a:ext>
            </a:extLst>
          </p:cNvPr>
          <p:cNvSpPr/>
          <p:nvPr/>
        </p:nvSpPr>
        <p:spPr>
          <a:xfrm>
            <a:off x="2507673" y="4153720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75B7FA-1DB2-420A-90C9-45E6F0A6224E}"/>
              </a:ext>
            </a:extLst>
          </p:cNvPr>
          <p:cNvSpPr/>
          <p:nvPr/>
        </p:nvSpPr>
        <p:spPr>
          <a:xfrm>
            <a:off x="6659418" y="3059211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2FFFEF-41B9-432E-B9DD-BF10671166C4}"/>
              </a:ext>
            </a:extLst>
          </p:cNvPr>
          <p:cNvSpPr/>
          <p:nvPr/>
        </p:nvSpPr>
        <p:spPr>
          <a:xfrm>
            <a:off x="2507673" y="5931607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4EB292A-13EB-4705-9FD9-27628800BC25}"/>
              </a:ext>
            </a:extLst>
          </p:cNvPr>
          <p:cNvSpPr/>
          <p:nvPr/>
        </p:nvSpPr>
        <p:spPr>
          <a:xfrm>
            <a:off x="334871" y="6101425"/>
            <a:ext cx="137160" cy="1371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32C4BE-3FA6-42D5-926F-BA6460F06474}"/>
              </a:ext>
            </a:extLst>
          </p:cNvPr>
          <p:cNvSpPr/>
          <p:nvPr/>
        </p:nvSpPr>
        <p:spPr>
          <a:xfrm>
            <a:off x="2380134" y="950101"/>
            <a:ext cx="33712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366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Languages Translated by Google</a:t>
            </a:r>
            <a:endParaRPr lang="en-US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34E0334A-2C3B-47C1-847D-E0B458035ED7}"/>
              </a:ext>
            </a:extLst>
          </p:cNvPr>
          <p:cNvSpPr txBox="1">
            <a:spLocks/>
          </p:cNvSpPr>
          <p:nvPr/>
        </p:nvSpPr>
        <p:spPr bwMode="auto">
          <a:xfrm>
            <a:off x="8211126" y="4110884"/>
            <a:ext cx="3371273" cy="18207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There are 109 languages in Google Translate</a:t>
            </a:r>
          </a:p>
          <a:p>
            <a:r>
              <a:rPr lang="en-US" sz="2000" kern="0" dirty="0">
                <a:solidFill>
                  <a:srgbClr val="3366CC"/>
                </a:solidFill>
              </a:rPr>
              <a:t>10</a:t>
            </a:r>
            <a:r>
              <a:rPr lang="en-US" sz="2000" kern="0" dirty="0"/>
              <a:t> of them are Indian Languages </a:t>
            </a:r>
          </a:p>
          <a:p>
            <a:pPr marL="0" indent="0">
              <a:buNone/>
            </a:pPr>
            <a:r>
              <a:rPr lang="en-US" sz="2000" kern="0" dirty="0"/>
              <a:t>      (all, with &gt;25m speakers)</a:t>
            </a: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537040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5854-8D6F-4A6E-8288-5ED77C93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Another Solution?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FEAB9-3655-468D-8505-76286C451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address language understanding in low resource languages </a:t>
            </a:r>
          </a:p>
          <a:p>
            <a:pPr lvl="1"/>
            <a:r>
              <a:rPr lang="en-US" dirty="0"/>
              <a:t>Still, an open problem</a:t>
            </a:r>
          </a:p>
          <a:p>
            <a:pPr lvl="1"/>
            <a:endParaRPr lang="en-US" dirty="0"/>
          </a:p>
          <a:p>
            <a:r>
              <a:rPr lang="en-US" dirty="0"/>
              <a:t>Instead, we can provide </a:t>
            </a:r>
            <a:r>
              <a:rPr lang="en-US" dirty="0">
                <a:solidFill>
                  <a:srgbClr val="3366CC"/>
                </a:solidFill>
              </a:rPr>
              <a:t>access to low resource languages </a:t>
            </a:r>
          </a:p>
          <a:p>
            <a:endParaRPr lang="en-US" dirty="0"/>
          </a:p>
          <a:p>
            <a:r>
              <a:rPr lang="en-US" dirty="0"/>
              <a:t>Allow non-native speaker (partially) “understand” what is written in documents in other languages </a:t>
            </a:r>
          </a:p>
          <a:p>
            <a:pPr lvl="1"/>
            <a:r>
              <a:rPr lang="en-US" dirty="0"/>
              <a:t>Do it without translation (which is resource-heavy)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8E28B-1ACA-44B0-B456-837CA2513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53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6739-9774-4889-8148-A093067C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829"/>
            <a:ext cx="9880600" cy="533400"/>
          </a:xfrm>
        </p:spPr>
        <p:txBody>
          <a:bodyPr/>
          <a:lstStyle/>
          <a:p>
            <a:r>
              <a:rPr lang="en-US" dirty="0"/>
              <a:t>Target Language Source 		</a:t>
            </a:r>
            <a:r>
              <a:rPr lang="en-US" dirty="0">
                <a:sym typeface="Wingdings" panose="05000000000000000000" pitchFamily="2" charset="2"/>
              </a:rPr>
              <a:t>English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1B7B4-D818-4958-B8BA-96E74EF43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1856"/>
            <a:ext cx="6595832" cy="810307"/>
          </a:xfrm>
        </p:spPr>
        <p:txBody>
          <a:bodyPr/>
          <a:lstStyle/>
          <a:p>
            <a:r>
              <a:rPr lang="en-US" sz="2000" dirty="0"/>
              <a:t>A major progress in the ability to “understand” documents in low resource languages over the last five years. </a:t>
            </a:r>
          </a:p>
          <a:p>
            <a:pPr lvl="1"/>
            <a:r>
              <a:rPr lang="en-US" sz="1600" dirty="0"/>
              <a:t>Driven by a DARPA project: LORELEI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F1ACF-99C2-4A31-8C20-1978C354B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85F2E-41AE-4AA3-86D5-91370D1BC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254" y="2711512"/>
            <a:ext cx="4908221" cy="36811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E02A55-9BCF-475E-AC82-6B06FCEAEFE9}"/>
              </a:ext>
            </a:extLst>
          </p:cNvPr>
          <p:cNvSpPr/>
          <p:nvPr/>
        </p:nvSpPr>
        <p:spPr>
          <a:xfrm>
            <a:off x="7251091" y="1679776"/>
            <a:ext cx="163838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Somali streaming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C13F9-DB4C-45A7-B105-7CA1AC9677E5}"/>
              </a:ext>
            </a:extLst>
          </p:cNvPr>
          <p:cNvSpPr/>
          <p:nvPr/>
        </p:nvSpPr>
        <p:spPr>
          <a:xfrm>
            <a:off x="9819361" y="1679776"/>
            <a:ext cx="2183611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Situation Awareness </a:t>
            </a:r>
          </a:p>
          <a:p>
            <a:r>
              <a:rPr lang="en-US" dirty="0"/>
              <a:t>(described in English)</a:t>
            </a:r>
          </a:p>
        </p:txBody>
      </p:sp>
      <p:sp>
        <p:nvSpPr>
          <p:cNvPr id="8" name="Right Arrow 1">
            <a:extLst>
              <a:ext uri="{FF2B5EF4-FFF2-40B4-BE49-F238E27FC236}">
                <a16:creationId xmlns:a16="http://schemas.microsoft.com/office/drawing/2014/main" id="{0CF8843B-E894-4315-B6FF-F6644E4FF48F}"/>
              </a:ext>
            </a:extLst>
          </p:cNvPr>
          <p:cNvSpPr/>
          <p:nvPr/>
        </p:nvSpPr>
        <p:spPr>
          <a:xfrm>
            <a:off x="9023876" y="1738820"/>
            <a:ext cx="749825" cy="528242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CCD4C10E-14D4-4556-9D6B-667FF8304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7" y="2611550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B40FFD57-94DD-4A5A-BF61-8D8F50B4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4" y="2908117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18252AF0-E46F-4B53-B732-20102A1D0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0" y="3204685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2F512778-E8FD-412A-8A69-D7B868115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7" y="3501252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7A86BE50-4D67-46E6-A01F-482A555A7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3" y="3797820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49A9359F-55FE-4D8B-A042-B4D25AF4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0" y="4094387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cdn.appcrawlr.com/imageService/aHR0cHM6Ly9saDUuZ2dwaHQuY29tLzN5T2thZDBkOW11NExMOXJkbGZkVTd3bElRUHBfVlZITDd2V0JuMjZuYllsek5Hal80V3liT2FLQ01IcWN1XzVZUlE9aDY0MA?w=340&amp;h=280">
            <a:extLst>
              <a:ext uri="{FF2B5EF4-FFF2-40B4-BE49-F238E27FC236}">
                <a16:creationId xmlns:a16="http://schemas.microsoft.com/office/drawing/2014/main" id="{15384CD5-F8E5-466B-A189-203A3196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0" y="4390953"/>
            <a:ext cx="2491276" cy="20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0F31F27-E3EF-45B4-A305-6B50E135A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2711512"/>
            <a:ext cx="3552825" cy="368116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/>
              <a:t>What is it about?</a:t>
            </a:r>
          </a:p>
          <a:p>
            <a:pPr lvl="1"/>
            <a:r>
              <a:rPr lang="en-US" sz="1800" kern="0" dirty="0"/>
              <a:t>Identify topics &amp; events</a:t>
            </a:r>
          </a:p>
          <a:p>
            <a:pPr marL="457200" lvl="1" indent="0">
              <a:buFont typeface="Wingdings" charset="2"/>
              <a:buNone/>
            </a:pPr>
            <a:endParaRPr lang="en-US" sz="1800" kern="0" dirty="0"/>
          </a:p>
          <a:p>
            <a:r>
              <a:rPr lang="en-US" sz="2000" kern="0" dirty="0"/>
              <a:t>“Understand” a situation described in Target Language</a:t>
            </a:r>
          </a:p>
          <a:p>
            <a:pPr lvl="1"/>
            <a:endParaRPr lang="en-US" sz="1800" kern="0" dirty="0"/>
          </a:p>
          <a:p>
            <a:pPr lvl="1"/>
            <a:r>
              <a:rPr lang="en-US" sz="1800" kern="0" dirty="0"/>
              <a:t>Identify Entities &amp; Concepts (NER)</a:t>
            </a:r>
          </a:p>
          <a:p>
            <a:pPr lvl="1"/>
            <a:r>
              <a:rPr lang="en-US" sz="1800" kern="0" dirty="0"/>
              <a:t>Ground in English Resources (XEL)</a:t>
            </a:r>
          </a:p>
          <a:p>
            <a:endParaRPr lang="en-US" sz="2000" kern="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AA9C7E54-E228-41B3-BD6F-25774A411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9267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Light" charset="0"/>
                <a:cs typeface="Helvetica Light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FF0000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endParaRPr lang="en-US" sz="3600" kern="0" dirty="0"/>
          </a:p>
        </p:txBody>
      </p:sp>
      <p:sp>
        <p:nvSpPr>
          <p:cNvPr id="19" name="Right Arrow 1">
            <a:extLst>
              <a:ext uri="{FF2B5EF4-FFF2-40B4-BE49-F238E27FC236}">
                <a16:creationId xmlns:a16="http://schemas.microsoft.com/office/drawing/2014/main" id="{94F11E14-E280-4DE8-8E2B-7A53FC21EDA7}"/>
              </a:ext>
            </a:extLst>
          </p:cNvPr>
          <p:cNvSpPr/>
          <p:nvPr/>
        </p:nvSpPr>
        <p:spPr>
          <a:xfrm>
            <a:off x="5829349" y="283029"/>
            <a:ext cx="822960" cy="457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88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6|2.5|8.2|7.7|8.4|4.1|8.6|3.6|10.4|2.5|5.8|6.9"/>
</p:tagLst>
</file>

<file path=ppt/theme/theme1.xml><?xml version="1.0" encoding="utf-8"?>
<a:theme xmlns:a="http://schemas.openxmlformats.org/drawingml/2006/main" name="Roth_Pen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64859</TotalTime>
  <Words>1556</Words>
  <Application>Microsoft Office PowerPoint</Application>
  <PresentationFormat>Widescreen</PresentationFormat>
  <Paragraphs>345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Helvetica</vt:lpstr>
      <vt:lpstr>Helvetica Light</vt:lpstr>
      <vt:lpstr>Helvetica Neue</vt:lpstr>
      <vt:lpstr>Times New Roman</vt:lpstr>
      <vt:lpstr>Wingdings</vt:lpstr>
      <vt:lpstr>Roth_Penn</vt:lpstr>
      <vt:lpstr>Information Extraction In Low Resource Languages  </vt:lpstr>
      <vt:lpstr>AI/NLP is in the News</vt:lpstr>
      <vt:lpstr>Named Entity Recognition (NER)</vt:lpstr>
      <vt:lpstr>Low Resource Languages</vt:lpstr>
      <vt:lpstr>Low Resource Languages</vt:lpstr>
      <vt:lpstr>Low Resource Languages</vt:lpstr>
      <vt:lpstr>Indian Languages</vt:lpstr>
      <vt:lpstr>Is There Another Solution?  </vt:lpstr>
      <vt:lpstr>Target Language Source   English</vt:lpstr>
      <vt:lpstr>Final LORELEI Evaluation Results</vt:lpstr>
      <vt:lpstr>PowerPoint Presentation</vt:lpstr>
      <vt:lpstr>1st Cross-lingual Entity Linking (XEL) [Tsai &amp; Roth 16]</vt:lpstr>
      <vt:lpstr>Cross-lingual Textual Classification [Song et al. IJCAI’16]</vt:lpstr>
      <vt:lpstr>Single Document Classification (88 Language shown)</vt:lpstr>
      <vt:lpstr>PowerPoint Presentation</vt:lpstr>
      <vt:lpstr>Cross-lingual Representations [Upadhyay et al. (ACL’16)]</vt:lpstr>
      <vt:lpstr>What Happened? </vt:lpstr>
      <vt:lpstr>Massively Multilingual Analysis of NER</vt:lpstr>
      <vt:lpstr>Overall: Still Ways to Go</vt:lpstr>
      <vt:lpstr>Cross-lingual Entity Linking (XEL)</vt:lpstr>
      <vt:lpstr>Conclusion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Stephen Mayhew</dc:creator>
  <cp:lastModifiedBy>Roth, Dan</cp:lastModifiedBy>
  <cp:revision>475</cp:revision>
  <dcterms:created xsi:type="dcterms:W3CDTF">2017-10-04T15:10:59Z</dcterms:created>
  <dcterms:modified xsi:type="dcterms:W3CDTF">2021-01-21T14:01:31Z</dcterms:modified>
</cp:coreProperties>
</file>