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6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 snapToGrid="0" snapToObjects="1"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11/12/2011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11/12/2011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&lt;#&gt;</a:t>
            </a:r>
          </a:p>
          <a:p>
            <a:r>
              <a:rPr lang="en-US" dirty="0" smtClean="0"/>
              <a:t>&lt;Title&gt;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+mn-lt"/>
                <a:cs typeface="Calibri"/>
              </a:rPr>
              <a:t>§ &lt;Readings&gt;)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18</a:t>
            </a:r>
            <a:endParaRPr lang="en-US" dirty="0" smtClean="0"/>
          </a:p>
          <a:p>
            <a:r>
              <a:rPr lang="en-US" dirty="0" smtClean="0"/>
              <a:t>Reference semantics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</a:t>
            </a:r>
            <a:r>
              <a:rPr lang="en-US" dirty="0" smtClean="0">
                <a:cs typeface="Calibri"/>
              </a:rPr>
              <a:t>7.2-7.3)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 vs. pass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2499"/>
          </a:xfrm>
        </p:spPr>
        <p:txBody>
          <a:bodyPr/>
          <a:lstStyle/>
          <a:p>
            <a:r>
              <a:rPr lang="en-US" dirty="0" smtClean="0"/>
              <a:t>For primitive types we pass </a:t>
            </a:r>
            <a:r>
              <a:rPr lang="en-US" i="1" dirty="0" smtClean="0"/>
              <a:t>copies</a:t>
            </a:r>
            <a:r>
              <a:rPr lang="en-US" dirty="0" smtClean="0"/>
              <a:t> of the contents of the variables.</a:t>
            </a:r>
          </a:p>
          <a:p>
            <a:r>
              <a:rPr lang="en-US" dirty="0" smtClean="0"/>
              <a:t>For reference types, we pass </a:t>
            </a:r>
            <a:r>
              <a:rPr lang="en-US" i="1" dirty="0" smtClean="0"/>
              <a:t>references</a:t>
            </a:r>
            <a:r>
              <a:rPr lang="en-US" dirty="0" smtClean="0"/>
              <a:t> to the objects the variables refer to.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862699"/>
            <a:ext cx="4490815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60562" y="5281301"/>
            <a:ext cx="482623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15819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515819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2" idx="1"/>
          </p:cNvCxnSpPr>
          <p:nvPr/>
        </p:nvCxnSpPr>
        <p:spPr>
          <a:xfrm>
            <a:off x="1828800" y="5419801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7000" y="515819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5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404216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0" y="404216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2650" y="404216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93650" y="404216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581991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0200" y="581991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27" name="Shape 26"/>
          <p:cNvCxnSpPr>
            <a:endCxn id="12" idx="2"/>
          </p:cNvCxnSpPr>
          <p:nvPr/>
        </p:nvCxnSpPr>
        <p:spPr>
          <a:xfrm flipV="1">
            <a:off x="1828800" y="5681411"/>
            <a:ext cx="1066800" cy="404962"/>
          </a:xfrm>
          <a:prstGeom prst="bentConnector2">
            <a:avLst/>
          </a:prstGeom>
          <a:ln>
            <a:headEnd type="diamond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view: we copy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24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Alternatively, we always copy the contents of variables along.</a:t>
            </a:r>
          </a:p>
          <a:p>
            <a:pPr lvl="1"/>
            <a:r>
              <a:rPr lang="en-US" dirty="0" smtClean="0"/>
              <a:t>But we </a:t>
            </a:r>
            <a:r>
              <a:rPr lang="en-US" i="1" dirty="0" smtClean="0"/>
              <a:t>copy references</a:t>
            </a:r>
            <a:r>
              <a:rPr lang="en-US" dirty="0" smtClean="0"/>
              <a:t> of variables of object type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Either viewpoint is valid --- pick the one that makes the most sense!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862699"/>
            <a:ext cx="4490815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60562" y="5281301"/>
            <a:ext cx="482623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15819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515819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2" idx="1"/>
          </p:cNvCxnSpPr>
          <p:nvPr/>
        </p:nvCxnSpPr>
        <p:spPr>
          <a:xfrm>
            <a:off x="1828800" y="5419801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7000" y="515819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5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404216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0" y="404216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2650" y="404216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93650" y="404216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581991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0200" y="581991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27" name="Shape 26"/>
          <p:cNvCxnSpPr>
            <a:endCxn id="12" idx="2"/>
          </p:cNvCxnSpPr>
          <p:nvPr/>
        </p:nvCxnSpPr>
        <p:spPr>
          <a:xfrm flipV="1">
            <a:off x="1828800" y="5681411"/>
            <a:ext cx="1066800" cy="404962"/>
          </a:xfrm>
          <a:prstGeom prst="bentConnector2">
            <a:avLst/>
          </a:prstGeom>
          <a:ln>
            <a:headEnd type="diamond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view: we copy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97579"/>
          </a:xfrm>
        </p:spPr>
        <p:txBody>
          <a:bodyPr/>
          <a:lstStyle/>
          <a:p>
            <a:r>
              <a:rPr lang="en-US" dirty="0" smtClean="0"/>
              <a:t>Alternatively, we always copy the contents of variables along.</a:t>
            </a:r>
          </a:p>
          <a:p>
            <a:pPr lvl="1"/>
            <a:r>
              <a:rPr lang="en-US" dirty="0" smtClean="0"/>
              <a:t>But we </a:t>
            </a:r>
            <a:r>
              <a:rPr lang="en-US" i="1" dirty="0" smtClean="0"/>
              <a:t>copy references</a:t>
            </a:r>
            <a:r>
              <a:rPr lang="en-US" dirty="0" smtClean="0"/>
              <a:t> </a:t>
            </a:r>
            <a:r>
              <a:rPr lang="en-US" dirty="0" smtClean="0"/>
              <a:t>of variables of object type.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862699"/>
            <a:ext cx="4490815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60562" y="5281301"/>
            <a:ext cx="482623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45221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5452217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2" idx="1"/>
          </p:cNvCxnSpPr>
          <p:nvPr/>
        </p:nvCxnSpPr>
        <p:spPr>
          <a:xfrm>
            <a:off x="1752600" y="5713827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0800" y="5452217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5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53200" y="404216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34200" y="404216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Array Traversals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See Traversals.java, ExtractDigit.java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semantics</a:t>
            </a:r>
          </a:p>
          <a:p>
            <a:r>
              <a:rPr lang="en-US" dirty="0" smtClean="0"/>
              <a:t>Array traversals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Semantics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pass by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variables are distinct.</a:t>
            </a:r>
          </a:p>
          <a:p>
            <a:r>
              <a:rPr lang="en-US" dirty="0" smtClean="0"/>
              <a:t>We pass a </a:t>
            </a:r>
            <a:r>
              <a:rPr lang="en-US" i="1" dirty="0" smtClean="0"/>
              <a:t>copy of the contents</a:t>
            </a:r>
            <a:r>
              <a:rPr lang="en-US" dirty="0" smtClean="0"/>
              <a:t> of </a:t>
            </a:r>
            <a:r>
              <a:rPr lang="en-US" sz="2800" i="1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</a:t>
            </a:r>
            <a:r>
              <a:rPr lang="en-US" dirty="0" smtClean="0"/>
              <a:t>to change.</a:t>
            </a:r>
          </a:p>
          <a:p>
            <a:r>
              <a:rPr lang="en-US" dirty="0" smtClean="0"/>
              <a:t>Primitive variables contain their values directly.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533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x = 0;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change(x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Prints 0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2895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7600" y="2895600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twist: arrays behave </a:t>
            </a:r>
            <a:r>
              <a:rPr lang="en-US" dirty="0" smtClean="0"/>
              <a:t>differently!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52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Array variables (generally object variables) contain </a:t>
            </a:r>
            <a:r>
              <a:rPr lang="en-US" i="1" dirty="0" smtClean="0"/>
              <a:t>references</a:t>
            </a:r>
            <a:r>
              <a:rPr lang="en-US" dirty="0" smtClean="0"/>
              <a:t> to the arrays rather than the arrays themselves.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533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x[] = { 0 };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change(x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(x[0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]);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Prints 5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2133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2133600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3581400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7543800" y="2438400"/>
            <a:ext cx="0" cy="114300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array parameters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2334225"/>
            <a:ext cx="533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x[] = { 0 };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change(x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(x[0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]);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Prints 5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6160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4" idx="1"/>
          </p:cNvCxnSpPr>
          <p:nvPr/>
        </p:nvCxnSpPr>
        <p:spPr>
          <a:xfrm>
            <a:off x="6629400" y="4423211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269050" y="3684992"/>
            <a:ext cx="777667" cy="4921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array parameters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2334225"/>
            <a:ext cx="533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x[] = { 0 };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change(x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(x[0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]);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Prints 5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6160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4" idx="1"/>
          </p:cNvCxnSpPr>
          <p:nvPr/>
        </p:nvCxnSpPr>
        <p:spPr>
          <a:xfrm>
            <a:off x="6629400" y="4423211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5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269050" y="2591130"/>
            <a:ext cx="777667" cy="4921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19800" y="271756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2717563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8" name="Elbow Connector 17"/>
          <p:cNvCxnSpPr/>
          <p:nvPr/>
        </p:nvCxnSpPr>
        <p:spPr>
          <a:xfrm rot="16200000" flipH="1">
            <a:off x="6568967" y="3034369"/>
            <a:ext cx="1187665" cy="1066798"/>
          </a:xfrm>
          <a:prstGeom prst="bentConnector3">
            <a:avLst>
              <a:gd name="adj1" fmla="val -368"/>
            </a:avLst>
          </a:prstGeom>
          <a:ln>
            <a:headEnd type="diamond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array parameters (3)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2334225"/>
            <a:ext cx="533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x[] = { 0 };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change(x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(x[0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]);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Prints 5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6160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4" idx="1"/>
          </p:cNvCxnSpPr>
          <p:nvPr/>
        </p:nvCxnSpPr>
        <p:spPr>
          <a:xfrm>
            <a:off x="6629400" y="4423211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5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269050" y="4161601"/>
            <a:ext cx="777667" cy="4921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ass by value vs. pass by reference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2334225"/>
            <a:ext cx="53340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change(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[] x)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x[0] = 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x[] = { 0 };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change(x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(x[0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]);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Prints 5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61601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cxnSp>
        <p:nvCxnSpPr>
          <p:cNvPr id="11" name="Straight Arrow Connector 10"/>
          <p:cNvCxnSpPr>
            <a:endCxn id="14" idx="1"/>
          </p:cNvCxnSpPr>
          <p:nvPr/>
        </p:nvCxnSpPr>
        <p:spPr>
          <a:xfrm>
            <a:off x="6629400" y="4423211"/>
            <a:ext cx="838200" cy="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4161601"/>
            <a:ext cx="4572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5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269050" y="4161601"/>
            <a:ext cx="777667" cy="4921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429</TotalTime>
  <Words>718</Words>
  <Application>Microsoft Office PowerPoint</Application>
  <PresentationFormat>On-screen Show (4:3)</PresentationFormat>
  <Paragraphs>178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cis110-11fa</vt:lpstr>
      <vt:lpstr>CIS 110: Introduction to Computer Programming</vt:lpstr>
      <vt:lpstr>Outline</vt:lpstr>
      <vt:lpstr>Slide 3</vt:lpstr>
      <vt:lpstr>Review: pass by copy</vt:lpstr>
      <vt:lpstr>The twist: arrays behave differently!</vt:lpstr>
      <vt:lpstr>Passing array parameters (1)</vt:lpstr>
      <vt:lpstr>Passing array parameters (2)</vt:lpstr>
      <vt:lpstr>Passing array parameters (3)</vt:lpstr>
      <vt:lpstr>Pass by value vs. pass by reference</vt:lpstr>
      <vt:lpstr>Pass by value vs. pass by reference</vt:lpstr>
      <vt:lpstr>Alternative view: we copy references</vt:lpstr>
      <vt:lpstr>Alternative view: we copy references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kambing</dc:creator>
  <cp:lastModifiedBy>kambing</cp:lastModifiedBy>
  <cp:revision>66</cp:revision>
  <dcterms:created xsi:type="dcterms:W3CDTF">2011-11-12T08:12:10Z</dcterms:created>
  <dcterms:modified xsi:type="dcterms:W3CDTF">2011-11-12T15:21:16Z</dcterms:modified>
</cp:coreProperties>
</file>