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328" r:id="rId3"/>
    <p:sldId id="329" r:id="rId4"/>
    <p:sldId id="326" r:id="rId5"/>
    <p:sldId id="327" r:id="rId6"/>
    <p:sldId id="308" r:id="rId7"/>
    <p:sldId id="324" r:id="rId8"/>
    <p:sldId id="325" r:id="rId9"/>
    <p:sldId id="33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 varScale="1">
        <p:scale>
          <a:sx n="70" d="100"/>
          <a:sy n="70" d="100"/>
        </p:scale>
        <p:origin x="-19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Missing pieces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TryExample2.java in the </a:t>
            </a:r>
            <a:r>
              <a:rPr lang="en-US" dirty="0" err="1" smtClean="0"/>
              <a:t>dropbox</a:t>
            </a:r>
            <a:r>
              <a:rPr lang="en-US" dirty="0" smtClean="0"/>
              <a:t> folder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Shows you how try, catch and finally work together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81246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Equals and </a:t>
            </a:r>
            <a:r>
              <a:rPr lang="en-US" dirty="0" err="1" smtClean="0"/>
              <a:t>toString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 most foolproof way of writing them in an IDE like Eclipse is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Write the word equals or </a:t>
            </a:r>
            <a:r>
              <a:rPr lang="en-US" dirty="0" err="1" smtClean="0"/>
              <a:t>toString</a:t>
            </a:r>
            <a:r>
              <a:rPr lang="en-US" dirty="0" smtClean="0"/>
              <a:t>. Hit CTRL + Space (or whatever your auto completion suggestion shortcut is)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the exam remember these two signatures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</a:t>
            </a:r>
            <a:r>
              <a:rPr lang="en-US" dirty="0" smtClean="0"/>
              <a:t>ublic String </a:t>
            </a:r>
            <a:r>
              <a:rPr lang="en-US" dirty="0" err="1" smtClean="0"/>
              <a:t>toString</a:t>
            </a:r>
            <a:r>
              <a:rPr lang="en-US" dirty="0" smtClean="0"/>
              <a:t>() {}</a:t>
            </a:r>
          </a:p>
          <a:p>
            <a:r>
              <a:rPr lang="en-US" dirty="0" smtClean="0"/>
              <a:t>public </a:t>
            </a:r>
            <a:r>
              <a:rPr lang="en-US" dirty="0" err="1" smtClean="0"/>
              <a:t>boolean</a:t>
            </a:r>
            <a:r>
              <a:rPr lang="en-US" dirty="0" smtClean="0"/>
              <a:t> equals(Object </a:t>
            </a:r>
            <a:r>
              <a:rPr lang="en-US" dirty="0" err="1" smtClean="0"/>
              <a:t>obj</a:t>
            </a:r>
            <a:r>
              <a:rPr lang="en-US" dirty="0" smtClean="0"/>
              <a:t>) {}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Remember to cast the object in your equals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412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from a file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best way to do it in ‘modern’ Java is to use the Scanner class</a:t>
            </a:r>
          </a:p>
          <a:p>
            <a:endParaRPr lang="en-US" dirty="0"/>
          </a:p>
          <a:p>
            <a:r>
              <a:rPr lang="en-US" dirty="0" smtClean="0"/>
              <a:t>See FileRead.java in the Dropbox </a:t>
            </a:r>
            <a:r>
              <a:rPr lang="en-US" dirty="0" err="1" smtClean="0"/>
              <a:t>JavaExperiments</a:t>
            </a:r>
            <a:r>
              <a:rPr lang="en-US" dirty="0" smtClean="0"/>
              <a:t> project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502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to a file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can be done using a </a:t>
            </a:r>
            <a:r>
              <a:rPr lang="en-US" dirty="0" err="1" smtClean="0"/>
              <a:t>PrintWriter</a:t>
            </a:r>
            <a:r>
              <a:rPr lang="en-US" dirty="0" smtClean="0"/>
              <a:t> class.</a:t>
            </a:r>
          </a:p>
          <a:p>
            <a:r>
              <a:rPr lang="en-US" dirty="0" smtClean="0"/>
              <a:t>Annoyingly Java wants you to catch a ton of exceptions</a:t>
            </a:r>
          </a:p>
          <a:p>
            <a:r>
              <a:rPr lang="en-US" dirty="0" smtClean="0"/>
              <a:t>Most developers will use some class that ‘wraps’ the exceptions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3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static mean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Static methods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static method means the method exists at the class level and is not specific to the instance.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one static method that you have in a lot of your classes is </a:t>
            </a:r>
            <a:r>
              <a:rPr lang="en-US" b="1" dirty="0" smtClean="0"/>
              <a:t>main.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Used when you do not need an instance of the object. Example </a:t>
            </a:r>
            <a:r>
              <a:rPr lang="en-US" dirty="0" err="1" smtClean="0"/>
              <a:t>Math.sqrt</a:t>
            </a:r>
            <a:r>
              <a:rPr lang="en-US" dirty="0"/>
              <a:t> </a:t>
            </a:r>
            <a:r>
              <a:rPr lang="en-US" dirty="0" smtClean="0"/>
              <a:t> is a method that computes the square root of a number. You do not need an instance of mathematics before you know how to compute the square root.</a:t>
            </a:r>
          </a:p>
        </p:txBody>
      </p:sp>
    </p:spTree>
    <p:extLst>
      <p:ext uri="{BB962C8B-B14F-4D97-AF65-F5344CB8AC3E}">
        <p14:creationId xmlns:p14="http://schemas.microsoft.com/office/powerpoint/2010/main" val="64285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versus non static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Consider the Rational number class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To reduce 2/4 to 1/2 a common thing to do is to compute the greatest common divisor.  To compute the </a:t>
            </a:r>
            <a:r>
              <a:rPr lang="en-US" dirty="0" err="1" smtClean="0"/>
              <a:t>gcd</a:t>
            </a:r>
            <a:r>
              <a:rPr lang="en-US" dirty="0" smtClean="0"/>
              <a:t> you do not need an instance of a fraction.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However, if you want to add a rational number to </a:t>
            </a:r>
            <a:r>
              <a:rPr lang="en-US" b="1" dirty="0" smtClean="0"/>
              <a:t>this </a:t>
            </a:r>
            <a:r>
              <a:rPr lang="en-US" dirty="0" smtClean="0"/>
              <a:t>number you obviously need an instance.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ublic static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gcd</a:t>
            </a:r>
            <a:r>
              <a:rPr lang="en-US" dirty="0" smtClean="0"/>
              <a:t> (</a:t>
            </a:r>
            <a:r>
              <a:rPr lang="en-US" dirty="0" err="1" smtClean="0"/>
              <a:t>int</a:t>
            </a:r>
            <a:r>
              <a:rPr lang="en-US" dirty="0" smtClean="0"/>
              <a:t> a, </a:t>
            </a:r>
            <a:r>
              <a:rPr lang="en-US" dirty="0" err="1" smtClean="0"/>
              <a:t>int</a:t>
            </a:r>
            <a:r>
              <a:rPr lang="en-US" dirty="0" smtClean="0"/>
              <a:t> b)</a:t>
            </a:r>
          </a:p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ublic Rational add(Rational </a:t>
            </a:r>
            <a:r>
              <a:rPr lang="en-US" dirty="0" err="1" smtClean="0"/>
              <a:t>otherRational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20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instance variables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Static instance variables are used if you want some information to be shared by every instance of a class</a:t>
            </a:r>
          </a:p>
          <a:p>
            <a:r>
              <a:rPr lang="en-US" dirty="0" smtClean="0"/>
              <a:t>A common use case is constants</a:t>
            </a:r>
          </a:p>
          <a:p>
            <a:endParaRPr lang="en-US" dirty="0"/>
          </a:p>
          <a:p>
            <a:r>
              <a:rPr lang="en-US" dirty="0" smtClean="0"/>
              <a:t>For constants you also get to see the keyword </a:t>
            </a:r>
            <a:r>
              <a:rPr lang="en-US" b="1" dirty="0" smtClean="0"/>
              <a:t>final. </a:t>
            </a:r>
            <a:r>
              <a:rPr lang="en-US" dirty="0" smtClean="0"/>
              <a:t>Final meaning you do not get to override this value in any manner.</a:t>
            </a:r>
            <a:endParaRPr lang="en-US" b="1" dirty="0" smtClean="0"/>
          </a:p>
          <a:p>
            <a:endParaRPr lang="en-US" b="1" dirty="0"/>
          </a:p>
          <a:p>
            <a:r>
              <a:rPr lang="en-US" dirty="0"/>
              <a:t>p</a:t>
            </a:r>
            <a:r>
              <a:rPr lang="en-US" dirty="0" smtClean="0"/>
              <a:t>ublic static final </a:t>
            </a:r>
            <a:r>
              <a:rPr lang="en-US" dirty="0" err="1" smtClean="0"/>
              <a:t>int</a:t>
            </a:r>
            <a:r>
              <a:rPr lang="en-US" dirty="0" smtClean="0"/>
              <a:t> MAXSCORE = 100;</a:t>
            </a:r>
          </a:p>
        </p:txBody>
      </p:sp>
    </p:spTree>
    <p:extLst>
      <p:ext uri="{BB962C8B-B14F-4D97-AF65-F5344CB8AC3E}">
        <p14:creationId xmlns:p14="http://schemas.microsoft.com/office/powerpoint/2010/main" val="78141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Anonymous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So far we have seen two ways of ‘listening’ to a button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main class (the one that has a </a:t>
            </a:r>
            <a:r>
              <a:rPr lang="en-US" dirty="0" err="1" smtClean="0"/>
              <a:t>Jframe</a:t>
            </a:r>
            <a:r>
              <a:rPr lang="en-US" dirty="0" smtClean="0"/>
              <a:t>) implements </a:t>
            </a:r>
            <a:r>
              <a:rPr lang="en-US" dirty="0" err="1" smtClean="0"/>
              <a:t>ActionListener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An inner class (class declaration within the same file) implements </a:t>
            </a:r>
            <a:r>
              <a:rPr lang="en-US" dirty="0" err="1" smtClean="0"/>
              <a:t>ActionListener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3</a:t>
            </a:r>
            <a:r>
              <a:rPr lang="en-US" baseline="30000" dirty="0" smtClean="0"/>
              <a:t>rd</a:t>
            </a:r>
            <a:r>
              <a:rPr lang="en-US" dirty="0" smtClean="0"/>
              <a:t> alternative is an anonymous class.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ListenerExampleWithAnonymousClasses.java </a:t>
            </a:r>
          </a:p>
          <a:p>
            <a:pPr marL="0" indent="0">
              <a:buNone/>
            </a:pPr>
            <a:r>
              <a:rPr lang="en-US" dirty="0" smtClean="0"/>
              <a:t>(in the </a:t>
            </a:r>
            <a:r>
              <a:rPr lang="en-US" dirty="0" err="1" smtClean="0"/>
              <a:t>dropbox</a:t>
            </a:r>
            <a:r>
              <a:rPr lang="en-US" dirty="0" smtClean="0"/>
              <a:t> GUI folder).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6256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63360</TotalTime>
  <Words>429</Words>
  <Application>Microsoft Office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Clarity</vt:lpstr>
      <vt:lpstr>CIT 590</vt:lpstr>
      <vt:lpstr>Exception handling</vt:lpstr>
      <vt:lpstr>Equals and toString</vt:lpstr>
      <vt:lpstr>Reading from a file </vt:lpstr>
      <vt:lpstr>Writing to a file </vt:lpstr>
      <vt:lpstr>What does static mean</vt:lpstr>
      <vt:lpstr>Static versus non static</vt:lpstr>
      <vt:lpstr>Static instance variables </vt:lpstr>
      <vt:lpstr>Anonymous classes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255</cp:revision>
  <dcterms:created xsi:type="dcterms:W3CDTF">2006-08-16T00:00:00Z</dcterms:created>
  <dcterms:modified xsi:type="dcterms:W3CDTF">2015-04-23T17:28:48Z</dcterms:modified>
</cp:coreProperties>
</file>