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6"/>
  </p:notesMasterIdLst>
  <p:handoutMasterIdLst>
    <p:handoutMasterId r:id="rId7"/>
  </p:handoutMasterIdLst>
  <p:sldIdLst>
    <p:sldId id="257" r:id="rId2"/>
    <p:sldId id="288" r:id="rId3"/>
    <p:sldId id="258" r:id="rId4"/>
    <p:sldId id="28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7D7F"/>
    <a:srgbClr val="7FBFFF"/>
    <a:srgbClr val="7FFF7F"/>
    <a:srgbClr val="FFF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90" d="100"/>
          <a:sy n="90" d="100"/>
        </p:scale>
        <p:origin x="-2208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4078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38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36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164013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164013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164013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164013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/>
            <a:r>
              <a:rPr lang="en-US" altLang="en-US" sz="1200"/>
              <a:t>3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D39773-FC5D-4280-B27E-A32CF5634D43}" type="datetime5">
              <a:rPr lang="en-US" altLang="en-US" smtClean="0"/>
              <a:pPr>
                <a:defRPr/>
              </a:pPr>
              <a:t>9-Apr-15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614D1-7BDC-43A9-9E1B-50059F6ACF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22719-96A8-4388-9238-B8AAD57ACC5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37EBB-B615-4127-8A4B-2958981B851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B1076-CC36-49BC-BA9D-EDE664BAFB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FF700-48B1-4CA5-9860-094122BBF25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A5A58-A84E-44CE-9EF1-A2E46CE4983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170A7D-80D8-4000-96CF-27BE312988A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69385-AAB7-4076-B934-57393DDE27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31DC8-54E0-4F4F-AD62-7148CA09C7A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April 09,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3EBB1-D0BE-4B9D-A108-8CF1770403D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April 09,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A4DA1F-43D7-4557-92D1-E38EA4B96CA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838200"/>
          </a:xfrm>
          <a:extLst/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Exceptions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extLst/>
        </p:spPr>
        <p:txBody>
          <a:bodyPr lIns="90488" tIns="44450" rIns="90488" bIns="44450"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sz="2000" dirty="0"/>
              <a:t>t</a:t>
            </a:r>
            <a:r>
              <a:rPr lang="en-US" sz="2000" dirty="0" smtClean="0"/>
              <a:t>hrow new </a:t>
            </a:r>
            <a:r>
              <a:rPr lang="en-US" sz="2000" dirty="0" err="1" smtClean="0"/>
              <a:t>RuntimeException</a:t>
            </a:r>
            <a:r>
              <a:rPr lang="en-US" sz="2000" dirty="0" smtClean="0"/>
              <a:t>(“bad things happened”);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ea typeface="+mn-ea"/>
              </a:rPr>
              <a:t>The above line is the simplest possible way of throwing an exception.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ea typeface="+mn-ea"/>
              </a:rPr>
              <a:t>In Java, exceptions have a hierarchy. Every type of exception extends  a base class called Exception.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ea typeface="+mn-ea"/>
              </a:rPr>
              <a:t>For this course we do not need you to understand (or for that matter memorize) the types of exceptions.</a:t>
            </a:r>
            <a:endParaRPr lang="en-US" sz="2000" dirty="0">
              <a:ea typeface="+mn-ea"/>
            </a:endParaRP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4EEF62-0CEA-4534-8410-9E346F28391B}" type="slidenum">
              <a:rPr lang="en-US" altLang="en-US" sz="140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try and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ry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//some code that might throw an exception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atch (</a:t>
            </a:r>
            <a:r>
              <a:rPr lang="en-US" dirty="0" err="1" smtClean="0"/>
              <a:t>SomeSpecificExceptionType</a:t>
            </a:r>
            <a:r>
              <a:rPr lang="en-US" dirty="0" smtClean="0"/>
              <a:t> e)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// what you want to do in that case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// usually after handling the exception you will either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// a) </a:t>
            </a:r>
            <a:r>
              <a:rPr lang="en-US" dirty="0" err="1" smtClean="0"/>
              <a:t>e.printStackTrace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//  b) throw(e);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See ExceptionHandler.java in </a:t>
            </a:r>
            <a:r>
              <a:rPr lang="en-US" dirty="0" err="1" smtClean="0"/>
              <a:t>JavaExperiments</a:t>
            </a:r>
            <a:r>
              <a:rPr lang="en-US" dirty="0" smtClean="0"/>
              <a:t> project in Dropbox.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37EBB-B615-4127-8A4B-2958981B851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6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838200"/>
          </a:xfrm>
          <a:extLst/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dirty="0" smtClean="0"/>
              <a:t>Unit testing 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5126" name="Rectangle 5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What to test first?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Pick a function that is independent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Write tests for that. Watch tests fail.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Write code for that until green bar (for that test).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Write a bunch of test cases for this same function and get them to all pass.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Pick a function that is either independent or dependent on the set of functions that you have tested.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Repeat steps 3 – 7 until all functions are tested.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 smtClean="0"/>
              <a:t>In class – example of unit testing </a:t>
            </a:r>
            <a:r>
              <a:rPr lang="en-US" altLang="en-US" sz="2000" dirty="0" err="1" smtClean="0"/>
              <a:t>SetOfNames</a:t>
            </a:r>
            <a:endParaRPr lang="en-US" altLang="en-US" sz="2000" dirty="0" smtClean="0"/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269182-9AE5-46D3-951D-D14F7EF95025}" type="slidenum">
              <a:rPr lang="en-US" altLang="en-US" sz="140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toString</a:t>
            </a:r>
            <a:r>
              <a:rPr lang="en-US" dirty="0" smtClean="0"/>
              <a:t>, 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equals method should not call a </a:t>
            </a:r>
            <a:r>
              <a:rPr lang="en-US" dirty="0" err="1" smtClean="0"/>
              <a:t>toString</a:t>
            </a:r>
            <a:r>
              <a:rPr lang="en-US" dirty="0" smtClean="0"/>
              <a:t>() method.</a:t>
            </a:r>
          </a:p>
          <a:p>
            <a:r>
              <a:rPr lang="en-US" dirty="0" smtClean="0"/>
              <a:t>If both methods are basically doing the same thing, take that common piece of code and put it into its own private method.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emember the M word????</a:t>
            </a:r>
            <a:endParaRPr lang="en-US" dirty="0"/>
          </a:p>
          <a:p>
            <a:r>
              <a:rPr lang="en-US" dirty="0" smtClean="0"/>
              <a:t>Since you want to override these methods you do not have a choice on the method declaration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 String </a:t>
            </a:r>
            <a:r>
              <a:rPr lang="en-US" dirty="0" err="1" smtClean="0"/>
              <a:t>toString</a:t>
            </a:r>
            <a:r>
              <a:rPr lang="en-US" dirty="0" smtClean="0"/>
              <a:t>() {}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 </a:t>
            </a:r>
            <a:r>
              <a:rPr lang="en-US" dirty="0" err="1" smtClean="0"/>
              <a:t>boolean</a:t>
            </a:r>
            <a:r>
              <a:rPr lang="en-US" dirty="0" smtClean="0"/>
              <a:t> equals(Object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37EBB-B615-4127-8A4B-2958981B851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1168</TotalTime>
  <Words>292</Words>
  <Application>Microsoft Office PowerPoint</Application>
  <PresentationFormat>On-screen Show (4:3)</PresentationFormat>
  <Paragraphs>43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Exceptions</vt:lpstr>
      <vt:lpstr>try and catch</vt:lpstr>
      <vt:lpstr>Unit testing </vt:lpstr>
      <vt:lpstr>toString, equals</vt:lpstr>
    </vt:vector>
  </TitlesOfParts>
  <Company>House of Chaos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 in Java</dc:title>
  <dc:creator>David Matuszek</dc:creator>
  <cp:lastModifiedBy>Arvind</cp:lastModifiedBy>
  <cp:revision>42</cp:revision>
  <dcterms:created xsi:type="dcterms:W3CDTF">2002-06-01T14:20:32Z</dcterms:created>
  <dcterms:modified xsi:type="dcterms:W3CDTF">2015-04-09T13:53:23Z</dcterms:modified>
</cp:coreProperties>
</file>