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handoutMasterIdLst>
    <p:handoutMasterId r:id="rId7"/>
  </p:handoutMasterIdLst>
  <p:sldIdLst>
    <p:sldId id="256" r:id="rId2"/>
    <p:sldId id="263" r:id="rId3"/>
    <p:sldId id="262" r:id="rId4"/>
    <p:sldId id="264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62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5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DD433A5-2C7A-4F47-AF25-D976700D0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7793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/>
                <a:ea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/>
                <a:ea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/>
                <a:ea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ECC5D36-6277-40AB-B63A-BB35C073D7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42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/>
        <a:cs typeface="Times New Roman" pitchFamily="18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9pPr>
          </a:lstStyle>
          <a:p>
            <a:pPr>
              <a:defRPr/>
            </a:pPr>
            <a:fld id="{816F0280-EC16-422F-AD49-C7F1F101A015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9pPr>
          </a:lstStyle>
          <a:p>
            <a:pPr>
              <a:defRPr/>
            </a:pPr>
            <a:fld id="{7C058B48-4013-40F2-AD74-D7628B03414C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2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9pPr>
          </a:lstStyle>
          <a:p>
            <a:pPr>
              <a:defRPr/>
            </a:pPr>
            <a:fld id="{AA4F2C81-F270-4A1F-ACF2-B24DEF0207F3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3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334000"/>
            <a:ext cx="89535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solidFill>
                <a:schemeClr val="tx2"/>
              </a:solidFill>
              <a:latin typeface="Arial" charset="0"/>
              <a:ea typeface="Times New Roman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solidFill>
                <a:schemeClr val="tx2"/>
              </a:solidFill>
              <a:latin typeface="Arial" charset="0"/>
              <a:ea typeface="Times New Roman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latin typeface="Arial" charset="0"/>
              <a:ea typeface="Times New Roman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latin typeface="Arial" charset="0"/>
              <a:ea typeface="Times New Roman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latin typeface="Arial" charset="0"/>
              <a:ea typeface="Times New Roman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/>
              <a:ea typeface="Times New Roman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 dirty="0">
              <a:latin typeface="Arial" charset="0"/>
              <a:ea typeface="Times New Roman"/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620000" cy="914400"/>
          </a:xfrm>
        </p:spPr>
        <p:txBody>
          <a:bodyPr/>
          <a:lstStyle>
            <a:lvl1pPr marL="0" indent="0" algn="ctr">
              <a:buFont typeface="Wingdings" charset="0"/>
              <a:buNone/>
              <a:defRPr>
                <a:solidFill>
                  <a:srgbClr val="9933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fld id="{877FE00A-4F78-46ED-848E-F9A601171E44}" type="datetime5">
              <a:rPr lang="en-US" altLang="en-US"/>
              <a:pPr>
                <a:defRPr/>
              </a:pPr>
              <a:t>16-Apr-15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28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0FC54-FEF4-4748-BE67-6EEE345663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59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228600"/>
            <a:ext cx="2157413" cy="5903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321425" cy="5903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1E858-477D-4D5C-9CB2-6344E4A1D5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39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72FBD-4B81-4C93-A232-870FF7D19E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17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FF198-2C93-4A86-A212-2517B8FC94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77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E9D72-92A9-48B0-B3AD-A3EE0AF4C2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9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F4EA5-1E56-4BB9-8C70-7A8757F54E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92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93B0D-B3D6-476F-8FF5-B52D6987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5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6D0E0-B807-4332-9021-CE3C8CF959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88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CEDEE-F9C7-40F7-AC21-024449C253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93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BDE6D-263D-429F-9344-3AEB0001E6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59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solidFill>
                <a:schemeClr val="tx2"/>
              </a:solidFill>
              <a:latin typeface="Arial" charset="0"/>
              <a:ea typeface="Times New Roman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solidFill>
                <a:schemeClr val="tx2"/>
              </a:solidFill>
              <a:latin typeface="Arial" charset="0"/>
              <a:ea typeface="Times New Roman"/>
            </a:endParaRP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latin typeface="Arial" charset="0"/>
              <a:ea typeface="Times New Roman"/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ltGray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latin typeface="Arial" charset="0"/>
              <a:ea typeface="Times New Roman"/>
            </a:endParaRP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latin typeface="Arial" charset="0"/>
              <a:ea typeface="Times New Roman"/>
            </a:endParaRP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latin typeface="Arial" charset="0"/>
              <a:ea typeface="Times New Roman"/>
            </a:endParaRP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 dirty="0">
              <a:solidFill>
                <a:srgbClr val="993300"/>
              </a:solidFill>
              <a:latin typeface="Arial" charset="0"/>
              <a:ea typeface="Times New Roman"/>
            </a:endParaRP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9303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34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34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fld id="{2D2C0DCB-16F1-41D0-B983-F4E2E8A4F3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Times New Roman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Times New Roman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Times New Roman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Times New Roman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Times New Roman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Times New Roman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9pPr>
          </a:lstStyle>
          <a:p>
            <a:pPr>
              <a:defRPr/>
            </a:pPr>
            <a:fld id="{65D4B157-BA3A-43D2-A3DA-B0847618B78B}" type="datetime5">
              <a:rPr lang="en-US" altLang="en-US" sz="1200" smtClean="0">
                <a:latin typeface="Arial" pitchFamily="34" charset="0"/>
              </a:rPr>
              <a:pPr>
                <a:defRPr/>
              </a:pPr>
              <a:t>16-Apr-15</a:t>
            </a:fld>
            <a:endParaRPr lang="en-US" altLang="en-US" sz="1200" smtClean="0">
              <a:latin typeface="Arial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Simple Java </a:t>
            </a:r>
            <a:r>
              <a:rPr lang="en-US" dirty="0" smtClean="0">
                <a:cs typeface="+mj-cs"/>
              </a:rPr>
              <a:t>I/O part I</a:t>
            </a:r>
            <a:endParaRPr lang="en-US" dirty="0" smtClean="0">
              <a:cs typeface="+mj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65532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>
                <a:solidFill>
                  <a:schemeClr val="tx2"/>
                </a:solidFill>
                <a:cs typeface="+mn-cs"/>
              </a:rPr>
              <a:t>Using scanner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9pPr>
          </a:lstStyle>
          <a:p>
            <a:pPr>
              <a:defRPr/>
            </a:pPr>
            <a:fld id="{316589A1-C352-4C04-A9A1-0B5CDEF3333C}" type="slidenum">
              <a:rPr lang="en-US" altLang="en-US" sz="1400" smtClean="0">
                <a:latin typeface="Arial" pitchFamily="34" charset="0"/>
              </a:rPr>
              <a:pPr>
                <a:defRPr/>
              </a:pPr>
              <a:t>2</a:t>
            </a:fld>
            <a:endParaRPr lang="en-US" altLang="en-US" sz="1400" smtClean="0"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Scanner</a:t>
            </a:r>
            <a:endParaRPr lang="en-US" dirty="0" smtClean="0"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You can use the Scanner class to read from a file just like you read from the console.</a:t>
            </a:r>
          </a:p>
          <a:p>
            <a:pPr marL="0" indent="0" eaLnBrk="1" hangingPunct="1">
              <a:buNone/>
              <a:defRPr/>
            </a:pPr>
            <a:r>
              <a:rPr lang="en-US" dirty="0" smtClean="0"/>
              <a:t> </a:t>
            </a:r>
          </a:p>
          <a:p>
            <a:pPr marL="0" indent="0" eaLnBrk="1" hangingPunct="1">
              <a:buNone/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bg2"/>
                </a:solidFill>
              </a:rPr>
              <a:t>File </a:t>
            </a:r>
            <a:r>
              <a:rPr lang="en-US" dirty="0" err="1">
                <a:solidFill>
                  <a:schemeClr val="bg2"/>
                </a:solidFill>
              </a:rPr>
              <a:t>file</a:t>
            </a:r>
            <a:r>
              <a:rPr lang="en-US" dirty="0">
                <a:solidFill>
                  <a:schemeClr val="bg2"/>
                </a:solidFill>
              </a:rPr>
              <a:t> = new File</a:t>
            </a:r>
            <a:r>
              <a:rPr lang="en-US" dirty="0" smtClean="0">
                <a:solidFill>
                  <a:schemeClr val="bg2"/>
                </a:solidFill>
              </a:rPr>
              <a:t>(“Random");</a:t>
            </a:r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That is very similar to your Python file code.</a:t>
            </a:r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bg2"/>
                </a:solidFill>
              </a:rPr>
              <a:t>Scanner </a:t>
            </a:r>
            <a:r>
              <a:rPr lang="en-US" dirty="0" err="1">
                <a:solidFill>
                  <a:schemeClr val="bg2"/>
                </a:solidFill>
              </a:rPr>
              <a:t>scanner</a:t>
            </a:r>
            <a:r>
              <a:rPr lang="en-US" dirty="0">
                <a:solidFill>
                  <a:schemeClr val="bg2"/>
                </a:solidFill>
              </a:rPr>
              <a:t> = new Scanner(file);</a:t>
            </a:r>
          </a:p>
          <a:p>
            <a:pPr marL="0" indent="0" eaLnBrk="1" hangingPunct="1"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9pPr>
          </a:lstStyle>
          <a:p>
            <a:pPr>
              <a:defRPr/>
            </a:pPr>
            <a:fld id="{B340B374-185C-4C87-847D-4F05137D1681}" type="slidenum">
              <a:rPr lang="en-US" altLang="en-US" sz="1400" smtClean="0">
                <a:latin typeface="Arial" pitchFamily="34" charset="0"/>
              </a:rPr>
              <a:pPr>
                <a:defRPr/>
              </a:pPr>
              <a:t>3</a:t>
            </a:fld>
            <a:endParaRPr lang="en-US" altLang="en-US" sz="1400" smtClean="0"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Reading </a:t>
            </a:r>
            <a:endParaRPr lang="en-US" dirty="0" smtClean="0">
              <a:cs typeface="+mj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Clr>
                <a:srgbClr val="FFFF99"/>
              </a:buClr>
              <a:buNone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firstLine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chemeClr val="bg2"/>
                </a:solidFill>
              </a:rPr>
              <a:t>= </a:t>
            </a:r>
            <a:r>
              <a:rPr lang="en-US" dirty="0" err="1">
                <a:solidFill>
                  <a:schemeClr val="bg2"/>
                </a:solidFill>
              </a:rPr>
              <a:t>scanner.nextLine</a:t>
            </a:r>
            <a:r>
              <a:rPr lang="en-US" dirty="0" smtClean="0">
                <a:solidFill>
                  <a:schemeClr val="bg2"/>
                </a:solidFill>
              </a:rPr>
              <a:t>();</a:t>
            </a:r>
          </a:p>
          <a:p>
            <a:pPr marL="0" indent="0" eaLnBrk="1" hangingPunct="1">
              <a:buClr>
                <a:srgbClr val="FFFF99"/>
              </a:buClr>
              <a:buNone/>
              <a:defRPr/>
            </a:pPr>
            <a:r>
              <a:rPr lang="en-US" altLang="en-US" dirty="0">
                <a:solidFill>
                  <a:schemeClr val="bg2"/>
                </a:solidFill>
              </a:rPr>
              <a:t> </a:t>
            </a:r>
            <a:r>
              <a:rPr lang="en-US" altLang="en-US" dirty="0" smtClean="0">
                <a:solidFill>
                  <a:schemeClr val="bg2"/>
                </a:solidFill>
              </a:rPr>
              <a:t> </a:t>
            </a:r>
          </a:p>
          <a:p>
            <a:pPr marL="0" indent="0" eaLnBrk="1" hangingPunct="1">
              <a:buClr>
                <a:srgbClr val="FFFF99"/>
              </a:buClr>
              <a:buNone/>
              <a:defRPr/>
            </a:pPr>
            <a:r>
              <a:rPr lang="en-US" altLang="en-US" dirty="0">
                <a:solidFill>
                  <a:schemeClr val="bg2"/>
                </a:solidFill>
              </a:rPr>
              <a:t>   for (</a:t>
            </a:r>
            <a:r>
              <a:rPr lang="en-US" altLang="en-US" dirty="0" err="1">
                <a:solidFill>
                  <a:schemeClr val="bg2"/>
                </a:solidFill>
              </a:rPr>
              <a:t>int</a:t>
            </a:r>
            <a:r>
              <a:rPr lang="en-US" altLang="en-US" dirty="0">
                <a:solidFill>
                  <a:schemeClr val="bg2"/>
                </a:solidFill>
              </a:rPr>
              <a:t> </a:t>
            </a:r>
            <a:r>
              <a:rPr lang="en-US" altLang="en-US" dirty="0" err="1">
                <a:solidFill>
                  <a:schemeClr val="bg2"/>
                </a:solidFill>
              </a:rPr>
              <a:t>i</a:t>
            </a:r>
            <a:r>
              <a:rPr lang="en-US" altLang="en-US" dirty="0">
                <a:solidFill>
                  <a:schemeClr val="bg2"/>
                </a:solidFill>
              </a:rPr>
              <a:t> = 0; </a:t>
            </a:r>
            <a:r>
              <a:rPr lang="en-US" altLang="en-US" dirty="0" err="1">
                <a:solidFill>
                  <a:schemeClr val="bg2"/>
                </a:solidFill>
              </a:rPr>
              <a:t>i</a:t>
            </a:r>
            <a:r>
              <a:rPr lang="en-US" altLang="en-US" dirty="0">
                <a:solidFill>
                  <a:schemeClr val="bg2"/>
                </a:solidFill>
              </a:rPr>
              <a:t> </a:t>
            </a:r>
            <a:r>
              <a:rPr lang="en-US" altLang="en-US" dirty="0" smtClean="0">
                <a:solidFill>
                  <a:schemeClr val="bg2"/>
                </a:solidFill>
              </a:rPr>
              <a:t>&lt; N; </a:t>
            </a:r>
            <a:r>
              <a:rPr lang="en-US" altLang="en-US" dirty="0" err="1">
                <a:solidFill>
                  <a:schemeClr val="bg2"/>
                </a:solidFill>
              </a:rPr>
              <a:t>i</a:t>
            </a:r>
            <a:r>
              <a:rPr lang="en-US" altLang="en-US" dirty="0">
                <a:solidFill>
                  <a:schemeClr val="bg2"/>
                </a:solidFill>
              </a:rPr>
              <a:t>++) </a:t>
            </a:r>
            <a:r>
              <a:rPr lang="en-US" altLang="en-US" dirty="0" smtClean="0">
                <a:solidFill>
                  <a:schemeClr val="bg2"/>
                </a:solidFill>
              </a:rPr>
              <a:t>{</a:t>
            </a:r>
          </a:p>
          <a:p>
            <a:pPr marL="0" indent="0" eaLnBrk="1" hangingPunct="1">
              <a:buClr>
                <a:srgbClr val="FFFF99"/>
              </a:buClr>
              <a:buNone/>
              <a:defRPr/>
            </a:pPr>
            <a:r>
              <a:rPr lang="en-US" altLang="en-US" dirty="0">
                <a:solidFill>
                  <a:schemeClr val="bg2"/>
                </a:solidFill>
              </a:rPr>
              <a:t> </a:t>
            </a:r>
            <a:r>
              <a:rPr lang="en-US" altLang="en-US" dirty="0" smtClean="0">
                <a:solidFill>
                  <a:schemeClr val="bg2"/>
                </a:solidFill>
              </a:rPr>
              <a:t>     String </a:t>
            </a:r>
            <a:r>
              <a:rPr lang="en-US" altLang="en-US" dirty="0">
                <a:solidFill>
                  <a:schemeClr val="bg2"/>
                </a:solidFill>
              </a:rPr>
              <a:t>information = </a:t>
            </a:r>
            <a:r>
              <a:rPr lang="en-US" altLang="en-US" dirty="0" err="1">
                <a:solidFill>
                  <a:schemeClr val="bg2"/>
                </a:solidFill>
              </a:rPr>
              <a:t>scanner.nextLine</a:t>
            </a:r>
            <a:r>
              <a:rPr lang="en-US" altLang="en-US" dirty="0" smtClean="0">
                <a:solidFill>
                  <a:schemeClr val="bg2"/>
                </a:solidFill>
              </a:rPr>
              <a:t>();</a:t>
            </a:r>
          </a:p>
          <a:p>
            <a:pPr marL="0" indent="0" eaLnBrk="1" hangingPunct="1">
              <a:buClr>
                <a:srgbClr val="FFFF99"/>
              </a:buClr>
              <a:buNone/>
              <a:defRPr/>
            </a:pPr>
            <a:r>
              <a:rPr lang="en-US" altLang="en-US" dirty="0">
                <a:solidFill>
                  <a:schemeClr val="bg2"/>
                </a:solidFill>
              </a:rPr>
              <a:t> </a:t>
            </a:r>
            <a:r>
              <a:rPr lang="en-US" altLang="en-US" dirty="0" smtClean="0">
                <a:solidFill>
                  <a:schemeClr val="bg2"/>
                </a:solidFill>
              </a:rPr>
              <a:t> }</a:t>
            </a:r>
            <a:endParaRPr lang="en-US" alt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forces you to catch some file related exceptions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/>
                </a:solidFill>
              </a:rPr>
              <a:t>try {</a:t>
            </a:r>
          </a:p>
          <a:p>
            <a:pPr marL="0" indent="0">
              <a:buNone/>
            </a:pP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           File </a:t>
            </a:r>
            <a:r>
              <a:rPr lang="en-US" dirty="0" err="1" smtClean="0">
                <a:solidFill>
                  <a:schemeClr val="bg2"/>
                </a:solidFill>
              </a:rPr>
              <a:t>file</a:t>
            </a:r>
            <a:r>
              <a:rPr lang="en-US" dirty="0" smtClean="0">
                <a:solidFill>
                  <a:schemeClr val="bg2"/>
                </a:solidFill>
              </a:rPr>
              <a:t> = new File(“blabla.txt”);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/>
                </a:solidFill>
              </a:rPr>
              <a:t>            Scanner </a:t>
            </a:r>
            <a:r>
              <a:rPr lang="en-US" dirty="0" err="1" smtClean="0">
                <a:solidFill>
                  <a:schemeClr val="bg2"/>
                </a:solidFill>
              </a:rPr>
              <a:t>scanner</a:t>
            </a:r>
            <a:r>
              <a:rPr lang="en-US" dirty="0" smtClean="0">
                <a:solidFill>
                  <a:schemeClr val="bg2"/>
                </a:solidFill>
              </a:rPr>
              <a:t> = new Scanner(file);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/>
                </a:solidFill>
              </a:rPr>
              <a:t>        }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/>
                </a:solidFill>
              </a:rPr>
              <a:t>catch (</a:t>
            </a:r>
            <a:r>
              <a:rPr lang="en-US" dirty="0" err="1" smtClean="0">
                <a:solidFill>
                  <a:schemeClr val="bg2"/>
                </a:solidFill>
              </a:rPr>
              <a:t>FileNotFoundException</a:t>
            </a:r>
            <a:r>
              <a:rPr lang="en-US" dirty="0" smtClean="0">
                <a:solidFill>
                  <a:schemeClr val="bg2"/>
                </a:solidFill>
              </a:rPr>
              <a:t> e) {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/>
                </a:solidFill>
              </a:rPr>
              <a:t>            </a:t>
            </a:r>
            <a:r>
              <a:rPr lang="en-US" dirty="0" err="1" smtClean="0">
                <a:solidFill>
                  <a:schemeClr val="bg2"/>
                </a:solidFill>
              </a:rPr>
              <a:t>e.printStackTrace</a:t>
            </a:r>
            <a:r>
              <a:rPr lang="en-US" dirty="0" smtClean="0">
                <a:solidFill>
                  <a:schemeClr val="bg2"/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/>
                </a:solidFill>
              </a:rPr>
              <a:t>  }</a:t>
            </a:r>
          </a:p>
          <a:p>
            <a:pPr marL="0" indent="0">
              <a:buNone/>
            </a:pPr>
            <a:r>
              <a:rPr lang="en-US" dirty="0" smtClean="0"/>
              <a:t>In the </a:t>
            </a:r>
            <a:r>
              <a:rPr lang="en-US" dirty="0" err="1" smtClean="0"/>
              <a:t>JavaExperiments</a:t>
            </a:r>
            <a:r>
              <a:rPr lang="en-US" dirty="0" smtClean="0"/>
              <a:t> folder on Dropbox, look at FileRead.java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072FBD-4B81-4C93-A232-870FF7D19EFB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88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ke9">
  <a:themeElements>
    <a:clrScheme name="">
      <a:dk1>
        <a:srgbClr val="000000"/>
      </a:dk1>
      <a:lt1>
        <a:srgbClr val="FFFFFF"/>
      </a:lt1>
      <a:dk2>
        <a:srgbClr val="FF0000"/>
      </a:dk2>
      <a:lt2>
        <a:srgbClr val="804000"/>
      </a:lt2>
      <a:accent1>
        <a:srgbClr val="007F00"/>
      </a:accent1>
      <a:accent2>
        <a:srgbClr val="33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2D00E7"/>
      </a:accent6>
      <a:hlink>
        <a:srgbClr val="BF00FF"/>
      </a:hlink>
      <a:folHlink>
        <a:srgbClr val="0073D9"/>
      </a:folHlink>
    </a:clrScheme>
    <a:fontScheme name="duke9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duke9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9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9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9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9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9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9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9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Settings\matuszek\Application Data\Microsoft\Templates\duke9.pot</Template>
  <TotalTime>860</TotalTime>
  <Words>142</Words>
  <Application>Microsoft Office PowerPoint</Application>
  <PresentationFormat>On-screen Show (4:3)</PresentationFormat>
  <Paragraphs>33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Times</vt:lpstr>
      <vt:lpstr>MS PGothic</vt:lpstr>
      <vt:lpstr>Arial</vt:lpstr>
      <vt:lpstr>Times New Roman</vt:lpstr>
      <vt:lpstr>Wingdings</vt:lpstr>
      <vt:lpstr>Trebuchet MS</vt:lpstr>
      <vt:lpstr>duke9</vt:lpstr>
      <vt:lpstr>Simple Java I/O part I</vt:lpstr>
      <vt:lpstr>Scanner</vt:lpstr>
      <vt:lpstr> Reading </vt:lpstr>
      <vt:lpstr>Catching exceptions</vt:lpstr>
    </vt:vector>
  </TitlesOfParts>
  <Company>Test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Java I/O</dc:title>
  <dc:creator>Villanova</dc:creator>
  <cp:lastModifiedBy>Arvind</cp:lastModifiedBy>
  <cp:revision>36</cp:revision>
  <cp:lastPrinted>2000-12-07T23:40:54Z</cp:lastPrinted>
  <dcterms:created xsi:type="dcterms:W3CDTF">2000-12-07T20:49:02Z</dcterms:created>
  <dcterms:modified xsi:type="dcterms:W3CDTF">2015-04-16T17:16:26Z</dcterms:modified>
</cp:coreProperties>
</file>