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17" r:id="rId3"/>
    <p:sldId id="309" r:id="rId4"/>
    <p:sldId id="310" r:id="rId5"/>
    <p:sldId id="319" r:id="rId6"/>
    <p:sldId id="320" r:id="rId7"/>
    <p:sldId id="322" r:id="rId8"/>
    <p:sldId id="323" r:id="rId9"/>
    <p:sldId id="311" r:id="rId10"/>
    <p:sldId id="324" r:id="rId11"/>
    <p:sldId id="314" r:id="rId12"/>
    <p:sldId id="31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105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Functional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list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 = {'</a:t>
            </a:r>
            <a:r>
              <a:rPr lang="en-US" dirty="0" err="1"/>
              <a:t>fred</a:t>
            </a:r>
            <a:r>
              <a:rPr lang="en-US" dirty="0"/>
              <a:t>' : 1, '</a:t>
            </a:r>
            <a:r>
              <a:rPr lang="en-US" dirty="0" err="1"/>
              <a:t>arv</a:t>
            </a:r>
            <a:r>
              <a:rPr lang="en-US" dirty="0"/>
              <a:t>': 5,  'li': 7, '</a:t>
            </a:r>
            <a:r>
              <a:rPr lang="en-US" dirty="0" err="1"/>
              <a:t>aash</a:t>
            </a:r>
            <a:r>
              <a:rPr lang="en-US" dirty="0"/>
              <a:t>': 4, 'bye': 5}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does this return?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r</a:t>
            </a:r>
            <a:r>
              <a:rPr lang="en-US" sz="2000" dirty="0" smtClean="0"/>
              <a:t>educe(lambda </a:t>
            </a:r>
            <a:r>
              <a:rPr lang="en-US" sz="2000" dirty="0" err="1" smtClean="0"/>
              <a:t>x,y</a:t>
            </a:r>
            <a:r>
              <a:rPr lang="en-US" sz="2000" dirty="0" smtClean="0"/>
              <a:t> : (</a:t>
            </a:r>
            <a:r>
              <a:rPr lang="en-US" sz="2000" dirty="0" err="1" smtClean="0"/>
              <a:t>x+y</a:t>
            </a:r>
            <a:r>
              <a:rPr lang="en-US" sz="2000" dirty="0" smtClean="0"/>
              <a:t>)/2 , [d[x]/2 for x in </a:t>
            </a:r>
            <a:r>
              <a:rPr lang="en-US" sz="2000" dirty="0" err="1" smtClean="0"/>
              <a:t>d.keys</a:t>
            </a:r>
            <a:r>
              <a:rPr lang="en-US" sz="2000" dirty="0" smtClean="0"/>
              <a:t>() if </a:t>
            </a:r>
            <a:r>
              <a:rPr lang="en-US" sz="2000" dirty="0" err="1" smtClean="0"/>
              <a:t>len</a:t>
            </a:r>
            <a:r>
              <a:rPr lang="en-US" sz="2000" dirty="0" smtClean="0"/>
              <a:t>(x) % 2 == 0])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7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3 argument version of the reduce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seem reduce(function, list)</a:t>
            </a:r>
          </a:p>
          <a:p>
            <a:r>
              <a:rPr lang="en-US" dirty="0" smtClean="0"/>
              <a:t>There is a 3 argument variant which is </a:t>
            </a:r>
          </a:p>
          <a:p>
            <a:pPr lvl="1"/>
            <a:r>
              <a:rPr lang="en-US" dirty="0" smtClean="0"/>
              <a:t>Reduce(function, list, identity element/first element for the process</a:t>
            </a:r>
            <a:endParaRPr lang="en-US" dirty="0"/>
          </a:p>
          <a:p>
            <a:r>
              <a:rPr lang="en-US" dirty="0" smtClean="0"/>
              <a:t>Sorting examples </a:t>
            </a:r>
          </a:p>
          <a:p>
            <a:r>
              <a:rPr lang="en-US" dirty="0" smtClean="0"/>
              <a:t>Define insertion of an element into a sorted list </a:t>
            </a:r>
          </a:p>
          <a:p>
            <a:r>
              <a:rPr lang="en-US" dirty="0" smtClean="0"/>
              <a:t>Now use a reduce operation</a:t>
            </a:r>
          </a:p>
        </p:txBody>
      </p:sp>
    </p:spTree>
    <p:extLst>
      <p:ext uri="{BB962C8B-B14F-4D97-AF65-F5344CB8AC3E}">
        <p14:creationId xmlns:p14="http://schemas.microsoft.com/office/powerpoint/2010/main" val="19812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super useful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 : </a:t>
            </a:r>
            <a:r>
              <a:rPr lang="en-US" dirty="0" err="1" smtClean="0"/>
              <a:t>x+y</a:t>
            </a:r>
            <a:r>
              <a:rPr lang="en-US" dirty="0" smtClean="0"/>
              <a:t> ,a)</a:t>
            </a:r>
          </a:p>
          <a:p>
            <a:pPr lvl="1"/>
            <a:r>
              <a:rPr lang="en-US" dirty="0" smtClean="0"/>
              <a:t>Sigma/summation</a:t>
            </a:r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x*y , a, 1)</a:t>
            </a:r>
          </a:p>
          <a:p>
            <a:pPr lvl="1"/>
            <a:r>
              <a:rPr lang="en-US" dirty="0" smtClean="0"/>
              <a:t>product</a:t>
            </a:r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x + 1, a, 0)</a:t>
            </a:r>
          </a:p>
          <a:p>
            <a:pPr lvl="1"/>
            <a:r>
              <a:rPr lang="en-US" dirty="0" err="1" smtClean="0"/>
              <a:t>Num</a:t>
            </a:r>
            <a:r>
              <a:rPr lang="en-US" dirty="0" smtClean="0"/>
              <a:t> elements</a:t>
            </a:r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[y] + x, a, [])</a:t>
            </a:r>
          </a:p>
          <a:p>
            <a:pPr lvl="1"/>
            <a:r>
              <a:rPr lang="en-US" dirty="0" smtClean="0"/>
              <a:t>reverse</a:t>
            </a:r>
          </a:p>
          <a:p>
            <a:r>
              <a:rPr lang="en-US" dirty="0" smtClean="0"/>
              <a:t>the usage of reductions when dealing with lists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(x) = 2x</a:t>
            </a:r>
          </a:p>
          <a:p>
            <a:r>
              <a:rPr lang="en-US" dirty="0" smtClean="0"/>
              <a:t>Very crudely put function turns inputs into outputs </a:t>
            </a:r>
          </a:p>
          <a:p>
            <a:r>
              <a:rPr lang="en-US" dirty="0" smtClean="0"/>
              <a:t>Can I pass a function as an argument to another function</a:t>
            </a:r>
          </a:p>
          <a:p>
            <a:pPr lvl="1"/>
            <a:r>
              <a:rPr lang="en-US" dirty="0" smtClean="0"/>
              <a:t>YES!</a:t>
            </a:r>
          </a:p>
          <a:p>
            <a:r>
              <a:rPr lang="en-US" dirty="0" smtClean="0"/>
              <a:t>The first time you see this, it looks crazy</a:t>
            </a:r>
          </a:p>
          <a:p>
            <a:r>
              <a:rPr lang="en-US" dirty="0" smtClean="0"/>
              <a:t>Just start thinking of a function as a machine that turns something into something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9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taking other functions as an argument are called higher order </a:t>
            </a:r>
            <a:r>
              <a:rPr lang="en-US" dirty="0" smtClean="0"/>
              <a:t>functions</a:t>
            </a:r>
            <a:endParaRPr lang="en-US" dirty="0"/>
          </a:p>
          <a:p>
            <a:r>
              <a:rPr lang="en-US" dirty="0" smtClean="0"/>
              <a:t>Sorting using the </a:t>
            </a:r>
            <a:r>
              <a:rPr lang="en-US" b="1" dirty="0" smtClean="0"/>
              <a:t>sorted</a:t>
            </a:r>
            <a:r>
              <a:rPr lang="en-US" dirty="0" smtClean="0"/>
              <a:t> method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25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Lambda x : x + 2</a:t>
            </a:r>
          </a:p>
          <a:p>
            <a:r>
              <a:rPr lang="en-US" dirty="0" smtClean="0"/>
              <a:t>Lambda x, y : x + 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mtClean="0"/>
              <a:t>think </a:t>
            </a:r>
            <a:r>
              <a:rPr lang="en-US" dirty="0" smtClean="0"/>
              <a:t>of lambda’s as ‘I am lazy and I do not want to write a function so let us do this instead’.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Map, filter and 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Python provides this as</a:t>
            </a:r>
          </a:p>
          <a:p>
            <a:r>
              <a:rPr lang="en-US" dirty="0"/>
              <a:t>Map – transform everything in the </a:t>
            </a:r>
            <a:r>
              <a:rPr lang="en-US" dirty="0" err="1" smtClean="0"/>
              <a:t>iterable</a:t>
            </a:r>
            <a:r>
              <a:rPr lang="en-US" dirty="0" smtClean="0"/>
              <a:t> (things you can loop through)</a:t>
            </a:r>
            <a:endParaRPr lang="en-US" dirty="0"/>
          </a:p>
          <a:p>
            <a:r>
              <a:rPr lang="en-US" dirty="0"/>
              <a:t>Filter – filter </a:t>
            </a:r>
            <a:r>
              <a:rPr lang="en-US" dirty="0" smtClean="0"/>
              <a:t>and only allow those </a:t>
            </a:r>
            <a:r>
              <a:rPr lang="en-US" dirty="0"/>
              <a:t>that return the value true</a:t>
            </a:r>
          </a:p>
          <a:p>
            <a:r>
              <a:rPr lang="en-US" dirty="0"/>
              <a:t>Reduce – a two argument </a:t>
            </a:r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Go through and apply the function to pairs of elements</a:t>
            </a:r>
          </a:p>
          <a:p>
            <a:pPr lvl="1"/>
            <a:r>
              <a:rPr lang="en-US" dirty="0" smtClean="0"/>
              <a:t>First run it on 0</a:t>
            </a:r>
            <a:r>
              <a:rPr lang="en-US" baseline="30000" dirty="0" smtClean="0"/>
              <a:t>th</a:t>
            </a:r>
            <a:r>
              <a:rPr lang="en-US" dirty="0" smtClean="0"/>
              <a:t> and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Then on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…..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s1 = map(lambda </a:t>
            </a:r>
            <a:r>
              <a:rPr lang="en-US" dirty="0"/>
              <a:t>x: x +2, a)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s2 = filter(lambda </a:t>
            </a:r>
            <a:r>
              <a:rPr lang="en-US" dirty="0"/>
              <a:t>x: x%2 == 0, a)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s3 = reduce(lambda </a:t>
            </a:r>
            <a:r>
              <a:rPr lang="en-US" dirty="0"/>
              <a:t>x, y : </a:t>
            </a:r>
            <a:r>
              <a:rPr lang="en-US" dirty="0" err="1"/>
              <a:t>x+y</a:t>
            </a:r>
            <a:r>
              <a:rPr lang="en-US" dirty="0"/>
              <a:t>, a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filter reduce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= ['Kevin Lee', '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Bhusnurmath</a:t>
            </a:r>
            <a:r>
              <a:rPr lang="en-US" dirty="0"/>
              <a:t>', 'Di Lu', 'Ce Wang</a:t>
            </a:r>
            <a:r>
              <a:rPr lang="en-US" dirty="0" smtClean="0"/>
              <a:t>']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n1 = filter(lambda x: </a:t>
            </a:r>
            <a:r>
              <a:rPr lang="en-US" dirty="0" err="1" smtClean="0"/>
              <a:t>len</a:t>
            </a:r>
            <a:r>
              <a:rPr lang="en-US" dirty="0" smtClean="0"/>
              <a:t>(x) &gt; 8, names)</a:t>
            </a:r>
          </a:p>
          <a:p>
            <a:pPr marL="0" indent="0">
              <a:buNone/>
            </a:pPr>
            <a:r>
              <a:rPr lang="en-US" dirty="0" smtClean="0"/>
              <a:t>What is n1?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[‘Kevin Lee’, 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’]</a:t>
            </a:r>
          </a:p>
          <a:p>
            <a:pPr marL="457200" indent="-457200">
              <a:buAutoNum type="alphaLcParenR"/>
            </a:pPr>
            <a:r>
              <a:rPr lang="en-US" dirty="0"/>
              <a:t>s</a:t>
            </a:r>
            <a:r>
              <a:rPr lang="en-US" dirty="0" smtClean="0"/>
              <a:t>et([‘Kevin Lee’, 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’])</a:t>
            </a:r>
          </a:p>
          <a:p>
            <a:pPr marL="457200" indent="-457200">
              <a:buAutoNum type="alphaLcParenR"/>
            </a:pPr>
            <a:r>
              <a:rPr lang="en-US" dirty="0" smtClean="0"/>
              <a:t>(‘Kevin Lee’, 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filter reduce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= ['Kevin Lee', '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Bhusnurmath</a:t>
            </a:r>
            <a:r>
              <a:rPr lang="en-US" dirty="0"/>
              <a:t>', 'Di Lu', 'Ce Wang</a:t>
            </a:r>
            <a:r>
              <a:rPr lang="en-US" dirty="0" smtClean="0"/>
              <a:t>']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n2 = reduce(lambda </a:t>
            </a:r>
            <a:r>
              <a:rPr lang="en-US" dirty="0" err="1" smtClean="0"/>
              <a:t>x,y</a:t>
            </a:r>
            <a:r>
              <a:rPr lang="en-US" dirty="0" smtClean="0"/>
              <a:t> : x + y[0], names)</a:t>
            </a:r>
          </a:p>
          <a:p>
            <a:pPr marL="0" indent="0">
              <a:buNone/>
            </a:pPr>
            <a:r>
              <a:rPr lang="en-US" dirty="0" smtClean="0"/>
              <a:t>What is n2?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lphaLcParenR"/>
            </a:pPr>
            <a:r>
              <a:rPr lang="en-US" dirty="0" smtClean="0"/>
              <a:t>[‘KADC’]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‘KADC’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‘Kevin </a:t>
            </a:r>
            <a:r>
              <a:rPr lang="en-US" dirty="0" err="1" smtClean="0"/>
              <a:t>Arvind</a:t>
            </a:r>
            <a:r>
              <a:rPr lang="en-US" dirty="0" smtClean="0"/>
              <a:t> Di Ce’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‘Kevin </a:t>
            </a:r>
            <a:r>
              <a:rPr lang="en-US" dirty="0" err="1" smtClean="0"/>
              <a:t>LeeADC</a:t>
            </a:r>
            <a:r>
              <a:rPr lang="en-US" dirty="0" smtClean="0"/>
              <a:t>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[‘Kevin’, ‘A’, ‘D’, ‘C’]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filter reduce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= ['Kevin Lee', '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Bhusnurmath</a:t>
            </a:r>
            <a:r>
              <a:rPr lang="en-US" dirty="0"/>
              <a:t>', 'Di Lu', 'Ce Wang</a:t>
            </a:r>
            <a:r>
              <a:rPr lang="en-US" dirty="0" smtClean="0"/>
              <a:t>']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n3 = map(lambda x : </a:t>
            </a:r>
            <a:r>
              <a:rPr lang="en-US" dirty="0" err="1" smtClean="0"/>
              <a:t>x.split</a:t>
            </a:r>
            <a:r>
              <a:rPr lang="en-US" dirty="0" smtClean="0"/>
              <a:t>()[-1] + </a:t>
            </a:r>
            <a:r>
              <a:rPr lang="en-US" dirty="0" err="1" smtClean="0"/>
              <a:t>x.split</a:t>
            </a:r>
            <a:r>
              <a:rPr lang="en-US" dirty="0" smtClean="0"/>
              <a:t>()[0], names)</a:t>
            </a:r>
          </a:p>
          <a:p>
            <a:pPr marL="0" indent="0">
              <a:buNone/>
            </a:pPr>
            <a:r>
              <a:rPr lang="en-US" dirty="0" smtClean="0"/>
              <a:t>What is n3?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[‘Lee Kevin’, ‘</a:t>
            </a:r>
            <a:r>
              <a:rPr lang="en-US" dirty="0" err="1" smtClean="0"/>
              <a:t>Bhusnurmath</a:t>
            </a:r>
            <a:r>
              <a:rPr lang="en-US" dirty="0" smtClean="0"/>
              <a:t> </a:t>
            </a:r>
            <a:r>
              <a:rPr lang="en-US" dirty="0" err="1" smtClean="0"/>
              <a:t>Arvind</a:t>
            </a:r>
            <a:r>
              <a:rPr lang="en-US" dirty="0" smtClean="0"/>
              <a:t>’, ‘Lu Di’, ‘Wang Ce’]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[‘Lee’, ‘</a:t>
            </a:r>
            <a:r>
              <a:rPr lang="en-US" dirty="0" err="1" smtClean="0"/>
              <a:t>Bhusnurmath</a:t>
            </a:r>
            <a:r>
              <a:rPr lang="en-US" dirty="0" smtClean="0"/>
              <a:t>’, ‘Lu’, ‘Wang’]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[‘Klee’, ‘</a:t>
            </a:r>
            <a:r>
              <a:rPr lang="en-US" dirty="0" err="1" smtClean="0"/>
              <a:t>Abhusnurmath</a:t>
            </a:r>
            <a:r>
              <a:rPr lang="en-US" dirty="0" smtClean="0"/>
              <a:t>’, ‘</a:t>
            </a:r>
            <a:r>
              <a:rPr lang="en-US" dirty="0" err="1" smtClean="0"/>
              <a:t>Dlu</a:t>
            </a:r>
            <a:r>
              <a:rPr lang="en-US" dirty="0" smtClean="0"/>
              <a:t>’, ‘</a:t>
            </a:r>
            <a:r>
              <a:rPr lang="en-US" dirty="0" err="1" smtClean="0"/>
              <a:t>Cwang</a:t>
            </a:r>
            <a:r>
              <a:rPr lang="en-US" dirty="0" smtClean="0"/>
              <a:t>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None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</a:t>
            </a:r>
            <a:r>
              <a:rPr lang="en-US" dirty="0" err="1" smtClean="0"/>
              <a:t>LeeKevin</a:t>
            </a:r>
            <a:r>
              <a:rPr lang="en-US" dirty="0" smtClean="0"/>
              <a:t>’ ‘</a:t>
            </a:r>
            <a:r>
              <a:rPr lang="en-US" dirty="0" err="1" smtClean="0"/>
              <a:t>BhusnurmathArvind</a:t>
            </a:r>
            <a:r>
              <a:rPr lang="en-US" dirty="0" smtClean="0"/>
              <a:t>’, ‘</a:t>
            </a:r>
            <a:r>
              <a:rPr lang="en-US" dirty="0" err="1" smtClean="0"/>
              <a:t>LiDu</a:t>
            </a:r>
            <a:r>
              <a:rPr lang="en-US" dirty="0" smtClean="0"/>
              <a:t>’, ‘</a:t>
            </a:r>
            <a:r>
              <a:rPr lang="en-US" dirty="0" err="1" smtClean="0"/>
              <a:t>WangCe</a:t>
            </a:r>
            <a:r>
              <a:rPr lang="en-US" dirty="0" smtClean="0"/>
              <a:t>’]</a:t>
            </a:r>
          </a:p>
        </p:txBody>
      </p:sp>
    </p:spTree>
    <p:extLst>
      <p:ext uri="{BB962C8B-B14F-4D97-AF65-F5344CB8AC3E}">
        <p14:creationId xmlns:p14="http://schemas.microsoft.com/office/powerpoint/2010/main" val="299338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comprehensions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expr</a:t>
            </a:r>
            <a:r>
              <a:rPr lang="en-US" dirty="0" smtClean="0"/>
              <a:t>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 list </a:t>
            </a:r>
            <a:r>
              <a:rPr lang="en-US" b="1" dirty="0" smtClean="0"/>
              <a:t>if </a:t>
            </a:r>
            <a:r>
              <a:rPr lang="en-US" dirty="0" err="1" smtClean="0"/>
              <a:t>expr</a:t>
            </a:r>
            <a:r>
              <a:rPr lang="en-US" dirty="0" smtClean="0"/>
              <a:t>]</a:t>
            </a:r>
          </a:p>
          <a:p>
            <a:r>
              <a:rPr lang="en-US" dirty="0" smtClean="0"/>
              <a:t>Basically a cool way of combining the map and filter functions</a:t>
            </a:r>
          </a:p>
          <a:p>
            <a:r>
              <a:rPr lang="en-US" dirty="0" smtClean="0"/>
              <a:t>[x*2 for x in a if x&lt;2]</a:t>
            </a:r>
          </a:p>
          <a:p>
            <a:r>
              <a:rPr lang="en-US" dirty="0" smtClean="0"/>
              <a:t>These, thankfully, do not work by side effect</a:t>
            </a:r>
          </a:p>
          <a:p>
            <a:pPr marL="0" indent="0">
              <a:buNone/>
            </a:pPr>
            <a:r>
              <a:rPr lang="en-US" dirty="0" err="1" smtClean="0"/>
              <a:t>Lst</a:t>
            </a:r>
            <a:r>
              <a:rPr lang="en-US" dirty="0" smtClean="0"/>
              <a:t> = [x*2 for x in a if x &lt; 2]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494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58135</TotalTime>
  <Words>662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CIT 590</vt:lpstr>
      <vt:lpstr>What is a function?</vt:lpstr>
      <vt:lpstr>Functional programming</vt:lpstr>
      <vt:lpstr>Lambda functions</vt:lpstr>
      <vt:lpstr>Map, filter and reduce</vt:lpstr>
      <vt:lpstr>Map filter reduce on strings</vt:lpstr>
      <vt:lpstr>Map filter reduce on strings</vt:lpstr>
      <vt:lpstr>Map filter reduce on strings</vt:lpstr>
      <vt:lpstr>List comprehensions</vt:lpstr>
      <vt:lpstr>Example list comprehension</vt:lpstr>
      <vt:lpstr>The 3 argument version of the reduce function</vt:lpstr>
      <vt:lpstr>Common super useful reductions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293</cp:revision>
  <dcterms:created xsi:type="dcterms:W3CDTF">2006-08-16T00:00:00Z</dcterms:created>
  <dcterms:modified xsi:type="dcterms:W3CDTF">2015-02-27T00:47:17Z</dcterms:modified>
</cp:coreProperties>
</file>