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39" r:id="rId3"/>
    <p:sldId id="329" r:id="rId4"/>
    <p:sldId id="330" r:id="rId5"/>
    <p:sldId id="335" r:id="rId6"/>
    <p:sldId id="336" r:id="rId7"/>
    <p:sldId id="337" r:id="rId8"/>
    <p:sldId id="338" r:id="rId9"/>
    <p:sldId id="323" r:id="rId10"/>
    <p:sldId id="33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273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ip_(package_manager)" TargetMode="External"/><Relationship Id="rId2" Type="http://schemas.openxmlformats.org/officeDocument/2006/relationships/hyperlink" Target="http://www.lfd.uci.edu/~gohlke/pythonlib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tackoverflow.com/questions/4750806/how-to-install-pip-on-window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scipy.org/Numpy_Example_Lis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etup.com/DataPhilly/" TargetMode="External"/><Relationship Id="rId2" Type="http://schemas.openxmlformats.org/officeDocument/2006/relationships/hyperlink" Target="http://www.cis.upenn.edu/~cis53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Last lecture on Python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midterm</a:t>
            </a:r>
            <a:endParaRPr lang="en-US" dirty="0"/>
          </a:p>
        </p:txBody>
      </p:sp>
      <p:pic>
        <p:nvPicPr>
          <p:cNvPr id="1026" name="Picture 2" descr="3 billion devices run 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717379"/>
            <a:ext cx="4540228" cy="3464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eclipse.org/screenshots/images/JavaPerspective-WinX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629" y="1717379"/>
            <a:ext cx="4471478" cy="335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figure out which room your midterm will be in.</a:t>
            </a:r>
          </a:p>
          <a:p>
            <a:endParaRPr lang="en-US" dirty="0"/>
          </a:p>
          <a:p>
            <a:r>
              <a:rPr lang="en-US" dirty="0" smtClean="0"/>
              <a:t>TAs will administer the midterm</a:t>
            </a:r>
          </a:p>
          <a:p>
            <a:endParaRPr lang="en-US" dirty="0"/>
          </a:p>
          <a:p>
            <a:r>
              <a:rPr lang="en-US" dirty="0" smtClean="0"/>
              <a:t>Midterm will be 1hr 25 </a:t>
            </a:r>
            <a:r>
              <a:rPr lang="en-US" dirty="0" err="1" smtClean="0"/>
              <a:t>mins</a:t>
            </a:r>
            <a:r>
              <a:rPr lang="en-US" dirty="0" smtClean="0"/>
              <a:t> long. </a:t>
            </a:r>
          </a:p>
          <a:p>
            <a:endParaRPr lang="en-US" dirty="0"/>
          </a:p>
          <a:p>
            <a:r>
              <a:rPr lang="en-US" dirty="0" smtClean="0"/>
              <a:t>No cheat sheets </a:t>
            </a:r>
            <a:r>
              <a:rPr lang="en-US" smtClean="0"/>
              <a:t>etc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716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PM comes with specs</a:t>
            </a:r>
          </a:p>
          <a:p>
            <a:pPr lvl="1"/>
            <a:r>
              <a:rPr lang="en-US" dirty="0" smtClean="0"/>
              <a:t>Make me a solitaire game</a:t>
            </a:r>
          </a:p>
          <a:p>
            <a:r>
              <a:rPr lang="en-US" dirty="0" err="1" smtClean="0"/>
              <a:t>Dev</a:t>
            </a:r>
            <a:r>
              <a:rPr lang="en-US" dirty="0" smtClean="0"/>
              <a:t> team sits and writes ‘user stories’</a:t>
            </a:r>
          </a:p>
          <a:p>
            <a:pPr lvl="1"/>
            <a:r>
              <a:rPr lang="en-US" dirty="0" smtClean="0"/>
              <a:t>A user should be able to get a card from the deck</a:t>
            </a:r>
          </a:p>
          <a:p>
            <a:pPr lvl="1"/>
            <a:r>
              <a:rPr lang="en-US" dirty="0" smtClean="0"/>
              <a:t>A user should be able to move cards around</a:t>
            </a:r>
          </a:p>
          <a:p>
            <a:pPr lvl="1"/>
            <a:r>
              <a:rPr lang="en-US" dirty="0" smtClean="0"/>
              <a:t>Each move should be checked for ‘legality’</a:t>
            </a:r>
          </a:p>
          <a:p>
            <a:r>
              <a:rPr lang="en-US" dirty="0" smtClean="0"/>
              <a:t>User story split up into tasks</a:t>
            </a:r>
          </a:p>
          <a:p>
            <a:pPr lvl="1"/>
            <a:r>
              <a:rPr lang="en-US" dirty="0" smtClean="0"/>
              <a:t>Now we start talking data structures/representation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Maybe the tableau is a list of lists? Maybe the tableau is a dictionary</a:t>
            </a:r>
          </a:p>
          <a:p>
            <a:pPr lvl="1"/>
            <a:r>
              <a:rPr lang="en-US" dirty="0" smtClean="0"/>
              <a:t>top-down design</a:t>
            </a:r>
          </a:p>
          <a:p>
            <a:r>
              <a:rPr lang="en-US" dirty="0" smtClean="0"/>
              <a:t>Each </a:t>
            </a:r>
            <a:r>
              <a:rPr lang="en-US" dirty="0" err="1" smtClean="0"/>
              <a:t>dev</a:t>
            </a:r>
            <a:r>
              <a:rPr lang="en-US" dirty="0" smtClean="0"/>
              <a:t> looks at the list of functions they have to write</a:t>
            </a:r>
          </a:p>
          <a:p>
            <a:r>
              <a:rPr lang="en-US" dirty="0" smtClean="0"/>
              <a:t>Make a decision about which functionalities go together = class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69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code is written (agile paradigm)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/>
            <a:r>
              <a:rPr lang="en-US" dirty="0"/>
              <a:t>Start writing stubs </a:t>
            </a:r>
            <a:r>
              <a:rPr lang="en-US" dirty="0" smtClean="0"/>
              <a:t>with something like </a:t>
            </a:r>
            <a:r>
              <a:rPr lang="en-US" dirty="0"/>
              <a:t>raise </a:t>
            </a:r>
            <a:r>
              <a:rPr lang="en-US" dirty="0" err="1" smtClean="0"/>
              <a:t>NotImplementedError</a:t>
            </a:r>
            <a:r>
              <a:rPr lang="en-US" dirty="0" smtClean="0"/>
              <a:t>, return “TODO”</a:t>
            </a:r>
            <a:endParaRPr lang="en-US" dirty="0"/>
          </a:p>
          <a:p>
            <a:pPr marL="182880" lvl="1"/>
            <a:r>
              <a:rPr lang="en-US" dirty="0"/>
              <a:t>Write unit tests for the simplest of those methods</a:t>
            </a:r>
          </a:p>
          <a:p>
            <a:pPr marL="182880" lvl="1"/>
            <a:r>
              <a:rPr lang="en-US" dirty="0"/>
              <a:t>Watch unit test fail</a:t>
            </a:r>
          </a:p>
          <a:p>
            <a:pPr marL="182880" lvl="1"/>
            <a:r>
              <a:rPr lang="en-US" dirty="0"/>
              <a:t>Write code to make unit test pass</a:t>
            </a:r>
          </a:p>
          <a:p>
            <a:pPr marL="182880" lvl="1"/>
            <a:r>
              <a:rPr lang="en-US" dirty="0"/>
              <a:t>Repeat unit testing process</a:t>
            </a:r>
          </a:p>
          <a:p>
            <a:pPr marL="182880" lvl="1"/>
            <a:r>
              <a:rPr lang="en-US" dirty="0"/>
              <a:t>Talk to other </a:t>
            </a:r>
            <a:r>
              <a:rPr lang="en-US" dirty="0" err="1"/>
              <a:t>devs</a:t>
            </a:r>
            <a:r>
              <a:rPr lang="en-US" dirty="0"/>
              <a:t> about the classes they are </a:t>
            </a:r>
            <a:r>
              <a:rPr lang="en-US" dirty="0" smtClean="0"/>
              <a:t>writing</a:t>
            </a:r>
          </a:p>
          <a:p>
            <a:pPr marL="457200" lvl="2"/>
            <a:r>
              <a:rPr lang="en-US" dirty="0" smtClean="0"/>
              <a:t>Stand up meeting every morning</a:t>
            </a:r>
            <a:endParaRPr lang="en-US" dirty="0"/>
          </a:p>
          <a:p>
            <a:pPr marL="182880" lvl="1"/>
            <a:r>
              <a:rPr lang="en-US" dirty="0"/>
              <a:t>Hook the classes up together</a:t>
            </a:r>
          </a:p>
          <a:p>
            <a:pPr marL="182880" lvl="1"/>
            <a:r>
              <a:rPr lang="en-US" dirty="0"/>
              <a:t>Write tests that test the integration  - sometimes these tests are no longer in our unit test form. Front end tests, regression test suite, manual tests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79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of Python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anything in Python has already been implemented in some manner</a:t>
            </a:r>
          </a:p>
          <a:p>
            <a:r>
              <a:rPr lang="en-US" dirty="0"/>
              <a:t>i</a:t>
            </a:r>
            <a:r>
              <a:rPr lang="en-US" dirty="0" smtClean="0"/>
              <a:t>mport …..</a:t>
            </a:r>
          </a:p>
          <a:p>
            <a:r>
              <a:rPr lang="en-US" dirty="0"/>
              <a:t>i</a:t>
            </a:r>
            <a:r>
              <a:rPr lang="en-US" dirty="0" smtClean="0"/>
              <a:t>mport antigravity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 a more serious note we will talk a bit about 3 packages – </a:t>
            </a:r>
            <a:r>
              <a:rPr lang="en-US" dirty="0" err="1" smtClean="0"/>
              <a:t>numPy</a:t>
            </a:r>
            <a:r>
              <a:rPr lang="en-US" dirty="0" smtClean="0"/>
              <a:t>, </a:t>
            </a:r>
            <a:r>
              <a:rPr lang="en-US" dirty="0" err="1" smtClean="0"/>
              <a:t>sciPy</a:t>
            </a:r>
            <a:r>
              <a:rPr lang="en-US" dirty="0" smtClean="0"/>
              <a:t>, </a:t>
            </a:r>
            <a:r>
              <a:rPr lang="en-US" dirty="0" err="1" smtClean="0"/>
              <a:t>beautifulSoup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3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install 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Supposedly easier on mac/</a:t>
            </a:r>
            <a:r>
              <a:rPr lang="en-US" dirty="0" err="1" smtClean="0"/>
              <a:t>linux</a:t>
            </a:r>
            <a:r>
              <a:rPr lang="en-US" dirty="0" smtClean="0"/>
              <a:t> machine 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://www.lfd.uci.edu/~gohlke/pythonlibs/</a:t>
            </a:r>
            <a:r>
              <a:rPr lang="en-US" dirty="0"/>
              <a:t>   - only </a:t>
            </a:r>
            <a:r>
              <a:rPr lang="en-US" dirty="0" smtClean="0"/>
              <a:t>windows</a:t>
            </a:r>
            <a:endParaRPr lang="en-US" dirty="0"/>
          </a:p>
          <a:p>
            <a:r>
              <a:rPr lang="en-US" dirty="0"/>
              <a:t>http://sourceforge.net/projects/scipy/?source=dlp</a:t>
            </a:r>
          </a:p>
          <a:p>
            <a:r>
              <a:rPr lang="en-US" dirty="0"/>
              <a:t>Install pip 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http://en.wikipedia.org/wiki/Pip_(package_manager</a:t>
            </a:r>
            <a:r>
              <a:rPr lang="en-US" dirty="0" smtClean="0">
                <a:hlinkClick r:id="rId3"/>
              </a:rPr>
              <a:t>)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stackoverflow.com/questions/4750806/how-to-install-pip-on-windows</a:t>
            </a:r>
            <a:endParaRPr lang="en-US" dirty="0"/>
          </a:p>
          <a:p>
            <a:pPr lvl="1"/>
            <a:r>
              <a:rPr lang="en-US" dirty="0" smtClean="0"/>
              <a:t>Once you have pip installed a lot of packages can be installed by just simply typing </a:t>
            </a:r>
          </a:p>
          <a:p>
            <a:pPr marL="548640" lvl="2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pPr marL="548640" lvl="2" indent="0">
              <a:buNone/>
            </a:pPr>
            <a:r>
              <a:rPr lang="en-US" dirty="0" smtClean="0"/>
              <a:t>pip </a:t>
            </a:r>
            <a:r>
              <a:rPr lang="en-US" dirty="0"/>
              <a:t>install </a:t>
            </a:r>
            <a:r>
              <a:rPr lang="en-US" dirty="0" smtClean="0"/>
              <a:t>some-package-name</a:t>
            </a:r>
          </a:p>
          <a:p>
            <a:pPr marL="548640" lvl="2" indent="0">
              <a:buNone/>
            </a:pPr>
            <a:endParaRPr lang="en-US" dirty="0"/>
          </a:p>
          <a:p>
            <a:pPr marL="548640" lvl="2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52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Numpy</a:t>
            </a:r>
            <a:r>
              <a:rPr lang="en-US" dirty="0" smtClean="0"/>
              <a:t> and </a:t>
            </a:r>
            <a:r>
              <a:rPr lang="en-US" dirty="0" err="1" smtClean="0"/>
              <a:t>Scipy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dirty="0" smtClean="0"/>
              <a:t>/R?</a:t>
            </a:r>
          </a:p>
          <a:p>
            <a:r>
              <a:rPr lang="en-US" dirty="0" smtClean="0"/>
              <a:t>Once you import </a:t>
            </a:r>
            <a:r>
              <a:rPr lang="en-US" dirty="0" err="1" smtClean="0"/>
              <a:t>numpy</a:t>
            </a:r>
            <a:r>
              <a:rPr lang="en-US" dirty="0" smtClean="0"/>
              <a:t> and </a:t>
            </a:r>
            <a:r>
              <a:rPr lang="en-US" dirty="0" err="1" smtClean="0"/>
              <a:t>scipy</a:t>
            </a:r>
            <a:r>
              <a:rPr lang="en-US" dirty="0" smtClean="0"/>
              <a:t>, Python can be used to math computations just as easily as </a:t>
            </a:r>
            <a:r>
              <a:rPr lang="en-US" dirty="0" err="1" smtClean="0"/>
              <a:t>matlab</a:t>
            </a:r>
            <a:r>
              <a:rPr lang="en-US" dirty="0" smtClean="0"/>
              <a:t>/R</a:t>
            </a:r>
          </a:p>
          <a:p>
            <a:r>
              <a:rPr lang="en-US" dirty="0" smtClean="0"/>
              <a:t>You now get access to a bunch of  numerical methods</a:t>
            </a:r>
          </a:p>
          <a:p>
            <a:r>
              <a:rPr lang="en-US" dirty="0" smtClean="0"/>
              <a:t>numpydemo.py has some really basic stuff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wiki.scipy.org/Numpy_Example_List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&gt;&gt;&gt; import </a:t>
            </a:r>
            <a:r>
              <a:rPr lang="en-US" dirty="0" err="1"/>
              <a:t>numpy</a:t>
            </a:r>
            <a:r>
              <a:rPr lang="en-US" dirty="0"/>
              <a:t> as np</a:t>
            </a:r>
          </a:p>
          <a:p>
            <a:pPr marL="0" indent="0">
              <a:buNone/>
            </a:pPr>
            <a:r>
              <a:rPr lang="en-US" dirty="0"/>
              <a:t>&gt;&gt;&gt; a = </a:t>
            </a:r>
            <a:r>
              <a:rPr lang="en-US" dirty="0" err="1"/>
              <a:t>np.array</a:t>
            </a:r>
            <a:r>
              <a:rPr lang="en-US" dirty="0"/>
              <a:t>([[3,1], [1,2]])</a:t>
            </a:r>
          </a:p>
          <a:p>
            <a:pPr marL="0" indent="0">
              <a:buNone/>
            </a:pPr>
            <a:r>
              <a:rPr lang="en-US" dirty="0"/>
              <a:t>&gt;&gt;&gt; b = </a:t>
            </a:r>
            <a:r>
              <a:rPr lang="en-US" dirty="0" err="1"/>
              <a:t>np.array</a:t>
            </a:r>
            <a:r>
              <a:rPr lang="en-US" dirty="0"/>
              <a:t>([9,8])</a:t>
            </a:r>
          </a:p>
          <a:p>
            <a:pPr marL="0" indent="0">
              <a:buNone/>
            </a:pPr>
            <a:r>
              <a:rPr lang="en-US" dirty="0"/>
              <a:t>&gt;&gt;&gt; solution = </a:t>
            </a:r>
            <a:r>
              <a:rPr lang="en-US" dirty="0" err="1"/>
              <a:t>np.linalg.solve</a:t>
            </a:r>
            <a:r>
              <a:rPr lang="en-US" dirty="0"/>
              <a:t>(a, b)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59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Beautiful soup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 cool module for scraping data from the web</a:t>
            </a:r>
          </a:p>
          <a:p>
            <a:r>
              <a:rPr lang="en-US" dirty="0" smtClean="0"/>
              <a:t>It basically does parsing of the html and also allows for CSS selectors to be used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77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I do next with Python?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f you are interesting in understanding linguistics from a CS perspective</a:t>
            </a:r>
          </a:p>
          <a:p>
            <a:pPr lvl="1"/>
            <a:r>
              <a:rPr lang="en-US" dirty="0">
                <a:hlinkClick r:id="rId2"/>
              </a:rPr>
              <a:t>http://www.cis.upenn.edu/~cis530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(computational linguistics)</a:t>
            </a:r>
          </a:p>
          <a:p>
            <a:r>
              <a:rPr lang="en-US" dirty="0" smtClean="0"/>
              <a:t>Data science</a:t>
            </a:r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://www.meetup.com/DataPhilly/</a:t>
            </a:r>
            <a:endParaRPr lang="en-US" dirty="0" smtClean="0"/>
          </a:p>
          <a:p>
            <a:r>
              <a:rPr lang="en-US" dirty="0" smtClean="0"/>
              <a:t>Use it in a </a:t>
            </a:r>
            <a:r>
              <a:rPr lang="en-US" dirty="0" err="1" smtClean="0"/>
              <a:t>hackathon</a:t>
            </a:r>
            <a:r>
              <a:rPr lang="en-US" dirty="0" smtClean="0"/>
              <a:t>!</a:t>
            </a:r>
          </a:p>
          <a:p>
            <a:r>
              <a:rPr lang="en-US" dirty="0" smtClean="0"/>
              <a:t>Get good at it and work at </a:t>
            </a:r>
            <a:r>
              <a:rPr lang="en-US" dirty="0" err="1" smtClean="0"/>
              <a:t>Youtube</a:t>
            </a:r>
            <a:r>
              <a:rPr lang="en-US" dirty="0" smtClean="0"/>
              <a:t> (umm Google)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53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58056</TotalTime>
  <Words>487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CIT 590</vt:lpstr>
      <vt:lpstr>Logistics</vt:lpstr>
      <vt:lpstr>How code is written (agile paradigm)</vt:lpstr>
      <vt:lpstr>How code is written (agile paradigm)</vt:lpstr>
      <vt:lpstr>The power of Python libraries</vt:lpstr>
      <vt:lpstr>How to install packages</vt:lpstr>
      <vt:lpstr>Numpy and Scipy</vt:lpstr>
      <vt:lpstr>Beautiful soup</vt:lpstr>
      <vt:lpstr>What do I do next with Python?</vt:lpstr>
      <vt:lpstr>Post midterm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357</cp:revision>
  <dcterms:created xsi:type="dcterms:W3CDTF">2006-08-16T00:00:00Z</dcterms:created>
  <dcterms:modified xsi:type="dcterms:W3CDTF">2015-03-03T18:25:44Z</dcterms:modified>
</cp:coreProperties>
</file>