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20" r:id="rId3"/>
    <p:sldId id="314" r:id="rId4"/>
    <p:sldId id="315" r:id="rId5"/>
    <p:sldId id="308" r:id="rId6"/>
    <p:sldId id="309" r:id="rId7"/>
    <p:sldId id="312" r:id="rId8"/>
    <p:sldId id="321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126" d="100"/>
          <a:sy n="126" d="100"/>
        </p:scale>
        <p:origin x="-198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calling itself</a:t>
            </a:r>
          </a:p>
          <a:p>
            <a:r>
              <a:rPr lang="en-US" dirty="0" smtClean="0"/>
              <a:t>Factorial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/>
              <a:t>def factorial(n):</a:t>
            </a:r>
          </a:p>
          <a:p>
            <a:pPr marL="0" indent="0">
              <a:buNone/>
            </a:pPr>
            <a:r>
              <a:rPr lang="pt-BR" dirty="0"/>
              <a:t>    if n == 0: return 1</a:t>
            </a:r>
          </a:p>
          <a:p>
            <a:pPr marL="0" indent="0">
              <a:buNone/>
            </a:pPr>
            <a:r>
              <a:rPr lang="pt-BR" dirty="0"/>
              <a:t>    return n * factorial(n-1)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3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solving a smaller problem help me solve a bigger one.</a:t>
            </a:r>
            <a:endParaRPr lang="en-US" dirty="0" smtClean="0"/>
          </a:p>
          <a:p>
            <a:r>
              <a:rPr lang="en-US" dirty="0" smtClean="0"/>
              <a:t>Lists are naturally recursive</a:t>
            </a:r>
          </a:p>
          <a:p>
            <a:pPr lvl="1"/>
            <a:r>
              <a:rPr lang="en-US" dirty="0" smtClean="0"/>
              <a:t>A list of n elements contains in it a list of n-1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In many languages, lists are defined recursively in this manner</a:t>
            </a:r>
          </a:p>
          <a:p>
            <a:pPr lvl="2"/>
            <a:r>
              <a:rPr lang="en-US" dirty="0" smtClean="0"/>
              <a:t>A list of 1 element is a single element</a:t>
            </a:r>
          </a:p>
          <a:p>
            <a:pPr lvl="2"/>
            <a:r>
              <a:rPr lang="en-US" dirty="0" smtClean="0"/>
              <a:t>A list of n elements consists of the start element and a list of n-1elements</a:t>
            </a:r>
            <a:endParaRPr lang="en-US" dirty="0" smtClean="0"/>
          </a:p>
          <a:p>
            <a:pPr lvl="1"/>
            <a:r>
              <a:rPr lang="en-US" dirty="0" smtClean="0"/>
              <a:t>Python makes extraction of portions of the list super easy</a:t>
            </a:r>
          </a:p>
        </p:txBody>
      </p:sp>
    </p:spTree>
    <p:extLst>
      <p:ext uri="{BB962C8B-B14F-4D97-AF65-F5344CB8AC3E}">
        <p14:creationId xmlns:p14="http://schemas.microsoft.com/office/powerpoint/2010/main" val="21746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recursion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of elements of a list</a:t>
            </a:r>
          </a:p>
          <a:p>
            <a:r>
              <a:rPr lang="en-US" dirty="0" smtClean="0"/>
              <a:t>Finding max of a list</a:t>
            </a:r>
          </a:p>
          <a:p>
            <a:r>
              <a:rPr lang="en-US" dirty="0" smtClean="0"/>
              <a:t>Replicat</a:t>
            </a:r>
            <a:r>
              <a:rPr lang="en-US" dirty="0" smtClean="0"/>
              <a:t>e -</a:t>
            </a:r>
            <a:r>
              <a:rPr lang="en-US" dirty="0" smtClean="0"/>
              <a:t> </a:t>
            </a:r>
            <a:r>
              <a:rPr lang="en-US" dirty="0" smtClean="0"/>
              <a:t>I want to initialize a list with repeats of a certain number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in recursionOnLists.py</a:t>
            </a:r>
          </a:p>
        </p:txBody>
      </p:sp>
    </p:spTree>
    <p:extLst>
      <p:ext uri="{BB962C8B-B14F-4D97-AF65-F5344CB8AC3E}">
        <p14:creationId xmlns:p14="http://schemas.microsoft.com/office/powerpoint/2010/main" val="25464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Divide and </a:t>
            </a:r>
            <a:r>
              <a:rPr lang="en-US" dirty="0" smtClean="0"/>
              <a:t>Conquer </a:t>
            </a:r>
            <a:br>
              <a:rPr lang="en-US" dirty="0" smtClean="0"/>
            </a:br>
            <a:r>
              <a:rPr lang="en-US" dirty="0" smtClean="0"/>
              <a:t>( a method of solving a problem)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problem into smaller problem with (usually) similar structure</a:t>
            </a:r>
          </a:p>
          <a:p>
            <a:r>
              <a:rPr lang="en-US" dirty="0" smtClean="0"/>
              <a:t>Solve the smaller problems</a:t>
            </a:r>
          </a:p>
          <a:p>
            <a:r>
              <a:rPr lang="en-US" dirty="0" smtClean="0"/>
              <a:t>Now aggregate/rollup the smaller solutions to get the solution to the original problem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Classic divide and conquer = </a:t>
            </a:r>
            <a:r>
              <a:rPr lang="en-US" dirty="0" err="1" smtClean="0"/>
              <a:t>mergesort</a:t>
            </a:r>
            <a:endParaRPr lang="en-US" dirty="0" smtClean="0"/>
          </a:p>
          <a:p>
            <a:r>
              <a:rPr lang="en-US" dirty="0" smtClean="0"/>
              <a:t>Sort a list</a:t>
            </a:r>
          </a:p>
          <a:p>
            <a:r>
              <a:rPr lang="en-US" dirty="0" smtClean="0"/>
              <a:t>If I divide the list into 2 halves and sort each half does that help?</a:t>
            </a:r>
          </a:p>
          <a:p>
            <a:r>
              <a:rPr lang="en-US" dirty="0" smtClean="0"/>
              <a:t>2 sorted lists can be merged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</a:t>
            </a:r>
            <a:r>
              <a:rPr lang="en-US" dirty="0" err="1" smtClean="0"/>
              <a:t>ergesort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larger sorted array from 2 smaller sorted </a:t>
            </a:r>
            <a:r>
              <a:rPr lang="en-US" dirty="0" smtClean="0"/>
              <a:t>ones</a:t>
            </a:r>
          </a:p>
          <a:p>
            <a:r>
              <a:rPr lang="en-US" dirty="0" smtClean="0"/>
              <a:t>Exploit the fact that you know the relative ordering within the arrays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6096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merge</a:t>
            </a:r>
            <a:r>
              <a:rPr lang="en-US" b="1" dirty="0"/>
              <a:t>(</a:t>
            </a:r>
            <a:r>
              <a:rPr lang="en-US" dirty="0"/>
              <a:t>a1</a:t>
            </a:r>
            <a:r>
              <a:rPr lang="en-US" b="1" dirty="0"/>
              <a:t>,</a:t>
            </a:r>
            <a:r>
              <a:rPr lang="en-US" dirty="0"/>
              <a:t> a2</a:t>
            </a:r>
            <a:r>
              <a:rPr lang="en-US" b="1" dirty="0"/>
              <a:t>):</a:t>
            </a:r>
            <a:endParaRPr lang="en-US" dirty="0"/>
          </a:p>
          <a:p>
            <a:r>
              <a:rPr lang="en-US" dirty="0"/>
              <a:t>    a3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b="1" dirty="0"/>
              <a:t>[]</a:t>
            </a:r>
            <a:endParaRPr lang="en-US" dirty="0"/>
          </a:p>
          <a:p>
            <a:r>
              <a:rPr lang="en-US" dirty="0"/>
              <a:t>    len1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b="1" dirty="0"/>
              <a:t>(</a:t>
            </a:r>
            <a:r>
              <a:rPr lang="en-US" dirty="0"/>
              <a:t>a1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/>
              <a:t>    len2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b="1" dirty="0"/>
              <a:t>(</a:t>
            </a:r>
            <a:r>
              <a:rPr lang="en-US" dirty="0"/>
              <a:t>a2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b="1" dirty="0"/>
              <a:t>=</a:t>
            </a:r>
            <a:r>
              <a:rPr lang="en-US" dirty="0"/>
              <a:t>j</a:t>
            </a:r>
            <a:r>
              <a:rPr lang="en-US" b="1" dirty="0"/>
              <a:t>=</a:t>
            </a:r>
            <a:r>
              <a:rPr lang="en-US" dirty="0"/>
              <a:t>0</a:t>
            </a:r>
          </a:p>
          <a:p>
            <a:r>
              <a:rPr lang="en-US" dirty="0"/>
              <a:t>    </a:t>
            </a:r>
            <a:r>
              <a:rPr lang="en-US" b="1" dirty="0"/>
              <a:t>while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&lt;</a:t>
            </a:r>
            <a:r>
              <a:rPr lang="en-US" dirty="0"/>
              <a:t> len1 </a:t>
            </a:r>
            <a:r>
              <a:rPr lang="en-US" b="1" dirty="0"/>
              <a:t>and</a:t>
            </a:r>
            <a:r>
              <a:rPr lang="en-US" dirty="0"/>
              <a:t> j </a:t>
            </a:r>
            <a:r>
              <a:rPr lang="en-US" b="1" dirty="0"/>
              <a:t>&lt;</a:t>
            </a:r>
            <a:r>
              <a:rPr lang="en-US" dirty="0"/>
              <a:t> len2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        </a:t>
            </a:r>
            <a:r>
              <a:rPr lang="en-US" b="1" dirty="0"/>
              <a:t>if</a:t>
            </a:r>
            <a:r>
              <a:rPr lang="en-US" dirty="0"/>
              <a:t> a1</a:t>
            </a:r>
            <a:r>
              <a:rPr lang="en-US" b="1" dirty="0"/>
              <a:t>[</a:t>
            </a:r>
            <a:r>
              <a:rPr lang="en-US" dirty="0" err="1"/>
              <a:t>i</a:t>
            </a:r>
            <a:r>
              <a:rPr lang="en-US" b="1" dirty="0"/>
              <a:t>]</a:t>
            </a:r>
            <a:r>
              <a:rPr lang="en-US" dirty="0"/>
              <a:t> </a:t>
            </a:r>
            <a:r>
              <a:rPr lang="en-US" b="1" dirty="0"/>
              <a:t>&lt;</a:t>
            </a:r>
            <a:r>
              <a:rPr lang="en-US" dirty="0"/>
              <a:t> a2</a:t>
            </a:r>
            <a:r>
              <a:rPr lang="en-US" b="1" dirty="0"/>
              <a:t>[</a:t>
            </a:r>
            <a:r>
              <a:rPr lang="en-US" dirty="0"/>
              <a:t>j</a:t>
            </a:r>
            <a:r>
              <a:rPr lang="en-US" b="1" dirty="0"/>
              <a:t>]:</a:t>
            </a:r>
            <a:endParaRPr lang="en-US" dirty="0"/>
          </a:p>
          <a:p>
            <a:r>
              <a:rPr lang="en-US" dirty="0"/>
              <a:t>            a3</a:t>
            </a:r>
            <a:r>
              <a:rPr lang="en-US" b="1" dirty="0"/>
              <a:t>.</a:t>
            </a:r>
            <a:r>
              <a:rPr lang="en-US" dirty="0"/>
              <a:t>append</a:t>
            </a:r>
            <a:r>
              <a:rPr lang="en-US" b="1" dirty="0"/>
              <a:t>(</a:t>
            </a:r>
            <a:r>
              <a:rPr lang="en-US" dirty="0"/>
              <a:t>a1</a:t>
            </a:r>
            <a:r>
              <a:rPr lang="en-US" b="1" dirty="0"/>
              <a:t>[</a:t>
            </a:r>
            <a:r>
              <a:rPr lang="en-US" dirty="0" err="1"/>
              <a:t>i</a:t>
            </a:r>
            <a:r>
              <a:rPr lang="en-US" b="1" dirty="0"/>
              <a:t>])</a:t>
            </a:r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+=</a:t>
            </a:r>
            <a:r>
              <a:rPr lang="en-US" dirty="0"/>
              <a:t> 1</a:t>
            </a:r>
          </a:p>
          <a:p>
            <a:r>
              <a:rPr lang="en-US" dirty="0"/>
              <a:t>        </a:t>
            </a:r>
            <a:r>
              <a:rPr lang="en-US" b="1" dirty="0"/>
              <a:t>else:</a:t>
            </a:r>
            <a:endParaRPr lang="en-US" dirty="0"/>
          </a:p>
          <a:p>
            <a:r>
              <a:rPr lang="en-US" dirty="0"/>
              <a:t>            a3</a:t>
            </a:r>
            <a:r>
              <a:rPr lang="en-US" b="1" dirty="0"/>
              <a:t>.</a:t>
            </a:r>
            <a:r>
              <a:rPr lang="en-US" dirty="0"/>
              <a:t>append</a:t>
            </a:r>
            <a:r>
              <a:rPr lang="en-US" b="1" dirty="0"/>
              <a:t>(</a:t>
            </a:r>
            <a:r>
              <a:rPr lang="en-US" dirty="0"/>
              <a:t>a2</a:t>
            </a:r>
            <a:r>
              <a:rPr lang="en-US" b="1" dirty="0"/>
              <a:t>[</a:t>
            </a:r>
            <a:r>
              <a:rPr lang="en-US" dirty="0"/>
              <a:t>j</a:t>
            </a:r>
            <a:r>
              <a:rPr lang="en-US" b="1" dirty="0"/>
              <a:t>])</a:t>
            </a:r>
            <a:endParaRPr lang="en-US" dirty="0"/>
          </a:p>
          <a:p>
            <a:r>
              <a:rPr lang="en-US" dirty="0"/>
              <a:t>            j </a:t>
            </a:r>
            <a:r>
              <a:rPr lang="en-US" b="1" dirty="0"/>
              <a:t>+=</a:t>
            </a:r>
            <a:r>
              <a:rPr lang="en-US" dirty="0"/>
              <a:t> 1</a:t>
            </a:r>
          </a:p>
          <a:p>
            <a:r>
              <a:rPr lang="en-US" dirty="0"/>
              <a:t>    # we would either have gone through</a:t>
            </a:r>
          </a:p>
          <a:p>
            <a:r>
              <a:rPr lang="en-US" dirty="0"/>
              <a:t>    # all of a1 or all of a2 by this time</a:t>
            </a:r>
          </a:p>
          <a:p>
            <a:r>
              <a:rPr lang="en-US" dirty="0"/>
              <a:t>    # just tack on the remaining stuff at the end</a:t>
            </a:r>
          </a:p>
          <a:p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&lt;</a:t>
            </a:r>
            <a:r>
              <a:rPr lang="en-US" dirty="0"/>
              <a:t> len1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        a3</a:t>
            </a:r>
            <a:r>
              <a:rPr lang="en-US" b="1" dirty="0"/>
              <a:t>.</a:t>
            </a:r>
            <a:r>
              <a:rPr lang="en-US" dirty="0"/>
              <a:t>extend</a:t>
            </a:r>
            <a:r>
              <a:rPr lang="en-US" b="1" dirty="0"/>
              <a:t>(</a:t>
            </a:r>
            <a:r>
              <a:rPr lang="en-US" dirty="0"/>
              <a:t>a1</a:t>
            </a:r>
            <a:r>
              <a:rPr lang="en-US" b="1" dirty="0"/>
              <a:t>[</a:t>
            </a:r>
            <a:r>
              <a:rPr lang="en-US" dirty="0" err="1"/>
              <a:t>i</a:t>
            </a:r>
            <a:r>
              <a:rPr lang="en-US" b="1" dirty="0"/>
              <a:t>:])</a:t>
            </a:r>
            <a:endParaRPr lang="en-US" dirty="0"/>
          </a:p>
          <a:p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 j </a:t>
            </a:r>
            <a:r>
              <a:rPr lang="en-US" b="1" dirty="0"/>
              <a:t>&lt;</a:t>
            </a:r>
            <a:r>
              <a:rPr lang="en-US" dirty="0"/>
              <a:t> len2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        a3</a:t>
            </a:r>
            <a:r>
              <a:rPr lang="en-US" b="1" dirty="0"/>
              <a:t>.</a:t>
            </a:r>
            <a:r>
              <a:rPr lang="en-US" dirty="0"/>
              <a:t>extend</a:t>
            </a:r>
            <a:r>
              <a:rPr lang="en-US" b="1" dirty="0"/>
              <a:t>(</a:t>
            </a:r>
            <a:r>
              <a:rPr lang="en-US" dirty="0"/>
              <a:t>a2</a:t>
            </a:r>
            <a:r>
              <a:rPr lang="en-US" b="1" dirty="0"/>
              <a:t>[</a:t>
            </a:r>
            <a:r>
              <a:rPr lang="en-US" dirty="0"/>
              <a:t>j</a:t>
            </a:r>
            <a:r>
              <a:rPr lang="en-US" b="1" dirty="0"/>
              <a:t>:])</a:t>
            </a:r>
            <a:endParaRPr lang="en-US" dirty="0"/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a3 </a:t>
            </a:r>
          </a:p>
        </p:txBody>
      </p:sp>
    </p:spTree>
    <p:extLst>
      <p:ext uri="{BB962C8B-B14F-4D97-AF65-F5344CB8AC3E}">
        <p14:creationId xmlns:p14="http://schemas.microsoft.com/office/powerpoint/2010/main" val="224407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palindrome.py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string is a palindrome if and only if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ts first character and its last character are the same </a:t>
            </a:r>
          </a:p>
          <a:p>
            <a:pPr marL="0" indent="0">
              <a:buNone/>
            </a:pPr>
            <a:r>
              <a:rPr lang="en-US" dirty="0" smtClean="0"/>
              <a:t>Everything between the first and the last character is a palindrome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Obviously, a single character string is a palindrome.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80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71516</TotalTime>
  <Words>369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CIT 590</vt:lpstr>
      <vt:lpstr>Recursion</vt:lpstr>
      <vt:lpstr>Recursion</vt:lpstr>
      <vt:lpstr>List recursion examples</vt:lpstr>
      <vt:lpstr>Divide and Conquer  ( a method of solving a problem)</vt:lpstr>
      <vt:lpstr>Mergesort</vt:lpstr>
      <vt:lpstr>Merge</vt:lpstr>
      <vt:lpstr>PowerPoint Presentation</vt:lpstr>
      <vt:lpstr>Palindrome finding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248</cp:revision>
  <dcterms:created xsi:type="dcterms:W3CDTF">2006-08-16T00:00:00Z</dcterms:created>
  <dcterms:modified xsi:type="dcterms:W3CDTF">2015-02-24T18:28:35Z</dcterms:modified>
</cp:coreProperties>
</file>