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05" r:id="rId3"/>
    <p:sldId id="285" r:id="rId4"/>
    <p:sldId id="292" r:id="rId5"/>
    <p:sldId id="299" r:id="rId6"/>
    <p:sldId id="304" r:id="rId7"/>
    <p:sldId id="293" r:id="rId8"/>
    <p:sldId id="303" r:id="rId9"/>
    <p:sldId id="300" r:id="rId10"/>
    <p:sldId id="294" r:id="rId11"/>
    <p:sldId id="297" r:id="rId12"/>
    <p:sldId id="29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918" autoAdjust="0"/>
    <p:restoredTop sz="86323" autoAdjust="0"/>
  </p:normalViewPr>
  <p:slideViewPr>
    <p:cSldViewPr>
      <p:cViewPr>
        <p:scale>
          <a:sx n="126" d="100"/>
          <a:sy n="126" d="100"/>
        </p:scale>
        <p:origin x="-175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Files </a:t>
            </a:r>
            <a:r>
              <a:rPr lang="en-US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Exceptions! Try except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ry:</a:t>
            </a:r>
          </a:p>
          <a:p>
            <a:pPr marL="274320" lvl="1" indent="0">
              <a:buNone/>
            </a:pPr>
            <a:r>
              <a:rPr lang="en-US" dirty="0" smtClean="0"/>
              <a:t>	Something</a:t>
            </a:r>
          </a:p>
          <a:p>
            <a:pPr marL="274320" lvl="1" indent="0">
              <a:buNone/>
            </a:pPr>
            <a:r>
              <a:rPr lang="en-US" dirty="0"/>
              <a:t>e</a:t>
            </a:r>
            <a:r>
              <a:rPr lang="en-US" dirty="0" smtClean="0"/>
              <a:t>xcept error, e: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do something with the error. Maybe print some message</a:t>
            </a:r>
          </a:p>
          <a:p>
            <a:pPr marL="274320" lvl="1" indent="0">
              <a:buNone/>
            </a:pPr>
            <a:r>
              <a:rPr lang="en-US" dirty="0"/>
              <a:t>e</a:t>
            </a:r>
            <a:r>
              <a:rPr lang="en-US" dirty="0" smtClean="0"/>
              <a:t>lse:</a:t>
            </a:r>
          </a:p>
          <a:p>
            <a:pPr marL="274320" lvl="1" indent="0">
              <a:buNone/>
            </a:pPr>
            <a:r>
              <a:rPr lang="en-US" dirty="0" smtClean="0"/>
              <a:t>	#it was a successful attempt. Now do the real work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tryExceptForFiles.py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9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file sort example from the book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example for top down design</a:t>
            </a:r>
          </a:p>
          <a:p>
            <a:r>
              <a:rPr lang="en-US" dirty="0" smtClean="0"/>
              <a:t>What if you had to sort a massive file that cannot possibly be stored all in memory</a:t>
            </a:r>
          </a:p>
          <a:p>
            <a:r>
              <a:rPr lang="en-US" dirty="0" smtClean="0"/>
              <a:t>fileSort.py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79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from a </a:t>
            </a:r>
            <a:r>
              <a:rPr lang="en-US" dirty="0" err="1" smtClean="0"/>
              <a:t>url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urllib</a:t>
            </a:r>
            <a:endParaRPr lang="en-US" dirty="0" smtClean="0"/>
          </a:p>
          <a:p>
            <a:r>
              <a:rPr lang="en-US" dirty="0" err="1" smtClean="0"/>
              <a:t>Urllib.urlopen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http://www.google.com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Only works on a subset of sites. Secure sites will usually not allow you to grab info that easily.</a:t>
            </a:r>
          </a:p>
          <a:p>
            <a:r>
              <a:rPr lang="en-US" dirty="0" smtClean="0"/>
              <a:t>My seas website isn’t particularly secure ….</a:t>
            </a:r>
          </a:p>
          <a:p>
            <a:r>
              <a:rPr lang="en-US" dirty="0" smtClean="0"/>
              <a:t>getAllTAs.py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930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From HW5 onwards (HW5, HW6,…)</a:t>
            </a:r>
          </a:p>
          <a:p>
            <a:r>
              <a:rPr lang="en-US" dirty="0" smtClean="0"/>
              <a:t> You can work alone.</a:t>
            </a:r>
          </a:p>
          <a:p>
            <a:r>
              <a:rPr lang="en-US" dirty="0" smtClean="0"/>
              <a:t>You can pick your own partner. You can also stick to the same partner for every single HW.</a:t>
            </a:r>
          </a:p>
          <a:p>
            <a:r>
              <a:rPr lang="en-US" dirty="0" smtClean="0"/>
              <a:t>Decision has to be communicated to us by Sunday evening 6pm. No communication = solo.  Please do not send me email saying you are working alone. </a:t>
            </a:r>
          </a:p>
          <a:p>
            <a:pPr lvl="1"/>
            <a:r>
              <a:rPr lang="en-US" dirty="0" smtClean="0"/>
              <a:t>Please put CIT590 in the subject</a:t>
            </a:r>
          </a:p>
          <a:p>
            <a:r>
              <a:rPr lang="en-US" dirty="0" smtClean="0"/>
              <a:t>For any given week, after 6pm on Sunday </a:t>
            </a:r>
            <a:endParaRPr lang="en-US" dirty="0"/>
          </a:p>
          <a:p>
            <a:pPr lvl="1"/>
            <a:r>
              <a:rPr lang="en-US" dirty="0" smtClean="0"/>
              <a:t>No changing of pairs allowed after that.</a:t>
            </a:r>
            <a:endParaRPr lang="en-US" dirty="0"/>
          </a:p>
          <a:p>
            <a:pPr lvl="1"/>
            <a:r>
              <a:rPr lang="en-US" dirty="0" smtClean="0"/>
              <a:t>Cannot go from solo to pair after that. Cannot go from pairs to solo after that either.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You are allowed to make a fresh decision each week. </a:t>
            </a:r>
          </a:p>
        </p:txBody>
      </p:sp>
    </p:spTree>
    <p:extLst>
      <p:ext uri="{BB962C8B-B14F-4D97-AF65-F5344CB8AC3E}">
        <p14:creationId xmlns:p14="http://schemas.microsoft.com/office/powerpoint/2010/main" val="399771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</a:p>
          <a:p>
            <a:r>
              <a:rPr lang="en-US" dirty="0" smtClean="0"/>
              <a:t>Try catch except</a:t>
            </a:r>
          </a:p>
          <a:p>
            <a:r>
              <a:rPr lang="en-US" dirty="0" smtClean="0"/>
              <a:t>A module to read html off a remote website (only works sometimes)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file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 = open(‘myRandomFile.txt’)</a:t>
            </a:r>
          </a:p>
          <a:p>
            <a:r>
              <a:rPr lang="en-US" dirty="0" smtClean="0"/>
              <a:t>Open(“”)</a:t>
            </a:r>
          </a:p>
          <a:p>
            <a:pPr lvl="1"/>
            <a:r>
              <a:rPr lang="en-US" dirty="0" smtClean="0"/>
              <a:t>Default is the read only mode</a:t>
            </a:r>
          </a:p>
          <a:p>
            <a:r>
              <a:rPr lang="en-US" dirty="0" smtClean="0"/>
              <a:t>Open(“”, “w”)</a:t>
            </a:r>
          </a:p>
          <a:p>
            <a:r>
              <a:rPr lang="en-US" dirty="0" smtClean="0"/>
              <a:t>Open the file in the mode that you would like to use it</a:t>
            </a:r>
          </a:p>
          <a:p>
            <a:pPr lvl="1"/>
            <a:r>
              <a:rPr lang="en-US" dirty="0" smtClean="0"/>
              <a:t>Read - r</a:t>
            </a:r>
          </a:p>
          <a:p>
            <a:pPr lvl="1"/>
            <a:r>
              <a:rPr lang="en-US" dirty="0" smtClean="0"/>
              <a:t>Write - w</a:t>
            </a:r>
          </a:p>
          <a:p>
            <a:pPr lvl="1"/>
            <a:r>
              <a:rPr lang="en-US" dirty="0" smtClean="0"/>
              <a:t>Append – a</a:t>
            </a:r>
            <a:endParaRPr lang="en-US" dirty="0"/>
          </a:p>
          <a:p>
            <a:r>
              <a:rPr lang="en-US" dirty="0" smtClean="0"/>
              <a:t>Opening a file in the ‘r+’ mode if you want to read and write to it at the same time. </a:t>
            </a:r>
          </a:p>
          <a:p>
            <a:pPr lvl="1"/>
            <a:r>
              <a:rPr lang="en-US" dirty="0" smtClean="0"/>
              <a:t>Use this one with caution</a:t>
            </a:r>
          </a:p>
        </p:txBody>
      </p:sp>
    </p:spTree>
    <p:extLst>
      <p:ext uri="{BB962C8B-B14F-4D97-AF65-F5344CB8AC3E}">
        <p14:creationId xmlns:p14="http://schemas.microsoft.com/office/powerpoint/2010/main" val="77750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and writing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Read, </a:t>
            </a:r>
            <a:r>
              <a:rPr lang="en-US" dirty="0" err="1" smtClean="0"/>
              <a:t>readline</a:t>
            </a:r>
            <a:r>
              <a:rPr lang="en-US" dirty="0" smtClean="0"/>
              <a:t>, </a:t>
            </a:r>
            <a:r>
              <a:rPr lang="en-US" dirty="0" err="1" smtClean="0"/>
              <a:t>readlines</a:t>
            </a:r>
            <a:endParaRPr lang="en-US" dirty="0" smtClean="0"/>
          </a:p>
          <a:p>
            <a:pPr lvl="1"/>
            <a:r>
              <a:rPr lang="en-US" dirty="0" smtClean="0"/>
              <a:t>Read – reads the whole file in as a string</a:t>
            </a:r>
          </a:p>
          <a:p>
            <a:pPr lvl="1"/>
            <a:r>
              <a:rPr lang="en-US" dirty="0" err="1" smtClean="0"/>
              <a:t>Readline</a:t>
            </a:r>
            <a:r>
              <a:rPr lang="en-US" dirty="0" smtClean="0"/>
              <a:t> – read it line by line. Each line is read as a string</a:t>
            </a:r>
          </a:p>
          <a:p>
            <a:pPr lvl="1"/>
            <a:r>
              <a:rPr lang="en-US" dirty="0" err="1" smtClean="0"/>
              <a:t>Readlines</a:t>
            </a:r>
            <a:r>
              <a:rPr lang="en-US" dirty="0" smtClean="0"/>
              <a:t> – reads in all the lines as a list</a:t>
            </a:r>
            <a:endParaRPr lang="en-US" dirty="0"/>
          </a:p>
          <a:p>
            <a:r>
              <a:rPr lang="en-US" dirty="0"/>
              <a:t>Using a while loop to read every single line of a file</a:t>
            </a:r>
          </a:p>
          <a:p>
            <a:r>
              <a:rPr lang="en-US" dirty="0"/>
              <a:t>Write, </a:t>
            </a:r>
            <a:r>
              <a:rPr lang="en-US" dirty="0" err="1"/>
              <a:t>writelines</a:t>
            </a:r>
            <a:endParaRPr lang="en-US" dirty="0"/>
          </a:p>
          <a:p>
            <a:r>
              <a:rPr lang="en-US" dirty="0" smtClean="0"/>
              <a:t>fileExperiments.py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Close() – why should I close a file</a:t>
            </a:r>
          </a:p>
          <a:p>
            <a:pPr lvl="1"/>
            <a:r>
              <a:rPr lang="en-US" dirty="0"/>
              <a:t>Cleaning up</a:t>
            </a:r>
          </a:p>
          <a:p>
            <a:pPr lvl="1"/>
            <a:r>
              <a:rPr lang="en-US" dirty="0"/>
              <a:t>The operating system should close the file, but that behavior is not entirely under your control</a:t>
            </a:r>
          </a:p>
          <a:p>
            <a:r>
              <a:rPr lang="en-US" dirty="0"/>
              <a:t>Remember that opening a file for writing will remove the old values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3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Looping through the contents of a file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= </a:t>
            </a:r>
            <a:r>
              <a:rPr lang="en-US" dirty="0" err="1" smtClean="0"/>
              <a:t>f.readLine</a:t>
            </a:r>
            <a:r>
              <a:rPr lang="en-US" dirty="0" smtClean="0"/>
              <a:t>() and then follow it up by while line:</a:t>
            </a:r>
            <a:endParaRPr lang="en-US" dirty="0"/>
          </a:p>
          <a:p>
            <a:r>
              <a:rPr lang="en-US" dirty="0" smtClean="0"/>
              <a:t>Instead of using a while loop with a </a:t>
            </a:r>
            <a:r>
              <a:rPr lang="en-US" dirty="0" err="1" smtClean="0"/>
              <a:t>readline</a:t>
            </a:r>
            <a:r>
              <a:rPr lang="en-US" dirty="0" smtClean="0"/>
              <a:t>, python provides the ability to do a for loop</a:t>
            </a:r>
          </a:p>
          <a:p>
            <a:r>
              <a:rPr lang="en-US" dirty="0"/>
              <a:t>f</a:t>
            </a:r>
            <a:r>
              <a:rPr lang="en-US" dirty="0" smtClean="0"/>
              <a:t>or x in f:</a:t>
            </a:r>
          </a:p>
          <a:p>
            <a:pPr lvl="1"/>
            <a:r>
              <a:rPr lang="en-US" dirty="0" smtClean="0"/>
              <a:t>That will go through the file line by line and each time a full line will be assigned to the variable x</a:t>
            </a:r>
          </a:p>
          <a:p>
            <a:pPr lvl="1"/>
            <a:r>
              <a:rPr lang="en-US" dirty="0" smtClean="0"/>
              <a:t>Then you can do fun things with x</a:t>
            </a:r>
          </a:p>
          <a:p>
            <a:endParaRPr lang="en-US" dirty="0" smtClean="0"/>
          </a:p>
          <a:p>
            <a:r>
              <a:rPr lang="en-US" dirty="0" smtClean="0"/>
              <a:t>How does the HW4 code work?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75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Tell and seek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I have read a file all the way through how do I go back to the start??</a:t>
            </a:r>
          </a:p>
          <a:p>
            <a:r>
              <a:rPr lang="en-US" dirty="0" smtClean="0"/>
              <a:t>Or in general, how do I mark a point in the file that I now want to come back to.</a:t>
            </a:r>
          </a:p>
          <a:p>
            <a:pPr marL="0" indent="0">
              <a:buNone/>
            </a:pPr>
            <a:r>
              <a:rPr lang="en-US" dirty="0" smtClean="0"/>
              <a:t>x = </a:t>
            </a:r>
            <a:r>
              <a:rPr lang="en-US" dirty="0" err="1" smtClean="0"/>
              <a:t>f.tell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#do some reading writing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on f</a:t>
            </a:r>
          </a:p>
          <a:p>
            <a:pPr marL="0" indent="0">
              <a:buNone/>
            </a:pPr>
            <a:r>
              <a:rPr lang="en-US" dirty="0" err="1" smtClean="0"/>
              <a:t>f.seek</a:t>
            </a:r>
            <a:r>
              <a:rPr lang="en-US" dirty="0" smtClean="0"/>
              <a:t>(x) </a:t>
            </a:r>
            <a:r>
              <a:rPr lang="en-US" dirty="0"/>
              <a:t> </a:t>
            </a:r>
            <a:r>
              <a:rPr lang="en-US" dirty="0" smtClean="0"/>
              <a:t>to get back to where we were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file formats are supported?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ext files work best in that they do not come with headers and footers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You can always read in binary but it is ‘yucky’</a:t>
            </a:r>
          </a:p>
          <a:p>
            <a:r>
              <a:rPr lang="en-US" dirty="0" smtClean="0"/>
              <a:t>Csv files work as well</a:t>
            </a:r>
          </a:p>
          <a:p>
            <a:r>
              <a:rPr lang="en-US" dirty="0" smtClean="0"/>
              <a:t>Usually if you are dealing with a specific format, you will be using some extra packages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1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45073</TotalTime>
  <Words>598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CIT 590</vt:lpstr>
      <vt:lpstr>Announcements</vt:lpstr>
      <vt:lpstr>Agenda</vt:lpstr>
      <vt:lpstr>Basic file operations</vt:lpstr>
      <vt:lpstr>Reading and writing to a file</vt:lpstr>
      <vt:lpstr>Closing a file</vt:lpstr>
      <vt:lpstr>Looping through the contents of a file </vt:lpstr>
      <vt:lpstr>Tell and seek</vt:lpstr>
      <vt:lpstr>What file formats are supported?</vt:lpstr>
      <vt:lpstr>Exceptions! Try except</vt:lpstr>
      <vt:lpstr>The file sort example from the book </vt:lpstr>
      <vt:lpstr>Reading from a url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245</cp:revision>
  <dcterms:created xsi:type="dcterms:W3CDTF">2006-08-16T00:00:00Z</dcterms:created>
  <dcterms:modified xsi:type="dcterms:W3CDTF">2015-02-12T18:21:32Z</dcterms:modified>
</cp:coreProperties>
</file>