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312" r:id="rId3"/>
    <p:sldId id="313" r:id="rId4"/>
    <p:sldId id="316" r:id="rId5"/>
    <p:sldId id="302" r:id="rId6"/>
    <p:sldId id="315" r:id="rId7"/>
    <p:sldId id="305" r:id="rId8"/>
    <p:sldId id="306" r:id="rId9"/>
    <p:sldId id="307" r:id="rId10"/>
    <p:sldId id="308" r:id="rId11"/>
    <p:sldId id="310" r:id="rId12"/>
    <p:sldId id="31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19" d="100"/>
          <a:sy n="119" d="100"/>
        </p:scale>
        <p:origin x="-21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</a:t>
            </a:r>
            <a:r>
              <a:rPr lang="en-US" dirty="0" smtClean="0"/>
              <a:t>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Looping over a dictionary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 in </a:t>
            </a:r>
            <a:r>
              <a:rPr lang="en-US" dirty="0" err="1" smtClean="0"/>
              <a:t>dict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This will loop over the keys</a:t>
            </a:r>
          </a:p>
          <a:p>
            <a:r>
              <a:rPr lang="en-US" dirty="0" smtClean="0"/>
              <a:t>For e in </a:t>
            </a:r>
            <a:r>
              <a:rPr lang="en-US" dirty="0" err="1" smtClean="0"/>
              <a:t>dict.values</a:t>
            </a:r>
            <a:r>
              <a:rPr lang="en-US" dirty="0" smtClean="0"/>
              <a:t>():</a:t>
            </a:r>
          </a:p>
          <a:p>
            <a:pPr lvl="1"/>
            <a:r>
              <a:rPr lang="en-US" dirty="0" smtClean="0"/>
              <a:t>As is somewhat obvious, this will loop over the values</a:t>
            </a:r>
          </a:p>
          <a:p>
            <a:r>
              <a:rPr lang="en-US" dirty="0" smtClean="0"/>
              <a:t>Since there is no guarantee about what order the keys are looped over, you might sometimes want to call the sorted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shelve module allows data to persist without using explicit file commands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import shelve</a:t>
            </a:r>
          </a:p>
          <a:p>
            <a:pPr marL="0" indent="0">
              <a:buNone/>
            </a:pPr>
            <a:r>
              <a:rPr lang="en-US" dirty="0" smtClean="0"/>
              <a:t>Data = </a:t>
            </a:r>
            <a:r>
              <a:rPr lang="en-US" dirty="0" err="1" smtClean="0"/>
              <a:t>shelve.open</a:t>
            </a:r>
            <a:r>
              <a:rPr lang="en-US" dirty="0" smtClean="0"/>
              <a:t>(“database”)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 smtClean="0"/>
              <a:t>will make an implicit file called database</a:t>
            </a:r>
          </a:p>
          <a:p>
            <a:pPr marL="0" indent="0">
              <a:buNone/>
            </a:pPr>
            <a:r>
              <a:rPr lang="en-US" dirty="0" smtClean="0"/>
              <a:t>And then data from that point can basically be treated just as any other dictionary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 to close the shelf before quitting by using </a:t>
            </a:r>
          </a:p>
          <a:p>
            <a:pPr marL="0" indent="0">
              <a:buNone/>
            </a:pPr>
            <a:r>
              <a:rPr lang="en-US" dirty="0" err="1" smtClean="0"/>
              <a:t>Data.close</a:t>
            </a:r>
            <a:r>
              <a:rPr lang="en-US" dirty="0" smtClean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33563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internal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maintains its own dictionaries for your variables</a:t>
            </a:r>
          </a:p>
          <a:p>
            <a:r>
              <a:rPr lang="en-US" dirty="0" smtClean="0"/>
              <a:t>Locals</a:t>
            </a:r>
            <a:r>
              <a:rPr lang="en-US" dirty="0" smtClean="0"/>
              <a:t>() gives you the local variables</a:t>
            </a:r>
          </a:p>
          <a:p>
            <a:r>
              <a:rPr lang="en-US" dirty="0" smtClean="0"/>
              <a:t>Correspondingly global() gives you the global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Configuring IDLE (now that your code is getting huge)</a:t>
            </a:r>
          </a:p>
          <a:p>
            <a:r>
              <a:rPr lang="en-US" dirty="0" smtClean="0"/>
              <a:t>Exceptions</a:t>
            </a:r>
          </a:p>
          <a:p>
            <a:r>
              <a:rPr lang="en-US" dirty="0" smtClean="0"/>
              <a:t>Testing for exceptions – the weird </a:t>
            </a:r>
            <a:r>
              <a:rPr lang="en-US" dirty="0" err="1" smtClean="0"/>
              <a:t>self.assertRaises</a:t>
            </a:r>
            <a:endParaRPr lang="en-US" dirty="0" smtClean="0"/>
          </a:p>
          <a:p>
            <a:r>
              <a:rPr lang="en-US" dirty="0" smtClean="0"/>
              <a:t>Dictionaries</a:t>
            </a:r>
          </a:p>
        </p:txBody>
      </p:sp>
    </p:spTree>
    <p:extLst>
      <p:ext uri="{BB962C8B-B14F-4D97-AF65-F5344CB8AC3E}">
        <p14:creationId xmlns:p14="http://schemas.microsoft.com/office/powerpoint/2010/main" val="423303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Error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>
                <a:latin typeface="Calibri" panose="020F0502020204030204" pitchFamily="34" charset="0"/>
              </a:rPr>
              <a:t>def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</a:rPr>
              <a:t>defensiveWithdraw</a:t>
            </a: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(amount, balance):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    if  balance </a:t>
            </a:r>
            <a:r>
              <a:rPr lang="en-US" dirty="0">
                <a:latin typeface="Calibri" panose="020F0502020204030204" pitchFamily="34" charset="0"/>
              </a:rPr>
              <a:t>&lt; </a:t>
            </a:r>
            <a:r>
              <a:rPr lang="en-US" dirty="0" smtClean="0">
                <a:latin typeface="Calibri" panose="020F0502020204030204" pitchFamily="34" charset="0"/>
              </a:rPr>
              <a:t>amount: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</a:rPr>
              <a:t>        raise </a:t>
            </a:r>
            <a:r>
              <a:rPr lang="en-US" dirty="0" err="1">
                <a:latin typeface="Calibri" panose="020F0502020204030204" pitchFamily="34" charset="0"/>
              </a:rPr>
              <a:t>ValueError</a:t>
            </a:r>
            <a:r>
              <a:rPr lang="en-US" dirty="0">
                <a:latin typeface="Calibri" panose="020F0502020204030204" pitchFamily="34" charset="0"/>
              </a:rPr>
              <a:t>, "insufficient funds"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     </a:t>
            </a:r>
            <a:r>
              <a:rPr lang="en-US" dirty="0" smtClean="0">
                <a:latin typeface="Calibri" panose="020F0502020204030204" pitchFamily="34" charset="0"/>
              </a:rPr>
              <a:t>balance </a:t>
            </a:r>
            <a:r>
              <a:rPr lang="en-US" dirty="0">
                <a:latin typeface="Calibri" panose="020F0502020204030204" pitchFamily="34" charset="0"/>
              </a:rPr>
              <a:t>-= amount</a:t>
            </a:r>
            <a:endParaRPr lang="en-US" dirty="0" smtClean="0">
              <a:latin typeface="Calibri" panose="020F0502020204030204" pitchFamily="34" charset="0"/>
            </a:endParaRP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70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our error checking.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Unit Test!!!</a:t>
            </a:r>
          </a:p>
          <a:p>
            <a:endParaRPr lang="en-US" dirty="0"/>
          </a:p>
          <a:p>
            <a:r>
              <a:rPr lang="en-US" dirty="0" err="1" smtClean="0"/>
              <a:t>self.assertRaises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syntax is a little weird </a:t>
            </a:r>
          </a:p>
          <a:p>
            <a:pPr lvl="1"/>
            <a:r>
              <a:rPr lang="en-US" dirty="0" smtClean="0"/>
              <a:t>Argument 1 – type of error you are asserting gets raised</a:t>
            </a:r>
          </a:p>
          <a:p>
            <a:pPr lvl="1"/>
            <a:r>
              <a:rPr lang="en-US" dirty="0" smtClean="0"/>
              <a:t>Argument 2 – the function name (name only!)</a:t>
            </a:r>
          </a:p>
          <a:p>
            <a:pPr lvl="1"/>
            <a:r>
              <a:rPr lang="en-US" dirty="0" smtClean="0"/>
              <a:t>Argument 3 – the arguments to the function</a:t>
            </a:r>
          </a:p>
        </p:txBody>
      </p:sp>
    </p:spTree>
    <p:extLst>
      <p:ext uri="{BB962C8B-B14F-4D97-AF65-F5344CB8AC3E}">
        <p14:creationId xmlns:p14="http://schemas.microsoft.com/office/powerpoint/2010/main" val="327227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Dictionaries consist of key, value pairs</a:t>
            </a:r>
          </a:p>
          <a:p>
            <a:r>
              <a:rPr lang="en-US" dirty="0" smtClean="0"/>
              <a:t>Also know as </a:t>
            </a:r>
            <a:r>
              <a:rPr lang="en-US" dirty="0" err="1" smtClean="0"/>
              <a:t>Hashmaps</a:t>
            </a:r>
            <a:r>
              <a:rPr lang="en-US" dirty="0" smtClean="0"/>
              <a:t>, associative arrays in other languages</a:t>
            </a:r>
          </a:p>
          <a:p>
            <a:pPr marL="0" indent="0">
              <a:buNone/>
            </a:pPr>
            <a:r>
              <a:rPr lang="en-US" dirty="0" smtClean="0"/>
              <a:t>Initialized with dictionary = {}</a:t>
            </a:r>
          </a:p>
          <a:p>
            <a:pPr marL="0" indent="0">
              <a:buNone/>
            </a:pPr>
            <a:r>
              <a:rPr lang="en-US" dirty="0" smtClean="0"/>
              <a:t>And then we can add key, value pairs as follows</a:t>
            </a:r>
          </a:p>
          <a:p>
            <a:pPr marL="0" indent="0">
              <a:buNone/>
            </a:pPr>
            <a:r>
              <a:rPr lang="en-US" dirty="0" smtClean="0"/>
              <a:t>dictionary[‘name’] = ‘</a:t>
            </a:r>
            <a:r>
              <a:rPr lang="en-US" dirty="0" err="1" smtClean="0"/>
              <a:t>Arvind</a:t>
            </a:r>
            <a:r>
              <a:rPr lang="en-US" dirty="0" smtClean="0"/>
              <a:t>’</a:t>
            </a:r>
          </a:p>
          <a:p>
            <a:pPr marL="0" indent="0">
              <a:buNone/>
            </a:pPr>
            <a:r>
              <a:rPr lang="en-US" dirty="0" smtClean="0"/>
              <a:t>dictionary[‘age’] = 92</a:t>
            </a:r>
          </a:p>
          <a:p>
            <a:r>
              <a:rPr lang="en-US" dirty="0" smtClean="0"/>
              <a:t>Very efficient way of storing sparse data</a:t>
            </a:r>
          </a:p>
          <a:p>
            <a:pPr marL="0" indent="0">
              <a:buNone/>
            </a:pPr>
            <a:r>
              <a:rPr lang="en-US" dirty="0" smtClean="0"/>
              <a:t>A lot of matrices and vectors that come up in probability are sparse, so you could use an integer key and store values in that manner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 coding – word count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wordCounter.py in the repository</a:t>
            </a:r>
          </a:p>
          <a:p>
            <a:endParaRPr lang="en-US" dirty="0"/>
          </a:p>
          <a:p>
            <a:r>
              <a:rPr lang="en-US" dirty="0" smtClean="0"/>
              <a:t>Modifications will be made in class</a:t>
            </a:r>
          </a:p>
          <a:p>
            <a:endParaRPr lang="en-US" dirty="0"/>
          </a:p>
          <a:p>
            <a:r>
              <a:rPr lang="en-US" dirty="0" smtClean="0"/>
              <a:t>We will also write unit tests with dictionaries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15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Dictionary update operation. Copying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d</a:t>
            </a:r>
            <a:r>
              <a:rPr lang="en-US" dirty="0" err="1" smtClean="0"/>
              <a:t>ict_one</a:t>
            </a:r>
            <a:r>
              <a:rPr lang="en-US" dirty="0" smtClean="0"/>
              <a:t> </a:t>
            </a:r>
            <a:r>
              <a:rPr lang="en-US" dirty="0" smtClean="0"/>
              <a:t>= {‘</a:t>
            </a:r>
            <a:r>
              <a:rPr lang="en-US" dirty="0" err="1" smtClean="0"/>
              <a:t>abc</a:t>
            </a:r>
            <a:r>
              <a:rPr lang="en-US" dirty="0" smtClean="0"/>
              <a:t>’: 3, ‘def’:7, ‘xyz’: 9}</a:t>
            </a:r>
          </a:p>
          <a:p>
            <a:r>
              <a:rPr lang="en-US" dirty="0" err="1"/>
              <a:t>d</a:t>
            </a:r>
            <a:r>
              <a:rPr lang="en-US" dirty="0" err="1" smtClean="0"/>
              <a:t>ict_two</a:t>
            </a:r>
            <a:r>
              <a:rPr lang="en-US" dirty="0" smtClean="0"/>
              <a:t> </a:t>
            </a:r>
            <a:r>
              <a:rPr lang="en-US" dirty="0" smtClean="0"/>
              <a:t>= {‘</a:t>
            </a:r>
            <a:r>
              <a:rPr lang="en-US" dirty="0" err="1" smtClean="0"/>
              <a:t>def</a:t>
            </a:r>
            <a:r>
              <a:rPr lang="en-US" dirty="0" smtClean="0"/>
              <a:t>’: 5, ‘pdq’ : 4}</a:t>
            </a:r>
          </a:p>
          <a:p>
            <a:r>
              <a:rPr lang="en-US" dirty="0" err="1" smtClean="0"/>
              <a:t>dict_one.update</a:t>
            </a:r>
            <a:r>
              <a:rPr lang="en-US" dirty="0" smtClean="0"/>
              <a:t>(</a:t>
            </a:r>
            <a:r>
              <a:rPr lang="en-US" dirty="0" err="1" smtClean="0"/>
              <a:t>dict_two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with lists or for that matter any kind of assignment, you need to be careful when you do assignment, since that is done by reference</a:t>
            </a:r>
          </a:p>
          <a:p>
            <a:pPr marL="0" indent="0">
              <a:buNone/>
            </a:pPr>
            <a:r>
              <a:rPr lang="en-US" dirty="0" smtClean="0"/>
              <a:t>So dict1 = dict2 will make both dictionaries refer to the same value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you want to make what is generally called a ‘shallow copy’, you need to use the copy method</a:t>
            </a:r>
          </a:p>
          <a:p>
            <a:pPr marL="0" indent="0">
              <a:buNone/>
            </a:pPr>
            <a:r>
              <a:rPr lang="en-US" dirty="0" err="1"/>
              <a:t>d</a:t>
            </a:r>
            <a:r>
              <a:rPr lang="en-US" dirty="0" err="1" smtClean="0"/>
              <a:t>ict</a:t>
            </a:r>
            <a:r>
              <a:rPr lang="en-US" dirty="0" smtClean="0"/>
              <a:t> </a:t>
            </a:r>
            <a:r>
              <a:rPr lang="en-US" dirty="0" smtClean="0"/>
              <a:t>2 = dict1.copy()</a:t>
            </a:r>
          </a:p>
        </p:txBody>
      </p:sp>
    </p:spTree>
    <p:extLst>
      <p:ext uri="{BB962C8B-B14F-4D97-AF65-F5344CB8AC3E}">
        <p14:creationId xmlns:p14="http://schemas.microsoft.com/office/powerpoint/2010/main" val="1096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Altering dictionaries by passing them into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arguments are passed into functions by reference, so you could get some unintended consequences if you are not </a:t>
            </a:r>
            <a:r>
              <a:rPr lang="en-US" dirty="0" smtClean="0"/>
              <a:t>careful</a:t>
            </a:r>
          </a:p>
          <a:p>
            <a:endParaRPr lang="en-US" dirty="0"/>
          </a:p>
          <a:p>
            <a:r>
              <a:rPr lang="en-US" dirty="0" smtClean="0"/>
              <a:t>Similar to lists, dictionaries are passed ‘by reference’ to functions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1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Initializing a dictionary version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dict</a:t>
            </a:r>
            <a:r>
              <a:rPr lang="en-US" dirty="0" smtClean="0"/>
              <a:t>() function can convert a list of 2 element tuples into dictionaries</a:t>
            </a:r>
          </a:p>
          <a:p>
            <a:r>
              <a:rPr lang="en-US" dirty="0" smtClean="0"/>
              <a:t>Very useful when you want to initialize a dictionary by using 2 lists, one of which has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keys = [‘</a:t>
            </a:r>
            <a:r>
              <a:rPr lang="en-US" dirty="0" err="1" smtClean="0"/>
              <a:t>Arvind</a:t>
            </a:r>
            <a:r>
              <a:rPr lang="en-US" dirty="0" smtClean="0"/>
              <a:t>’, ‘</a:t>
            </a:r>
            <a:r>
              <a:rPr lang="en-US" dirty="0" err="1" smtClean="0"/>
              <a:t>Aashish</a:t>
            </a:r>
            <a:r>
              <a:rPr lang="en-US" dirty="0" smtClean="0"/>
              <a:t>’]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values = [33, 28]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dict</a:t>
            </a:r>
            <a:r>
              <a:rPr lang="en-US" dirty="0" smtClean="0"/>
              <a:t>(zip(keys, values))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41668</TotalTime>
  <Words>530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Clarity</vt:lpstr>
      <vt:lpstr>CIT 590</vt:lpstr>
      <vt:lpstr>Agenda</vt:lpstr>
      <vt:lpstr>Error handling</vt:lpstr>
      <vt:lpstr>Testing our error checking. How?</vt:lpstr>
      <vt:lpstr>Dictionary</vt:lpstr>
      <vt:lpstr>Live coding – word count example</vt:lpstr>
      <vt:lpstr>Dictionary update operation. Copying dictionaries</vt:lpstr>
      <vt:lpstr>Altering dictionaries by passing them into functions</vt:lpstr>
      <vt:lpstr>Initializing a dictionary version 2 </vt:lpstr>
      <vt:lpstr>Looping over a dictionary </vt:lpstr>
      <vt:lpstr>Persistent variables</vt:lpstr>
      <vt:lpstr>The internal dictionaries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193</cp:revision>
  <dcterms:created xsi:type="dcterms:W3CDTF">2006-08-16T00:00:00Z</dcterms:created>
  <dcterms:modified xsi:type="dcterms:W3CDTF">2015-02-05T18:05:45Z</dcterms:modified>
</cp:coreProperties>
</file>