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6" r:id="rId3"/>
    <p:sldId id="285" r:id="rId4"/>
    <p:sldId id="292" r:id="rId5"/>
    <p:sldId id="294" r:id="rId6"/>
    <p:sldId id="293" r:id="rId7"/>
    <p:sldId id="295" r:id="rId8"/>
    <p:sldId id="296" r:id="rId9"/>
    <p:sldId id="297" r:id="rId10"/>
    <p:sldId id="299" r:id="rId11"/>
    <p:sldId id="304" r:id="rId12"/>
    <p:sldId id="300" r:id="rId13"/>
    <p:sldId id="302" r:id="rId14"/>
    <p:sldId id="303" r:id="rId15"/>
    <p:sldId id="30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19" d="100"/>
          <a:sy n="119" d="100"/>
        </p:scale>
        <p:origin x="-21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5 – completing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using ()</a:t>
            </a:r>
          </a:p>
          <a:p>
            <a:r>
              <a:rPr lang="en-US" dirty="0" smtClean="0"/>
              <a:t>Immutable  - once defined I cannot change individual elements</a:t>
            </a:r>
          </a:p>
          <a:p>
            <a:r>
              <a:rPr lang="en-US" dirty="0" smtClean="0"/>
              <a:t>Similar to the list function there is a tuple function which makes a tuple out of a string or for that matter any list</a:t>
            </a:r>
          </a:p>
          <a:p>
            <a:r>
              <a:rPr lang="en-US" dirty="0" smtClean="0"/>
              <a:t>Very useful when you want to return multiple things from a function – getMaxAndMin.py</a:t>
            </a:r>
          </a:p>
          <a:p>
            <a:r>
              <a:rPr lang="en-US" dirty="0" smtClean="0"/>
              <a:t>Why not return things as a list?</a:t>
            </a:r>
          </a:p>
          <a:p>
            <a:pPr lvl="1"/>
            <a:r>
              <a:rPr lang="en-US" dirty="0" smtClean="0"/>
              <a:t>The mutability of a list makes it a somewhat dangerous </a:t>
            </a:r>
            <a:r>
              <a:rPr lang="en-US" dirty="0" err="1" smtClean="0"/>
              <a:t>datastructure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are somewhat like lists but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Strings are immutable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Lists are mutable</a:t>
            </a:r>
          </a:p>
          <a:p>
            <a:endParaRPr lang="en-US" dirty="0" smtClean="0"/>
          </a:p>
          <a:p>
            <a:r>
              <a:rPr lang="en-US" dirty="0" smtClean="0"/>
              <a:t>If a is a list I can do things like a[0] = ‘</a:t>
            </a:r>
            <a:r>
              <a:rPr lang="en-US" dirty="0" err="1" smtClean="0"/>
              <a:t>hahaha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When you do b = a for a list you have to careful </a:t>
            </a:r>
          </a:p>
          <a:p>
            <a:endParaRPr lang="en-US" dirty="0" smtClean="0"/>
          </a:p>
          <a:p>
            <a:r>
              <a:rPr lang="en-US" dirty="0" smtClean="0"/>
              <a:t>String to list conversion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ist(‘computer science rocks!’)</a:t>
            </a:r>
          </a:p>
          <a:p>
            <a:pPr lvl="1"/>
            <a:endParaRPr lang="en-US" dirty="0"/>
          </a:p>
          <a:p>
            <a:r>
              <a:rPr lang="en-US" dirty="0" err="1" smtClean="0"/>
              <a:t>Stringifying</a:t>
            </a:r>
            <a:r>
              <a:rPr lang="en-US" dirty="0" smtClean="0"/>
              <a:t>  a list</a:t>
            </a:r>
          </a:p>
          <a:p>
            <a:pPr lvl="1"/>
            <a:r>
              <a:rPr lang="en-US" dirty="0"/>
              <a:t>''.join(</a:t>
            </a:r>
            <a:r>
              <a:rPr lang="en-US" dirty="0" err="1"/>
              <a:t>lst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Join is a powerful function that basically uses the string as a separator between elements of the list argument</a:t>
            </a:r>
          </a:p>
          <a:p>
            <a:pPr marL="0" indent="0">
              <a:buNone/>
            </a:pPr>
            <a:r>
              <a:rPr lang="en-US" dirty="0"/>
              <a:t> '||'.join(['45','56','56'])</a:t>
            </a:r>
          </a:p>
        </p:txBody>
      </p:sp>
    </p:spTree>
    <p:extLst>
      <p:ext uri="{BB962C8B-B14F-4D97-AF65-F5344CB8AC3E}">
        <p14:creationId xmlns:p14="http://schemas.microsoft.com/office/powerpoint/2010/main" val="13949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cool 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</a:p>
          <a:p>
            <a:r>
              <a:rPr lang="en-US" dirty="0" smtClean="0"/>
              <a:t>Join</a:t>
            </a:r>
          </a:p>
          <a:p>
            <a:r>
              <a:rPr lang="en-US" dirty="0" smtClean="0"/>
              <a:t>Both split and join will work essentially with any symbol for concatenation or separation</a:t>
            </a:r>
          </a:p>
          <a:p>
            <a:r>
              <a:rPr lang="en-US" dirty="0" smtClean="0"/>
              <a:t>Grab sentences using the ‘.’ separator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do not allow repeated elements</a:t>
            </a:r>
          </a:p>
          <a:p>
            <a:r>
              <a:rPr lang="en-US" dirty="0"/>
              <a:t>s</a:t>
            </a:r>
            <a:r>
              <a:rPr lang="en-US" dirty="0" smtClean="0"/>
              <a:t>et()</a:t>
            </a:r>
          </a:p>
          <a:p>
            <a:r>
              <a:rPr lang="en-US" dirty="0" smtClean="0"/>
              <a:t>Since sets are unordered collections, they do not support things like indexing</a:t>
            </a:r>
          </a:p>
          <a:p>
            <a:r>
              <a:rPr lang="en-US" dirty="0" smtClean="0"/>
              <a:t>However they do support </a:t>
            </a:r>
            <a:r>
              <a:rPr lang="en-US" dirty="0" smtClean="0"/>
              <a:t>most standard set operations – union, intersection, difference.</a:t>
            </a:r>
            <a:endParaRPr lang="en-US" dirty="0" smtClean="0"/>
          </a:p>
          <a:p>
            <a:r>
              <a:rPr lang="en-US" dirty="0" smtClean="0"/>
              <a:t>Best way to eliminate dupes?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few examples from the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Encryption </a:t>
            </a:r>
            <a:r>
              <a:rPr lang="en-US" dirty="0" smtClean="0"/>
              <a:t>(simpleEncryption.py)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 example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Most common starting letter for first names of students in this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Any guesses?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190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Textbook sections skipped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Writing a function that calls itself (Recursion) – postponed till later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Raising exceptions – postponed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Please read your textbook and work through the examples by actually typing them up. </a:t>
            </a:r>
          </a:p>
        </p:txBody>
      </p:sp>
    </p:spTree>
    <p:extLst>
      <p:ext uri="{BB962C8B-B14F-4D97-AF65-F5344CB8AC3E}">
        <p14:creationId xmlns:p14="http://schemas.microsoft.com/office/powerpoint/2010/main" val="32550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r>
              <a:rPr lang="en-US" dirty="0" smtClean="0"/>
              <a:t>The concept of </a:t>
            </a:r>
            <a:r>
              <a:rPr lang="en-US" dirty="0"/>
              <a:t>s</a:t>
            </a:r>
            <a:r>
              <a:rPr lang="en-US" dirty="0" smtClean="0"/>
              <a:t>ide effect </a:t>
            </a:r>
          </a:p>
          <a:p>
            <a:pPr lvl="1"/>
            <a:r>
              <a:rPr lang="en-US" dirty="0" smtClean="0"/>
              <a:t>Be careful with list manipulations</a:t>
            </a:r>
            <a:endParaRPr lang="en-US" dirty="0"/>
          </a:p>
          <a:p>
            <a:r>
              <a:rPr lang="en-US" dirty="0" smtClean="0"/>
              <a:t>Strings</a:t>
            </a:r>
          </a:p>
          <a:p>
            <a:r>
              <a:rPr lang="en-US" dirty="0" smtClean="0"/>
              <a:t>Tuples</a:t>
            </a:r>
          </a:p>
          <a:p>
            <a:r>
              <a:rPr lang="en-US" dirty="0" smtClean="0"/>
              <a:t>Hoping to complete Chapter 4</a:t>
            </a:r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ls</a:t>
            </a:r>
            <a:r>
              <a:rPr lang="en-US" dirty="0" smtClean="0"/>
              <a:t> = [1, 4 , 5]</a:t>
            </a:r>
          </a:p>
          <a:p>
            <a:r>
              <a:rPr lang="en-US" dirty="0" smtClean="0"/>
              <a:t>Very similar to strings in terms of some of the basic operations</a:t>
            </a:r>
          </a:p>
          <a:p>
            <a:r>
              <a:rPr lang="en-US" dirty="0" smtClean="0"/>
              <a:t>Slicing is your best friend</a:t>
            </a:r>
          </a:p>
          <a:p>
            <a:r>
              <a:rPr lang="en-US" dirty="0" smtClean="0"/>
              <a:t>What is [2, 3, 4] + [7, 8, 9]?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* 3 will repeat the list 3 times</a:t>
            </a:r>
          </a:p>
          <a:p>
            <a:r>
              <a:rPr lang="en-US" dirty="0" smtClean="0"/>
              <a:t>List functions</a:t>
            </a:r>
          </a:p>
          <a:p>
            <a:pPr lvl="1"/>
            <a:r>
              <a:rPr lang="en-US" dirty="0" smtClean="0"/>
              <a:t>Append – add elements</a:t>
            </a:r>
          </a:p>
          <a:p>
            <a:pPr lvl="1"/>
            <a:r>
              <a:rPr lang="en-US" dirty="0" smtClean="0"/>
              <a:t>Extend -  add this other list at the end</a:t>
            </a:r>
          </a:p>
          <a:p>
            <a:pPr lvl="1"/>
            <a:r>
              <a:rPr lang="en-US" dirty="0" smtClean="0"/>
              <a:t>Index -  find and return index</a:t>
            </a:r>
          </a:p>
          <a:p>
            <a:r>
              <a:rPr lang="en-US" dirty="0" smtClean="0"/>
              <a:t>Iterating over the elements of a list</a:t>
            </a:r>
          </a:p>
          <a:p>
            <a:pPr marL="274320" lvl="1" indent="0">
              <a:buNone/>
            </a:pP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 err="1" smtClean="0"/>
              <a:t>listelement</a:t>
            </a:r>
            <a:r>
              <a:rPr lang="en-US" dirty="0" smtClean="0"/>
              <a:t> in </a:t>
            </a:r>
            <a:r>
              <a:rPr lang="en-US" dirty="0" err="1" smtClean="0"/>
              <a:t>lst</a:t>
            </a:r>
            <a:r>
              <a:rPr lang="en-US" dirty="0" smtClean="0"/>
              <a:t>:</a:t>
            </a:r>
          </a:p>
          <a:p>
            <a:r>
              <a:rPr lang="en-US" dirty="0" smtClean="0"/>
              <a:t>Python has no issue with mixed types</a:t>
            </a:r>
          </a:p>
          <a:p>
            <a:pPr marL="274320" lvl="1" indent="0">
              <a:buNone/>
            </a:pPr>
            <a:r>
              <a:rPr lang="en-US" dirty="0"/>
              <a:t>&gt;&gt;&gt; [1, 0.45, True, '</a:t>
            </a:r>
            <a:r>
              <a:rPr lang="en-US" dirty="0" err="1"/>
              <a:t>abc</a:t>
            </a:r>
            <a:r>
              <a:rPr lang="en-US" dirty="0"/>
              <a:t>', [1,2,5]]</a:t>
            </a:r>
          </a:p>
          <a:p>
            <a:pPr marL="274320" lvl="1" indent="0">
              <a:buNone/>
            </a:pPr>
            <a:r>
              <a:rPr lang="en-US" dirty="0"/>
              <a:t>[1, 0.45, True, '</a:t>
            </a:r>
            <a:r>
              <a:rPr lang="en-US" dirty="0" err="1"/>
              <a:t>abc</a:t>
            </a:r>
            <a:r>
              <a:rPr lang="en-US" dirty="0"/>
              <a:t>', [1, 2, 5]]</a:t>
            </a:r>
          </a:p>
        </p:txBody>
      </p:sp>
    </p:spTree>
    <p:extLst>
      <p:ext uri="{BB962C8B-B14F-4D97-AF65-F5344CB8AC3E}">
        <p14:creationId xmlns:p14="http://schemas.microsoft.com/office/powerpoint/2010/main" val="37739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functions work by side effect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ls.append</a:t>
            </a:r>
            <a:r>
              <a:rPr lang="en-US" dirty="0" smtClean="0"/>
              <a:t>() automatically changes the value of 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The function append actually returns the value ‘None’, so if you were to do 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s</a:t>
            </a:r>
            <a:r>
              <a:rPr lang="en-US" dirty="0" smtClean="0"/>
              <a:t> = </a:t>
            </a:r>
            <a:r>
              <a:rPr lang="en-US" dirty="0" err="1" smtClean="0"/>
              <a:t>ls.append</a:t>
            </a:r>
            <a:r>
              <a:rPr lang="en-US" dirty="0" smtClean="0"/>
              <a:t>(5) or </a:t>
            </a:r>
            <a:r>
              <a:rPr lang="en-US" dirty="0" err="1" smtClean="0"/>
              <a:t>ls</a:t>
            </a:r>
            <a:r>
              <a:rPr lang="en-US" dirty="0" smtClean="0"/>
              <a:t> =  </a:t>
            </a:r>
            <a:r>
              <a:rPr lang="en-US" dirty="0" err="1" smtClean="0"/>
              <a:t>ls.extend</a:t>
            </a:r>
            <a:r>
              <a:rPr lang="en-US" dirty="0" smtClean="0"/>
              <a:t>([5, 6, ‘t’])</a:t>
            </a:r>
          </a:p>
          <a:p>
            <a:pPr lvl="1"/>
            <a:r>
              <a:rPr lang="en-US" dirty="0" smtClean="0"/>
              <a:t>Disaster!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lst</a:t>
            </a:r>
            <a:r>
              <a:rPr lang="en-US" dirty="0"/>
              <a:t> = [45, '6', True]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lst.append</a:t>
            </a:r>
            <a:r>
              <a:rPr lang="en-US" dirty="0"/>
              <a:t>(</a:t>
            </a:r>
            <a:r>
              <a:rPr lang="en-US" dirty="0" err="1"/>
              <a:t>lst.append</a:t>
            </a:r>
            <a:r>
              <a:rPr lang="en-US" dirty="0"/>
              <a:t>(576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will print </a:t>
            </a:r>
            <a:r>
              <a:rPr lang="en-US" dirty="0" err="1" smtClean="0"/>
              <a:t>lst</a:t>
            </a:r>
            <a:r>
              <a:rPr lang="en-US" dirty="0" smtClean="0"/>
              <a:t> give me now?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sized lists (arrays?)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initialize a fixed length list by doing something like </a:t>
            </a:r>
          </a:p>
          <a:p>
            <a:pPr lvl="1"/>
            <a:r>
              <a:rPr lang="en-US" dirty="0" smtClean="0"/>
              <a:t>[None] * 10</a:t>
            </a:r>
          </a:p>
          <a:p>
            <a:pPr lvl="1"/>
            <a:r>
              <a:rPr lang="en-US" dirty="0" smtClean="0"/>
              <a:t>[0] *5</a:t>
            </a:r>
          </a:p>
          <a:p>
            <a:r>
              <a:rPr lang="en-US" dirty="0" smtClean="0"/>
              <a:t>Fixed length lists behave very similar to the concept of arrays found in other programming languages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08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basically produces a list</a:t>
            </a:r>
          </a:p>
          <a:p>
            <a:r>
              <a:rPr lang="en-US" dirty="0"/>
              <a:t>r</a:t>
            </a:r>
            <a:r>
              <a:rPr lang="en-US" dirty="0" smtClean="0"/>
              <a:t>ange(1,10) </a:t>
            </a:r>
          </a:p>
          <a:p>
            <a:pPr lvl="1"/>
            <a:r>
              <a:rPr lang="en-US" dirty="0" smtClean="0"/>
              <a:t>1 through 9</a:t>
            </a:r>
          </a:p>
          <a:p>
            <a:r>
              <a:rPr lang="en-US" dirty="0" smtClean="0"/>
              <a:t>range(1,17,4) – in steps of 4</a:t>
            </a:r>
          </a:p>
          <a:p>
            <a:pPr lvl="1"/>
            <a:r>
              <a:rPr lang="en-US" dirty="0"/>
              <a:t>[1, 5, 9, </a:t>
            </a:r>
            <a:r>
              <a:rPr lang="en-US" dirty="0" smtClean="0"/>
              <a:t>13</a:t>
            </a:r>
            <a:r>
              <a:rPr lang="en-US" dirty="0" smtClean="0"/>
              <a:t>]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Xrange</a:t>
            </a:r>
            <a:r>
              <a:rPr lang="en-US" dirty="0" smtClean="0"/>
              <a:t> on the other hand, is a better thing to use when you are not interested in actually creating the list.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3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by reference as opposed to value(copy)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always assigned by reference in Python</a:t>
            </a:r>
          </a:p>
          <a:p>
            <a:r>
              <a:rPr lang="en-US" dirty="0" smtClean="0"/>
              <a:t>If you’ve seen pointers in C, this is equivalent to that concept</a:t>
            </a:r>
          </a:p>
          <a:p>
            <a:r>
              <a:rPr lang="en-US" dirty="0" smtClean="0"/>
              <a:t>You can make a true copy by doing a complete slice</a:t>
            </a:r>
          </a:p>
          <a:p>
            <a:r>
              <a:rPr lang="en-US" dirty="0" smtClean="0"/>
              <a:t>Function arguments are also passed by reference</a:t>
            </a:r>
          </a:p>
          <a:p>
            <a:pPr lvl="1"/>
            <a:r>
              <a:rPr lang="en-US" dirty="0" smtClean="0"/>
              <a:t>Be very careful when doing this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sneakyAppend</a:t>
            </a:r>
            <a:r>
              <a:rPr lang="en-US" dirty="0" smtClean="0"/>
              <a:t> for an example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8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identity testing operator ‘is’ if you want to ensure two variables hold references to the same object</a:t>
            </a:r>
          </a:p>
          <a:p>
            <a:r>
              <a:rPr lang="en-US" dirty="0" smtClean="0"/>
              <a:t>Use ‘==‘ operator if you want to ensure that the two variables have the same value, even if they are not the same object</a:t>
            </a:r>
          </a:p>
          <a:p>
            <a:r>
              <a:rPr lang="en-US" dirty="0"/>
              <a:t> </a:t>
            </a:r>
            <a:r>
              <a:rPr lang="en-US" dirty="0" smtClean="0"/>
              <a:t>a is b implies a == b, but not necessarily the other way around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27284</TotalTime>
  <Words>728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CIT 590</vt:lpstr>
      <vt:lpstr>Textbook sections skipped</vt:lpstr>
      <vt:lpstr>Agenda</vt:lpstr>
      <vt:lpstr>lists</vt:lpstr>
      <vt:lpstr>List functions work by side effect </vt:lpstr>
      <vt:lpstr>Fixed sized lists (arrays?)</vt:lpstr>
      <vt:lpstr>Range</vt:lpstr>
      <vt:lpstr>Assignment by reference as opposed to value(copy)</vt:lpstr>
      <vt:lpstr>Identity and equality</vt:lpstr>
      <vt:lpstr>Tuples</vt:lpstr>
      <vt:lpstr>Strings are somewhat like lists but …</vt:lpstr>
      <vt:lpstr>Strings and cool string functions</vt:lpstr>
      <vt:lpstr>Sets</vt:lpstr>
      <vt:lpstr>A few examples from the book</vt:lpstr>
      <vt:lpstr>Hands on example 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193</cp:revision>
  <dcterms:created xsi:type="dcterms:W3CDTF">2006-08-16T00:00:00Z</dcterms:created>
  <dcterms:modified xsi:type="dcterms:W3CDTF">2015-01-29T16:02:33Z</dcterms:modified>
</cp:coreProperties>
</file>