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sldIdLst>
    <p:sldId id="256" r:id="rId2"/>
    <p:sldId id="285" r:id="rId3"/>
    <p:sldId id="292" r:id="rId4"/>
    <p:sldId id="286" r:id="rId5"/>
    <p:sldId id="287" r:id="rId6"/>
    <p:sldId id="288" r:id="rId7"/>
    <p:sldId id="289" r:id="rId8"/>
    <p:sldId id="290" r:id="rId9"/>
    <p:sldId id="291" r:id="rId10"/>
    <p:sldId id="294" r:id="rId11"/>
    <p:sldId id="295" r:id="rId12"/>
    <p:sldId id="296" r:id="rId13"/>
    <p:sldId id="297" r:id="rId14"/>
    <p:sldId id="298" r:id="rId15"/>
    <p:sldId id="299" r:id="rId16"/>
    <p:sldId id="30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>
      <p:cViewPr>
        <p:scale>
          <a:sx n="60" d="100"/>
          <a:sy n="60" d="100"/>
        </p:scale>
        <p:origin x="-3000" y="-9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05B5B-2E09-43CD-AC18-DA46F74A986B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76D67-34CB-4B72-828E-A3181C81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3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76D67-34CB-4B72-828E-A3181C81283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646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</a:t>
            </a: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ls</a:t>
            </a:r>
            <a:r>
              <a:rPr lang="en-US" dirty="0" smtClean="0"/>
              <a:t> = [1, 4 , 5]</a:t>
            </a:r>
          </a:p>
          <a:p>
            <a:r>
              <a:rPr lang="en-US" dirty="0" smtClean="0"/>
              <a:t>Very similar to strings in terms of some of the basic operations</a:t>
            </a:r>
          </a:p>
          <a:p>
            <a:r>
              <a:rPr lang="en-US" dirty="0" smtClean="0"/>
              <a:t>Slicing is your best friend</a:t>
            </a:r>
          </a:p>
          <a:p>
            <a:r>
              <a:rPr lang="en-US" dirty="0" smtClean="0"/>
              <a:t>What is [2, 3, 4] + [7, 8, 9]?</a:t>
            </a:r>
          </a:p>
          <a:p>
            <a:r>
              <a:rPr lang="en-US" dirty="0" err="1" smtClean="0"/>
              <a:t>ls</a:t>
            </a:r>
            <a:r>
              <a:rPr lang="en-US" dirty="0" smtClean="0"/>
              <a:t> * 3 will repeat the list 3 times</a:t>
            </a:r>
          </a:p>
          <a:p>
            <a:r>
              <a:rPr lang="en-US" dirty="0" smtClean="0"/>
              <a:t>List functions</a:t>
            </a:r>
          </a:p>
          <a:p>
            <a:pPr lvl="1"/>
            <a:r>
              <a:rPr lang="en-US" dirty="0" smtClean="0"/>
              <a:t>Append – add elements</a:t>
            </a:r>
          </a:p>
          <a:p>
            <a:pPr lvl="1"/>
            <a:r>
              <a:rPr lang="en-US" dirty="0" smtClean="0"/>
              <a:t>Extend -  add this other list at the end</a:t>
            </a:r>
          </a:p>
          <a:p>
            <a:pPr lvl="1"/>
            <a:r>
              <a:rPr lang="en-US" dirty="0" smtClean="0"/>
              <a:t>Index -  find and return index</a:t>
            </a:r>
          </a:p>
          <a:p>
            <a:pPr lvl="1"/>
            <a:r>
              <a:rPr lang="en-US" dirty="0" smtClean="0"/>
              <a:t>Count – count the number of occurrences of an element </a:t>
            </a:r>
          </a:p>
        </p:txBody>
      </p:sp>
    </p:spTree>
    <p:extLst>
      <p:ext uri="{BB962C8B-B14F-4D97-AF65-F5344CB8AC3E}">
        <p14:creationId xmlns:p14="http://schemas.microsoft.com/office/powerpoint/2010/main" val="284499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Iterating over the elements of a list</a:t>
            </a:r>
          </a:p>
          <a:p>
            <a:pPr marL="274320" lvl="1" indent="0">
              <a:buNone/>
            </a:pPr>
            <a:r>
              <a:rPr lang="en-US" dirty="0"/>
              <a:t>for </a:t>
            </a:r>
            <a:r>
              <a:rPr lang="en-US" dirty="0" err="1"/>
              <a:t>listelement</a:t>
            </a:r>
            <a:r>
              <a:rPr lang="en-US" dirty="0"/>
              <a:t> in </a:t>
            </a:r>
            <a:r>
              <a:rPr lang="en-US" dirty="0" err="1"/>
              <a:t>lst</a:t>
            </a:r>
            <a:r>
              <a:rPr lang="en-US" dirty="0"/>
              <a:t>:</a:t>
            </a:r>
          </a:p>
          <a:p>
            <a:r>
              <a:rPr lang="en-US" dirty="0"/>
              <a:t>Python has no issue with mixed types</a:t>
            </a:r>
          </a:p>
          <a:p>
            <a:pPr marL="274320" lvl="1" indent="0">
              <a:buNone/>
            </a:pPr>
            <a:r>
              <a:rPr lang="en-US" dirty="0"/>
              <a:t>&gt;&gt;&gt; [1, 0.45, True, '</a:t>
            </a:r>
            <a:r>
              <a:rPr lang="en-US" dirty="0" err="1"/>
              <a:t>abc</a:t>
            </a:r>
            <a:r>
              <a:rPr lang="en-US" dirty="0"/>
              <a:t>', [1,2,5]]</a:t>
            </a:r>
          </a:p>
          <a:p>
            <a:pPr marL="274320" lvl="1" indent="0">
              <a:buNone/>
            </a:pPr>
            <a:r>
              <a:rPr lang="en-US" dirty="0"/>
              <a:t>[1, 0.45, True, '</a:t>
            </a:r>
            <a:r>
              <a:rPr lang="en-US" dirty="0" err="1"/>
              <a:t>abc</a:t>
            </a:r>
            <a:r>
              <a:rPr lang="en-US" dirty="0"/>
              <a:t>', [1, 2, 5]]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4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functions work by side effect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ls.append</a:t>
            </a:r>
            <a:r>
              <a:rPr lang="en-US" dirty="0" smtClean="0"/>
              <a:t>() automatically changes the value of </a:t>
            </a:r>
            <a:r>
              <a:rPr lang="en-US" dirty="0" err="1" smtClean="0"/>
              <a:t>ls</a:t>
            </a:r>
            <a:endParaRPr lang="en-US" dirty="0" smtClean="0"/>
          </a:p>
          <a:p>
            <a:r>
              <a:rPr lang="en-US" dirty="0" smtClean="0"/>
              <a:t>The function append actually returns the value ‘None’, so if you were to do </a:t>
            </a:r>
          </a:p>
          <a:p>
            <a:pPr lvl="1"/>
            <a:r>
              <a:rPr lang="en-US" dirty="0" err="1"/>
              <a:t>l</a:t>
            </a:r>
            <a:r>
              <a:rPr lang="en-US" dirty="0" err="1" smtClean="0"/>
              <a:t>s</a:t>
            </a:r>
            <a:r>
              <a:rPr lang="en-US" dirty="0" smtClean="0"/>
              <a:t> = </a:t>
            </a:r>
            <a:r>
              <a:rPr lang="en-US" dirty="0" err="1" smtClean="0"/>
              <a:t>ls.append</a:t>
            </a:r>
            <a:r>
              <a:rPr lang="en-US" dirty="0" smtClean="0"/>
              <a:t>(5) or </a:t>
            </a:r>
            <a:r>
              <a:rPr lang="en-US" dirty="0" err="1" smtClean="0"/>
              <a:t>ls</a:t>
            </a:r>
            <a:r>
              <a:rPr lang="en-US" dirty="0" smtClean="0"/>
              <a:t> =  </a:t>
            </a:r>
            <a:r>
              <a:rPr lang="en-US" dirty="0" err="1" smtClean="0"/>
              <a:t>ls.extend</a:t>
            </a:r>
            <a:r>
              <a:rPr lang="en-US" dirty="0" smtClean="0"/>
              <a:t>([5, 6, ‘t’])</a:t>
            </a:r>
          </a:p>
          <a:p>
            <a:pPr lvl="1"/>
            <a:r>
              <a:rPr lang="en-US" dirty="0" smtClean="0"/>
              <a:t>Disaster!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lst</a:t>
            </a:r>
            <a:r>
              <a:rPr lang="en-US" dirty="0"/>
              <a:t> = [45, '6', True]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lst.append</a:t>
            </a:r>
            <a:r>
              <a:rPr lang="en-US" dirty="0"/>
              <a:t>(</a:t>
            </a:r>
            <a:r>
              <a:rPr lang="en-US" dirty="0" err="1"/>
              <a:t>lst.append</a:t>
            </a:r>
            <a:r>
              <a:rPr lang="en-US" dirty="0"/>
              <a:t>(576</a:t>
            </a:r>
            <a:r>
              <a:rPr lang="en-US" dirty="0" smtClean="0"/>
              <a:t>))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will print </a:t>
            </a:r>
            <a:r>
              <a:rPr lang="en-US" dirty="0" err="1" smtClean="0"/>
              <a:t>lst</a:t>
            </a:r>
            <a:r>
              <a:rPr lang="en-US" dirty="0" smtClean="0"/>
              <a:t> give me now?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72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Fixed sized lists (arrays?)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initialize a fixed length list by doing something like </a:t>
            </a:r>
          </a:p>
          <a:p>
            <a:pPr lvl="1"/>
            <a:r>
              <a:rPr lang="en-US" dirty="0" smtClean="0"/>
              <a:t>[None] * 10</a:t>
            </a:r>
          </a:p>
          <a:p>
            <a:pPr lvl="1"/>
            <a:r>
              <a:rPr lang="en-US" dirty="0" smtClean="0"/>
              <a:t>[0] *5</a:t>
            </a:r>
          </a:p>
          <a:p>
            <a:r>
              <a:rPr lang="en-US" dirty="0" smtClean="0"/>
              <a:t>Fixed length lists behave very similar to the concept of arrays found in other programming languages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114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Range generates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Range basically produces a list</a:t>
            </a:r>
          </a:p>
          <a:p>
            <a:r>
              <a:rPr lang="en-US" dirty="0"/>
              <a:t>r</a:t>
            </a:r>
            <a:r>
              <a:rPr lang="en-US" dirty="0" smtClean="0"/>
              <a:t>ange(1,10) </a:t>
            </a:r>
          </a:p>
          <a:p>
            <a:pPr lvl="1"/>
            <a:r>
              <a:rPr lang="en-US" dirty="0" smtClean="0"/>
              <a:t>1 through 9</a:t>
            </a:r>
          </a:p>
          <a:p>
            <a:r>
              <a:rPr lang="en-US" dirty="0" smtClean="0"/>
              <a:t>range(1,17,4) – in steps of 4</a:t>
            </a:r>
          </a:p>
          <a:p>
            <a:pPr lvl="1"/>
            <a:r>
              <a:rPr lang="en-US" dirty="0"/>
              <a:t>[1, 5, 9, </a:t>
            </a:r>
            <a:r>
              <a:rPr lang="en-US" dirty="0" smtClean="0"/>
              <a:t>13</a:t>
            </a:r>
            <a:r>
              <a:rPr lang="en-US" dirty="0" smtClean="0"/>
              <a:t>]</a:t>
            </a:r>
          </a:p>
          <a:p>
            <a:pPr lvl="1"/>
            <a:endParaRPr lang="en-US" dirty="0"/>
          </a:p>
          <a:p>
            <a:r>
              <a:rPr lang="en-US" dirty="0" err="1"/>
              <a:t>x</a:t>
            </a:r>
            <a:r>
              <a:rPr lang="en-US" dirty="0" err="1" smtClean="0"/>
              <a:t>range</a:t>
            </a:r>
            <a:r>
              <a:rPr lang="en-US" dirty="0" smtClean="0"/>
              <a:t> versus range</a:t>
            </a:r>
          </a:p>
          <a:p>
            <a:pPr marL="274320" lvl="1" indent="0">
              <a:buNone/>
            </a:pPr>
            <a:r>
              <a:rPr lang="en-US" dirty="0" err="1"/>
              <a:t>x</a:t>
            </a:r>
            <a:r>
              <a:rPr lang="en-US" dirty="0" err="1" smtClean="0"/>
              <a:t>range</a:t>
            </a:r>
            <a:r>
              <a:rPr lang="en-US" dirty="0" smtClean="0"/>
              <a:t> is more memory efficient but does not give you an actual list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93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by reference as opposed to value(copy)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variable is always assigned by reference in Python</a:t>
            </a:r>
          </a:p>
          <a:p>
            <a:r>
              <a:rPr lang="en-US" dirty="0" smtClean="0"/>
              <a:t>If you’ve seen pointers in C, this is equivalent to that concept</a:t>
            </a:r>
          </a:p>
          <a:p>
            <a:r>
              <a:rPr lang="en-US" dirty="0" smtClean="0"/>
              <a:t>You can make a true copy by doing a complete slice</a:t>
            </a:r>
          </a:p>
          <a:p>
            <a:r>
              <a:rPr lang="en-US" dirty="0" smtClean="0"/>
              <a:t>Function arguments are also passed by reference</a:t>
            </a:r>
          </a:p>
          <a:p>
            <a:pPr lvl="1"/>
            <a:r>
              <a:rPr lang="en-US" dirty="0" smtClean="0"/>
              <a:t>Be very careful when doing this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sneakyAppend</a:t>
            </a:r>
            <a:r>
              <a:rPr lang="en-US" dirty="0" smtClean="0"/>
              <a:t> for an example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908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and 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identity testing operator ‘is’ if you want to ensure two variables hold references to the same object</a:t>
            </a:r>
          </a:p>
          <a:p>
            <a:r>
              <a:rPr lang="en-US" dirty="0" smtClean="0"/>
              <a:t>Use ‘==‘ operator if you want to ensure that the two variables have the same value, even if they are not the same object</a:t>
            </a:r>
          </a:p>
          <a:p>
            <a:r>
              <a:rPr lang="en-US" dirty="0"/>
              <a:t> </a:t>
            </a:r>
            <a:r>
              <a:rPr lang="en-US" dirty="0" smtClean="0"/>
              <a:t>a is b implies a == b, but not necessarily the other way around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22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Doubts from HW1 and HW2</a:t>
            </a:r>
          </a:p>
          <a:p>
            <a:pPr lvl="1"/>
            <a:r>
              <a:rPr lang="en-US" dirty="0" smtClean="0"/>
              <a:t>Main function</a:t>
            </a:r>
          </a:p>
          <a:p>
            <a:pPr lvl="1"/>
            <a:r>
              <a:rPr lang="en-US" dirty="0" smtClean="0"/>
              <a:t>Break, quit, exit</a:t>
            </a:r>
          </a:p>
          <a:p>
            <a:pPr lvl="1"/>
            <a:r>
              <a:rPr lang="en-US" dirty="0" smtClean="0"/>
              <a:t>Function argument names, scope 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What is modularity!</a:t>
            </a:r>
          </a:p>
          <a:p>
            <a:pPr lvl="1"/>
            <a:r>
              <a:rPr lang="en-US" dirty="0" smtClean="0"/>
              <a:t>Snowman example</a:t>
            </a:r>
          </a:p>
          <a:p>
            <a:endParaRPr lang="en-US" dirty="0"/>
          </a:p>
          <a:p>
            <a:r>
              <a:rPr lang="en-US" dirty="0" smtClean="0"/>
              <a:t>Lists</a:t>
            </a:r>
          </a:p>
          <a:p>
            <a:endParaRPr lang="en-US" dirty="0"/>
          </a:p>
          <a:p>
            <a:r>
              <a:rPr lang="en-US" dirty="0" smtClean="0"/>
              <a:t>Please note that we are not covering recursion (yet!)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00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How are assignments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56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Pay attention to what the HW says it is trying to teach you about </a:t>
            </a:r>
          </a:p>
          <a:p>
            <a:pPr lvl="1"/>
            <a:r>
              <a:rPr lang="en-US" dirty="0" smtClean="0"/>
              <a:t>‘modular programming’</a:t>
            </a:r>
          </a:p>
          <a:p>
            <a:pPr lvl="1"/>
            <a:r>
              <a:rPr lang="en-US" dirty="0" smtClean="0"/>
              <a:t>‘lists’</a:t>
            </a:r>
          </a:p>
          <a:p>
            <a:r>
              <a:rPr lang="en-US" dirty="0" smtClean="0"/>
              <a:t>If it is a mathematical/scientific program we will care more about correctness. A math error in HW1 is more pardonable than one in HW2</a:t>
            </a:r>
          </a:p>
          <a:p>
            <a:r>
              <a:rPr lang="en-US" dirty="0" smtClean="0"/>
              <a:t>If it is a game, the fun element is important. </a:t>
            </a:r>
          </a:p>
          <a:p>
            <a:r>
              <a:rPr lang="en-US" dirty="0" smtClean="0"/>
              <a:t>If it is a user interface (we’ll have one later) – make it look nice!</a:t>
            </a:r>
          </a:p>
          <a:p>
            <a:r>
              <a:rPr lang="en-US" dirty="0" smtClean="0"/>
              <a:t>Pay a ton of attention to function names and specs</a:t>
            </a:r>
          </a:p>
          <a:p>
            <a:r>
              <a:rPr lang="en-US" dirty="0" smtClean="0"/>
              <a:t>Style is hard to define but you know bad style when you see it</a:t>
            </a:r>
          </a:p>
          <a:p>
            <a:r>
              <a:rPr lang="en-US" dirty="0" smtClean="0"/>
              <a:t>Plagiarism is often detectable and will be dealt with harshly</a:t>
            </a:r>
          </a:p>
          <a:p>
            <a:pPr lvl="1"/>
            <a:r>
              <a:rPr lang="en-US" dirty="0" smtClean="0"/>
              <a:t>Do not post your question on stack overflow!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709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 way to end your python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f __name__ == “__main__”: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starting_function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When the program runs, it will begin at </a:t>
            </a:r>
            <a:r>
              <a:rPr lang="en-US" dirty="0" err="1" smtClean="0"/>
              <a:t>starting_function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Advantages of doing this</a:t>
            </a:r>
          </a:p>
          <a:p>
            <a:r>
              <a:rPr lang="en-US" dirty="0" smtClean="0"/>
              <a:t>Code will run automatically when you hit Run</a:t>
            </a:r>
          </a:p>
          <a:p>
            <a:r>
              <a:rPr lang="en-US" dirty="0" smtClean="0"/>
              <a:t>Your unit tests (coming up shortly) will not execute the whole program.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296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Break, quit, exit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to stop a loop?</a:t>
            </a:r>
          </a:p>
          <a:p>
            <a:r>
              <a:rPr lang="en-US" dirty="0" smtClean="0"/>
              <a:t>YOU WILL NOT LOSE POINTS IF THIS IS A MISTAKE YOU MADE</a:t>
            </a:r>
          </a:p>
          <a:p>
            <a:r>
              <a:rPr lang="en-US" dirty="0" smtClean="0"/>
              <a:t>Quit() is a bad </a:t>
            </a:r>
            <a:r>
              <a:rPr lang="en-US" dirty="0" err="1" smtClean="0"/>
              <a:t>bad</a:t>
            </a:r>
            <a:r>
              <a:rPr lang="en-US" dirty="0" smtClean="0"/>
              <a:t> idea.</a:t>
            </a:r>
          </a:p>
          <a:p>
            <a:r>
              <a:rPr lang="en-US" dirty="0" smtClean="0"/>
              <a:t>Quit exits the python process. You only wanted to end your program. You did not want to end Python.</a:t>
            </a:r>
          </a:p>
          <a:p>
            <a:r>
              <a:rPr lang="en-US" dirty="0" err="1" smtClean="0"/>
              <a:t>Sys.exit</a:t>
            </a:r>
            <a:r>
              <a:rPr lang="en-US" dirty="0" smtClean="0"/>
              <a:t>() also a bad idea</a:t>
            </a:r>
          </a:p>
          <a:p>
            <a:r>
              <a:rPr lang="en-US" dirty="0" smtClean="0"/>
              <a:t>That quits the execution of the program and that means that subsequent commands are not executed</a:t>
            </a:r>
          </a:p>
          <a:p>
            <a:r>
              <a:rPr lang="en-US" dirty="0" smtClean="0"/>
              <a:t>break is good but can make code hard to read when code is long</a:t>
            </a:r>
          </a:p>
          <a:p>
            <a:r>
              <a:rPr lang="en-US" dirty="0" smtClean="0"/>
              <a:t>The ideal way is to set a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217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functions and argument 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Options for question 1 are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lphaUcParenR"/>
            </a:pPr>
            <a:r>
              <a:rPr lang="en-US" dirty="0" smtClean="0"/>
              <a:t>4</a:t>
            </a:r>
          </a:p>
          <a:p>
            <a:pPr marL="457200" indent="-457200">
              <a:buAutoNum type="alphaUcParenR"/>
            </a:pPr>
            <a:r>
              <a:rPr lang="en-US" dirty="0" smtClean="0"/>
              <a:t>8</a:t>
            </a:r>
          </a:p>
          <a:p>
            <a:pPr marL="457200" indent="-457200">
              <a:buAutoNum type="alphaUcParenR"/>
            </a:pPr>
            <a:r>
              <a:rPr lang="en-US" dirty="0" smtClean="0"/>
              <a:t>-8</a:t>
            </a:r>
          </a:p>
          <a:p>
            <a:pPr marL="457200" indent="-457200">
              <a:buAutoNum type="alphaUcParenR"/>
            </a:pPr>
            <a:r>
              <a:rPr lang="en-US" dirty="0" smtClean="0"/>
              <a:t>-4</a:t>
            </a:r>
          </a:p>
          <a:p>
            <a:pPr marL="457200" indent="-457200">
              <a:buAutoNum type="alphaUcParenR"/>
            </a:pPr>
            <a:r>
              <a:rPr lang="en-US" dirty="0" smtClean="0"/>
              <a:t>Error of some sort</a:t>
            </a:r>
          </a:p>
          <a:p>
            <a:pPr marL="457200" indent="-457200">
              <a:buAutoNum type="alphaUcParenR"/>
            </a:pPr>
            <a:endParaRPr lang="en-US" dirty="0" smtClean="0"/>
          </a:p>
          <a:p>
            <a:pPr marL="457200" indent="-457200">
              <a:buAutoNum type="alphaU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03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Options for question 2 are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AutoNum type="alphaUcParenR"/>
            </a:pPr>
            <a:r>
              <a:rPr lang="en-US" dirty="0" smtClean="0"/>
              <a:t>4</a:t>
            </a:r>
          </a:p>
          <a:p>
            <a:pPr marL="457200" indent="-457200">
              <a:buAutoNum type="alphaUcParenR"/>
            </a:pPr>
            <a:r>
              <a:rPr lang="en-US" dirty="0" smtClean="0"/>
              <a:t>8</a:t>
            </a:r>
          </a:p>
          <a:p>
            <a:pPr marL="457200" indent="-457200">
              <a:buAutoNum type="alphaUcParenR"/>
            </a:pPr>
            <a:r>
              <a:rPr lang="en-US" dirty="0" smtClean="0"/>
              <a:t>-8</a:t>
            </a:r>
          </a:p>
          <a:p>
            <a:pPr marL="457200" indent="-457200">
              <a:buAutoNum type="alphaUcParenR"/>
            </a:pPr>
            <a:r>
              <a:rPr lang="en-US" dirty="0" smtClean="0"/>
              <a:t>-4</a:t>
            </a:r>
          </a:p>
          <a:p>
            <a:pPr marL="457200" indent="-457200">
              <a:buAutoNum type="alphaUcParenR"/>
            </a:pPr>
            <a:r>
              <a:rPr lang="en-US" dirty="0" smtClean="0"/>
              <a:t>Error of some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18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Functions, slicing, scope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Options for question 3 are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lphaUcParenR"/>
            </a:pPr>
            <a:r>
              <a:rPr lang="en-US" dirty="0" smtClean="0"/>
              <a:t>92</a:t>
            </a:r>
          </a:p>
          <a:p>
            <a:pPr marL="457200" indent="-457200">
              <a:buAutoNum type="alphaUcParenR"/>
            </a:pPr>
            <a:r>
              <a:rPr lang="en-US" dirty="0" smtClean="0"/>
              <a:t>90</a:t>
            </a:r>
          </a:p>
          <a:p>
            <a:pPr marL="457200" indent="-457200">
              <a:buAutoNum type="alphaUcParenR"/>
            </a:pPr>
            <a:r>
              <a:rPr lang="en-US" dirty="0" smtClean="0"/>
              <a:t>3</a:t>
            </a:r>
          </a:p>
          <a:p>
            <a:pPr marL="457200" indent="-457200">
              <a:buAutoNum type="alphaUcParenR"/>
            </a:pPr>
            <a:r>
              <a:rPr lang="en-US" dirty="0" smtClean="0"/>
              <a:t>1</a:t>
            </a:r>
          </a:p>
          <a:p>
            <a:pPr marL="457200" indent="-457200">
              <a:buAutoNum type="alphaUcParenR"/>
            </a:pPr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708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Snowman example</a:t>
            </a:r>
          </a:p>
          <a:p>
            <a:endParaRPr lang="en-US" dirty="0"/>
          </a:p>
          <a:p>
            <a:r>
              <a:rPr lang="en-US" dirty="0" smtClean="0"/>
              <a:t>HW2 focus is on modularity</a:t>
            </a:r>
          </a:p>
          <a:p>
            <a:endParaRPr lang="en-US" dirty="0"/>
          </a:p>
          <a:p>
            <a:r>
              <a:rPr lang="en-US" dirty="0" smtClean="0"/>
              <a:t>Not a hard HW but you should be writing more functions than the ones prescribed in the assignment</a:t>
            </a:r>
          </a:p>
          <a:p>
            <a:endParaRPr lang="en-US" dirty="0"/>
          </a:p>
          <a:p>
            <a:r>
              <a:rPr lang="en-US" dirty="0" smtClean="0"/>
              <a:t>Do not worry about the m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07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23784</TotalTime>
  <Words>818</Words>
  <Application>Microsoft Office PowerPoint</Application>
  <PresentationFormat>On-screen Show (4:3)</PresentationFormat>
  <Paragraphs>131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Clarity</vt:lpstr>
      <vt:lpstr>CIT 590</vt:lpstr>
      <vt:lpstr>Agenda</vt:lpstr>
      <vt:lpstr>How are assignments evaluated</vt:lpstr>
      <vt:lpstr>Proper way to end your python file</vt:lpstr>
      <vt:lpstr>Break, quit, exit</vt:lpstr>
      <vt:lpstr>functions and argument passing</vt:lpstr>
      <vt:lpstr>Scope</vt:lpstr>
      <vt:lpstr>Functions, slicing, scope </vt:lpstr>
      <vt:lpstr>Modularity</vt:lpstr>
      <vt:lpstr>lists</vt:lpstr>
      <vt:lpstr>lists</vt:lpstr>
      <vt:lpstr>List functions work by side effect </vt:lpstr>
      <vt:lpstr>Fixed sized lists (arrays?)</vt:lpstr>
      <vt:lpstr>Range generates a list</vt:lpstr>
      <vt:lpstr>Assignment by reference as opposed to value(copy)</vt:lpstr>
      <vt:lpstr>Identity and equality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177</cp:revision>
  <dcterms:created xsi:type="dcterms:W3CDTF">2006-08-16T00:00:00Z</dcterms:created>
  <dcterms:modified xsi:type="dcterms:W3CDTF">2015-01-27T18:24:51Z</dcterms:modified>
</cp:coreProperties>
</file>