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399" r:id="rId3"/>
    <p:sldId id="389" r:id="rId4"/>
    <p:sldId id="347" r:id="rId5"/>
    <p:sldId id="400" r:id="rId6"/>
    <p:sldId id="388" r:id="rId7"/>
    <p:sldId id="391" r:id="rId8"/>
    <p:sldId id="3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66" d="100"/>
          <a:sy n="66" d="100"/>
        </p:scale>
        <p:origin x="-285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Debugging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 a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Please take a moment to open up your laptop and open up Ecli</a:t>
            </a:r>
            <a:r>
              <a:rPr lang="en-US" dirty="0" smtClean="0"/>
              <a:t>pse.</a:t>
            </a:r>
          </a:p>
          <a:p>
            <a:endParaRPr lang="en-US" dirty="0"/>
          </a:p>
          <a:p>
            <a:r>
              <a:rPr lang="en-US" dirty="0" smtClean="0"/>
              <a:t>If you do not have a laptop, please find a friend.</a:t>
            </a:r>
          </a:p>
          <a:p>
            <a:endParaRPr lang="en-US" dirty="0"/>
          </a:p>
          <a:p>
            <a:r>
              <a:rPr lang="en-US" dirty="0" smtClean="0"/>
              <a:t>If you do not have a friend please make one today.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else … nap time!!</a:t>
            </a:r>
          </a:p>
        </p:txBody>
      </p:sp>
    </p:spTree>
    <p:extLst>
      <p:ext uri="{BB962C8B-B14F-4D97-AF65-F5344CB8AC3E}">
        <p14:creationId xmlns:p14="http://schemas.microsoft.com/office/powerpoint/2010/main" val="12629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1242"/>
            <a:ext cx="8763000" cy="587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Debugging is a skill that you will use regardless of which programming language you come across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Almost all IDEs(Integrated Developer Environment) will have a debugger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concepts of Step over, Step into, Continue stay exactly the same.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0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into, Step over,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Breakpoint – Add a breakpoint by double clicking the margin until a blue dot appears</a:t>
            </a:r>
          </a:p>
          <a:p>
            <a:endParaRPr lang="en-US" dirty="0"/>
          </a:p>
          <a:p>
            <a:r>
              <a:rPr lang="en-US" dirty="0" smtClean="0"/>
              <a:t>When the debugger hits the breakpoint you can</a:t>
            </a:r>
          </a:p>
          <a:p>
            <a:pPr lvl="1"/>
            <a:r>
              <a:rPr lang="en-US" dirty="0" smtClean="0"/>
              <a:t>Step over – execute this line and go to the next line of code</a:t>
            </a:r>
          </a:p>
          <a:p>
            <a:pPr lvl="1"/>
            <a:r>
              <a:rPr lang="en-US" dirty="0" smtClean="0"/>
              <a:t>Step into – go into the methods that are being called in this line</a:t>
            </a:r>
          </a:p>
          <a:p>
            <a:pPr lvl="1"/>
            <a:r>
              <a:rPr lang="en-US" dirty="0" smtClean="0"/>
              <a:t>Step return – if you go into a function and you want to get out of it and go back to where you came from.</a:t>
            </a:r>
          </a:p>
          <a:p>
            <a:pPr lvl="1"/>
            <a:r>
              <a:rPr lang="en-US" dirty="0" smtClean="0"/>
              <a:t>Resume – resume execution of the program. It will run until completion or run until it hits the next breakpoint.</a:t>
            </a:r>
          </a:p>
        </p:txBody>
      </p:sp>
    </p:spTree>
    <p:extLst>
      <p:ext uri="{BB962C8B-B14F-4D97-AF65-F5344CB8AC3E}">
        <p14:creationId xmlns:p14="http://schemas.microsoft.com/office/powerpoint/2010/main" val="342869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that stack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error message that java throws at you is called a stack trace</a:t>
            </a:r>
          </a:p>
          <a:p>
            <a:r>
              <a:rPr lang="en-US" dirty="0" smtClean="0"/>
              <a:t>Stack??</a:t>
            </a:r>
          </a:p>
          <a:p>
            <a:r>
              <a:rPr lang="en-US" dirty="0" smtClean="0"/>
              <a:t>Function calls are being stored on a stack</a:t>
            </a:r>
          </a:p>
          <a:p>
            <a:r>
              <a:rPr lang="en-US" dirty="0" smtClean="0"/>
              <a:t>Last in, first out</a:t>
            </a:r>
          </a:p>
          <a:p>
            <a:endParaRPr lang="en-US" dirty="0"/>
          </a:p>
          <a:p>
            <a:r>
              <a:rPr lang="en-US" dirty="0" smtClean="0"/>
              <a:t>So the error was hit at the first location. </a:t>
            </a:r>
          </a:p>
          <a:p>
            <a:r>
              <a:rPr lang="en-US" dirty="0" smtClean="0"/>
              <a:t>But who called that function?</a:t>
            </a:r>
          </a:p>
          <a:p>
            <a:pPr lvl="1"/>
            <a:r>
              <a:rPr lang="en-US" dirty="0" smtClean="0"/>
              <a:t>Go read the next line</a:t>
            </a:r>
          </a:p>
          <a:p>
            <a:r>
              <a:rPr lang="en-US" dirty="0" smtClean="0"/>
              <a:t>In Eclipse, just click on the ‘link’ and it will take you to the line number</a:t>
            </a:r>
          </a:p>
        </p:txBody>
      </p:sp>
    </p:spTree>
    <p:extLst>
      <p:ext uri="{BB962C8B-B14F-4D97-AF65-F5344CB8AC3E}">
        <p14:creationId xmlns:p14="http://schemas.microsoft.com/office/powerpoint/2010/main" val="40423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Download the </a:t>
            </a:r>
            <a:r>
              <a:rPr lang="en-US" dirty="0" smtClean="0"/>
              <a:t>Polynomial project </a:t>
            </a:r>
            <a:r>
              <a:rPr lang="en-US" dirty="0" smtClean="0"/>
              <a:t>from </a:t>
            </a:r>
            <a:r>
              <a:rPr lang="en-US" dirty="0" smtClean="0"/>
              <a:t>Dropbox.</a:t>
            </a:r>
            <a:endParaRPr lang="en-US" dirty="0" smtClean="0"/>
          </a:p>
          <a:p>
            <a:r>
              <a:rPr lang="en-US" dirty="0" smtClean="0"/>
              <a:t>Try not to read the code </a:t>
            </a:r>
            <a:r>
              <a:rPr lang="en-US" dirty="0" smtClean="0"/>
              <a:t>outside of Polynomial.java right now</a:t>
            </a:r>
          </a:p>
          <a:p>
            <a:r>
              <a:rPr lang="en-US" dirty="0" smtClean="0"/>
              <a:t>Run Polynomial.java and watch it crash!!!!</a:t>
            </a:r>
          </a:p>
          <a:p>
            <a:r>
              <a:rPr lang="en-US" dirty="0" smtClean="0"/>
              <a:t>Imagine you are a new employee in a software firm and you are trying to understand their codebase.</a:t>
            </a:r>
            <a:endParaRPr lang="en-US" dirty="0" smtClean="0"/>
          </a:p>
          <a:p>
            <a:r>
              <a:rPr lang="en-US" dirty="0" smtClean="0"/>
              <a:t>Step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You should hit an actual error</a:t>
            </a:r>
          </a:p>
          <a:p>
            <a:pPr lvl="1"/>
            <a:r>
              <a:rPr lang="en-US" dirty="0" smtClean="0"/>
              <a:t>Java gives you a stack trace.</a:t>
            </a:r>
          </a:p>
          <a:p>
            <a:pPr lvl="1"/>
            <a:r>
              <a:rPr lang="en-US" dirty="0" smtClean="0"/>
              <a:t>Read stack trace</a:t>
            </a:r>
          </a:p>
          <a:p>
            <a:pPr lvl="1"/>
            <a:r>
              <a:rPr lang="en-US" dirty="0" smtClean="0"/>
              <a:t>Click right link</a:t>
            </a:r>
          </a:p>
          <a:p>
            <a:pPr lvl="1"/>
            <a:r>
              <a:rPr lang="en-US" dirty="0" smtClean="0"/>
              <a:t>Get to the line number</a:t>
            </a:r>
          </a:p>
          <a:p>
            <a:pPr lvl="1"/>
            <a:r>
              <a:rPr lang="en-US" dirty="0" smtClean="0"/>
              <a:t>Fix</a:t>
            </a:r>
          </a:p>
        </p:txBody>
      </p:sp>
    </p:spTree>
    <p:extLst>
      <p:ext uri="{BB962C8B-B14F-4D97-AF65-F5344CB8AC3E}">
        <p14:creationId xmlns:p14="http://schemas.microsoft.com/office/powerpoint/2010/main" val="3859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2</a:t>
            </a:r>
          </a:p>
          <a:p>
            <a:pPr lvl="1"/>
            <a:r>
              <a:rPr lang="en-US" dirty="0" smtClean="0"/>
              <a:t>Put a </a:t>
            </a:r>
            <a:r>
              <a:rPr lang="en-US" dirty="0" smtClean="0"/>
              <a:t>breakpoint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in debug mode. F11 on most systems</a:t>
            </a:r>
          </a:p>
          <a:p>
            <a:pPr lvl="1"/>
            <a:r>
              <a:rPr lang="en-US" dirty="0" smtClean="0"/>
              <a:t>It will stop at a break point</a:t>
            </a:r>
          </a:p>
          <a:p>
            <a:pPr lvl="1"/>
            <a:r>
              <a:rPr lang="en-US" dirty="0" smtClean="0"/>
              <a:t>You can do so many things from that point.</a:t>
            </a:r>
          </a:p>
          <a:p>
            <a:pPr lvl="2"/>
            <a:r>
              <a:rPr lang="en-US" dirty="0" smtClean="0"/>
              <a:t>Mouse over a variable. You will get the </a:t>
            </a:r>
            <a:r>
              <a:rPr lang="en-US" dirty="0" smtClean="0"/>
              <a:t>value</a:t>
            </a:r>
          </a:p>
          <a:p>
            <a:pPr lvl="2"/>
            <a:r>
              <a:rPr lang="en-US" dirty="0" smtClean="0"/>
              <a:t>You also have a Variables display</a:t>
            </a:r>
            <a:endParaRPr lang="en-US" dirty="0" smtClean="0"/>
          </a:p>
          <a:p>
            <a:pPr lvl="2"/>
            <a:r>
              <a:rPr lang="en-US" dirty="0" smtClean="0"/>
              <a:t>In the variables section (the icon is x=)</a:t>
            </a:r>
          </a:p>
          <a:p>
            <a:pPr lvl="2"/>
            <a:r>
              <a:rPr lang="en-US" dirty="0" smtClean="0"/>
              <a:t>Window-&gt;Show View -&gt; Display</a:t>
            </a:r>
          </a:p>
          <a:p>
            <a:pPr lvl="1"/>
            <a:r>
              <a:rPr lang="en-US" dirty="0" smtClean="0"/>
              <a:t>The Display window is one of the coolest features for debugging</a:t>
            </a:r>
          </a:p>
          <a:p>
            <a:pPr lvl="2"/>
            <a:r>
              <a:rPr lang="en-US" dirty="0" smtClean="0"/>
              <a:t>You can write code there and execute it </a:t>
            </a:r>
          </a:p>
          <a:p>
            <a:pPr lvl="2"/>
            <a:r>
              <a:rPr lang="en-US" dirty="0" smtClean="0"/>
              <a:t>If you liked IDLE’s ability to run short pieces of code, this is similar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Fix the error </a:t>
            </a:r>
          </a:p>
        </p:txBody>
      </p:sp>
    </p:spTree>
    <p:extLst>
      <p:ext uri="{BB962C8B-B14F-4D97-AF65-F5344CB8AC3E}">
        <p14:creationId xmlns:p14="http://schemas.microsoft.com/office/powerpoint/2010/main" val="28250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64321</TotalTime>
  <Words>444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CIT 590</vt:lpstr>
      <vt:lpstr>Find a laptop</vt:lpstr>
      <vt:lpstr>PowerPoint Presentation</vt:lpstr>
      <vt:lpstr>Debugging</vt:lpstr>
      <vt:lpstr>Step into, Step over, Resume</vt:lpstr>
      <vt:lpstr>Reading that stack trace</vt:lpstr>
      <vt:lpstr>Example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459</cp:revision>
  <dcterms:created xsi:type="dcterms:W3CDTF">2006-08-16T00:00:00Z</dcterms:created>
  <dcterms:modified xsi:type="dcterms:W3CDTF">2015-04-02T15:30:52Z</dcterms:modified>
</cp:coreProperties>
</file>