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6" r:id="rId2"/>
    <p:sldId id="285" r:id="rId3"/>
    <p:sldId id="292" r:id="rId4"/>
    <p:sldId id="299" r:id="rId5"/>
    <p:sldId id="293" r:id="rId6"/>
    <p:sldId id="303" r:id="rId7"/>
    <p:sldId id="300" r:id="rId8"/>
    <p:sldId id="301" r:id="rId9"/>
    <p:sldId id="294" r:id="rId10"/>
    <p:sldId id="295" r:id="rId11"/>
    <p:sldId id="297" r:id="rId12"/>
    <p:sldId id="298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918" autoAdjust="0"/>
    <p:restoredTop sz="86323" autoAdjust="0"/>
  </p:normalViewPr>
  <p:slideViewPr>
    <p:cSldViewPr>
      <p:cViewPr varScale="1">
        <p:scale>
          <a:sx n="74" d="100"/>
          <a:sy n="74" d="100"/>
        </p:scale>
        <p:origin x="-1740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2/12/2014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2/12/2014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2/12/2014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google.com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CIT 590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Intro to Programming</a:t>
            </a:r>
          </a:p>
          <a:p>
            <a:r>
              <a:rPr lang="en-US" dirty="0" smtClean="0"/>
              <a:t>Files </a:t>
            </a:r>
            <a:r>
              <a:rPr lang="en-US" smtClean="0"/>
              <a:t>etc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6943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Standard input and output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sys module gives you access to some built in ‘files’</a:t>
            </a:r>
          </a:p>
          <a:p>
            <a:r>
              <a:rPr lang="en-US" dirty="0" smtClean="0"/>
              <a:t>The console input is basically just </a:t>
            </a:r>
            <a:r>
              <a:rPr lang="en-US" dirty="0" err="1" smtClean="0"/>
              <a:t>sys.stdin</a:t>
            </a:r>
            <a:endParaRPr lang="en-US" dirty="0" smtClean="0"/>
          </a:p>
          <a:p>
            <a:r>
              <a:rPr lang="en-US" dirty="0" smtClean="0"/>
              <a:t>Similarly the console output is </a:t>
            </a:r>
            <a:r>
              <a:rPr lang="en-US" dirty="0" err="1" smtClean="0"/>
              <a:t>sys.stdout</a:t>
            </a:r>
            <a:endParaRPr lang="en-US" dirty="0" smtClean="0"/>
          </a:p>
          <a:p>
            <a:r>
              <a:rPr lang="en-US" dirty="0" smtClean="0"/>
              <a:t>Sys module has other built in functions like </a:t>
            </a:r>
            <a:r>
              <a:rPr lang="en-US" dirty="0" err="1" smtClean="0"/>
              <a:t>sys.argv</a:t>
            </a:r>
            <a:r>
              <a:rPr lang="en-US" dirty="0" smtClean="0"/>
              <a:t> to get the command line arguments.</a:t>
            </a:r>
          </a:p>
          <a:p>
            <a:r>
              <a:rPr lang="en-US" dirty="0" smtClean="0"/>
              <a:t>add10ToConsoleInput.py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&gt;&gt;&gt; import sys</a:t>
            </a:r>
          </a:p>
          <a:p>
            <a:pPr marL="0" indent="0">
              <a:buNone/>
            </a:pPr>
            <a:r>
              <a:rPr lang="en-US" dirty="0"/>
              <a:t>&gt;&gt;&gt; </a:t>
            </a:r>
            <a:r>
              <a:rPr lang="en-US" dirty="0" err="1"/>
              <a:t>sys.stdout</a:t>
            </a:r>
            <a:r>
              <a:rPr lang="en-US" dirty="0"/>
              <a:t> = open('outputRand.txt', 'w')</a:t>
            </a:r>
          </a:p>
          <a:p>
            <a:pPr marL="0" indent="0">
              <a:buNone/>
            </a:pPr>
            <a:r>
              <a:rPr lang="en-US" dirty="0"/>
              <a:t>&gt;&gt;&gt; print '</a:t>
            </a:r>
            <a:r>
              <a:rPr lang="en-US" dirty="0" err="1"/>
              <a:t>fjbdwogjbdog</a:t>
            </a:r>
            <a:r>
              <a:rPr lang="en-US" dirty="0"/>
              <a:t>'</a:t>
            </a:r>
          </a:p>
          <a:p>
            <a:pPr marL="0" indent="0">
              <a:buNone/>
            </a:pPr>
            <a:r>
              <a:rPr lang="en-US" dirty="0"/>
              <a:t>&gt;&gt;&gt; </a:t>
            </a:r>
            <a:r>
              <a:rPr lang="en-US" dirty="0" err="1"/>
              <a:t>sys.stdout.close</a:t>
            </a:r>
            <a:r>
              <a:rPr lang="en-US" dirty="0"/>
              <a:t>()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022421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 file sort example from the book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Good example for top down </a:t>
            </a:r>
            <a:r>
              <a:rPr lang="en-US" dirty="0" smtClean="0"/>
              <a:t>design</a:t>
            </a:r>
          </a:p>
          <a:p>
            <a:r>
              <a:rPr lang="en-US" dirty="0" smtClean="0"/>
              <a:t>What if you had to sort a massive file that cannot possibly be stored all in memory</a:t>
            </a:r>
            <a:endParaRPr lang="en-US" dirty="0" smtClean="0"/>
          </a:p>
          <a:p>
            <a:r>
              <a:rPr lang="en-US" dirty="0" smtClean="0"/>
              <a:t>fileSort.py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1795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Reading from a </a:t>
            </a:r>
            <a:r>
              <a:rPr lang="en-US" dirty="0" err="1" smtClean="0"/>
              <a:t>url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Import </a:t>
            </a:r>
            <a:r>
              <a:rPr lang="en-US" dirty="0" err="1" smtClean="0"/>
              <a:t>urllib</a:t>
            </a:r>
            <a:endParaRPr lang="en-US" dirty="0" smtClean="0"/>
          </a:p>
          <a:p>
            <a:r>
              <a:rPr lang="en-US" dirty="0" err="1" smtClean="0"/>
              <a:t>Urllib.urlopen</a:t>
            </a:r>
            <a:r>
              <a:rPr lang="en-US" dirty="0" smtClean="0"/>
              <a:t>(</a:t>
            </a:r>
            <a:r>
              <a:rPr lang="en-US" dirty="0" smtClean="0">
                <a:hlinkClick r:id="rId2"/>
              </a:rPr>
              <a:t>http://www.google.com</a:t>
            </a:r>
            <a:r>
              <a:rPr lang="en-US" dirty="0" smtClean="0"/>
              <a:t>)</a:t>
            </a:r>
          </a:p>
          <a:p>
            <a:r>
              <a:rPr lang="en-US" dirty="0" smtClean="0"/>
              <a:t>Only works on a subset of sites. Secure sites will usually not allow you to grab info that easily.</a:t>
            </a:r>
          </a:p>
          <a:p>
            <a:r>
              <a:rPr lang="en-US" dirty="0" smtClean="0"/>
              <a:t>My seas website isn’t particularly secure ….</a:t>
            </a:r>
          </a:p>
          <a:p>
            <a:r>
              <a:rPr lang="en-US" dirty="0" smtClean="0"/>
              <a:t>getAllTAs.py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5693002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Files</a:t>
            </a:r>
          </a:p>
          <a:p>
            <a:r>
              <a:rPr lang="en-US" dirty="0" smtClean="0"/>
              <a:t>Try catch except</a:t>
            </a:r>
          </a:p>
          <a:p>
            <a:r>
              <a:rPr lang="en-US" dirty="0" smtClean="0"/>
              <a:t>A module to read html off a remote </a:t>
            </a:r>
            <a:r>
              <a:rPr lang="en-US" dirty="0" smtClean="0"/>
              <a:t>website (only works sometimes)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0083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file operations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 = open(‘myRandomFile.txt’)</a:t>
            </a:r>
          </a:p>
          <a:p>
            <a:r>
              <a:rPr lang="en-US" dirty="0" smtClean="0"/>
              <a:t>Open(“”)</a:t>
            </a:r>
          </a:p>
          <a:p>
            <a:pPr lvl="1"/>
            <a:r>
              <a:rPr lang="en-US" dirty="0" smtClean="0"/>
              <a:t>Default is the read only mode</a:t>
            </a:r>
          </a:p>
          <a:p>
            <a:r>
              <a:rPr lang="en-US" dirty="0" smtClean="0"/>
              <a:t>Open(“”, “w”)</a:t>
            </a:r>
          </a:p>
          <a:p>
            <a:r>
              <a:rPr lang="en-US" dirty="0" smtClean="0"/>
              <a:t>Open the file in the mode that you would like to use it</a:t>
            </a:r>
          </a:p>
          <a:p>
            <a:pPr lvl="1"/>
            <a:r>
              <a:rPr lang="en-US" dirty="0" smtClean="0"/>
              <a:t>Read - r</a:t>
            </a:r>
          </a:p>
          <a:p>
            <a:pPr lvl="1"/>
            <a:r>
              <a:rPr lang="en-US" dirty="0" smtClean="0"/>
              <a:t>Write - w</a:t>
            </a:r>
          </a:p>
          <a:p>
            <a:pPr lvl="1"/>
            <a:r>
              <a:rPr lang="en-US" dirty="0" smtClean="0"/>
              <a:t>Append – a</a:t>
            </a:r>
            <a:endParaRPr lang="en-US" dirty="0"/>
          </a:p>
          <a:p>
            <a:r>
              <a:rPr lang="en-US" dirty="0" smtClean="0"/>
              <a:t>Opening a file in the ‘r+’ mode if you want to read and write to it at the same time. </a:t>
            </a:r>
          </a:p>
          <a:p>
            <a:pPr lvl="1"/>
            <a:r>
              <a:rPr lang="en-US" dirty="0" smtClean="0"/>
              <a:t>Use this one with caution</a:t>
            </a:r>
          </a:p>
        </p:txBody>
      </p:sp>
    </p:spTree>
    <p:extLst>
      <p:ext uri="{BB962C8B-B14F-4D97-AF65-F5344CB8AC3E}">
        <p14:creationId xmlns:p14="http://schemas.microsoft.com/office/powerpoint/2010/main" val="777504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Reading and writing to a file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Read, </a:t>
            </a:r>
            <a:r>
              <a:rPr lang="en-US" dirty="0" err="1" smtClean="0"/>
              <a:t>readline</a:t>
            </a:r>
            <a:r>
              <a:rPr lang="en-US" dirty="0" smtClean="0"/>
              <a:t>, </a:t>
            </a:r>
            <a:r>
              <a:rPr lang="en-US" dirty="0" err="1" smtClean="0"/>
              <a:t>readlines</a:t>
            </a:r>
            <a:endParaRPr lang="en-US" dirty="0"/>
          </a:p>
          <a:p>
            <a:r>
              <a:rPr lang="en-US" dirty="0"/>
              <a:t>Using a while loop to read every single line of a file</a:t>
            </a:r>
          </a:p>
          <a:p>
            <a:r>
              <a:rPr lang="en-US" dirty="0"/>
              <a:t>Write, </a:t>
            </a:r>
            <a:r>
              <a:rPr lang="en-US" dirty="0" err="1"/>
              <a:t>writelines</a:t>
            </a:r>
            <a:endParaRPr lang="en-US" dirty="0"/>
          </a:p>
          <a:p>
            <a:r>
              <a:rPr lang="en-US" dirty="0"/>
              <a:t>Close</a:t>
            </a:r>
            <a:r>
              <a:rPr lang="en-US" dirty="0" smtClean="0"/>
              <a:t>() – why should I close a file</a:t>
            </a:r>
          </a:p>
          <a:p>
            <a:pPr lvl="1"/>
            <a:r>
              <a:rPr lang="en-US" dirty="0" smtClean="0"/>
              <a:t>Cleaning up</a:t>
            </a:r>
          </a:p>
          <a:p>
            <a:pPr lvl="1"/>
            <a:r>
              <a:rPr lang="en-US" dirty="0" smtClean="0"/>
              <a:t>The operating system should close the file, but that behavior is not entirely under your control</a:t>
            </a:r>
            <a:endParaRPr lang="en-US" dirty="0"/>
          </a:p>
          <a:p>
            <a:r>
              <a:rPr lang="en-US" dirty="0"/>
              <a:t>Remember that opening a file for writing will remove the old </a:t>
            </a:r>
            <a:r>
              <a:rPr lang="en-US" dirty="0" smtClean="0"/>
              <a:t>values</a:t>
            </a:r>
          </a:p>
          <a:p>
            <a:r>
              <a:rPr lang="en-US" dirty="0" smtClean="0"/>
              <a:t>fileExperiments.py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1569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Looping through the contents of a file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Line = </a:t>
            </a:r>
            <a:r>
              <a:rPr lang="en-US" dirty="0" err="1" smtClean="0"/>
              <a:t>f.readLine</a:t>
            </a:r>
            <a:r>
              <a:rPr lang="en-US" dirty="0" smtClean="0"/>
              <a:t>() and then follow it up by while line:</a:t>
            </a:r>
            <a:endParaRPr lang="en-US" dirty="0"/>
          </a:p>
          <a:p>
            <a:r>
              <a:rPr lang="en-US" dirty="0" smtClean="0"/>
              <a:t>Instead </a:t>
            </a:r>
            <a:r>
              <a:rPr lang="en-US" dirty="0" smtClean="0"/>
              <a:t>of using a while loop with a </a:t>
            </a:r>
            <a:r>
              <a:rPr lang="en-US" dirty="0" err="1" smtClean="0"/>
              <a:t>readline</a:t>
            </a:r>
            <a:r>
              <a:rPr lang="en-US" dirty="0" smtClean="0"/>
              <a:t>, python provides the ability to do a for </a:t>
            </a:r>
            <a:r>
              <a:rPr lang="en-US" dirty="0" smtClean="0"/>
              <a:t>loop</a:t>
            </a:r>
          </a:p>
          <a:p>
            <a:r>
              <a:rPr lang="en-US" dirty="0"/>
              <a:t>f</a:t>
            </a:r>
            <a:r>
              <a:rPr lang="en-US" dirty="0" smtClean="0"/>
              <a:t>or x in f:</a:t>
            </a:r>
          </a:p>
          <a:p>
            <a:pPr lvl="1"/>
            <a:r>
              <a:rPr lang="en-US" dirty="0" smtClean="0"/>
              <a:t>That will go through the file line by line and each time a full line will be assigned to the variable x</a:t>
            </a:r>
          </a:p>
          <a:p>
            <a:pPr lvl="1"/>
            <a:r>
              <a:rPr lang="en-US" dirty="0" smtClean="0"/>
              <a:t>Then you can do fun things with x</a:t>
            </a:r>
          </a:p>
          <a:p>
            <a:endParaRPr lang="en-US" dirty="0" smtClean="0"/>
          </a:p>
          <a:p>
            <a:r>
              <a:rPr lang="en-US" dirty="0" smtClean="0"/>
              <a:t>beatleMania.py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717588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Tell and seek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Once I have read a file all the way through how do I go back to the start??</a:t>
            </a:r>
          </a:p>
          <a:p>
            <a:r>
              <a:rPr lang="en-US" dirty="0" smtClean="0"/>
              <a:t>Or in general, how do I mark a point in the file that I now want to come back to.</a:t>
            </a:r>
          </a:p>
          <a:p>
            <a:pPr marL="0" indent="0">
              <a:buNone/>
            </a:pPr>
            <a:r>
              <a:rPr lang="en-US" dirty="0" smtClean="0"/>
              <a:t>x = </a:t>
            </a:r>
            <a:r>
              <a:rPr lang="en-US" dirty="0" err="1" smtClean="0"/>
              <a:t>f.tell</a:t>
            </a:r>
            <a:r>
              <a:rPr lang="en-US" dirty="0" smtClean="0"/>
              <a:t>()</a:t>
            </a:r>
          </a:p>
          <a:p>
            <a:pPr marL="0" indent="0">
              <a:buNone/>
            </a:pPr>
            <a:r>
              <a:rPr lang="en-US" dirty="0" smtClean="0"/>
              <a:t>#do some reading writing </a:t>
            </a:r>
            <a:r>
              <a:rPr lang="en-US" dirty="0" err="1" smtClean="0"/>
              <a:t>etc</a:t>
            </a:r>
            <a:r>
              <a:rPr lang="en-US" dirty="0" smtClean="0"/>
              <a:t> </a:t>
            </a:r>
            <a:r>
              <a:rPr lang="en-US" dirty="0" err="1" smtClean="0"/>
              <a:t>etc</a:t>
            </a:r>
            <a:r>
              <a:rPr lang="en-US" dirty="0" smtClean="0"/>
              <a:t> on f</a:t>
            </a:r>
          </a:p>
          <a:p>
            <a:pPr marL="0" indent="0">
              <a:buNone/>
            </a:pPr>
            <a:r>
              <a:rPr lang="en-US" dirty="0" err="1" smtClean="0"/>
              <a:t>f.seek</a:t>
            </a:r>
            <a:r>
              <a:rPr lang="en-US" dirty="0" smtClean="0"/>
              <a:t>(x) </a:t>
            </a:r>
            <a:r>
              <a:rPr lang="en-US" dirty="0"/>
              <a:t> </a:t>
            </a:r>
            <a:r>
              <a:rPr lang="en-US" dirty="0" smtClean="0"/>
              <a:t>to get back to where we were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3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file formats are supported?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</a:t>
            </a:r>
            <a:r>
              <a:rPr lang="en-US" dirty="0" smtClean="0"/>
              <a:t>ext files work best in that they do not come with headers and footers </a:t>
            </a:r>
            <a:r>
              <a:rPr lang="en-US" dirty="0" err="1" smtClean="0"/>
              <a:t>etc</a:t>
            </a:r>
            <a:endParaRPr lang="en-US" dirty="0" smtClean="0"/>
          </a:p>
          <a:p>
            <a:r>
              <a:rPr lang="en-US" dirty="0" smtClean="0"/>
              <a:t>You can always read in </a:t>
            </a:r>
            <a:r>
              <a:rPr lang="en-US" dirty="0" smtClean="0"/>
              <a:t>binary but it is ‘yucky’</a:t>
            </a:r>
          </a:p>
          <a:p>
            <a:r>
              <a:rPr lang="en-US" dirty="0" smtClean="0"/>
              <a:t>Csv files work as well</a:t>
            </a:r>
            <a:endParaRPr lang="en-US" dirty="0" smtClean="0"/>
          </a:p>
          <a:p>
            <a:r>
              <a:rPr lang="en-US" dirty="0" smtClean="0"/>
              <a:t>Usually if you are dealing with a specific format, you will be using some extra packages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4816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 err="1" smtClean="0"/>
              <a:t>os</a:t>
            </a:r>
            <a:r>
              <a:rPr lang="en-US" dirty="0" smtClean="0"/>
              <a:t> module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File management is generally being done at the operating system level</a:t>
            </a:r>
          </a:p>
          <a:p>
            <a:r>
              <a:rPr lang="en-US" dirty="0" smtClean="0"/>
              <a:t>In Python if you want to use command prompt like commands ‘import </a:t>
            </a:r>
            <a:r>
              <a:rPr lang="en-US" dirty="0" err="1" smtClean="0"/>
              <a:t>os’</a:t>
            </a:r>
            <a:endParaRPr lang="en-US" dirty="0" smtClean="0"/>
          </a:p>
          <a:p>
            <a:r>
              <a:rPr lang="en-US" dirty="0" err="1" smtClean="0"/>
              <a:t>os.listdir</a:t>
            </a:r>
            <a:r>
              <a:rPr lang="en-US" dirty="0" smtClean="0"/>
              <a:t>(‘C:\Python27’)</a:t>
            </a:r>
          </a:p>
          <a:p>
            <a:r>
              <a:rPr lang="en-US" dirty="0" err="1" smtClean="0"/>
              <a:t>os.rename</a:t>
            </a:r>
            <a:r>
              <a:rPr lang="en-US" dirty="0" smtClean="0"/>
              <a:t>(‘</a:t>
            </a:r>
            <a:r>
              <a:rPr lang="en-US" dirty="0" err="1" smtClean="0"/>
              <a:t>oldfilename</a:t>
            </a:r>
            <a:r>
              <a:rPr lang="en-US" dirty="0" smtClean="0"/>
              <a:t>’, ‘</a:t>
            </a:r>
            <a:r>
              <a:rPr lang="en-US" dirty="0" err="1" smtClean="0"/>
              <a:t>newfilename</a:t>
            </a:r>
            <a:r>
              <a:rPr lang="en-US" dirty="0" smtClean="0"/>
              <a:t>’)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79884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Exceptions! Try except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</a:t>
            </a:r>
            <a:r>
              <a:rPr lang="en-US" dirty="0" smtClean="0"/>
              <a:t>ry:</a:t>
            </a:r>
          </a:p>
          <a:p>
            <a:pPr marL="274320" lvl="1" indent="0">
              <a:buNone/>
            </a:pPr>
            <a:r>
              <a:rPr lang="en-US" dirty="0" smtClean="0"/>
              <a:t>	Something</a:t>
            </a:r>
          </a:p>
          <a:p>
            <a:pPr marL="274320" lvl="1" indent="0">
              <a:buNone/>
            </a:pPr>
            <a:r>
              <a:rPr lang="en-US" dirty="0"/>
              <a:t>e</a:t>
            </a:r>
            <a:r>
              <a:rPr lang="en-US" dirty="0" smtClean="0"/>
              <a:t>xcept error, e:</a:t>
            </a:r>
          </a:p>
          <a:p>
            <a:pPr marL="274320" lvl="1" indent="0">
              <a:buNone/>
            </a:pPr>
            <a:r>
              <a:rPr lang="en-US" dirty="0"/>
              <a:t>	</a:t>
            </a:r>
            <a:r>
              <a:rPr lang="en-US" dirty="0" smtClean="0"/>
              <a:t>do something with the error. Maybe print some message</a:t>
            </a:r>
          </a:p>
          <a:p>
            <a:pPr marL="274320" lvl="1" indent="0">
              <a:buNone/>
            </a:pPr>
            <a:r>
              <a:rPr lang="en-US" dirty="0"/>
              <a:t>e</a:t>
            </a:r>
            <a:r>
              <a:rPr lang="en-US" dirty="0" smtClean="0"/>
              <a:t>lse:</a:t>
            </a:r>
          </a:p>
          <a:p>
            <a:pPr marL="274320" lvl="1" indent="0">
              <a:buNone/>
            </a:pPr>
            <a:r>
              <a:rPr lang="en-US" dirty="0" smtClean="0"/>
              <a:t>	#it was a successful attempt. Now do the real work</a:t>
            </a:r>
          </a:p>
          <a:p>
            <a:pPr marL="274320" lvl="1" indent="0">
              <a:buNone/>
            </a:pPr>
            <a:endParaRPr lang="en-US" dirty="0" smtClean="0"/>
          </a:p>
          <a:p>
            <a:pPr marL="274320" lvl="1" indent="0">
              <a:buNone/>
            </a:pPr>
            <a:r>
              <a:rPr lang="en-US" dirty="0" smtClean="0"/>
              <a:t>tryExceptForFiles.py</a:t>
            </a:r>
          </a:p>
          <a:p>
            <a:pPr marL="274320" lvl="1" indent="0">
              <a:buNone/>
            </a:pPr>
            <a:endParaRPr lang="en-US" dirty="0" smtClean="0"/>
          </a:p>
          <a:p>
            <a:pPr marL="27432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6592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44655</TotalTime>
  <Words>545</Words>
  <Application>Microsoft Office PowerPoint</Application>
  <PresentationFormat>On-screen Show (4:3)</PresentationFormat>
  <Paragraphs>83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Clarity</vt:lpstr>
      <vt:lpstr>CIT 590</vt:lpstr>
      <vt:lpstr>Agenda</vt:lpstr>
      <vt:lpstr>Basic file operations</vt:lpstr>
      <vt:lpstr>Reading and writing to a file</vt:lpstr>
      <vt:lpstr>Looping through the contents of a file </vt:lpstr>
      <vt:lpstr>Tell and seek</vt:lpstr>
      <vt:lpstr>What file formats are supported?</vt:lpstr>
      <vt:lpstr>The os module</vt:lpstr>
      <vt:lpstr>Exceptions! Try except</vt:lpstr>
      <vt:lpstr>Standard input and output</vt:lpstr>
      <vt:lpstr>The file sort example from the book </vt:lpstr>
      <vt:lpstr>Reading from a url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CIT 590</dc:title>
  <dc:creator>arvind</dc:creator>
  <cp:lastModifiedBy>Arvind</cp:lastModifiedBy>
  <cp:revision>229</cp:revision>
  <dcterms:created xsi:type="dcterms:W3CDTF">2006-08-16T00:00:00Z</dcterms:created>
  <dcterms:modified xsi:type="dcterms:W3CDTF">2014-02-12T18:05:54Z</dcterms:modified>
</cp:coreProperties>
</file>