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13" r:id="rId3"/>
    <p:sldId id="302" r:id="rId4"/>
    <p:sldId id="305" r:id="rId5"/>
    <p:sldId id="306" r:id="rId6"/>
    <p:sldId id="307" r:id="rId7"/>
    <p:sldId id="308" r:id="rId8"/>
    <p:sldId id="312" r:id="rId9"/>
    <p:sldId id="309" r:id="rId10"/>
    <p:sldId id="310" r:id="rId11"/>
    <p:sldId id="31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shelve module allows data to persist without using explicit file commands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import shelve</a:t>
            </a:r>
          </a:p>
          <a:p>
            <a:pPr marL="0" indent="0">
              <a:buNone/>
            </a:pPr>
            <a:r>
              <a:rPr lang="en-US" dirty="0" smtClean="0"/>
              <a:t>Data = </a:t>
            </a:r>
            <a:r>
              <a:rPr lang="en-US" dirty="0" err="1" smtClean="0"/>
              <a:t>shelve.open</a:t>
            </a:r>
            <a:r>
              <a:rPr lang="en-US" dirty="0" smtClean="0"/>
              <a:t>(“database”)  #and this will make an implicit file called database</a:t>
            </a:r>
          </a:p>
          <a:p>
            <a:pPr marL="0" indent="0">
              <a:buNone/>
            </a:pPr>
            <a:r>
              <a:rPr lang="en-US" dirty="0" smtClean="0"/>
              <a:t>And then data from that point can basically be treated just as any other dictionary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 to close the shelf before quitting by using </a:t>
            </a:r>
          </a:p>
          <a:p>
            <a:pPr marL="0" indent="0">
              <a:buNone/>
            </a:pPr>
            <a:r>
              <a:rPr lang="en-US" dirty="0" err="1" smtClean="0"/>
              <a:t>Data.close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3563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internal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Locals() gives you the local variables</a:t>
            </a:r>
          </a:p>
          <a:p>
            <a:r>
              <a:rPr lang="en-US" dirty="0" smtClean="0"/>
              <a:t>Correspondingly global() gives you the global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unit testing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write a unit test for something in HW3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checkRacko</a:t>
            </a:r>
            <a:r>
              <a:rPr lang="en-US" dirty="0" smtClean="0"/>
              <a:t>(hand) – remember this returns True </a:t>
            </a:r>
            <a:r>
              <a:rPr lang="en-US" smtClean="0"/>
              <a:t>or False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Assume also some added specification – throw errors if </a:t>
            </a:r>
          </a:p>
          <a:p>
            <a:pPr marL="0" indent="0">
              <a:buNone/>
            </a:pPr>
            <a:r>
              <a:rPr lang="en-US" dirty="0" smtClean="0"/>
              <a:t>the rack being passed in does not have 10 cards</a:t>
            </a:r>
          </a:p>
          <a:p>
            <a:pPr marL="0" indent="0">
              <a:buNone/>
            </a:pPr>
            <a:r>
              <a:rPr lang="en-US" dirty="0" smtClean="0"/>
              <a:t>the rack has cards that are not in [1,60]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273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Dictionaries consist of key, value pairs</a:t>
            </a:r>
          </a:p>
          <a:p>
            <a:r>
              <a:rPr lang="en-US" dirty="0" smtClean="0"/>
              <a:t>Also know as </a:t>
            </a:r>
            <a:r>
              <a:rPr lang="en-US" dirty="0" err="1" smtClean="0"/>
              <a:t>Hashmaps</a:t>
            </a:r>
            <a:r>
              <a:rPr lang="en-US" dirty="0" smtClean="0"/>
              <a:t>, associative arrays in other languages</a:t>
            </a:r>
          </a:p>
          <a:p>
            <a:pPr marL="0" indent="0">
              <a:buNone/>
            </a:pPr>
            <a:r>
              <a:rPr lang="en-US" dirty="0" smtClean="0"/>
              <a:t>Initialized with </a:t>
            </a:r>
            <a:r>
              <a:rPr lang="en-US" dirty="0" smtClean="0"/>
              <a:t>dictionary </a:t>
            </a:r>
            <a:r>
              <a:rPr lang="en-US" dirty="0" smtClean="0"/>
              <a:t>= {}</a:t>
            </a:r>
          </a:p>
          <a:p>
            <a:pPr marL="0" indent="0">
              <a:buNone/>
            </a:pPr>
            <a:r>
              <a:rPr lang="en-US" dirty="0" smtClean="0"/>
              <a:t>And then we can add key, value pairs as follows</a:t>
            </a:r>
          </a:p>
          <a:p>
            <a:pPr marL="0" indent="0">
              <a:buNone/>
            </a:pPr>
            <a:r>
              <a:rPr lang="en-US" dirty="0" smtClean="0"/>
              <a:t>dictionary</a:t>
            </a:r>
            <a:r>
              <a:rPr lang="en-US" dirty="0" smtClean="0"/>
              <a:t>[‘</a:t>
            </a:r>
            <a:r>
              <a:rPr lang="en-US" dirty="0" smtClean="0"/>
              <a:t>name’] = ‘</a:t>
            </a:r>
            <a:r>
              <a:rPr lang="en-US" dirty="0" err="1" smtClean="0"/>
              <a:t>Arvind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en-US" dirty="0" smtClean="0"/>
              <a:t>ictionary[‘</a:t>
            </a:r>
            <a:r>
              <a:rPr lang="en-US" dirty="0" smtClean="0"/>
              <a:t>age’] = 92</a:t>
            </a:r>
          </a:p>
          <a:p>
            <a:r>
              <a:rPr lang="en-US" dirty="0" smtClean="0"/>
              <a:t>Very efficient way of storing sparse data</a:t>
            </a:r>
          </a:p>
          <a:p>
            <a:pPr marL="0" indent="0">
              <a:buNone/>
            </a:pPr>
            <a:r>
              <a:rPr lang="en-US" dirty="0" smtClean="0"/>
              <a:t>A lot of matrices and vectors that come up in probability are sparse, so you could use an integer key and store values in that manner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Dictionary update operation. Copying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Dictone</a:t>
            </a:r>
            <a:r>
              <a:rPr lang="en-US" dirty="0" smtClean="0"/>
              <a:t> = </a:t>
            </a:r>
            <a:r>
              <a:rPr lang="en-US" dirty="0" smtClean="0"/>
              <a:t>{‘</a:t>
            </a:r>
            <a:r>
              <a:rPr lang="en-US" dirty="0" err="1" smtClean="0"/>
              <a:t>abc</a:t>
            </a:r>
            <a:r>
              <a:rPr lang="en-US" dirty="0" smtClean="0"/>
              <a:t>’: 3, ‘def’:7, ‘xyz’: 9}</a:t>
            </a:r>
          </a:p>
          <a:p>
            <a:r>
              <a:rPr lang="en-US" dirty="0" err="1" smtClean="0"/>
              <a:t>Dicttwo</a:t>
            </a:r>
            <a:r>
              <a:rPr lang="en-US" dirty="0" smtClean="0"/>
              <a:t> = </a:t>
            </a:r>
            <a:r>
              <a:rPr lang="en-US" dirty="0" smtClean="0"/>
              <a:t>{‘</a:t>
            </a:r>
            <a:r>
              <a:rPr lang="en-US" dirty="0" err="1" smtClean="0"/>
              <a:t>def</a:t>
            </a:r>
            <a:r>
              <a:rPr lang="en-US" dirty="0" smtClean="0"/>
              <a:t>’: 5, ‘pdq’ : 4}</a:t>
            </a:r>
          </a:p>
          <a:p>
            <a:r>
              <a:rPr lang="en-US" dirty="0" err="1" smtClean="0"/>
              <a:t>Dictone.update</a:t>
            </a:r>
            <a:r>
              <a:rPr lang="en-US" dirty="0" smtClean="0"/>
              <a:t>(</a:t>
            </a:r>
            <a:r>
              <a:rPr lang="en-US" dirty="0" err="1" smtClean="0"/>
              <a:t>dicttwo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with lists or for that matter any kind of assignment, you need to be careful when you do assignment, since that is done by reference</a:t>
            </a:r>
          </a:p>
          <a:p>
            <a:pPr marL="0" indent="0">
              <a:buNone/>
            </a:pPr>
            <a:r>
              <a:rPr lang="en-US" dirty="0" smtClean="0"/>
              <a:t>So dict1 = dict2 will make both dictionaries refer to the same value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you want to make what is generally called a ‘shallow copy’, you need to use the copy method</a:t>
            </a:r>
          </a:p>
          <a:p>
            <a:pPr marL="0" indent="0">
              <a:buNone/>
            </a:pPr>
            <a:r>
              <a:rPr lang="en-US" dirty="0" err="1" smtClean="0"/>
              <a:t>Dict</a:t>
            </a:r>
            <a:r>
              <a:rPr lang="en-US" dirty="0" smtClean="0"/>
              <a:t> 2 = dict1.copy()</a:t>
            </a:r>
          </a:p>
        </p:txBody>
      </p:sp>
    </p:spTree>
    <p:extLst>
      <p:ext uri="{BB962C8B-B14F-4D97-AF65-F5344CB8AC3E}">
        <p14:creationId xmlns:p14="http://schemas.microsoft.com/office/powerpoint/2010/main" val="1096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Altering dictionaries by passing them into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arguments are passed into functions by reference, so you could get some unintended consequences if you are not careful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Initializing a dictionary version </a:t>
            </a:r>
            <a:r>
              <a:rPr lang="en-US" dirty="0" smtClean="0"/>
              <a:t>2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dict</a:t>
            </a:r>
            <a:r>
              <a:rPr lang="en-US" dirty="0" smtClean="0"/>
              <a:t>() function can convert a list of 2 element tuples into dictionaries</a:t>
            </a:r>
          </a:p>
          <a:p>
            <a:r>
              <a:rPr lang="en-US" dirty="0" smtClean="0"/>
              <a:t>Very useful when you want to initialize a dictionary by using 2 lists, one of which has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keys = [‘</a:t>
            </a:r>
            <a:r>
              <a:rPr lang="en-US" dirty="0" err="1" smtClean="0"/>
              <a:t>Arvind</a:t>
            </a:r>
            <a:r>
              <a:rPr lang="en-US" dirty="0" smtClean="0"/>
              <a:t>’, ‘</a:t>
            </a:r>
            <a:r>
              <a:rPr lang="en-US" dirty="0" err="1" smtClean="0"/>
              <a:t>Aashish</a:t>
            </a:r>
            <a:r>
              <a:rPr lang="en-US" dirty="0" smtClean="0"/>
              <a:t>’]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values = [33, 28]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dict</a:t>
            </a:r>
            <a:r>
              <a:rPr lang="en-US" dirty="0" smtClean="0"/>
              <a:t>(zip(keys, values))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Looping over a dictionary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 in </a:t>
            </a:r>
            <a:r>
              <a:rPr lang="en-US" dirty="0" err="1" smtClean="0"/>
              <a:t>dict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This will loop over </a:t>
            </a:r>
            <a:r>
              <a:rPr lang="en-US" dirty="0" smtClean="0"/>
              <a:t>the </a:t>
            </a:r>
            <a:r>
              <a:rPr lang="en-US" dirty="0" smtClean="0"/>
              <a:t>keys</a:t>
            </a:r>
          </a:p>
          <a:p>
            <a:r>
              <a:rPr lang="en-US" dirty="0" smtClean="0"/>
              <a:t>For e in </a:t>
            </a:r>
            <a:r>
              <a:rPr lang="en-US" dirty="0" err="1" smtClean="0"/>
              <a:t>dict.values</a:t>
            </a:r>
            <a:r>
              <a:rPr lang="en-US" dirty="0" smtClean="0"/>
              <a:t>():</a:t>
            </a:r>
          </a:p>
          <a:p>
            <a:pPr lvl="1"/>
            <a:r>
              <a:rPr lang="en-US" dirty="0" smtClean="0"/>
              <a:t>As is somewhat obvious, this will loop over the values</a:t>
            </a:r>
          </a:p>
          <a:p>
            <a:r>
              <a:rPr lang="en-US" dirty="0" smtClean="0"/>
              <a:t>Since there is no guarantee about what order the keys are looped over, you might sometimes want to call the sorted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naïve recursive version is just</a:t>
            </a:r>
          </a:p>
          <a:p>
            <a:pPr marL="0" indent="0">
              <a:buNone/>
            </a:pPr>
            <a:r>
              <a:rPr lang="en-US" dirty="0" smtClean="0"/>
              <a:t>Fib(n) = Fib(n-1) + Fib(n-2)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Why does this take so long??</a:t>
            </a:r>
          </a:p>
        </p:txBody>
      </p:sp>
    </p:spTree>
    <p:extLst>
      <p:ext uri="{BB962C8B-B14F-4D97-AF65-F5344CB8AC3E}">
        <p14:creationId xmlns:p14="http://schemas.microsoft.com/office/powerpoint/2010/main" val="2452007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central principle is that you delay the computation of the function as much as possible</a:t>
            </a:r>
          </a:p>
          <a:p>
            <a:r>
              <a:rPr lang="en-US" dirty="0" smtClean="0"/>
              <a:t>When you compute a result, store it somewhere in memory</a:t>
            </a:r>
          </a:p>
          <a:p>
            <a:r>
              <a:rPr lang="en-US" dirty="0" smtClean="0"/>
              <a:t>Retrieve the results from memory</a:t>
            </a:r>
          </a:p>
        </p:txBody>
      </p:sp>
    </p:spTree>
    <p:extLst>
      <p:ext uri="{BB962C8B-B14F-4D97-AF65-F5344CB8AC3E}">
        <p14:creationId xmlns:p14="http://schemas.microsoft.com/office/powerpoint/2010/main" val="228399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41155</TotalTime>
  <Words>500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CIT 590</vt:lpstr>
      <vt:lpstr>One more unit testing example</vt:lpstr>
      <vt:lpstr>Dictionary</vt:lpstr>
      <vt:lpstr>Dictionary update operation. Copying dictionaries</vt:lpstr>
      <vt:lpstr>Altering dictionaries by passing them into functions</vt:lpstr>
      <vt:lpstr>Initializing a dictionary version 2 </vt:lpstr>
      <vt:lpstr>Looping over a dictionary </vt:lpstr>
      <vt:lpstr>Fibonacci sequence</vt:lpstr>
      <vt:lpstr>Dynamic programming</vt:lpstr>
      <vt:lpstr>Persistent variables</vt:lpstr>
      <vt:lpstr>The internal dictionaries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177</cp:revision>
  <dcterms:created xsi:type="dcterms:W3CDTF">2006-08-16T00:00:00Z</dcterms:created>
  <dcterms:modified xsi:type="dcterms:W3CDTF">2014-02-05T10:41:30Z</dcterms:modified>
</cp:coreProperties>
</file>