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87" r:id="rId4"/>
    <p:sldId id="277" r:id="rId5"/>
    <p:sldId id="286" r:id="rId6"/>
    <p:sldId id="278" r:id="rId7"/>
    <p:sldId id="279" r:id="rId8"/>
    <p:sldId id="293" r:id="rId9"/>
    <p:sldId id="280" r:id="rId10"/>
    <p:sldId id="283" r:id="rId11"/>
    <p:sldId id="281" r:id="rId12"/>
    <p:sldId id="282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80" d="100"/>
          <a:sy n="80" d="100"/>
        </p:scale>
        <p:origin x="-1710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coke machine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Cokemachine1 and </a:t>
            </a:r>
            <a:r>
              <a:rPr lang="en-US" dirty="0" smtClean="0"/>
              <a:t>cokemachine2.py</a:t>
            </a:r>
          </a:p>
          <a:p>
            <a:r>
              <a:rPr lang="en-US" dirty="0" smtClean="0"/>
              <a:t>One of the examples modularizes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50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modular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romanNumeral.py as an example</a:t>
            </a:r>
            <a:endParaRPr lang="en-US" dirty="0"/>
          </a:p>
          <a:p>
            <a:r>
              <a:rPr lang="en-US" dirty="0" smtClean="0"/>
              <a:t>Is there a pattern that repeats itself when we are working with roman numerals</a:t>
            </a:r>
          </a:p>
          <a:p>
            <a:r>
              <a:rPr lang="en-US" dirty="0" smtClean="0"/>
              <a:t>If you see a common pattern/repeated usage of the same code – convert that into a function!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84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local variables versus global </a:t>
            </a:r>
            <a:r>
              <a:rPr lang="en-US" dirty="0" smtClean="0"/>
              <a:t>variables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changing the value of a global variable within a function using the </a:t>
            </a:r>
            <a:r>
              <a:rPr lang="en-US" dirty="0" smtClean="0">
                <a:solidFill>
                  <a:srgbClr val="FF0000"/>
                </a:solidFill>
              </a:rPr>
              <a:t>global</a:t>
            </a:r>
            <a:r>
              <a:rPr lang="en-US" dirty="0" smtClean="0"/>
              <a:t> </a:t>
            </a:r>
            <a:r>
              <a:rPr lang="en-US" dirty="0" smtClean="0"/>
              <a:t>keyword</a:t>
            </a:r>
          </a:p>
          <a:p>
            <a:r>
              <a:rPr lang="en-US" dirty="0" smtClean="0"/>
              <a:t>Once you use the global keyword, you are changing the global variable as opposed to the variable that is just scoped to the function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2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the importance of modular programming</a:t>
            </a:r>
          </a:p>
          <a:p>
            <a:r>
              <a:rPr lang="en-US" dirty="0" smtClean="0"/>
              <a:t>Functions</a:t>
            </a:r>
          </a:p>
          <a:p>
            <a:r>
              <a:rPr lang="en-US" dirty="0" smtClean="0"/>
              <a:t>Testing a function and code walkthroughs</a:t>
            </a:r>
          </a:p>
          <a:p>
            <a:r>
              <a:rPr lang="en-US" dirty="0" smtClean="0"/>
              <a:t>Variable scope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368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‘import’</a:t>
            </a:r>
          </a:p>
          <a:p>
            <a:r>
              <a:rPr lang="en-US" dirty="0" smtClean="0"/>
              <a:t>Abstraction</a:t>
            </a:r>
            <a:endParaRPr lang="en-US" dirty="0" smtClean="0"/>
          </a:p>
          <a:p>
            <a:r>
              <a:rPr lang="en-US" dirty="0" smtClean="0"/>
              <a:t>Functions</a:t>
            </a:r>
            <a:r>
              <a:rPr lang="en-US" dirty="0"/>
              <a:t> </a:t>
            </a:r>
          </a:p>
          <a:p>
            <a:r>
              <a:rPr lang="en-US" dirty="0" smtClean="0"/>
              <a:t>Testing</a:t>
            </a:r>
          </a:p>
          <a:p>
            <a:r>
              <a:rPr lang="en-US" dirty="0" smtClean="0"/>
              <a:t>The concept of 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big giant python file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is full of modules</a:t>
            </a:r>
          </a:p>
          <a:p>
            <a:r>
              <a:rPr lang="en-US" dirty="0" smtClean="0"/>
              <a:t>import math</a:t>
            </a:r>
            <a:r>
              <a:rPr lang="en-US" dirty="0"/>
              <a:t> </a:t>
            </a:r>
          </a:p>
          <a:p>
            <a:r>
              <a:rPr lang="en-US" dirty="0" smtClean="0"/>
              <a:t>from math import *</a:t>
            </a:r>
          </a:p>
          <a:p>
            <a:r>
              <a:rPr lang="en-US" dirty="0" smtClean="0"/>
              <a:t>the same logic can be used for your own </a:t>
            </a:r>
            <a:r>
              <a:rPr lang="en-US" dirty="0" smtClean="0"/>
              <a:t>function</a:t>
            </a:r>
          </a:p>
          <a:p>
            <a:r>
              <a:rPr lang="en-US" dirty="0" smtClean="0"/>
              <a:t>Example </a:t>
            </a:r>
            <a:r>
              <a:rPr lang="en-US" dirty="0" smtClean="0"/>
              <a:t>areaFuncs.py </a:t>
            </a:r>
            <a:r>
              <a:rPr lang="en-US" dirty="0" smtClean="0"/>
              <a:t>and </a:t>
            </a:r>
            <a:r>
              <a:rPr lang="en-US" dirty="0" smtClean="0"/>
              <a:t>usageOfFuncs.py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8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good program will have layers of abstraction</a:t>
            </a:r>
          </a:p>
          <a:p>
            <a:r>
              <a:rPr lang="en-US" dirty="0" smtClean="0"/>
              <a:t>More often that not you </a:t>
            </a:r>
            <a:r>
              <a:rPr lang="en-US" dirty="0" smtClean="0"/>
              <a:t>only care about the input and output and do not really want or even need to know the </a:t>
            </a:r>
            <a:r>
              <a:rPr lang="en-US" dirty="0" smtClean="0"/>
              <a:t>internal workings</a:t>
            </a:r>
          </a:p>
          <a:p>
            <a:r>
              <a:rPr lang="en-US" dirty="0" smtClean="0"/>
              <a:t>A well written function is like a </a:t>
            </a:r>
            <a:r>
              <a:rPr lang="en-US" dirty="0" err="1" smtClean="0"/>
              <a:t>blackbox</a:t>
            </a:r>
            <a:r>
              <a:rPr lang="en-US" dirty="0" smtClean="0"/>
              <a:t> converting input into meaningful output</a:t>
            </a:r>
            <a:endParaRPr lang="en-US" dirty="0" smtClean="0"/>
          </a:p>
          <a:p>
            <a:r>
              <a:rPr lang="en-US" dirty="0" err="1"/>
              <a:t>m</a:t>
            </a:r>
            <a:r>
              <a:rPr lang="en-US" dirty="0" err="1" smtClean="0"/>
              <a:t>ath.sqrt</a:t>
            </a:r>
            <a:r>
              <a:rPr lang="en-US" dirty="0" smtClean="0"/>
              <a:t>() - </a:t>
            </a:r>
            <a:r>
              <a:rPr lang="en-US" dirty="0" smtClean="0"/>
              <a:t>how is implemented</a:t>
            </a:r>
          </a:p>
          <a:p>
            <a:pPr lvl="1"/>
            <a:r>
              <a:rPr lang="en-US" dirty="0" smtClean="0"/>
              <a:t>Who cares!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7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oftware </a:t>
            </a:r>
            <a:r>
              <a:rPr lang="en-US" dirty="0"/>
              <a:t>design technique that emphasizes separating the functionality of a program into independent, interchangeable </a:t>
            </a:r>
            <a:r>
              <a:rPr lang="en-US" b="1" dirty="0" smtClean="0"/>
              <a:t>modules</a:t>
            </a:r>
            <a:endParaRPr lang="en-US" dirty="0" smtClean="0"/>
          </a:p>
          <a:p>
            <a:r>
              <a:rPr lang="en-US" dirty="0" smtClean="0"/>
              <a:t>each module contains </a:t>
            </a:r>
            <a:r>
              <a:rPr lang="en-US" dirty="0"/>
              <a:t>everything necessary to execute only one aspect of the desired functionality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You’ll also hear this referred to as top-down design and stepwise refinement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accordance with the concept of abstraction</a:t>
            </a:r>
          </a:p>
          <a:p>
            <a:r>
              <a:rPr lang="en-US" dirty="0" smtClean="0"/>
              <a:t>Divide a program up into its ‘functional’ portions</a:t>
            </a:r>
          </a:p>
          <a:p>
            <a:r>
              <a:rPr lang="en-US" dirty="0" smtClean="0"/>
              <a:t>Testing becomes much easier</a:t>
            </a:r>
          </a:p>
          <a:p>
            <a:pPr lvl="1"/>
            <a:r>
              <a:rPr lang="en-US" dirty="0" smtClean="0"/>
              <a:t>Test each component really </a:t>
            </a:r>
            <a:r>
              <a:rPr lang="en-US" dirty="0" smtClean="0"/>
              <a:t>well – more on this later …</a:t>
            </a:r>
            <a:endParaRPr lang="en-US" dirty="0" smtClean="0"/>
          </a:p>
          <a:p>
            <a:pPr lvl="1"/>
            <a:r>
              <a:rPr lang="en-US" dirty="0" smtClean="0"/>
              <a:t>Think about a few integration tests </a:t>
            </a:r>
          </a:p>
          <a:p>
            <a:r>
              <a:rPr lang="en-US" dirty="0" smtClean="0"/>
              <a:t>vowelCounter.py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4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Parnas</a:t>
            </a:r>
            <a:r>
              <a:rPr lang="en-US" dirty="0"/>
              <a:t> first introduced the concept of information hiding around 1972. </a:t>
            </a:r>
            <a:endParaRPr lang="en-US" dirty="0" smtClean="0"/>
          </a:p>
          <a:p>
            <a:r>
              <a:rPr lang="en-US" dirty="0" smtClean="0"/>
              <a:t>hiding </a:t>
            </a:r>
            <a:r>
              <a:rPr lang="en-US" dirty="0"/>
              <a:t>"difficult design decisions or design decisions which are likely to change." </a:t>
            </a:r>
            <a:endParaRPr lang="en-US" dirty="0" smtClean="0"/>
          </a:p>
          <a:p>
            <a:r>
              <a:rPr lang="en-US" dirty="0" smtClean="0"/>
              <a:t>Hiding </a:t>
            </a:r>
            <a:r>
              <a:rPr lang="en-US" dirty="0" smtClean="0"/>
              <a:t>information isolates </a:t>
            </a:r>
            <a:r>
              <a:rPr lang="en-US" dirty="0"/>
              <a:t>clients from requiring intimate knowledge of the design to use a module, and from the effects of changing those decisions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Modular programming goes hand in hand with information hiding</a:t>
            </a:r>
          </a:p>
          <a:p>
            <a:r>
              <a:rPr lang="en-US" dirty="0" smtClean="0"/>
              <a:t>Whoever used your function is just relying on getting the right output for their input. So we can change the internal implementation safely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9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reinvent the wheel</a:t>
            </a:r>
          </a:p>
          <a:p>
            <a:r>
              <a:rPr lang="en-US" dirty="0" smtClean="0"/>
              <a:t>The </a:t>
            </a:r>
            <a:r>
              <a:rPr lang="en-US" dirty="0"/>
              <a:t>reuse of programming code is a common technique which attempts to save time and energy by reducing redundant work.</a:t>
            </a:r>
          </a:p>
          <a:p>
            <a:r>
              <a:rPr lang="en-US" dirty="0" smtClean="0"/>
              <a:t>Software </a:t>
            </a:r>
            <a:r>
              <a:rPr lang="en-US" dirty="0" err="1" smtClean="0"/>
              <a:t>libaries</a:t>
            </a:r>
            <a:r>
              <a:rPr lang="en-US" dirty="0" smtClean="0"/>
              <a:t>/modules</a:t>
            </a:r>
            <a:r>
              <a:rPr lang="en-US" dirty="0"/>
              <a:t>  </a:t>
            </a:r>
            <a:r>
              <a:rPr lang="en-US" dirty="0" smtClean="0"/>
              <a:t>- good </a:t>
            </a:r>
            <a:r>
              <a:rPr lang="en-US" dirty="0"/>
              <a:t>example of code </a:t>
            </a:r>
            <a:r>
              <a:rPr lang="en-US" dirty="0" smtClean="0"/>
              <a:t>reuse</a:t>
            </a:r>
          </a:p>
          <a:p>
            <a:r>
              <a:rPr lang="en-US" dirty="0" smtClean="0"/>
              <a:t>In general if you are writing a program and you find yourself copy pasting code it is probably time to write a function.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17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program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your program into the building blocks</a:t>
            </a:r>
          </a:p>
          <a:p>
            <a:r>
              <a:rPr lang="en-US" dirty="0" smtClean="0"/>
              <a:t>Write a function for each of the building blocks</a:t>
            </a:r>
          </a:p>
          <a:p>
            <a:r>
              <a:rPr lang="en-US" dirty="0" smtClean="0"/>
              <a:t>Simple methods of separation</a:t>
            </a:r>
          </a:p>
          <a:p>
            <a:pPr lvl="1"/>
            <a:r>
              <a:rPr lang="en-US" dirty="0" smtClean="0"/>
              <a:t>Separate functions for the calculations</a:t>
            </a:r>
          </a:p>
          <a:p>
            <a:pPr lvl="1"/>
            <a:r>
              <a:rPr lang="en-US" dirty="0" smtClean="0"/>
              <a:t>Separate function for the input</a:t>
            </a:r>
          </a:p>
          <a:p>
            <a:pPr lvl="1"/>
            <a:r>
              <a:rPr lang="en-US" dirty="0" smtClean="0"/>
              <a:t>Separate function for the output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043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22941</TotalTime>
  <Words>432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CIT 590</vt:lpstr>
      <vt:lpstr>Agenda</vt:lpstr>
      <vt:lpstr>One big giant python file ….</vt:lpstr>
      <vt:lpstr>Abstraction</vt:lpstr>
      <vt:lpstr>Modular programming</vt:lpstr>
      <vt:lpstr>functions</vt:lpstr>
      <vt:lpstr>Information hiding</vt:lpstr>
      <vt:lpstr>Software reuse</vt:lpstr>
      <vt:lpstr>Good program design</vt:lpstr>
      <vt:lpstr>The coke machine example</vt:lpstr>
      <vt:lpstr>More modular programming</vt:lpstr>
      <vt:lpstr>Scoping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145</cp:revision>
  <dcterms:created xsi:type="dcterms:W3CDTF">2006-08-16T00:00:00Z</dcterms:created>
  <dcterms:modified xsi:type="dcterms:W3CDTF">2014-01-22T01:46:25Z</dcterms:modified>
</cp:coreProperties>
</file>