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2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115" d="100"/>
          <a:sy n="115" d="100"/>
        </p:scale>
        <p:origin x="-4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Object oriented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up functional programming</a:t>
            </a:r>
            <a:endParaRPr lang="en-US" dirty="0" smtClean="0"/>
          </a:p>
          <a:p>
            <a:r>
              <a:rPr lang="en-US" dirty="0" smtClean="0"/>
              <a:t>More on classes</a:t>
            </a:r>
          </a:p>
          <a:p>
            <a:r>
              <a:rPr lang="en-US" dirty="0" smtClean="0"/>
              <a:t>More discussion of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Sieve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programming lends itself to recursion really easily</a:t>
            </a:r>
          </a:p>
          <a:p>
            <a:r>
              <a:rPr lang="en-US" dirty="0" err="1" smtClean="0"/>
              <a:t>Erasthothenes</a:t>
            </a:r>
            <a:r>
              <a:rPr lang="en-US" dirty="0" smtClean="0"/>
              <a:t> algorithm for getting rid of composite numbers in a list of increasing numbers beginning with the number 2</a:t>
            </a:r>
          </a:p>
          <a:p>
            <a:r>
              <a:rPr lang="en-US" dirty="0" smtClean="0"/>
              <a:t>An ancient algorithm for finding prime numbers</a:t>
            </a:r>
          </a:p>
          <a:p>
            <a:r>
              <a:rPr lang="en-US" dirty="0" smtClean="0"/>
              <a:t>From any list of increasing numbers remove the multiples of any number in the list </a:t>
            </a:r>
          </a:p>
          <a:p>
            <a:r>
              <a:rPr lang="en-US" dirty="0" smtClean="0"/>
              <a:t>Easy for list of size 1</a:t>
            </a:r>
          </a:p>
          <a:p>
            <a:r>
              <a:rPr lang="en-US" dirty="0" smtClean="0"/>
              <a:t>Can I do this recursively???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56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3 argument version of the reduce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already seem reduce(function, list)</a:t>
            </a:r>
          </a:p>
          <a:p>
            <a:r>
              <a:rPr lang="en-US" dirty="0" smtClean="0"/>
              <a:t>There is a 3 argument variant which is </a:t>
            </a:r>
          </a:p>
          <a:p>
            <a:pPr lvl="1"/>
            <a:r>
              <a:rPr lang="en-US" dirty="0" smtClean="0"/>
              <a:t>Reduce(function, list, identity element/first element for the process</a:t>
            </a:r>
            <a:endParaRPr lang="en-US" dirty="0"/>
          </a:p>
          <a:p>
            <a:r>
              <a:rPr lang="en-US" dirty="0" smtClean="0"/>
              <a:t>Sorting examples </a:t>
            </a:r>
          </a:p>
          <a:p>
            <a:r>
              <a:rPr lang="en-US" dirty="0" smtClean="0"/>
              <a:t>Define insertion of an element into a sorted list </a:t>
            </a:r>
          </a:p>
          <a:p>
            <a:r>
              <a:rPr lang="en-US" dirty="0" smtClean="0"/>
              <a:t>Now use a reduce operation</a:t>
            </a:r>
          </a:p>
        </p:txBody>
      </p:sp>
    </p:spTree>
    <p:extLst>
      <p:ext uri="{BB962C8B-B14F-4D97-AF65-F5344CB8AC3E}">
        <p14:creationId xmlns:p14="http://schemas.microsoft.com/office/powerpoint/2010/main" val="437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comprehension = badass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r>
              <a:rPr lang="en-US" dirty="0" smtClean="0"/>
              <a:t>Quicksort.py  - how to do something like </a:t>
            </a:r>
            <a:r>
              <a:rPr lang="en-US" dirty="0" err="1" smtClean="0"/>
              <a:t>quickSort</a:t>
            </a:r>
            <a:r>
              <a:rPr lang="en-US" dirty="0" smtClean="0"/>
              <a:t> in very few lines of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94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 of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</a:p>
          <a:p>
            <a:r>
              <a:rPr lang="en-US" dirty="0" smtClean="0"/>
              <a:t>Last in first out </a:t>
            </a:r>
            <a:r>
              <a:rPr lang="en-US" dirty="0" err="1" smtClean="0"/>
              <a:t>datastructure</a:t>
            </a:r>
            <a:endParaRPr lang="en-US" dirty="0" smtClean="0"/>
          </a:p>
          <a:p>
            <a:r>
              <a:rPr lang="en-US" dirty="0" smtClean="0"/>
              <a:t>Python does not have stacks but you can use a list to simulate stacks</a:t>
            </a:r>
          </a:p>
          <a:p>
            <a:r>
              <a:rPr lang="en-US" dirty="0" smtClean="0"/>
              <a:t>See stacks.py in the repository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49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your problem as a bunch of objects interacting with each other</a:t>
            </a:r>
          </a:p>
          <a:p>
            <a:r>
              <a:rPr lang="en-US" dirty="0" smtClean="0"/>
              <a:t>The way that an object interacts with another object is via the methods</a:t>
            </a:r>
          </a:p>
          <a:p>
            <a:r>
              <a:rPr lang="en-US" dirty="0" smtClean="0"/>
              <a:t>Library example</a:t>
            </a:r>
          </a:p>
          <a:p>
            <a:pPr lvl="1"/>
            <a:r>
              <a:rPr lang="en-US" dirty="0" smtClean="0"/>
              <a:t>A library is an object</a:t>
            </a:r>
          </a:p>
          <a:p>
            <a:pPr lvl="1"/>
            <a:r>
              <a:rPr lang="en-US" dirty="0" smtClean="0"/>
              <a:t>Within the library object I need to have books … make that another object</a:t>
            </a:r>
          </a:p>
          <a:p>
            <a:pPr lvl="1"/>
            <a:r>
              <a:rPr lang="en-US" dirty="0" smtClean="0"/>
              <a:t>These books get issued by patrons … make a patron object</a:t>
            </a:r>
          </a:p>
          <a:p>
            <a:pPr lvl="1"/>
            <a:r>
              <a:rPr lang="en-US" dirty="0" smtClean="0"/>
              <a:t>The library is the one that knows about all the patrons and all the books.</a:t>
            </a:r>
          </a:p>
          <a:p>
            <a:pPr lvl="1"/>
            <a:r>
              <a:rPr lang="en-US" dirty="0" smtClean="0"/>
              <a:t>An instance of a book does not need to care about patrons.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628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call a method of your parent class?</a:t>
            </a:r>
          </a:p>
          <a:p>
            <a:r>
              <a:rPr lang="en-US" dirty="0" smtClean="0"/>
              <a:t>What if the parent class does not want to define a method completely? </a:t>
            </a:r>
          </a:p>
          <a:p>
            <a:pPr lvl="1"/>
            <a:r>
              <a:rPr lang="en-US" dirty="0" smtClean="0"/>
              <a:t>We will explore this concept more fully when we do abstract classes in Java</a:t>
            </a:r>
            <a:endParaRPr lang="en-US" dirty="0"/>
          </a:p>
          <a:p>
            <a:r>
              <a:rPr lang="en-US" dirty="0" smtClean="0"/>
              <a:t>animals.py has examples </a:t>
            </a:r>
            <a:r>
              <a:rPr lang="en-US" smtClean="0"/>
              <a:t>of this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996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 of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We’ll refactor refactoringExample.py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Main goal = showing you how to </a:t>
            </a:r>
            <a:r>
              <a:rPr lang="en-US" dirty="0" err="1" smtClean="0"/>
              <a:t>declutter</a:t>
            </a:r>
            <a:r>
              <a:rPr lang="en-US" dirty="0" smtClean="0"/>
              <a:t> the main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17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58868</TotalTime>
  <Words>335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CIT 590</vt:lpstr>
      <vt:lpstr>Agenda</vt:lpstr>
      <vt:lpstr>Sieve example</vt:lpstr>
      <vt:lpstr>The 3 argument version of the reduce function</vt:lpstr>
      <vt:lpstr>Quicksort</vt:lpstr>
      <vt:lpstr>More examples of classes</vt:lpstr>
      <vt:lpstr>Object oriented design</vt:lpstr>
      <vt:lpstr>Inheritance revisited</vt:lpstr>
      <vt:lpstr>More examples of refactoring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281</cp:revision>
  <dcterms:created xsi:type="dcterms:W3CDTF">2006-08-16T00:00:00Z</dcterms:created>
  <dcterms:modified xsi:type="dcterms:W3CDTF">2014-02-24T14:58:04Z</dcterms:modified>
</cp:coreProperties>
</file>