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02" r:id="rId3"/>
    <p:sldId id="285" r:id="rId4"/>
    <p:sldId id="292" r:id="rId5"/>
    <p:sldId id="299" r:id="rId6"/>
    <p:sldId id="303" r:id="rId7"/>
    <p:sldId id="300" r:id="rId8"/>
    <p:sldId id="293" r:id="rId9"/>
    <p:sldId id="301" r:id="rId10"/>
    <p:sldId id="294" r:id="rId11"/>
    <p:sldId id="295" r:id="rId12"/>
    <p:sldId id="297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86323" autoAdjust="0"/>
  </p:normalViewPr>
  <p:slideViewPr>
    <p:cSldViewPr>
      <p:cViewPr varScale="1">
        <p:scale>
          <a:sx n="123" d="100"/>
          <a:sy n="123" d="100"/>
        </p:scale>
        <p:origin x="-19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oodle.com/rm9ihqe2rfsirrs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Exceptions! Try except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ry:</a:t>
            </a:r>
          </a:p>
          <a:p>
            <a:pPr marL="274320" lvl="1" indent="0">
              <a:buNone/>
            </a:pPr>
            <a:r>
              <a:rPr lang="en-US" dirty="0" smtClean="0"/>
              <a:t>	Something</a:t>
            </a:r>
          </a:p>
          <a:p>
            <a:pPr marL="274320" lvl="1" indent="0">
              <a:buNone/>
            </a:pPr>
            <a:r>
              <a:rPr lang="en-US" dirty="0"/>
              <a:t>e</a:t>
            </a:r>
            <a:r>
              <a:rPr lang="en-US" dirty="0" smtClean="0"/>
              <a:t>xcept error, e: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do something with the error. Maybe print some message</a:t>
            </a:r>
          </a:p>
          <a:p>
            <a:pPr marL="274320" lvl="1" indent="0">
              <a:buNone/>
            </a:pPr>
            <a:r>
              <a:rPr lang="en-US" dirty="0"/>
              <a:t>e</a:t>
            </a:r>
            <a:r>
              <a:rPr lang="en-US" dirty="0" smtClean="0"/>
              <a:t>lse:</a:t>
            </a:r>
          </a:p>
          <a:p>
            <a:pPr marL="274320" lvl="1" indent="0">
              <a:buNone/>
            </a:pPr>
            <a:r>
              <a:rPr lang="en-US" dirty="0" smtClean="0"/>
              <a:t>	#it was a successful attempt. Now do the real work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tryExceptForFiles.py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9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sys module gives you access to some built in ‘files’</a:t>
            </a:r>
          </a:p>
          <a:p>
            <a:r>
              <a:rPr lang="en-US" dirty="0" smtClean="0"/>
              <a:t>The console input is basically just </a:t>
            </a:r>
            <a:r>
              <a:rPr lang="en-US" dirty="0" err="1" smtClean="0"/>
              <a:t>sys.stdin</a:t>
            </a:r>
            <a:endParaRPr lang="en-US" dirty="0" smtClean="0"/>
          </a:p>
          <a:p>
            <a:r>
              <a:rPr lang="en-US" dirty="0" smtClean="0"/>
              <a:t>Similarly the console output is </a:t>
            </a:r>
            <a:r>
              <a:rPr lang="en-US" dirty="0" err="1" smtClean="0"/>
              <a:t>sys.stdout</a:t>
            </a:r>
            <a:endParaRPr lang="en-US" dirty="0" smtClean="0"/>
          </a:p>
          <a:p>
            <a:r>
              <a:rPr lang="en-US" dirty="0" smtClean="0"/>
              <a:t>Sys module has other built in functions like </a:t>
            </a:r>
            <a:r>
              <a:rPr lang="en-US" dirty="0" err="1" smtClean="0"/>
              <a:t>sys.argv</a:t>
            </a:r>
            <a:r>
              <a:rPr lang="en-US" dirty="0" smtClean="0"/>
              <a:t> to get the command line arguments.</a:t>
            </a:r>
          </a:p>
          <a:p>
            <a:r>
              <a:rPr lang="en-US" dirty="0" smtClean="0"/>
              <a:t>add10ToConsoleInput.py</a:t>
            </a:r>
          </a:p>
        </p:txBody>
      </p:sp>
    </p:spTree>
    <p:extLst>
      <p:ext uri="{BB962C8B-B14F-4D97-AF65-F5344CB8AC3E}">
        <p14:creationId xmlns:p14="http://schemas.microsoft.com/office/powerpoint/2010/main" val="302242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file sort example from the book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example for top down design</a:t>
            </a:r>
          </a:p>
          <a:p>
            <a:r>
              <a:rPr lang="en-US" dirty="0" smtClean="0"/>
              <a:t>fileSort.py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79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a </a:t>
            </a:r>
            <a:r>
              <a:rPr lang="en-US" dirty="0" err="1" smtClean="0"/>
              <a:t>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urllib</a:t>
            </a:r>
            <a:endParaRPr lang="en-US" dirty="0" smtClean="0"/>
          </a:p>
          <a:p>
            <a:r>
              <a:rPr lang="en-US" dirty="0" err="1" smtClean="0"/>
              <a:t>Urllib.urlopen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http://www.google.com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Only works on a subset of sites. Secure sites will usually not allow you to grab info that easily.</a:t>
            </a:r>
          </a:p>
          <a:p>
            <a:r>
              <a:rPr lang="en-US" dirty="0" smtClean="0"/>
              <a:t>My seas website isn’t particularly secure ….</a:t>
            </a:r>
          </a:p>
          <a:p>
            <a:r>
              <a:rPr lang="en-US" dirty="0" smtClean="0"/>
              <a:t>getAllTAs.py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930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4876800"/>
          </a:xfrm>
        </p:spPr>
        <p:txBody>
          <a:bodyPr/>
          <a:lstStyle/>
          <a:p>
            <a:r>
              <a:rPr lang="en-US" dirty="0" smtClean="0"/>
              <a:t>Vote in the doodle poll so we can use some fancy algorithm to pair you up</a:t>
            </a:r>
          </a:p>
          <a:p>
            <a:r>
              <a:rPr lang="en-US" dirty="0">
                <a:hlinkClick r:id="rId2"/>
              </a:rPr>
              <a:t>http://doodle.com/rm9ihqe2rfsirrs5</a:t>
            </a:r>
            <a:endParaRPr lang="en-US" dirty="0" smtClean="0"/>
          </a:p>
          <a:p>
            <a:r>
              <a:rPr lang="en-US" dirty="0" smtClean="0"/>
              <a:t>You have to program in pairs</a:t>
            </a:r>
          </a:p>
          <a:p>
            <a:pPr lvl="1"/>
            <a:r>
              <a:rPr lang="en-US" dirty="0" smtClean="0"/>
              <a:t>I sadly still don’t know if we have an odd number of students or an even number.</a:t>
            </a:r>
          </a:p>
          <a:p>
            <a:r>
              <a:rPr lang="en-US" dirty="0" smtClean="0"/>
              <a:t>We don’t know the algorithm yet but it has to satisfy the obvious time constraint</a:t>
            </a:r>
          </a:p>
        </p:txBody>
      </p:sp>
    </p:spTree>
    <p:extLst>
      <p:ext uri="{BB962C8B-B14F-4D97-AF65-F5344CB8AC3E}">
        <p14:creationId xmlns:p14="http://schemas.microsoft.com/office/powerpoint/2010/main" val="212082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</a:p>
          <a:p>
            <a:r>
              <a:rPr lang="en-US" dirty="0" smtClean="0"/>
              <a:t>Try catch except</a:t>
            </a:r>
          </a:p>
          <a:p>
            <a:r>
              <a:rPr lang="en-US" dirty="0" smtClean="0"/>
              <a:t>A module to read html off a remote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file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 = open(‘myRandomFile.txt’)</a:t>
            </a:r>
          </a:p>
          <a:p>
            <a:r>
              <a:rPr lang="en-US" dirty="0" smtClean="0"/>
              <a:t>Open(“”)</a:t>
            </a:r>
          </a:p>
          <a:p>
            <a:pPr lvl="1"/>
            <a:r>
              <a:rPr lang="en-US" dirty="0" smtClean="0"/>
              <a:t>Default is the read only mode</a:t>
            </a:r>
          </a:p>
          <a:p>
            <a:r>
              <a:rPr lang="en-US" dirty="0" smtClean="0"/>
              <a:t>Open(“”, “w”)</a:t>
            </a:r>
          </a:p>
          <a:p>
            <a:r>
              <a:rPr lang="en-US" dirty="0" smtClean="0"/>
              <a:t>Open the file in the mode that you would like to use it</a:t>
            </a:r>
          </a:p>
          <a:p>
            <a:pPr lvl="1"/>
            <a:r>
              <a:rPr lang="en-US" dirty="0" smtClean="0"/>
              <a:t>Read - r</a:t>
            </a:r>
          </a:p>
          <a:p>
            <a:pPr lvl="1"/>
            <a:r>
              <a:rPr lang="en-US" dirty="0" smtClean="0"/>
              <a:t>Write - w</a:t>
            </a:r>
          </a:p>
          <a:p>
            <a:pPr lvl="1"/>
            <a:r>
              <a:rPr lang="en-US" dirty="0" smtClean="0"/>
              <a:t>Append – a</a:t>
            </a:r>
            <a:endParaRPr lang="en-US" dirty="0"/>
          </a:p>
          <a:p>
            <a:r>
              <a:rPr lang="en-US" dirty="0" smtClean="0"/>
              <a:t>Opening a file in the ‘r+’ mode if you want to read and write to it at the same time. </a:t>
            </a:r>
          </a:p>
          <a:p>
            <a:pPr lvl="1"/>
            <a:r>
              <a:rPr lang="en-US" dirty="0" smtClean="0"/>
              <a:t>Use this one with caution</a:t>
            </a:r>
          </a:p>
        </p:txBody>
      </p:sp>
    </p:spTree>
    <p:extLst>
      <p:ext uri="{BB962C8B-B14F-4D97-AF65-F5344CB8AC3E}">
        <p14:creationId xmlns:p14="http://schemas.microsoft.com/office/powerpoint/2010/main" val="7775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and 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Read, </a:t>
            </a:r>
            <a:r>
              <a:rPr lang="en-US" dirty="0" err="1" smtClean="0"/>
              <a:t>readline</a:t>
            </a:r>
            <a:r>
              <a:rPr lang="en-US" dirty="0" smtClean="0"/>
              <a:t>, </a:t>
            </a:r>
            <a:r>
              <a:rPr lang="en-US" dirty="0" err="1" smtClean="0"/>
              <a:t>readlines</a:t>
            </a:r>
            <a:endParaRPr lang="en-US" dirty="0"/>
          </a:p>
          <a:p>
            <a:r>
              <a:rPr lang="en-US" dirty="0"/>
              <a:t>Using a while loop to read every single line of a file</a:t>
            </a:r>
          </a:p>
          <a:p>
            <a:r>
              <a:rPr lang="en-US" dirty="0"/>
              <a:t>Write, </a:t>
            </a:r>
            <a:r>
              <a:rPr lang="en-US" dirty="0" err="1"/>
              <a:t>writelines</a:t>
            </a:r>
            <a:endParaRPr lang="en-US" dirty="0"/>
          </a:p>
          <a:p>
            <a:r>
              <a:rPr lang="en-US" dirty="0"/>
              <a:t>Close</a:t>
            </a:r>
            <a:r>
              <a:rPr lang="en-US" dirty="0" smtClean="0"/>
              <a:t>() – why should I close a file</a:t>
            </a:r>
          </a:p>
          <a:p>
            <a:pPr lvl="1"/>
            <a:r>
              <a:rPr lang="en-US" dirty="0" smtClean="0"/>
              <a:t>Cleaning up</a:t>
            </a:r>
          </a:p>
          <a:p>
            <a:pPr lvl="1"/>
            <a:r>
              <a:rPr lang="en-US" dirty="0" smtClean="0"/>
              <a:t>The operating system should close the file, but that behavior is not entirely under your control</a:t>
            </a:r>
            <a:endParaRPr lang="en-US" dirty="0"/>
          </a:p>
          <a:p>
            <a:r>
              <a:rPr lang="en-US" dirty="0"/>
              <a:t>Remember that opening a file for writing will remove the old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fileExperiments.py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Tell and seek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I have read a file all the way through how do I go back to the start??</a:t>
            </a:r>
          </a:p>
          <a:p>
            <a:r>
              <a:rPr lang="en-US" dirty="0" smtClean="0"/>
              <a:t>Or in general, how do I mark a point in the file that I now want to come back to.</a:t>
            </a:r>
          </a:p>
          <a:p>
            <a:pPr marL="0" indent="0">
              <a:buNone/>
            </a:pPr>
            <a:r>
              <a:rPr lang="en-US" dirty="0" smtClean="0"/>
              <a:t>x = </a:t>
            </a:r>
            <a:r>
              <a:rPr lang="en-US" dirty="0" err="1" smtClean="0"/>
              <a:t>f.tell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#do some reading writing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on f</a:t>
            </a:r>
          </a:p>
          <a:p>
            <a:pPr marL="0" indent="0">
              <a:buNone/>
            </a:pPr>
            <a:r>
              <a:rPr lang="en-US" dirty="0" err="1" smtClean="0"/>
              <a:t>f.seek</a:t>
            </a:r>
            <a:r>
              <a:rPr lang="en-US" dirty="0" smtClean="0"/>
              <a:t>(x) </a:t>
            </a:r>
            <a:r>
              <a:rPr lang="en-US" dirty="0"/>
              <a:t> </a:t>
            </a:r>
            <a:r>
              <a:rPr lang="en-US" dirty="0" smtClean="0"/>
              <a:t>to get back to where we were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file formats are supported?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ext files work best in that they do not come with headers and footers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You can always read in binary</a:t>
            </a:r>
          </a:p>
          <a:p>
            <a:r>
              <a:rPr lang="en-US" dirty="0" smtClean="0"/>
              <a:t>Usually if you are dealing with a specific format, you will be using some extra packages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1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Looping through the contents of a file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using a while loop with a </a:t>
            </a:r>
            <a:r>
              <a:rPr lang="en-US" dirty="0" err="1" smtClean="0"/>
              <a:t>readline</a:t>
            </a:r>
            <a:r>
              <a:rPr lang="en-US" dirty="0" smtClean="0"/>
              <a:t>, python provides the ability to do a for loop</a:t>
            </a:r>
          </a:p>
          <a:p>
            <a:r>
              <a:rPr lang="en-US" dirty="0" smtClean="0"/>
              <a:t>For line in f will read one single line of the file and assign it to the temp variable line. </a:t>
            </a:r>
          </a:p>
          <a:p>
            <a:r>
              <a:rPr lang="en-US" dirty="0" smtClean="0"/>
              <a:t>Loop until EOF (end of file)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5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os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management is generally being done at the operating system level</a:t>
            </a:r>
          </a:p>
          <a:p>
            <a:r>
              <a:rPr lang="en-US" dirty="0" smtClean="0"/>
              <a:t>In Python if you want to use command prompt like commands ‘import </a:t>
            </a:r>
            <a:r>
              <a:rPr lang="en-US" dirty="0" err="1" smtClean="0"/>
              <a:t>os’</a:t>
            </a:r>
            <a:endParaRPr lang="en-US" dirty="0" smtClean="0"/>
          </a:p>
          <a:p>
            <a:r>
              <a:rPr lang="en-US" dirty="0" err="1" smtClean="0"/>
              <a:t>os.listdir</a:t>
            </a:r>
            <a:r>
              <a:rPr lang="en-US" dirty="0" smtClean="0"/>
              <a:t>(‘C:\Python27’)</a:t>
            </a:r>
          </a:p>
          <a:p>
            <a:r>
              <a:rPr lang="en-US" dirty="0" err="1" smtClean="0"/>
              <a:t>os.rename</a:t>
            </a:r>
            <a:r>
              <a:rPr lang="en-US" dirty="0" smtClean="0"/>
              <a:t>(‘</a:t>
            </a:r>
            <a:r>
              <a:rPr lang="en-US" dirty="0" err="1" smtClean="0"/>
              <a:t>oldfilename</a:t>
            </a:r>
            <a:r>
              <a:rPr lang="en-US" dirty="0" smtClean="0"/>
              <a:t>’, ‘</a:t>
            </a:r>
            <a:r>
              <a:rPr lang="en-US" dirty="0" err="1" smtClean="0"/>
              <a:t>newfilename</a:t>
            </a:r>
            <a:r>
              <a:rPr lang="en-US" dirty="0" smtClean="0"/>
              <a:t>’)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8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44318</TotalTime>
  <Words>531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CIT 590</vt:lpstr>
      <vt:lpstr>PowerPoint Presentation</vt:lpstr>
      <vt:lpstr>Agenda</vt:lpstr>
      <vt:lpstr>Basic file operations</vt:lpstr>
      <vt:lpstr>Reading and writing to a file</vt:lpstr>
      <vt:lpstr>Tell and seek</vt:lpstr>
      <vt:lpstr>What file formats are supported?</vt:lpstr>
      <vt:lpstr>Looping through the contents of a file </vt:lpstr>
      <vt:lpstr>The os module</vt:lpstr>
      <vt:lpstr>Exceptions! Try except</vt:lpstr>
      <vt:lpstr>Standard input and output</vt:lpstr>
      <vt:lpstr>The file sort example from the book </vt:lpstr>
      <vt:lpstr>Reading from a url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220</cp:revision>
  <dcterms:created xsi:type="dcterms:W3CDTF">2006-08-16T00:00:00Z</dcterms:created>
  <dcterms:modified xsi:type="dcterms:W3CDTF">2013-09-25T20:07:57Z</dcterms:modified>
</cp:coreProperties>
</file>