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85" r:id="rId3"/>
    <p:sldId id="302" r:id="rId4"/>
    <p:sldId id="314" r:id="rId5"/>
    <p:sldId id="305" r:id="rId6"/>
    <p:sldId id="307" r:id="rId7"/>
    <p:sldId id="308" r:id="rId8"/>
    <p:sldId id="313" r:id="rId9"/>
    <p:sldId id="312" r:id="rId10"/>
    <p:sldId id="306" r:id="rId11"/>
    <p:sldId id="309" r:id="rId12"/>
    <p:sldId id="310" r:id="rId13"/>
    <p:sldId id="311" r:id="rId14"/>
    <p:sldId id="29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129" d="100"/>
          <a:sy n="129" d="100"/>
        </p:scale>
        <p:origin x="-19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Lecture </a:t>
            </a:r>
            <a:r>
              <a:rPr lang="en-US" dirty="0"/>
              <a:t>6</a:t>
            </a:r>
            <a:r>
              <a:rPr lang="en-US" dirty="0" smtClean="0"/>
              <a:t> (dictionaries)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Altering dictionaries by passing them into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Remember that arguments are passed into functions by reference, so you could get some unintended consequences if you are not </a:t>
            </a:r>
            <a:r>
              <a:rPr lang="en-US" dirty="0" smtClean="0"/>
              <a:t>careful</a:t>
            </a:r>
          </a:p>
          <a:p>
            <a:r>
              <a:rPr lang="en-US" dirty="0" smtClean="0"/>
              <a:t>Similar to our </a:t>
            </a:r>
            <a:r>
              <a:rPr lang="en-US" dirty="0" err="1" smtClean="0"/>
              <a:t>sneakyAppend</a:t>
            </a:r>
            <a:r>
              <a:rPr lang="en-US" dirty="0" smtClean="0"/>
              <a:t> examples in lists</a:t>
            </a:r>
            <a:endParaRPr lang="en-US" dirty="0" smtClean="0"/>
          </a:p>
          <a:p>
            <a:r>
              <a:rPr lang="en-US" dirty="0" smtClean="0"/>
              <a:t>The debugger can be extremely useful here</a:t>
            </a:r>
            <a:r>
              <a:rPr lang="en-US" dirty="0"/>
              <a:t> </a:t>
            </a:r>
            <a:r>
              <a:rPr lang="en-US" dirty="0" smtClean="0"/>
              <a:t>since it will always show you the complete dictionary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3018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Dynamic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central principle is that you delay the computation of the function as much as possible</a:t>
            </a:r>
          </a:p>
          <a:p>
            <a:r>
              <a:rPr lang="en-US" dirty="0" smtClean="0"/>
              <a:t>When you compute a result, store it somewhere in memory</a:t>
            </a:r>
          </a:p>
          <a:p>
            <a:r>
              <a:rPr lang="en-US" dirty="0" smtClean="0"/>
              <a:t>Retrieve the results from </a:t>
            </a:r>
            <a:r>
              <a:rPr lang="en-US" dirty="0" smtClean="0"/>
              <a:t>memory</a:t>
            </a:r>
          </a:p>
          <a:p>
            <a:r>
              <a:rPr lang="en-US" dirty="0" smtClean="0"/>
              <a:t>Watch recursive </a:t>
            </a:r>
            <a:r>
              <a:rPr lang="en-US" dirty="0" err="1" smtClean="0"/>
              <a:t>fibonacci</a:t>
            </a:r>
            <a:r>
              <a:rPr lang="en-US" dirty="0" smtClean="0"/>
              <a:t> suddenly not become such a beast.</a:t>
            </a:r>
          </a:p>
          <a:p>
            <a:r>
              <a:rPr lang="en-US" dirty="0" smtClean="0"/>
              <a:t>Yes, this does assume we have memory (for a lot of cases this is ok)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83997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Persistent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shelve module allows data to persist without using explicit file </a:t>
            </a:r>
            <a:r>
              <a:rPr lang="en-US" dirty="0" smtClean="0"/>
              <a:t>commands</a:t>
            </a:r>
          </a:p>
          <a:p>
            <a:r>
              <a:rPr lang="en-US" dirty="0" smtClean="0"/>
              <a:t>Data persists in </a:t>
            </a:r>
            <a:r>
              <a:rPr lang="en-US" smtClean="0"/>
              <a:t>a dictionary!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import shelve</a:t>
            </a:r>
          </a:p>
          <a:p>
            <a:pPr marL="0" indent="0">
              <a:buNone/>
            </a:pPr>
            <a:r>
              <a:rPr lang="en-US" dirty="0" smtClean="0"/>
              <a:t>Data = </a:t>
            </a:r>
            <a:r>
              <a:rPr lang="en-US" dirty="0" err="1" smtClean="0"/>
              <a:t>shelve.open</a:t>
            </a:r>
            <a:r>
              <a:rPr lang="en-US" dirty="0" smtClean="0"/>
              <a:t>(“database”)  #and this will make an implicit file called database</a:t>
            </a:r>
          </a:p>
          <a:p>
            <a:pPr marL="0" indent="0">
              <a:buNone/>
            </a:pPr>
            <a:r>
              <a:rPr lang="en-US" dirty="0" smtClean="0"/>
              <a:t>And then data from that point can basically be treated just as any other dictionary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Remember to close the shelf before quitting by using </a:t>
            </a:r>
          </a:p>
          <a:p>
            <a:pPr marL="0" indent="0">
              <a:buNone/>
            </a:pPr>
            <a:r>
              <a:rPr lang="en-US" dirty="0" err="1" smtClean="0"/>
              <a:t>Data.close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Files without reall</a:t>
            </a:r>
            <a:r>
              <a:rPr lang="en-US" dirty="0" smtClean="0"/>
              <a:t>y using files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631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internal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Locals() gives you the local variables</a:t>
            </a:r>
          </a:p>
          <a:p>
            <a:r>
              <a:rPr lang="en-US" dirty="0" smtClean="0"/>
              <a:t>Correspondingly global() gives you the global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022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chapter 5 in its </a:t>
            </a:r>
            <a:r>
              <a:rPr lang="en-US" dirty="0" err="1" smtClean="0"/>
              <a:t>entireity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911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Dictionary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008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Dictionaries consist of key, value pairs</a:t>
            </a:r>
          </a:p>
          <a:p>
            <a:r>
              <a:rPr lang="en-US" dirty="0" smtClean="0"/>
              <a:t>Also know as </a:t>
            </a:r>
            <a:r>
              <a:rPr lang="en-US" dirty="0" err="1" smtClean="0"/>
              <a:t>Hashmaps</a:t>
            </a:r>
            <a:r>
              <a:rPr lang="en-US" dirty="0" smtClean="0"/>
              <a:t>, associative arrays in other languages</a:t>
            </a:r>
          </a:p>
          <a:p>
            <a:pPr marL="0" indent="0">
              <a:buNone/>
            </a:pPr>
            <a:r>
              <a:rPr lang="en-US" dirty="0" smtClean="0"/>
              <a:t>Initialized with </a:t>
            </a:r>
            <a:r>
              <a:rPr lang="en-US" dirty="0" smtClean="0"/>
              <a:t>d = {}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Do not use the variable name dict.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‘reserved’ words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Very </a:t>
            </a:r>
            <a:r>
              <a:rPr lang="en-US" dirty="0" smtClean="0"/>
              <a:t>efficient way of storing sparse data</a:t>
            </a:r>
          </a:p>
          <a:p>
            <a:pPr marL="0" indent="0">
              <a:buNone/>
            </a:pPr>
            <a:r>
              <a:rPr lang="en-US" dirty="0" smtClean="0"/>
              <a:t>A lot of matrices and vectors that come up in probability are sparse, so you could use an integer key and store values in that manner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92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standard </a:t>
            </a:r>
            <a:r>
              <a:rPr lang="en-US" dirty="0" err="1" smtClean="0"/>
              <a:t>len</a:t>
            </a:r>
            <a:r>
              <a:rPr lang="en-US" dirty="0" smtClean="0"/>
              <a:t> and del work</a:t>
            </a:r>
          </a:p>
          <a:p>
            <a:r>
              <a:rPr lang="en-US" dirty="0" smtClean="0"/>
              <a:t>Loops work over the keys of the dictionary</a:t>
            </a:r>
          </a:p>
          <a:p>
            <a:r>
              <a:rPr lang="en-US" dirty="0" err="1" smtClean="0"/>
              <a:t>Dictionary.get</a:t>
            </a:r>
            <a:r>
              <a:rPr lang="en-US" dirty="0" smtClean="0"/>
              <a:t>()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51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Dictionary update operation. Copying dictionaries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Dictone</a:t>
            </a:r>
            <a:r>
              <a:rPr lang="en-US" dirty="0" smtClean="0"/>
              <a:t> = [‘</a:t>
            </a:r>
            <a:r>
              <a:rPr lang="en-US" dirty="0" err="1" smtClean="0"/>
              <a:t>abc</a:t>
            </a:r>
            <a:r>
              <a:rPr lang="en-US" dirty="0" smtClean="0"/>
              <a:t>’: 3, ‘def’:7, ‘xyz’: 9}</a:t>
            </a:r>
          </a:p>
          <a:p>
            <a:r>
              <a:rPr lang="en-US" dirty="0" err="1" smtClean="0"/>
              <a:t>Dicttwo</a:t>
            </a:r>
            <a:r>
              <a:rPr lang="en-US" dirty="0" smtClean="0"/>
              <a:t> = [‘</a:t>
            </a:r>
            <a:r>
              <a:rPr lang="en-US" dirty="0" err="1" smtClean="0"/>
              <a:t>def</a:t>
            </a:r>
            <a:r>
              <a:rPr lang="en-US" dirty="0" smtClean="0"/>
              <a:t>’: 5, ‘pdq’ : 4}</a:t>
            </a:r>
          </a:p>
          <a:p>
            <a:r>
              <a:rPr lang="en-US" dirty="0" err="1" smtClean="0"/>
              <a:t>Dictone.update</a:t>
            </a:r>
            <a:r>
              <a:rPr lang="en-US" dirty="0" smtClean="0"/>
              <a:t>(</a:t>
            </a:r>
            <a:r>
              <a:rPr lang="en-US" dirty="0" err="1" smtClean="0"/>
              <a:t>dicttwo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As with lists or for that matter any kind of assignment, you need to be careful when you do assignment, since that is done by reference</a:t>
            </a:r>
          </a:p>
          <a:p>
            <a:pPr marL="0" indent="0">
              <a:buNone/>
            </a:pPr>
            <a:r>
              <a:rPr lang="en-US" dirty="0" smtClean="0"/>
              <a:t>So dict1 = dict2 will make both dictionaries refer to the same value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If you want to make what is generally called a ‘shallow copy’, you need to use the copy method</a:t>
            </a:r>
          </a:p>
          <a:p>
            <a:pPr marL="0" indent="0">
              <a:buNone/>
            </a:pPr>
            <a:r>
              <a:rPr lang="en-US" dirty="0" err="1" smtClean="0"/>
              <a:t>Dict</a:t>
            </a:r>
            <a:r>
              <a:rPr lang="en-US" dirty="0" smtClean="0"/>
              <a:t> 2 = dict1.copy()</a:t>
            </a:r>
          </a:p>
        </p:txBody>
      </p:sp>
    </p:spTree>
    <p:extLst>
      <p:ext uri="{BB962C8B-B14F-4D97-AF65-F5344CB8AC3E}">
        <p14:creationId xmlns:p14="http://schemas.microsoft.com/office/powerpoint/2010/main" val="109642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Initializing a dictionary version </a:t>
            </a:r>
            <a:r>
              <a:rPr lang="en-US" dirty="0" err="1" smtClean="0"/>
              <a:t>duex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dict</a:t>
            </a:r>
            <a:r>
              <a:rPr lang="en-US" dirty="0" smtClean="0"/>
              <a:t>() function can convert a list of 2 element tuples into dictionaries</a:t>
            </a:r>
          </a:p>
          <a:p>
            <a:r>
              <a:rPr lang="en-US" dirty="0" smtClean="0"/>
              <a:t>Very useful when you want to initialize a dictionary by using 2 lists, one of which has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keys = [‘</a:t>
            </a:r>
            <a:r>
              <a:rPr lang="en-US" dirty="0" err="1" smtClean="0"/>
              <a:t>Arvind</a:t>
            </a:r>
            <a:r>
              <a:rPr lang="en-US" dirty="0" smtClean="0"/>
              <a:t>’, ‘</a:t>
            </a:r>
            <a:r>
              <a:rPr lang="en-US" dirty="0" err="1" smtClean="0"/>
              <a:t>Aashish</a:t>
            </a:r>
            <a:r>
              <a:rPr lang="en-US" dirty="0" smtClean="0"/>
              <a:t>’]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values = [33, 28]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 smtClean="0"/>
              <a:t>dict</a:t>
            </a:r>
            <a:r>
              <a:rPr lang="en-US" dirty="0" smtClean="0"/>
              <a:t>(zip(keys, values))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60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Looping over a dictionary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 in </a:t>
            </a:r>
            <a:r>
              <a:rPr lang="en-US" dirty="0" err="1" smtClean="0"/>
              <a:t>dict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This will loop over they keys</a:t>
            </a:r>
          </a:p>
          <a:p>
            <a:r>
              <a:rPr lang="en-US" dirty="0" smtClean="0"/>
              <a:t>For e in </a:t>
            </a:r>
            <a:r>
              <a:rPr lang="en-US" dirty="0" err="1" smtClean="0"/>
              <a:t>dict.values</a:t>
            </a:r>
            <a:r>
              <a:rPr lang="en-US" dirty="0" smtClean="0"/>
              <a:t>():</a:t>
            </a:r>
          </a:p>
          <a:p>
            <a:pPr lvl="1"/>
            <a:r>
              <a:rPr lang="en-US" dirty="0" smtClean="0"/>
              <a:t>As is somewhat obvious, this will loop over the values</a:t>
            </a:r>
          </a:p>
          <a:p>
            <a:r>
              <a:rPr lang="en-US" dirty="0" smtClean="0"/>
              <a:t>Since there is no guarantee about what order the keys are looped over, you might sometimes want to call the sorted function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87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Shallow copy versus deep 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Difference comes up in compound objects</a:t>
            </a:r>
          </a:p>
          <a:p>
            <a:r>
              <a:rPr lang="en-US" dirty="0"/>
              <a:t>A </a:t>
            </a:r>
            <a:r>
              <a:rPr lang="en-US" i="1" dirty="0"/>
              <a:t>shallow copy</a:t>
            </a:r>
            <a:r>
              <a:rPr lang="en-US" dirty="0"/>
              <a:t> constructs a new compound object and then (to the extent possible) inserts </a:t>
            </a:r>
            <a:r>
              <a:rPr lang="en-US" i="1" dirty="0"/>
              <a:t>references</a:t>
            </a:r>
            <a:r>
              <a:rPr lang="en-US" dirty="0"/>
              <a:t> into it to the objects found in the original</a:t>
            </a:r>
            <a:r>
              <a:rPr lang="en-US" dirty="0" smtClean="0"/>
              <a:t>.</a:t>
            </a:r>
          </a:p>
          <a:p>
            <a:r>
              <a:rPr lang="en-US" dirty="0"/>
              <a:t>A </a:t>
            </a:r>
            <a:r>
              <a:rPr lang="en-US" i="1" dirty="0"/>
              <a:t>deep copy</a:t>
            </a:r>
            <a:r>
              <a:rPr lang="en-US" dirty="0"/>
              <a:t> constructs a new compound object and then, recursively, inserts </a:t>
            </a:r>
            <a:r>
              <a:rPr lang="en-US" i="1" dirty="0"/>
              <a:t>copies</a:t>
            </a:r>
            <a:r>
              <a:rPr lang="en-US" dirty="0"/>
              <a:t> into it of the objects found in the </a:t>
            </a:r>
            <a:r>
              <a:rPr lang="en-US" dirty="0" smtClean="0"/>
              <a:t>original</a:t>
            </a:r>
          </a:p>
          <a:p>
            <a:r>
              <a:rPr lang="en-US" dirty="0" smtClean="0"/>
              <a:t>You can manage to do both on a dictionary if you import the copy module</a:t>
            </a:r>
          </a:p>
          <a:p>
            <a:pPr lvl="1"/>
            <a:r>
              <a:rPr lang="en-US" dirty="0" err="1" smtClean="0"/>
              <a:t>Copy.copy</a:t>
            </a:r>
            <a:r>
              <a:rPr lang="en-US" dirty="0" smtClean="0"/>
              <a:t> = shallow copy</a:t>
            </a:r>
          </a:p>
          <a:p>
            <a:pPr lvl="1"/>
            <a:r>
              <a:rPr lang="en-US" dirty="0" err="1" smtClean="0"/>
              <a:t>Copy.deepcopy</a:t>
            </a:r>
            <a:r>
              <a:rPr lang="en-US" dirty="0" smtClean="0"/>
              <a:t> = deep copy</a:t>
            </a:r>
          </a:p>
          <a:p>
            <a:r>
              <a:rPr lang="en-US" dirty="0" smtClean="0"/>
              <a:t>Example with matrices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17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program samples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duesProgram.py</a:t>
            </a:r>
          </a:p>
          <a:p>
            <a:r>
              <a:rPr lang="en-US" dirty="0" smtClean="0"/>
              <a:t>The second optional argument for get can be exploited in interesting ways</a:t>
            </a:r>
          </a:p>
          <a:p>
            <a:r>
              <a:rPr lang="en-US" dirty="0" smtClean="0"/>
              <a:t>Useful for maintaining records</a:t>
            </a:r>
          </a:p>
          <a:p>
            <a:r>
              <a:rPr lang="en-US" dirty="0" smtClean="0"/>
              <a:t>Concordance.py</a:t>
            </a:r>
          </a:p>
        </p:txBody>
      </p:sp>
    </p:spTree>
    <p:extLst>
      <p:ext uri="{BB962C8B-B14F-4D97-AF65-F5344CB8AC3E}">
        <p14:creationId xmlns:p14="http://schemas.microsoft.com/office/powerpoint/2010/main" val="255191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41270</TotalTime>
  <Words>536</Words>
  <Application>Microsoft Office PowerPoint</Application>
  <PresentationFormat>On-screen Show (4:3)</PresentationFormat>
  <Paragraphs>79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Clarity</vt:lpstr>
      <vt:lpstr>CIT 590</vt:lpstr>
      <vt:lpstr>Agenda</vt:lpstr>
      <vt:lpstr>Dictionary</vt:lpstr>
      <vt:lpstr>Simple operations</vt:lpstr>
      <vt:lpstr>Dictionary update operation. Copying dictionaries</vt:lpstr>
      <vt:lpstr>Initializing a dictionary version duex </vt:lpstr>
      <vt:lpstr>Looping over a dictionary </vt:lpstr>
      <vt:lpstr>Shallow copy versus deep copy</vt:lpstr>
      <vt:lpstr>Simple program samples</vt:lpstr>
      <vt:lpstr>Altering dictionaries by passing them into functions</vt:lpstr>
      <vt:lpstr>Dynamic programming</vt:lpstr>
      <vt:lpstr>Persistent variables</vt:lpstr>
      <vt:lpstr>The internal dictionaries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193</cp:revision>
  <dcterms:created xsi:type="dcterms:W3CDTF">2006-08-16T00:00:00Z</dcterms:created>
  <dcterms:modified xsi:type="dcterms:W3CDTF">2013-09-18T19:38:49Z</dcterms:modified>
</cp:coreProperties>
</file>