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305" r:id="rId3"/>
    <p:sldId id="285" r:id="rId4"/>
    <p:sldId id="304" r:id="rId5"/>
    <p:sldId id="292" r:id="rId6"/>
    <p:sldId id="306" r:id="rId7"/>
    <p:sldId id="294" r:id="rId8"/>
    <p:sldId id="293" r:id="rId9"/>
    <p:sldId id="295" r:id="rId10"/>
    <p:sldId id="296" r:id="rId11"/>
    <p:sldId id="297" r:id="rId12"/>
    <p:sldId id="298" r:id="rId13"/>
    <p:sldId id="299" r:id="rId14"/>
    <p:sldId id="300" r:id="rId15"/>
    <p:sldId id="302" r:id="rId16"/>
    <p:sldId id="303" r:id="rId17"/>
    <p:sldId id="291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59" autoAdjust="0"/>
    <p:restoredTop sz="86323" autoAdjust="0"/>
  </p:normalViewPr>
  <p:slideViewPr>
    <p:cSldViewPr>
      <p:cViewPr varScale="1">
        <p:scale>
          <a:sx n="86" d="100"/>
          <a:sy n="86" d="100"/>
        </p:scale>
        <p:origin x="-153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0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ython.org/dev/peps/pep-0257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CIT 590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Intro to Programming</a:t>
            </a:r>
          </a:p>
          <a:p>
            <a:r>
              <a:rPr lang="en-US" dirty="0" smtClean="0"/>
              <a:t>Lecture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943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Assigment</a:t>
            </a:r>
            <a:r>
              <a:rPr lang="en-US" dirty="0" smtClean="0"/>
              <a:t> by reference as opposed to value(copy)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variable is always assigned by reference in Python</a:t>
            </a:r>
          </a:p>
          <a:p>
            <a:r>
              <a:rPr lang="en-US" dirty="0" smtClean="0"/>
              <a:t>If you’ve seen pointers in C, this is equivalent to that concept</a:t>
            </a:r>
          </a:p>
          <a:p>
            <a:r>
              <a:rPr lang="en-US" dirty="0" smtClean="0"/>
              <a:t>You can make a true copy by doing a complete </a:t>
            </a:r>
            <a:r>
              <a:rPr lang="en-US" dirty="0" smtClean="0"/>
              <a:t>slice (a[:])</a:t>
            </a:r>
          </a:p>
          <a:p>
            <a:pPr marL="0" indent="0">
              <a:buNone/>
            </a:pPr>
            <a:r>
              <a:rPr lang="en-US" dirty="0" smtClean="0"/>
              <a:t>    a = [1 , 2, 3]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b = a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b [2] = 7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Function arguments are also passed by reference</a:t>
            </a:r>
          </a:p>
          <a:p>
            <a:pPr lvl="1"/>
            <a:r>
              <a:rPr lang="en-US" dirty="0" smtClean="0"/>
              <a:t>Be very careful when doing this</a:t>
            </a:r>
          </a:p>
          <a:p>
            <a:pPr lvl="1"/>
            <a:r>
              <a:rPr lang="en-US" dirty="0" smtClean="0"/>
              <a:t>sneakyAppend.py</a:t>
            </a:r>
            <a:endParaRPr lang="en-US" dirty="0" smtClean="0"/>
          </a:p>
          <a:p>
            <a:pPr marL="27432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84888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Identity and equality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‘</a:t>
            </a:r>
            <a:r>
              <a:rPr lang="en-US" dirty="0" smtClean="0">
                <a:solidFill>
                  <a:srgbClr val="FF0000"/>
                </a:solidFill>
              </a:rPr>
              <a:t>is</a:t>
            </a:r>
            <a:r>
              <a:rPr lang="en-US" dirty="0" smtClean="0"/>
              <a:t>’ versus ‘</a:t>
            </a:r>
            <a:r>
              <a:rPr lang="en-US" dirty="0" smtClean="0">
                <a:solidFill>
                  <a:srgbClr val="FF0000"/>
                </a:solidFill>
              </a:rPr>
              <a:t>==</a:t>
            </a:r>
            <a:r>
              <a:rPr lang="en-US" dirty="0" smtClean="0"/>
              <a:t>‘</a:t>
            </a:r>
            <a:endParaRPr lang="en-US" dirty="0" smtClean="0"/>
          </a:p>
          <a:p>
            <a:r>
              <a:rPr lang="en-US" dirty="0" smtClean="0"/>
              <a:t>Use </a:t>
            </a:r>
            <a:r>
              <a:rPr lang="en-US" dirty="0" smtClean="0"/>
              <a:t>the identity testing operator ‘is’ if you want to ensure two variables hold references to the same object</a:t>
            </a:r>
          </a:p>
          <a:p>
            <a:r>
              <a:rPr lang="en-US" dirty="0" smtClean="0"/>
              <a:t>Use ‘==‘ operator if you want to ensure that the two variables have the same value, even if they are not the same object</a:t>
            </a:r>
          </a:p>
          <a:p>
            <a:r>
              <a:rPr lang="en-US" dirty="0"/>
              <a:t> </a:t>
            </a:r>
            <a:r>
              <a:rPr lang="en-US" dirty="0" smtClean="0"/>
              <a:t>a is b =&gt; a == b, but not necessarily the other way around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6528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Sorted 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can use the in-built ‘sorted’ </a:t>
            </a:r>
            <a:r>
              <a:rPr lang="en-US" dirty="0" smtClean="0"/>
              <a:t>function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orted([‘a’, ‘b’, ‘A’])</a:t>
            </a:r>
            <a:endParaRPr lang="en-US" dirty="0" smtClean="0"/>
          </a:p>
          <a:p>
            <a:r>
              <a:rPr lang="en-US" dirty="0" smtClean="0"/>
              <a:t>You can use </a:t>
            </a:r>
            <a:r>
              <a:rPr lang="en-US" dirty="0" err="1" smtClean="0"/>
              <a:t>ls.sort</a:t>
            </a:r>
            <a:endParaRPr lang="en-US" dirty="0" smtClean="0"/>
          </a:p>
          <a:p>
            <a:r>
              <a:rPr lang="en-US" dirty="0" smtClean="0"/>
              <a:t>You can get fancy and use </a:t>
            </a:r>
            <a:r>
              <a:rPr lang="en-US" dirty="0" err="1" smtClean="0"/>
              <a:t>ls.sort</a:t>
            </a:r>
            <a:r>
              <a:rPr lang="en-US" dirty="0" smtClean="0"/>
              <a:t> with an argument </a:t>
            </a:r>
            <a:endParaRPr lang="en-US" dirty="0" smtClean="0"/>
          </a:p>
          <a:p>
            <a:pPr lvl="1"/>
            <a:r>
              <a:rPr lang="en-US" dirty="0" smtClean="0"/>
              <a:t>An argument which is a function – what????</a:t>
            </a:r>
            <a:endParaRPr lang="en-US" dirty="0" smtClean="0"/>
          </a:p>
          <a:p>
            <a:r>
              <a:rPr lang="en-US" dirty="0" smtClean="0"/>
              <a:t>For </a:t>
            </a:r>
            <a:r>
              <a:rPr lang="en-US" dirty="0" smtClean="0"/>
              <a:t>writing a function that works as an argument to sort</a:t>
            </a:r>
          </a:p>
          <a:p>
            <a:pPr marL="274320" lvl="1" indent="0">
              <a:buNone/>
            </a:pPr>
            <a:r>
              <a:rPr lang="en-US" dirty="0" err="1" smtClean="0"/>
              <a:t>def</a:t>
            </a:r>
            <a:r>
              <a:rPr lang="en-US" dirty="0" smtClean="0"/>
              <a:t> </a:t>
            </a:r>
            <a:r>
              <a:rPr lang="en-US" dirty="0" err="1" smtClean="0"/>
              <a:t>sortingFunc</a:t>
            </a:r>
            <a:r>
              <a:rPr lang="en-US" dirty="0" smtClean="0"/>
              <a:t>(x, y):</a:t>
            </a:r>
          </a:p>
          <a:p>
            <a:pPr marL="274320" lvl="1" indent="0">
              <a:buNone/>
            </a:pPr>
            <a:r>
              <a:rPr lang="en-US" dirty="0" smtClean="0"/>
              <a:t>	#return 0 when x and y are ‘equal’</a:t>
            </a:r>
          </a:p>
          <a:p>
            <a:pPr marL="274320" lvl="1" indent="0">
              <a:buNone/>
            </a:pPr>
            <a:r>
              <a:rPr lang="en-US" dirty="0"/>
              <a:t>	</a:t>
            </a:r>
            <a:r>
              <a:rPr lang="en-US" dirty="0" smtClean="0"/>
              <a:t># return -1 when x is ‘less’ than y</a:t>
            </a:r>
          </a:p>
          <a:p>
            <a:pPr marL="274320" lvl="1" indent="0">
              <a:buNone/>
            </a:pPr>
            <a:r>
              <a:rPr lang="en-US" dirty="0"/>
              <a:t>	</a:t>
            </a:r>
            <a:r>
              <a:rPr lang="en-US" dirty="0" smtClean="0"/>
              <a:t># return 1 </a:t>
            </a:r>
            <a:r>
              <a:rPr lang="en-US" dirty="0" smtClean="0"/>
              <a:t>otherwise</a:t>
            </a:r>
          </a:p>
          <a:p>
            <a:pPr marL="274320" lvl="1" indent="0">
              <a:buNone/>
            </a:pPr>
            <a:r>
              <a:rPr lang="en-US" dirty="0" smtClean="0"/>
              <a:t>Example – fancySort.py</a:t>
            </a:r>
            <a:r>
              <a:rPr lang="en-US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277259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Defined using </a:t>
            </a:r>
            <a:r>
              <a:rPr lang="en-US" dirty="0" smtClean="0"/>
              <a:t>()</a:t>
            </a:r>
          </a:p>
          <a:p>
            <a:r>
              <a:rPr lang="en-US" dirty="0" smtClean="0"/>
              <a:t>So it’s a list right???</a:t>
            </a:r>
            <a:endParaRPr lang="en-US" dirty="0"/>
          </a:p>
          <a:p>
            <a:pPr lvl="1"/>
            <a:r>
              <a:rPr lang="en-US" dirty="0" smtClean="0"/>
              <a:t>No because this is immutable</a:t>
            </a:r>
            <a:endParaRPr lang="en-US" dirty="0" smtClean="0"/>
          </a:p>
          <a:p>
            <a:r>
              <a:rPr lang="en-US" dirty="0" smtClean="0"/>
              <a:t>Similar to the list function there is a tuple function which makes a tuple out of a string or for that matter any </a:t>
            </a:r>
            <a:r>
              <a:rPr lang="en-US" dirty="0" smtClean="0"/>
              <a:t>list</a:t>
            </a:r>
          </a:p>
          <a:p>
            <a:pPr marL="274320" lvl="1" indent="0">
              <a:buNone/>
            </a:pPr>
            <a:r>
              <a:rPr lang="en-US" dirty="0" smtClean="0"/>
              <a:t>Tuple([‘a’,  ‘b’, ‘c’])</a:t>
            </a:r>
          </a:p>
          <a:p>
            <a:pPr marL="274320" lvl="1" indent="0">
              <a:buNone/>
            </a:pPr>
            <a:endParaRPr lang="en-US" dirty="0" smtClean="0"/>
          </a:p>
          <a:p>
            <a:pPr marL="274320" lvl="1" indent="0">
              <a:buNone/>
            </a:pPr>
            <a:r>
              <a:rPr lang="en-US" dirty="0" smtClean="0"/>
              <a:t>Tuples are very useful when you want to return more than 1 value from a function – minMax.py</a:t>
            </a:r>
          </a:p>
          <a:p>
            <a:pPr marL="274320" lvl="1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7912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ool </a:t>
            </a:r>
            <a:r>
              <a:rPr lang="en-US" dirty="0" smtClean="0"/>
              <a:t>string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Split</a:t>
            </a:r>
          </a:p>
          <a:p>
            <a:r>
              <a:rPr lang="en-US" dirty="0" smtClean="0"/>
              <a:t>Join</a:t>
            </a:r>
          </a:p>
          <a:p>
            <a:r>
              <a:rPr lang="en-US" dirty="0" smtClean="0"/>
              <a:t>Both split and join will work essentially with any symbol for concatenation or </a:t>
            </a:r>
            <a:r>
              <a:rPr lang="en-US" dirty="0" smtClean="0"/>
              <a:t>separation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7974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They do not allow repeated elements</a:t>
            </a:r>
          </a:p>
          <a:p>
            <a:r>
              <a:rPr lang="en-US" dirty="0"/>
              <a:t>s</a:t>
            </a:r>
            <a:r>
              <a:rPr lang="en-US" dirty="0" smtClean="0"/>
              <a:t>et()</a:t>
            </a:r>
          </a:p>
          <a:p>
            <a:r>
              <a:rPr lang="en-US" dirty="0" smtClean="0"/>
              <a:t>Since sets are unordered collections, they do not support things like indexing</a:t>
            </a:r>
          </a:p>
          <a:p>
            <a:r>
              <a:rPr lang="en-US" dirty="0" smtClean="0"/>
              <a:t>However they do support things like union and </a:t>
            </a:r>
            <a:r>
              <a:rPr lang="en-US" dirty="0" smtClean="0"/>
              <a:t>intersection</a:t>
            </a:r>
          </a:p>
          <a:p>
            <a:pPr lvl="1"/>
            <a:r>
              <a:rPr lang="en-US" dirty="0" smtClean="0"/>
              <a:t>Intersection</a:t>
            </a:r>
          </a:p>
          <a:p>
            <a:pPr lvl="1"/>
            <a:r>
              <a:rPr lang="en-US" dirty="0" smtClean="0"/>
              <a:t>Union</a:t>
            </a:r>
          </a:p>
          <a:p>
            <a:pPr lvl="1"/>
            <a:r>
              <a:rPr lang="en-US" dirty="0" smtClean="0"/>
              <a:t>difference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2689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</a:t>
            </a:r>
            <a:r>
              <a:rPr lang="en-US" dirty="0" smtClean="0"/>
              <a:t>xamples </a:t>
            </a:r>
            <a:r>
              <a:rPr lang="en-US" dirty="0" smtClean="0"/>
              <a:t>from the book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Palindrome</a:t>
            </a:r>
            <a:endParaRPr lang="en-US" dirty="0"/>
          </a:p>
          <a:p>
            <a:r>
              <a:rPr lang="en-US" dirty="0" smtClean="0"/>
              <a:t>Encryption – simpleEncryption.py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6387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Lists</a:t>
            </a:r>
          </a:p>
          <a:p>
            <a:r>
              <a:rPr lang="en-US" dirty="0" smtClean="0"/>
              <a:t>Strings are lists? Cool!</a:t>
            </a:r>
          </a:p>
          <a:p>
            <a:r>
              <a:rPr lang="en-US" dirty="0" smtClean="0"/>
              <a:t>Tuples</a:t>
            </a:r>
          </a:p>
          <a:p>
            <a:r>
              <a:rPr lang="en-US" dirty="0" smtClean="0"/>
              <a:t>Sets</a:t>
            </a:r>
          </a:p>
        </p:txBody>
      </p:sp>
    </p:spTree>
    <p:extLst>
      <p:ext uri="{BB962C8B-B14F-4D97-AF65-F5344CB8AC3E}">
        <p14:creationId xmlns:p14="http://schemas.microsoft.com/office/powerpoint/2010/main" val="869111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 utilities to improve efficiency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Search everything!</a:t>
            </a:r>
          </a:p>
          <a:p>
            <a:r>
              <a:rPr lang="en-US" dirty="0" smtClean="0"/>
              <a:t>Beyond Compare</a:t>
            </a:r>
          </a:p>
          <a:p>
            <a:r>
              <a:rPr lang="en-US" dirty="0" smtClean="0"/>
              <a:t>Keyboard shortcuts</a:t>
            </a:r>
          </a:p>
          <a:p>
            <a:pPr lvl="1"/>
            <a:r>
              <a:rPr lang="en-US" dirty="0" smtClean="0"/>
              <a:t>Not essentially but oh so useful when you want to be in the zone</a:t>
            </a:r>
          </a:p>
          <a:p>
            <a:pPr lvl="1"/>
            <a:r>
              <a:rPr lang="en-US" dirty="0" smtClean="0"/>
              <a:t>CTRL + N</a:t>
            </a:r>
          </a:p>
          <a:p>
            <a:pPr lvl="1"/>
            <a:r>
              <a:rPr lang="en-US" dirty="0" smtClean="0"/>
              <a:t>Configure your IDLE to the up-down for history</a:t>
            </a:r>
          </a:p>
          <a:p>
            <a:pPr lvl="1"/>
            <a:r>
              <a:rPr lang="en-US" dirty="0" smtClean="0"/>
              <a:t>ALT + G – </a:t>
            </a:r>
            <a:r>
              <a:rPr lang="en-US" dirty="0" err="1" smtClean="0"/>
              <a:t>goto</a:t>
            </a:r>
            <a:r>
              <a:rPr lang="en-US" dirty="0" smtClean="0"/>
              <a:t> line number (v useful when things go wrong!)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6350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docStrings</a:t>
            </a:r>
            <a:endParaRPr lang="en-US" dirty="0" smtClean="0"/>
          </a:p>
          <a:p>
            <a:r>
              <a:rPr lang="en-US" dirty="0" smtClean="0"/>
              <a:t>Lists</a:t>
            </a:r>
            <a:endParaRPr lang="en-US" dirty="0"/>
          </a:p>
          <a:p>
            <a:r>
              <a:rPr lang="en-US" dirty="0" smtClean="0"/>
              <a:t>Tuples</a:t>
            </a:r>
          </a:p>
        </p:txBody>
      </p:sp>
    </p:spTree>
    <p:extLst>
      <p:ext uri="{BB962C8B-B14F-4D97-AF65-F5344CB8AC3E}">
        <p14:creationId xmlns:p14="http://schemas.microsoft.com/office/powerpoint/2010/main" val="3440083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docStrings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http://www.python.org/dev/peps/pep-0257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899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ls</a:t>
            </a:r>
            <a:r>
              <a:rPr lang="en-US" dirty="0" smtClean="0"/>
              <a:t> = [1, ‘</a:t>
            </a:r>
            <a:r>
              <a:rPr lang="en-US" dirty="0" err="1" smtClean="0"/>
              <a:t>abc</a:t>
            </a:r>
            <a:r>
              <a:rPr lang="en-US" dirty="0" smtClean="0"/>
              <a:t>’, 5]</a:t>
            </a:r>
          </a:p>
          <a:p>
            <a:r>
              <a:rPr lang="en-US" dirty="0" smtClean="0"/>
              <a:t>Very similar to strings in terms of </a:t>
            </a:r>
            <a:r>
              <a:rPr lang="en-US" dirty="0" smtClean="0"/>
              <a:t>slicing</a:t>
            </a:r>
            <a:endParaRPr lang="en-US" dirty="0" smtClean="0"/>
          </a:p>
          <a:p>
            <a:r>
              <a:rPr lang="en-US" dirty="0" err="1" smtClean="0"/>
              <a:t>ls</a:t>
            </a:r>
            <a:r>
              <a:rPr lang="en-US" dirty="0" smtClean="0"/>
              <a:t> * 3 will repeat the list 3 </a:t>
            </a:r>
            <a:r>
              <a:rPr lang="en-US" dirty="0" smtClean="0"/>
              <a:t>times</a:t>
            </a:r>
          </a:p>
          <a:p>
            <a:r>
              <a:rPr lang="en-US" dirty="0" smtClean="0"/>
              <a:t>‘+’, in operator work as expected</a:t>
            </a:r>
            <a:endParaRPr lang="en-US" dirty="0" smtClean="0"/>
          </a:p>
          <a:p>
            <a:r>
              <a:rPr lang="en-US" dirty="0" smtClean="0"/>
              <a:t>List functions</a:t>
            </a:r>
          </a:p>
          <a:p>
            <a:pPr lvl="1"/>
            <a:r>
              <a:rPr lang="en-US" dirty="0" err="1" smtClean="0"/>
              <a:t>List.append</a:t>
            </a:r>
            <a:r>
              <a:rPr lang="en-US" dirty="0"/>
              <a:t> </a:t>
            </a:r>
            <a:r>
              <a:rPr lang="en-US" dirty="0" smtClean="0"/>
              <a:t>and </a:t>
            </a:r>
            <a:r>
              <a:rPr lang="en-US" dirty="0" err="1" smtClean="0"/>
              <a:t>list.extend</a:t>
            </a:r>
            <a:endParaRPr lang="en-US" dirty="0" smtClean="0"/>
          </a:p>
          <a:p>
            <a:pPr lvl="1"/>
            <a:r>
              <a:rPr lang="en-US" dirty="0" err="1" smtClean="0"/>
              <a:t>List.index</a:t>
            </a:r>
            <a:endParaRPr lang="en-US" dirty="0"/>
          </a:p>
          <a:p>
            <a:r>
              <a:rPr lang="en-US" dirty="0"/>
              <a:t>d</a:t>
            </a:r>
            <a:r>
              <a:rPr lang="en-US" smtClean="0"/>
              <a:t>el </a:t>
            </a:r>
            <a:r>
              <a:rPr lang="en-US" dirty="0" smtClean="0"/>
              <a:t>for </a:t>
            </a:r>
            <a:r>
              <a:rPr lang="en-US" smtClean="0"/>
              <a:t>deleting elements of a list</a:t>
            </a:r>
            <a:endParaRPr lang="en-US" dirty="0" smtClean="0"/>
          </a:p>
          <a:p>
            <a:r>
              <a:rPr lang="en-US" dirty="0" smtClean="0"/>
              <a:t>Iterating over the elements of a </a:t>
            </a:r>
            <a:r>
              <a:rPr lang="en-US" dirty="0" smtClean="0"/>
              <a:t>list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3957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Strings … 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can always convert a string into a list of its characters</a:t>
            </a:r>
          </a:p>
          <a:p>
            <a:pPr lvl="1"/>
            <a:r>
              <a:rPr lang="en-US" dirty="0" smtClean="0"/>
              <a:t>List(‘</a:t>
            </a:r>
            <a:r>
              <a:rPr lang="en-US" dirty="0" err="1" smtClean="0"/>
              <a:t>abc</a:t>
            </a:r>
            <a:r>
              <a:rPr lang="en-US" dirty="0" smtClean="0"/>
              <a:t>’)</a:t>
            </a:r>
          </a:p>
          <a:p>
            <a:r>
              <a:rPr lang="en-US" dirty="0" smtClean="0"/>
              <a:t>Lists to strings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he join operation</a:t>
            </a:r>
          </a:p>
          <a:p>
            <a:pPr lvl="1"/>
            <a:r>
              <a:rPr lang="en-US" dirty="0" smtClean="0"/>
              <a:t>‘’.join[‘a’, ‘</a:t>
            </a:r>
            <a:r>
              <a:rPr lang="en-US" dirty="0" err="1" smtClean="0"/>
              <a:t>b’,’c</a:t>
            </a:r>
            <a:r>
              <a:rPr lang="en-US" dirty="0" smtClean="0"/>
              <a:t>’]</a:t>
            </a:r>
          </a:p>
          <a:p>
            <a:r>
              <a:rPr lang="en-US" dirty="0" smtClean="0"/>
              <a:t>Example – caseConversion.py</a:t>
            </a:r>
          </a:p>
          <a:p>
            <a:pPr lvl="1"/>
            <a:endParaRPr lang="en-US" dirty="0"/>
          </a:p>
          <a:p>
            <a:pPr marL="274320" lvl="1" indent="0">
              <a:buNone/>
            </a:pPr>
            <a:endParaRPr lang="en-US" dirty="0" smtClean="0"/>
          </a:p>
          <a:p>
            <a:pPr marL="274320" lvl="1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267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 functions work by side effect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ls.append</a:t>
            </a:r>
            <a:r>
              <a:rPr lang="en-US" dirty="0" smtClean="0"/>
              <a:t>() automatically changes the value of </a:t>
            </a:r>
            <a:r>
              <a:rPr lang="en-US" dirty="0" err="1" smtClean="0"/>
              <a:t>ls</a:t>
            </a:r>
            <a:endParaRPr lang="en-US" dirty="0" smtClean="0"/>
          </a:p>
          <a:p>
            <a:r>
              <a:rPr lang="en-US" dirty="0" smtClean="0"/>
              <a:t>The function append actually returns the value ‘None’, so if you were to do </a:t>
            </a:r>
          </a:p>
          <a:p>
            <a:pPr lvl="1"/>
            <a:r>
              <a:rPr lang="en-US" dirty="0" err="1"/>
              <a:t>l</a:t>
            </a:r>
            <a:r>
              <a:rPr lang="en-US" dirty="0" err="1" smtClean="0"/>
              <a:t>s</a:t>
            </a:r>
            <a:r>
              <a:rPr lang="en-US" dirty="0" smtClean="0"/>
              <a:t> </a:t>
            </a:r>
            <a:r>
              <a:rPr lang="en-US" dirty="0" smtClean="0"/>
              <a:t>= </a:t>
            </a:r>
            <a:r>
              <a:rPr lang="en-US" dirty="0" err="1" smtClean="0"/>
              <a:t>ls.append</a:t>
            </a:r>
            <a:r>
              <a:rPr lang="en-US" dirty="0" smtClean="0"/>
              <a:t>(5) or </a:t>
            </a:r>
            <a:r>
              <a:rPr lang="en-US" dirty="0" err="1" smtClean="0"/>
              <a:t>ls.extend</a:t>
            </a:r>
            <a:r>
              <a:rPr lang="en-US" dirty="0" smtClean="0"/>
              <a:t>([5, 6, ‘t’])</a:t>
            </a:r>
          </a:p>
          <a:p>
            <a:pPr marL="27432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906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Fixed sized lists (arrays, anyone?)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can initialize a fixed length list by doing something like </a:t>
            </a:r>
          </a:p>
          <a:p>
            <a:pPr lvl="1"/>
            <a:r>
              <a:rPr lang="en-US" dirty="0" smtClean="0"/>
              <a:t>[None] * 10</a:t>
            </a:r>
          </a:p>
          <a:p>
            <a:pPr lvl="1"/>
            <a:r>
              <a:rPr lang="en-US" dirty="0" smtClean="0"/>
              <a:t>[0] *5</a:t>
            </a:r>
          </a:p>
          <a:p>
            <a:r>
              <a:rPr lang="en-US" dirty="0" smtClean="0"/>
              <a:t>Fixed length lists behave very similar to the concept of arrays found in other programming languages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10890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Range, zip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Range basically produces a list</a:t>
            </a:r>
          </a:p>
          <a:p>
            <a:r>
              <a:rPr lang="en-US" dirty="0" smtClean="0"/>
              <a:t>Zip produces tuples</a:t>
            </a:r>
          </a:p>
          <a:p>
            <a:r>
              <a:rPr lang="en-US" dirty="0" smtClean="0"/>
              <a:t>Note that zip does not produce the </a:t>
            </a:r>
            <a:r>
              <a:rPr lang="en-US" dirty="0" err="1" smtClean="0"/>
              <a:t>cartesian</a:t>
            </a:r>
            <a:r>
              <a:rPr lang="en-US" dirty="0" smtClean="0"/>
              <a:t> product </a:t>
            </a:r>
            <a:r>
              <a:rPr lang="en-US" dirty="0" smtClean="0"/>
              <a:t>, it produces things in an ordered fashion</a:t>
            </a:r>
          </a:p>
          <a:p>
            <a:pPr marL="0" indent="0">
              <a:buNone/>
            </a:pPr>
            <a:r>
              <a:rPr lang="en-US" dirty="0"/>
              <a:t> </a:t>
            </a:r>
            <a:endParaRPr lang="nl-NL" dirty="0"/>
          </a:p>
          <a:p>
            <a:pPr marL="0" indent="0">
              <a:buNone/>
            </a:pPr>
            <a:r>
              <a:rPr lang="nl-NL" dirty="0" smtClean="0"/>
              <a:t> </a:t>
            </a:r>
            <a:r>
              <a:rPr lang="nl-NL" dirty="0"/>
              <a:t>zip([1,2,3],[5,6,7])</a:t>
            </a:r>
          </a:p>
          <a:p>
            <a:pPr marL="0" indent="0">
              <a:buNone/>
            </a:pPr>
            <a:r>
              <a:rPr lang="nl-NL" dirty="0"/>
              <a:t>[(1, 5), (2, 6), (3, 7)]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0339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27518</TotalTime>
  <Words>647</Words>
  <Application>Microsoft Office PowerPoint</Application>
  <PresentationFormat>On-screen Show (4:3)</PresentationFormat>
  <Paragraphs>108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Clarity</vt:lpstr>
      <vt:lpstr>CIT 590</vt:lpstr>
      <vt:lpstr>Random utilities to improve efficiency</vt:lpstr>
      <vt:lpstr>Agenda</vt:lpstr>
      <vt:lpstr>docStrings</vt:lpstr>
      <vt:lpstr>lists</vt:lpstr>
      <vt:lpstr>Strings … lists</vt:lpstr>
      <vt:lpstr>List functions work by side effect </vt:lpstr>
      <vt:lpstr>Fixed sized lists (arrays, anyone?)</vt:lpstr>
      <vt:lpstr>Range, zip</vt:lpstr>
      <vt:lpstr>Assigment by reference as opposed to value(copy)</vt:lpstr>
      <vt:lpstr>Identity and equality</vt:lpstr>
      <vt:lpstr>Sorted lists</vt:lpstr>
      <vt:lpstr>Tuples</vt:lpstr>
      <vt:lpstr>Cool string functions</vt:lpstr>
      <vt:lpstr>Sets</vt:lpstr>
      <vt:lpstr>Examples from the book</vt:lpstr>
      <vt:lpstr>Summary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 590</dc:title>
  <dc:creator>arvind</dc:creator>
  <cp:lastModifiedBy>arvind</cp:lastModifiedBy>
  <cp:revision>177</cp:revision>
  <dcterms:created xsi:type="dcterms:W3CDTF">2006-08-16T00:00:00Z</dcterms:created>
  <dcterms:modified xsi:type="dcterms:W3CDTF">2013-09-11T20:14:18Z</dcterms:modified>
</cp:coreProperties>
</file>