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257" r:id="rId4"/>
    <p:sldId id="287" r:id="rId5"/>
    <p:sldId id="289" r:id="rId6"/>
    <p:sldId id="290" r:id="rId7"/>
    <p:sldId id="291" r:id="rId8"/>
    <p:sldId id="277" r:id="rId9"/>
    <p:sldId id="292" r:id="rId10"/>
    <p:sldId id="286" r:id="rId11"/>
    <p:sldId id="278" r:id="rId12"/>
    <p:sldId id="279" r:id="rId13"/>
    <p:sldId id="293" r:id="rId14"/>
    <p:sldId id="280" r:id="rId15"/>
    <p:sldId id="283" r:id="rId16"/>
    <p:sldId id="281" r:id="rId17"/>
    <p:sldId id="282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29" d="100"/>
          <a:sy n="129" d="100"/>
        </p:scale>
        <p:origin x="-19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nventwithpython.com/blog/2011/11/29/the-things-i-hate-about-idle-that-i-wish-someone-would-fix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google.com/p/python-twitte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2013f.pennapp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oftware </a:t>
            </a:r>
            <a:r>
              <a:rPr lang="en-US" dirty="0"/>
              <a:t>design technique that emphasizes separating the functionality of a program into independent, interchangeable </a:t>
            </a:r>
            <a:r>
              <a:rPr lang="en-US" b="1" dirty="0" smtClean="0"/>
              <a:t>modules</a:t>
            </a:r>
            <a:endParaRPr lang="en-US" dirty="0" smtClean="0"/>
          </a:p>
          <a:p>
            <a:r>
              <a:rPr lang="en-US" dirty="0" smtClean="0"/>
              <a:t>each module contains </a:t>
            </a:r>
            <a:r>
              <a:rPr lang="en-US" dirty="0"/>
              <a:t>everything necessary to execute only one aspect of the desired functionality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You’ll also hear this referred to as top-down design and stepwise refinement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accordance with the concept of abstraction</a:t>
            </a:r>
          </a:p>
          <a:p>
            <a:r>
              <a:rPr lang="en-US" dirty="0" smtClean="0"/>
              <a:t>Divide a program up into its ‘functional’ portions</a:t>
            </a:r>
          </a:p>
          <a:p>
            <a:r>
              <a:rPr lang="en-US" dirty="0" smtClean="0"/>
              <a:t>Testing becomes much easier</a:t>
            </a:r>
          </a:p>
          <a:p>
            <a:pPr lvl="1"/>
            <a:r>
              <a:rPr lang="en-US" dirty="0" smtClean="0"/>
              <a:t>Test each component really well</a:t>
            </a:r>
          </a:p>
          <a:p>
            <a:pPr lvl="1"/>
            <a:r>
              <a:rPr lang="en-US" dirty="0" smtClean="0"/>
              <a:t>Think about a few integration tests </a:t>
            </a:r>
          </a:p>
          <a:p>
            <a:r>
              <a:rPr lang="en-US" dirty="0" smtClean="0"/>
              <a:t>vowelCounter.py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Parnas</a:t>
            </a:r>
            <a:r>
              <a:rPr lang="en-US" dirty="0"/>
              <a:t> first introduced the concept of information hiding around 1972. </a:t>
            </a:r>
            <a:endParaRPr lang="en-US" dirty="0" smtClean="0"/>
          </a:p>
          <a:p>
            <a:r>
              <a:rPr lang="en-US" dirty="0" smtClean="0"/>
              <a:t>hiding </a:t>
            </a:r>
            <a:r>
              <a:rPr lang="en-US" dirty="0"/>
              <a:t>"difficult design decisions or design decisions which are likely to change." </a:t>
            </a:r>
            <a:endParaRPr lang="en-US" dirty="0" smtClean="0"/>
          </a:p>
          <a:p>
            <a:r>
              <a:rPr lang="en-US" dirty="0" smtClean="0"/>
              <a:t>Hiding </a:t>
            </a:r>
            <a:r>
              <a:rPr lang="en-US" dirty="0"/>
              <a:t>information in that manner isolates clients from requiring intimate knowledge of the design to use a module, and from the effects of changing those decisions.</a:t>
            </a:r>
          </a:p>
        </p:txBody>
      </p:sp>
    </p:spTree>
    <p:extLst>
      <p:ext uri="{BB962C8B-B14F-4D97-AF65-F5344CB8AC3E}">
        <p14:creationId xmlns:p14="http://schemas.microsoft.com/office/powerpoint/2010/main" val="13640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reinvent the wheel</a:t>
            </a:r>
          </a:p>
          <a:p>
            <a:r>
              <a:rPr lang="en-US" dirty="0" smtClean="0"/>
              <a:t>The </a:t>
            </a:r>
            <a:r>
              <a:rPr lang="en-US" dirty="0"/>
              <a:t>reuse of programming code is a common technique which attempts to save time and energy by reducing redundant work.</a:t>
            </a:r>
          </a:p>
          <a:p>
            <a:r>
              <a:rPr lang="en-US" dirty="0" smtClean="0"/>
              <a:t>Software </a:t>
            </a:r>
            <a:r>
              <a:rPr lang="en-US" dirty="0" err="1" smtClean="0"/>
              <a:t>libaries</a:t>
            </a:r>
            <a:r>
              <a:rPr lang="en-US" dirty="0" smtClean="0"/>
              <a:t>/modules</a:t>
            </a:r>
            <a:r>
              <a:rPr lang="en-US" dirty="0"/>
              <a:t> </a:t>
            </a:r>
            <a:r>
              <a:rPr lang="en-US" dirty="0"/>
              <a:t> </a:t>
            </a:r>
            <a:r>
              <a:rPr lang="en-US" dirty="0" smtClean="0"/>
              <a:t>- good </a:t>
            </a:r>
            <a:r>
              <a:rPr lang="en-US" dirty="0"/>
              <a:t>example of code </a:t>
            </a:r>
            <a:r>
              <a:rPr lang="en-US" dirty="0" smtClean="0"/>
              <a:t>reuse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17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program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your program into the building blocks</a:t>
            </a:r>
          </a:p>
          <a:p>
            <a:r>
              <a:rPr lang="en-US" dirty="0" smtClean="0"/>
              <a:t>Write a function for each of the building blocks</a:t>
            </a:r>
          </a:p>
          <a:p>
            <a:r>
              <a:rPr lang="en-US" dirty="0" smtClean="0"/>
              <a:t>Simple methods of separation</a:t>
            </a:r>
          </a:p>
          <a:p>
            <a:pPr lvl="1"/>
            <a:r>
              <a:rPr lang="en-US" dirty="0" smtClean="0"/>
              <a:t>Separate functions for the calculations</a:t>
            </a:r>
          </a:p>
          <a:p>
            <a:pPr lvl="1"/>
            <a:r>
              <a:rPr lang="en-US" dirty="0" smtClean="0"/>
              <a:t>Separate function for the input</a:t>
            </a:r>
          </a:p>
          <a:p>
            <a:pPr lvl="1"/>
            <a:r>
              <a:rPr lang="en-US" dirty="0" smtClean="0"/>
              <a:t>Separate function for the output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04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coke machine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Cokemachine1 and cokemachine2.py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Debugging via test cases</a:t>
            </a:r>
          </a:p>
          <a:p>
            <a:r>
              <a:rPr lang="en-US" dirty="0" smtClean="0"/>
              <a:t>Reading </a:t>
            </a:r>
            <a:r>
              <a:rPr lang="en-US" dirty="0" smtClean="0"/>
              <a:t>code – romanNumeral.py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ode </a:t>
            </a:r>
            <a:r>
              <a:rPr lang="en-US" dirty="0" smtClean="0"/>
              <a:t>reviews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local variables versus global variables</a:t>
            </a:r>
          </a:p>
          <a:p>
            <a:r>
              <a:rPr lang="en-US" dirty="0"/>
              <a:t> </a:t>
            </a:r>
            <a:r>
              <a:rPr lang="en-US" dirty="0" smtClean="0"/>
              <a:t>changing the value of a global variable within a function using the </a:t>
            </a:r>
            <a:r>
              <a:rPr lang="en-US" dirty="0" smtClean="0">
                <a:solidFill>
                  <a:srgbClr val="FF0000"/>
                </a:solidFill>
              </a:rPr>
              <a:t>global</a:t>
            </a:r>
            <a:r>
              <a:rPr lang="en-US" dirty="0" smtClean="0"/>
              <a:t> keyword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the importance of modular programming</a:t>
            </a:r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Testing a function and code walkthroughs</a:t>
            </a:r>
          </a:p>
          <a:p>
            <a:r>
              <a:rPr lang="en-US" dirty="0" smtClean="0"/>
              <a:t>Variable scope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368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regarding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cap is still in effect</a:t>
            </a:r>
          </a:p>
          <a:p>
            <a:r>
              <a:rPr lang="en-US" dirty="0" smtClean="0"/>
              <a:t>The course will be offered again in the spring</a:t>
            </a:r>
          </a:p>
          <a:p>
            <a:r>
              <a:rPr lang="en-US" dirty="0" smtClean="0"/>
              <a:t>The waitlist is closed as well</a:t>
            </a:r>
          </a:p>
          <a:p>
            <a:r>
              <a:rPr lang="en-US" dirty="0" smtClean="0"/>
              <a:t>If you know programming, please consider dropping the course and taking courses like</a:t>
            </a:r>
          </a:p>
          <a:p>
            <a:pPr lvl="1"/>
            <a:r>
              <a:rPr lang="en-US" dirty="0" smtClean="0"/>
              <a:t>Computational linguistics</a:t>
            </a:r>
          </a:p>
          <a:p>
            <a:pPr lvl="1"/>
            <a:r>
              <a:rPr lang="en-US" dirty="0" smtClean="0"/>
              <a:t>Software engineering</a:t>
            </a:r>
          </a:p>
          <a:p>
            <a:r>
              <a:rPr lang="en-US" dirty="0" smtClean="0"/>
              <a:t>If you do not want to spend a fair amount of time programming please drop the course</a:t>
            </a:r>
          </a:p>
          <a:p>
            <a:r>
              <a:rPr lang="en-US" dirty="0" smtClean="0"/>
              <a:t>If you can take CIS 110 (the undergrad intro to programming) they have 1 section still open</a:t>
            </a:r>
          </a:p>
          <a:p>
            <a:r>
              <a:rPr lang="en-US" dirty="0" smtClean="0"/>
              <a:t>If you really absolutely have to do this course, you will have to talk to Mike </a:t>
            </a:r>
            <a:r>
              <a:rPr lang="en-US" dirty="0" err="1" smtClean="0"/>
              <a:t>Felker</a:t>
            </a:r>
            <a:r>
              <a:rPr lang="en-US" dirty="0" smtClean="0"/>
              <a:t> and convince him</a:t>
            </a:r>
          </a:p>
        </p:txBody>
      </p:sp>
    </p:spTree>
    <p:extLst>
      <p:ext uri="{BB962C8B-B14F-4D97-AF65-F5344CB8AC3E}">
        <p14:creationId xmlns:p14="http://schemas.microsoft.com/office/powerpoint/2010/main" val="265553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‘import’</a:t>
            </a:r>
          </a:p>
          <a:p>
            <a:r>
              <a:rPr lang="en-US" dirty="0" smtClean="0"/>
              <a:t>IDLE frustrations</a:t>
            </a:r>
          </a:p>
          <a:p>
            <a:r>
              <a:rPr lang="en-US" dirty="0" smtClean="0"/>
              <a:t>Abstraction</a:t>
            </a:r>
            <a:endParaRPr lang="en-US" dirty="0" smtClean="0"/>
          </a:p>
          <a:p>
            <a:r>
              <a:rPr lang="en-US" dirty="0" smtClean="0"/>
              <a:t>Functions</a:t>
            </a:r>
            <a:r>
              <a:rPr lang="en-US" dirty="0"/>
              <a:t> 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The concept of scope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4800" y="1752600"/>
            <a:ext cx="152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big giant python file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is full of modules</a:t>
            </a:r>
          </a:p>
          <a:p>
            <a:r>
              <a:rPr lang="en-US" dirty="0" smtClean="0"/>
              <a:t>import math</a:t>
            </a:r>
            <a:r>
              <a:rPr lang="en-US" dirty="0"/>
              <a:t> </a:t>
            </a:r>
          </a:p>
          <a:p>
            <a:r>
              <a:rPr lang="en-US" dirty="0" smtClean="0"/>
              <a:t>from math import *</a:t>
            </a:r>
          </a:p>
          <a:p>
            <a:r>
              <a:rPr lang="en-US" dirty="0" smtClean="0"/>
              <a:t>the same logic can be used for your own functions</a:t>
            </a:r>
            <a:endParaRPr lang="en-US" dirty="0"/>
          </a:p>
          <a:p>
            <a:pPr lvl="1"/>
            <a:r>
              <a:rPr lang="en-US" dirty="0" smtClean="0"/>
              <a:t>areaFuncs.py </a:t>
            </a:r>
            <a:r>
              <a:rPr lang="en-US" smtClean="0"/>
              <a:t>and usageOfFuncs.py</a:t>
            </a:r>
            <a:endParaRPr lang="en-US" dirty="0"/>
          </a:p>
          <a:p>
            <a:r>
              <a:rPr lang="en-US" dirty="0" smtClean="0"/>
              <a:t>Importing a module within another module </a:t>
            </a:r>
          </a:p>
        </p:txBody>
      </p:sp>
    </p:spTree>
    <p:extLst>
      <p:ext uri="{BB962C8B-B14F-4D97-AF65-F5344CB8AC3E}">
        <p14:creationId xmlns:p14="http://schemas.microsoft.com/office/powerpoint/2010/main" val="25598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‘import’</a:t>
            </a:r>
          </a:p>
          <a:p>
            <a:r>
              <a:rPr lang="en-US" dirty="0" smtClean="0"/>
              <a:t>IDLE frustrations</a:t>
            </a:r>
          </a:p>
          <a:p>
            <a:r>
              <a:rPr lang="en-US" dirty="0" smtClean="0"/>
              <a:t>Abstraction</a:t>
            </a:r>
            <a:endParaRPr lang="en-US" dirty="0" smtClean="0"/>
          </a:p>
          <a:p>
            <a:r>
              <a:rPr lang="en-US" dirty="0" smtClean="0"/>
              <a:t>Functions</a:t>
            </a:r>
            <a:r>
              <a:rPr lang="en-US" dirty="0"/>
              <a:t> 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The concept of scope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4800" y="2218403"/>
            <a:ext cx="152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6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you cannot do in IDLE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numbers – there are some extensions that I have not tried out</a:t>
            </a:r>
          </a:p>
          <a:p>
            <a:r>
              <a:rPr lang="en-US" dirty="0" smtClean="0"/>
              <a:t>Do not forget the .</a:t>
            </a:r>
            <a:r>
              <a:rPr lang="en-US" dirty="0" err="1" smtClean="0"/>
              <a:t>py</a:t>
            </a:r>
            <a:r>
              <a:rPr lang="en-US" dirty="0" smtClean="0"/>
              <a:t> extension</a:t>
            </a:r>
          </a:p>
          <a:p>
            <a:r>
              <a:rPr lang="en-US" dirty="0" smtClean="0"/>
              <a:t>History using the up and down keys </a:t>
            </a:r>
          </a:p>
          <a:p>
            <a:pPr lvl="1"/>
            <a:r>
              <a:rPr lang="en-US" dirty="0" smtClean="0"/>
              <a:t>Configure idle</a:t>
            </a:r>
          </a:p>
          <a:p>
            <a:r>
              <a:rPr lang="en-US" dirty="0" smtClean="0"/>
              <a:t>For other complaints …</a:t>
            </a:r>
          </a:p>
          <a:p>
            <a:pPr lvl="1"/>
            <a:r>
              <a:rPr lang="en-US" dirty="0">
                <a:hlinkClick r:id="rId2"/>
              </a:rPr>
              <a:t>http://inventwithpython.com/blog/2011/11/29/the-things-i-hate-about-idle-that-i-wish-someone-would-fix/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693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‘import’</a:t>
            </a:r>
          </a:p>
          <a:p>
            <a:r>
              <a:rPr lang="en-US" dirty="0" smtClean="0"/>
              <a:t>IDLE frustrations</a:t>
            </a:r>
          </a:p>
          <a:p>
            <a:r>
              <a:rPr lang="en-US" dirty="0" smtClean="0"/>
              <a:t>Abstraction</a:t>
            </a:r>
            <a:endParaRPr lang="en-US" dirty="0" smtClean="0"/>
          </a:p>
          <a:p>
            <a:r>
              <a:rPr lang="en-US" dirty="0" smtClean="0"/>
              <a:t>Functions</a:t>
            </a:r>
            <a:r>
              <a:rPr lang="en-US" dirty="0"/>
              <a:t> </a:t>
            </a:r>
          </a:p>
          <a:p>
            <a:r>
              <a:rPr lang="en-US" dirty="0" smtClean="0"/>
              <a:t>Testing</a:t>
            </a:r>
          </a:p>
          <a:p>
            <a:r>
              <a:rPr lang="en-US" dirty="0" smtClean="0"/>
              <a:t>The concept of scope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04800" y="2590800"/>
            <a:ext cx="152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good program </a:t>
            </a:r>
            <a:r>
              <a:rPr lang="en-US" dirty="0" smtClean="0"/>
              <a:t>will </a:t>
            </a:r>
            <a:r>
              <a:rPr lang="en-US" dirty="0" smtClean="0"/>
              <a:t>have layers of abstraction</a:t>
            </a:r>
          </a:p>
          <a:p>
            <a:r>
              <a:rPr lang="en-US" dirty="0" smtClean="0"/>
              <a:t>Sometimes you only care about the input and output and do not really want or even need to know the </a:t>
            </a:r>
            <a:r>
              <a:rPr lang="en-US" dirty="0" err="1" smtClean="0"/>
              <a:t>intrinsics</a:t>
            </a:r>
            <a:endParaRPr lang="en-US" dirty="0" smtClean="0"/>
          </a:p>
          <a:p>
            <a:r>
              <a:rPr lang="en-US" dirty="0" err="1"/>
              <a:t>m</a:t>
            </a:r>
            <a:r>
              <a:rPr lang="en-US" dirty="0" err="1" smtClean="0"/>
              <a:t>ath.sqrt</a:t>
            </a:r>
            <a:r>
              <a:rPr lang="en-US" dirty="0" smtClean="0"/>
              <a:t>() how is implemented</a:t>
            </a:r>
          </a:p>
          <a:p>
            <a:pPr lvl="1"/>
            <a:r>
              <a:rPr lang="en-US" dirty="0" smtClean="0"/>
              <a:t>Who cares!</a:t>
            </a:r>
            <a:endParaRPr lang="en-US" dirty="0" smtClean="0"/>
          </a:p>
          <a:p>
            <a:r>
              <a:rPr lang="en-US" dirty="0" smtClean="0"/>
              <a:t>APIs (Application Programming Interfaces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2"/>
              </a:rPr>
              <a:t>https://code.google.com/p/python-twitter/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7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PennApps</a:t>
            </a:r>
            <a:r>
              <a:rPr lang="en-US" dirty="0" smtClean="0"/>
              <a:t>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http://2013f.pennapps.com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22184</TotalTime>
  <Words>510</Words>
  <Application>Microsoft Office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CIT 590</vt:lpstr>
      <vt:lpstr>Questions regarding enrollment</vt:lpstr>
      <vt:lpstr>Agenda</vt:lpstr>
      <vt:lpstr>One big giant python file ….</vt:lpstr>
      <vt:lpstr>Agenda</vt:lpstr>
      <vt:lpstr>Things you cannot do in IDLE</vt:lpstr>
      <vt:lpstr>Agenda</vt:lpstr>
      <vt:lpstr>Abstraction</vt:lpstr>
      <vt:lpstr>PennApps!!!</vt:lpstr>
      <vt:lpstr>Modular programming</vt:lpstr>
      <vt:lpstr>functions</vt:lpstr>
      <vt:lpstr>Information hiding</vt:lpstr>
      <vt:lpstr>Software reuse</vt:lpstr>
      <vt:lpstr>Good program design</vt:lpstr>
      <vt:lpstr>The coke machine example</vt:lpstr>
      <vt:lpstr>Testing functions</vt:lpstr>
      <vt:lpstr>Scoping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127</cp:revision>
  <dcterms:created xsi:type="dcterms:W3CDTF">2006-08-16T00:00:00Z</dcterms:created>
  <dcterms:modified xsi:type="dcterms:W3CDTF">2013-09-04T20:16:24Z</dcterms:modified>
</cp:coreProperties>
</file>