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16" r:id="rId3"/>
    <p:sldId id="328" r:id="rId4"/>
    <p:sldId id="331" r:id="rId5"/>
    <p:sldId id="324" r:id="rId6"/>
    <p:sldId id="325" r:id="rId7"/>
    <p:sldId id="326" r:id="rId8"/>
    <p:sldId id="327" r:id="rId9"/>
    <p:sldId id="329" r:id="rId10"/>
    <p:sldId id="330" r:id="rId11"/>
    <p:sldId id="323" r:id="rId12"/>
    <p:sldId id="33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23" autoAdjust="0"/>
  </p:normalViewPr>
  <p:slideViewPr>
    <p:cSldViewPr>
      <p:cViewPr varScale="1">
        <p:scale>
          <a:sx n="97" d="100"/>
          <a:sy n="97" d="100"/>
        </p:scale>
        <p:origin x="-11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howmedo.com/videotutorials/series?name=i9KuJuNcG" TargetMode="External"/><Relationship Id="rId2" Type="http://schemas.openxmlformats.org/officeDocument/2006/relationships/hyperlink" Target="http://www.lfd.uci.edu/~gohlke/pythonlib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eetup.com/DataPhilly/" TargetMode="External"/><Relationship Id="rId4" Type="http://schemas.openxmlformats.org/officeDocument/2006/relationships/hyperlink" Target="http://www.cis.upenn.edu/~cis530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code is written (agile paradigm)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/>
            <a:r>
              <a:rPr lang="en-US" dirty="0"/>
              <a:t>Start writing stubs with raise </a:t>
            </a:r>
            <a:r>
              <a:rPr lang="en-US" dirty="0" err="1"/>
              <a:t>NotImplementedError</a:t>
            </a:r>
            <a:endParaRPr lang="en-US" dirty="0"/>
          </a:p>
          <a:p>
            <a:pPr marL="182880" lvl="1"/>
            <a:r>
              <a:rPr lang="en-US" dirty="0"/>
              <a:t>Write unit tests for the simplest of those methods</a:t>
            </a:r>
          </a:p>
          <a:p>
            <a:pPr marL="182880" lvl="1"/>
            <a:r>
              <a:rPr lang="en-US" dirty="0"/>
              <a:t>Watch unit test fail</a:t>
            </a:r>
          </a:p>
          <a:p>
            <a:pPr marL="182880" lvl="1"/>
            <a:r>
              <a:rPr lang="en-US" dirty="0"/>
              <a:t>Write code to make unit test pass</a:t>
            </a:r>
          </a:p>
          <a:p>
            <a:pPr marL="182880" lvl="1"/>
            <a:r>
              <a:rPr lang="en-US" dirty="0"/>
              <a:t>Repeat unit testing process</a:t>
            </a:r>
          </a:p>
          <a:p>
            <a:pPr marL="182880" lvl="1"/>
            <a:r>
              <a:rPr lang="en-US" dirty="0"/>
              <a:t>Talk to other </a:t>
            </a:r>
            <a:r>
              <a:rPr lang="en-US" dirty="0" err="1"/>
              <a:t>devs</a:t>
            </a:r>
            <a:r>
              <a:rPr lang="en-US" dirty="0"/>
              <a:t> about the classes they are writing</a:t>
            </a:r>
          </a:p>
          <a:p>
            <a:pPr marL="182880" lvl="1"/>
            <a:r>
              <a:rPr lang="en-US" dirty="0"/>
              <a:t>Hook the classes up together</a:t>
            </a:r>
          </a:p>
          <a:p>
            <a:pPr marL="182880" lvl="1"/>
            <a:r>
              <a:rPr lang="en-US" dirty="0"/>
              <a:t>Write tests that test the integration  - sometimes these tests are no longer in our unit test form. Front end tests, regression test suite, manual tests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798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I do next with Python?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hlinkClick r:id="rId2"/>
              </a:rPr>
              <a:t>http://www.lfd.uci.edu/~gohlke/pythonlibs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Python has tons of libraries</a:t>
            </a:r>
          </a:p>
          <a:p>
            <a:r>
              <a:rPr lang="en-US" dirty="0" smtClean="0"/>
              <a:t>If you use a lot of numerical methods</a:t>
            </a:r>
          </a:p>
          <a:p>
            <a:pPr lvl="1"/>
            <a:r>
              <a:rPr lang="en-US" dirty="0" smtClean="0"/>
              <a:t>Consider </a:t>
            </a:r>
            <a:r>
              <a:rPr lang="en-US" dirty="0" err="1" smtClean="0"/>
              <a:t>numpy</a:t>
            </a:r>
            <a:r>
              <a:rPr lang="en-US" dirty="0" smtClean="0"/>
              <a:t>/</a:t>
            </a:r>
            <a:r>
              <a:rPr lang="en-US" dirty="0" err="1" smtClean="0"/>
              <a:t>scipy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http://showmedo.com/videotutorials/series?name=i9KuJuNcG</a:t>
            </a:r>
            <a:endParaRPr lang="en-US" dirty="0"/>
          </a:p>
          <a:p>
            <a:pPr lvl="1"/>
            <a:r>
              <a:rPr lang="en-US" dirty="0" smtClean="0"/>
              <a:t>Numpydemo.py</a:t>
            </a:r>
          </a:p>
          <a:p>
            <a:pPr lvl="1"/>
            <a:r>
              <a:rPr lang="en-US" dirty="0" smtClean="0"/>
              <a:t>sillyLittleGraph.py</a:t>
            </a:r>
          </a:p>
          <a:p>
            <a:r>
              <a:rPr lang="en-US" dirty="0" smtClean="0"/>
              <a:t>If you thought the Harry Potter assignment was interesting or if you are interesting in understanding linguistics from a CS perspective</a:t>
            </a:r>
          </a:p>
          <a:p>
            <a:pPr lvl="1"/>
            <a:r>
              <a:rPr lang="en-US" dirty="0">
                <a:hlinkClick r:id="rId4"/>
              </a:rPr>
              <a:t>http://www.cis.upenn.edu/~cis530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 smtClean="0"/>
              <a:t>Data science</a:t>
            </a:r>
          </a:p>
          <a:p>
            <a:r>
              <a:rPr lang="en-US" dirty="0">
                <a:hlinkClick r:id="rId5"/>
              </a:rPr>
              <a:t>http://www.meetup.com/DataPhilly/</a:t>
            </a:r>
            <a:endParaRPr lang="en-US" dirty="0" smtClean="0"/>
          </a:p>
          <a:p>
            <a:r>
              <a:rPr lang="en-US" dirty="0" smtClean="0"/>
              <a:t>Use it in a </a:t>
            </a:r>
            <a:r>
              <a:rPr lang="en-US" dirty="0" err="1" smtClean="0"/>
              <a:t>hackathon</a:t>
            </a:r>
            <a:r>
              <a:rPr lang="en-US" dirty="0" smtClean="0"/>
              <a:t>!</a:t>
            </a:r>
          </a:p>
          <a:p>
            <a:r>
              <a:rPr lang="en-US" dirty="0" smtClean="0"/>
              <a:t>Get good at it and work at </a:t>
            </a:r>
            <a:r>
              <a:rPr lang="en-US" dirty="0" err="1" smtClean="0"/>
              <a:t>Youtube</a:t>
            </a:r>
            <a:r>
              <a:rPr lang="en-US" dirty="0" smtClean="0"/>
              <a:t> (wel</a:t>
            </a:r>
            <a:r>
              <a:rPr lang="en-US" dirty="0" smtClean="0"/>
              <a:t>l ok it is Google now…)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531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fall break …</a:t>
            </a:r>
            <a:endParaRPr lang="en-US" dirty="0"/>
          </a:p>
        </p:txBody>
      </p:sp>
      <p:pic>
        <p:nvPicPr>
          <p:cNvPr id="1026" name="Picture 2" descr="3 billion devices run Ja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717379"/>
            <a:ext cx="4540228" cy="3464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eclipse.org/screenshots/images/JavaPerspective-WinX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629" y="1717379"/>
            <a:ext cx="4471478" cy="335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83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stuff with classes</a:t>
            </a:r>
          </a:p>
          <a:p>
            <a:r>
              <a:rPr lang="en-US" dirty="0" smtClean="0"/>
              <a:t>Few more thoughts on unit </a:t>
            </a:r>
            <a:r>
              <a:rPr lang="en-US" dirty="0" smtClean="0"/>
              <a:t>testing/coding in general</a:t>
            </a:r>
            <a:endParaRPr lang="en-US" dirty="0"/>
          </a:p>
          <a:p>
            <a:r>
              <a:rPr lang="en-US" dirty="0" smtClean="0"/>
              <a:t>Summarizing Python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4115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Midterm on Oct 21</a:t>
            </a:r>
          </a:p>
          <a:p>
            <a:r>
              <a:rPr lang="en-US" dirty="0" smtClean="0"/>
              <a:t>In class</a:t>
            </a:r>
          </a:p>
          <a:p>
            <a:r>
              <a:rPr lang="en-US" dirty="0" smtClean="0"/>
              <a:t>Write answers in space provided style question paper</a:t>
            </a:r>
          </a:p>
          <a:p>
            <a:r>
              <a:rPr lang="en-US" dirty="0" smtClean="0"/>
              <a:t>Closed book</a:t>
            </a:r>
          </a:p>
          <a:p>
            <a:r>
              <a:rPr lang="en-US" dirty="0" smtClean="0"/>
              <a:t>Syntax is implicitly going to be tested, but we will only use syntax that you have probably had to use in your HWs</a:t>
            </a:r>
            <a:endParaRPr lang="en-US" dirty="0"/>
          </a:p>
          <a:p>
            <a:r>
              <a:rPr lang="en-US" dirty="0" smtClean="0"/>
              <a:t>Questions like</a:t>
            </a:r>
          </a:p>
          <a:p>
            <a:pPr lvl="1"/>
            <a:r>
              <a:rPr lang="en-US" dirty="0" smtClean="0"/>
              <a:t>What does this program do</a:t>
            </a:r>
          </a:p>
          <a:p>
            <a:pPr lvl="1"/>
            <a:r>
              <a:rPr lang="en-US" dirty="0" smtClean="0"/>
              <a:t>Debug the program</a:t>
            </a:r>
          </a:p>
          <a:p>
            <a:pPr lvl="1"/>
            <a:r>
              <a:rPr lang="en-US" dirty="0" smtClean="0"/>
              <a:t>What does this list comprehension give me</a:t>
            </a:r>
          </a:p>
          <a:p>
            <a:r>
              <a:rPr lang="en-US" dirty="0" smtClean="0"/>
              <a:t>Short answers and usually only 1 correct answer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9421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HW1 is all done</a:t>
            </a:r>
          </a:p>
          <a:p>
            <a:r>
              <a:rPr lang="en-US" dirty="0" smtClean="0"/>
              <a:t>HW2 mostly done. Should be done by tonight</a:t>
            </a:r>
          </a:p>
          <a:p>
            <a:r>
              <a:rPr lang="en-US" dirty="0" smtClean="0"/>
              <a:t>HW3 will be done over the fall break</a:t>
            </a:r>
          </a:p>
          <a:p>
            <a:r>
              <a:rPr lang="en-US" dirty="0" smtClean="0"/>
              <a:t>HW4 – we just changed the grading scheme to the more lenient one so all TAs should be using that</a:t>
            </a:r>
          </a:p>
          <a:p>
            <a:r>
              <a:rPr lang="en-US" dirty="0" smtClean="0"/>
              <a:t>HW5 – expect it to be done by the Friday of next week. </a:t>
            </a:r>
          </a:p>
        </p:txBody>
      </p:sp>
    </p:spTree>
    <p:extLst>
      <p:ext uri="{BB962C8B-B14F-4D97-AF65-F5344CB8AC3E}">
        <p14:creationId xmlns:p14="http://schemas.microsoft.com/office/powerpoint/2010/main" val="1608424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Continuation of the stacks / RPN calculator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calc</a:t>
            </a:r>
            <a:r>
              <a:rPr lang="en-US" dirty="0"/>
              <a:t> = </a:t>
            </a:r>
            <a:r>
              <a:rPr lang="en-US" dirty="0" err="1"/>
              <a:t>CalculatorEngine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calc.pushOperand</a:t>
            </a:r>
            <a:r>
              <a:rPr lang="en-US" dirty="0"/>
              <a:t>(5)</a:t>
            </a:r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calc.pushOperand</a:t>
            </a:r>
            <a:r>
              <a:rPr lang="en-US" dirty="0"/>
              <a:t>(3)</a:t>
            </a:r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calc.performBinary</a:t>
            </a:r>
            <a:r>
              <a:rPr lang="en-US" dirty="0"/>
              <a:t>(</a:t>
            </a:r>
            <a:r>
              <a:rPr lang="en-US" dirty="0" err="1"/>
              <a:t>math.pow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calc.currentOperand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 smtClean="0"/>
              <a:t>125.0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 no non insanely geeky user is going to use my calculator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025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Wrapping an interface around the calculator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RPNCalculator.py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But even this requires the user to remember to write everything in the postfix/reverse polish notation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594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write an infix calculator?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can convert an infix expression into the equivalent reverse polish notation expression we are done</a:t>
            </a:r>
          </a:p>
          <a:p>
            <a:r>
              <a:rPr lang="en-US" dirty="0" smtClean="0"/>
              <a:t>RPN was nice in that we did not have to worry about order of precedence. Now we do.</a:t>
            </a:r>
          </a:p>
          <a:p>
            <a:r>
              <a:rPr lang="en-US" dirty="0" smtClean="0"/>
              <a:t>How do we convert an infix expression to a postfix expression?</a:t>
            </a:r>
          </a:p>
          <a:p>
            <a:pPr lvl="1"/>
            <a:r>
              <a:rPr lang="en-US" dirty="0" smtClean="0"/>
              <a:t>Stacks!!</a:t>
            </a:r>
          </a:p>
          <a:p>
            <a:pPr lvl="1"/>
            <a:r>
              <a:rPr lang="en-US" dirty="0" smtClean="0"/>
              <a:t>Consider 3 + 4 * 7 versus 3*4 + 7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504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unit testing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do I write a test without having written any code?</a:t>
            </a:r>
          </a:p>
          <a:p>
            <a:r>
              <a:rPr lang="en-US" dirty="0" smtClean="0"/>
              <a:t>Write some minimal code? </a:t>
            </a:r>
          </a:p>
          <a:p>
            <a:r>
              <a:rPr lang="en-US" dirty="0" smtClean="0"/>
              <a:t>Best practice in industry is to write the method signature and say </a:t>
            </a:r>
          </a:p>
          <a:p>
            <a:pPr marL="274320" lvl="1" indent="0">
              <a:buNone/>
            </a:pPr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dirty="0" err="1"/>
              <a:t>get_blackjackrank</a:t>
            </a:r>
            <a:r>
              <a:rPr lang="en-US" dirty="0"/>
              <a:t>(self</a:t>
            </a:r>
            <a:r>
              <a:rPr lang="en-US" dirty="0" smtClean="0"/>
              <a:t>):</a:t>
            </a:r>
          </a:p>
          <a:p>
            <a:pPr marL="274320" lvl="1" indent="0">
              <a:buNone/>
            </a:pPr>
            <a:r>
              <a:rPr lang="en-US" dirty="0"/>
              <a:t> </a:t>
            </a:r>
            <a:r>
              <a:rPr lang="en-US" dirty="0" smtClean="0"/>
              <a:t>  raise </a:t>
            </a:r>
            <a:r>
              <a:rPr lang="en-US" dirty="0" err="1" smtClean="0"/>
              <a:t>NotImplementedError</a:t>
            </a:r>
            <a:endParaRPr lang="en-US" dirty="0" smtClean="0"/>
          </a:p>
          <a:p>
            <a:r>
              <a:rPr lang="en-US" dirty="0" smtClean="0"/>
              <a:t>The more you use modular programming, the more testable your code will be</a:t>
            </a:r>
          </a:p>
          <a:p>
            <a:r>
              <a:rPr lang="en-US" dirty="0" smtClean="0"/>
              <a:t>Writing unit tests is actually almost like writing code. </a:t>
            </a:r>
          </a:p>
          <a:p>
            <a:r>
              <a:rPr lang="en-US" dirty="0" smtClean="0"/>
              <a:t>Sometimes the unit test file is bigger than the code file</a:t>
            </a:r>
          </a:p>
          <a:p>
            <a:r>
              <a:rPr lang="en-US" dirty="0" smtClean="0"/>
              <a:t>Do not hesitate to have a bunch of test cases.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908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code is written (agile paradigm)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PM comes with specs</a:t>
            </a:r>
          </a:p>
          <a:p>
            <a:pPr lvl="1"/>
            <a:r>
              <a:rPr lang="en-US" dirty="0" smtClean="0"/>
              <a:t>Make me a blackjack game</a:t>
            </a:r>
          </a:p>
          <a:p>
            <a:r>
              <a:rPr lang="en-US" dirty="0" err="1" smtClean="0"/>
              <a:t>Dev</a:t>
            </a:r>
            <a:r>
              <a:rPr lang="en-US" dirty="0" smtClean="0"/>
              <a:t> team sits and writes ‘user stories’</a:t>
            </a:r>
          </a:p>
          <a:p>
            <a:pPr lvl="1"/>
            <a:r>
              <a:rPr lang="en-US" dirty="0" smtClean="0"/>
              <a:t>A user should be able to place a card on the table</a:t>
            </a:r>
          </a:p>
          <a:p>
            <a:pPr lvl="1"/>
            <a:r>
              <a:rPr lang="en-US" dirty="0" smtClean="0"/>
              <a:t>A user should be able to discard a card</a:t>
            </a:r>
          </a:p>
          <a:p>
            <a:pPr lvl="1"/>
            <a:r>
              <a:rPr lang="en-US" dirty="0" smtClean="0"/>
              <a:t>A user should be able to get his/her score</a:t>
            </a:r>
          </a:p>
          <a:p>
            <a:r>
              <a:rPr lang="en-US" dirty="0" smtClean="0"/>
              <a:t>User story split up into tasks</a:t>
            </a:r>
          </a:p>
          <a:p>
            <a:pPr lvl="1"/>
            <a:r>
              <a:rPr lang="en-US" dirty="0" smtClean="0"/>
              <a:t>Now we start talking data structures/representation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Maybe the table is a list of lists? Maybe the table is a dictionary?</a:t>
            </a:r>
          </a:p>
          <a:p>
            <a:pPr lvl="1"/>
            <a:r>
              <a:rPr lang="en-US" dirty="0" smtClean="0"/>
              <a:t>Maybe the table is some fancy matrix?</a:t>
            </a:r>
          </a:p>
          <a:p>
            <a:pPr lvl="1"/>
            <a:r>
              <a:rPr lang="en-US" dirty="0" smtClean="0"/>
              <a:t>top-down</a:t>
            </a:r>
          </a:p>
          <a:p>
            <a:r>
              <a:rPr lang="en-US" dirty="0" smtClean="0"/>
              <a:t>Each </a:t>
            </a:r>
            <a:r>
              <a:rPr lang="en-US" dirty="0" err="1" smtClean="0"/>
              <a:t>dev</a:t>
            </a:r>
            <a:r>
              <a:rPr lang="en-US" dirty="0" smtClean="0"/>
              <a:t> looks at the list of functions they have to write</a:t>
            </a:r>
          </a:p>
          <a:p>
            <a:r>
              <a:rPr lang="en-US" dirty="0" smtClean="0"/>
              <a:t>Make a decision about which functionalities go together = class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693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57725</TotalTime>
  <Words>649</Words>
  <Application>Microsoft Office PowerPoint</Application>
  <PresentationFormat>On-screen Show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Clarity</vt:lpstr>
      <vt:lpstr>CIT 590</vt:lpstr>
      <vt:lpstr>Agenda</vt:lpstr>
      <vt:lpstr>Administrivia</vt:lpstr>
      <vt:lpstr>HW grading</vt:lpstr>
      <vt:lpstr>Continuation of the stacks / RPN calculator</vt:lpstr>
      <vt:lpstr>Wrapping an interface around the calculator engine</vt:lpstr>
      <vt:lpstr>Can we write an infix calculator?</vt:lpstr>
      <vt:lpstr>More unit testing </vt:lpstr>
      <vt:lpstr>How code is written (agile paradigm)</vt:lpstr>
      <vt:lpstr>How code is written (agile paradigm)</vt:lpstr>
      <vt:lpstr>What do I do next with Python?</vt:lpstr>
      <vt:lpstr>After fall break 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311</cp:revision>
  <dcterms:created xsi:type="dcterms:W3CDTF">2006-08-16T00:00:00Z</dcterms:created>
  <dcterms:modified xsi:type="dcterms:W3CDTF">2013-10-09T20:14:41Z</dcterms:modified>
</cp:coreProperties>
</file>