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5" r:id="rId3"/>
    <p:sldId id="299" r:id="rId4"/>
    <p:sldId id="316" r:id="rId5"/>
    <p:sldId id="317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</a:t>
            </a:r>
            <a:r>
              <a:rPr lang="en-US" dirty="0" smtClean="0"/>
              <a:t>10 (object </a:t>
            </a:r>
            <a:r>
              <a:rPr lang="en-US" smtClean="0"/>
              <a:t>oriented programming)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Discovering objects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 of CRC – class responsibility collaborator pattern</a:t>
            </a:r>
          </a:p>
          <a:p>
            <a:r>
              <a:rPr lang="en-US" dirty="0" smtClean="0"/>
              <a:t>Write the nouns and verbs that are part of the application</a:t>
            </a:r>
          </a:p>
          <a:p>
            <a:r>
              <a:rPr lang="en-US" dirty="0" smtClean="0"/>
              <a:t> Each noun defines an entity</a:t>
            </a:r>
            <a:endParaRPr lang="en-US" dirty="0"/>
          </a:p>
          <a:p>
            <a:r>
              <a:rPr lang="en-US" dirty="0" smtClean="0"/>
              <a:t>Verbs matched up with a who for a class</a:t>
            </a:r>
          </a:p>
        </p:txBody>
      </p:sp>
    </p:spTree>
    <p:extLst>
      <p:ext uri="{BB962C8B-B14F-4D97-AF65-F5344CB8AC3E}">
        <p14:creationId xmlns:p14="http://schemas.microsoft.com/office/powerpoint/2010/main" val="31875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Duck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implementations  are implementing the abstract concept of a type</a:t>
            </a:r>
          </a:p>
          <a:p>
            <a:r>
              <a:rPr lang="en-US" dirty="0" smtClean="0"/>
              <a:t>Any object that implements the members and the functions that are required will be considered to be of the appropriate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1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Encapsulation and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Usage of getters and setters instead of directly accessing the properties on an object</a:t>
            </a:r>
          </a:p>
          <a:p>
            <a:r>
              <a:rPr lang="en-US" dirty="0" smtClean="0"/>
              <a:t>Nothing in the python language will really prevent you from doing the direct access though</a:t>
            </a:r>
          </a:p>
          <a:p>
            <a:r>
              <a:rPr lang="en-US" dirty="0" smtClean="0"/>
              <a:t>The underscore convention is used for data that should rarely (if ever) be directly accessed</a:t>
            </a:r>
          </a:p>
          <a:p>
            <a:r>
              <a:rPr lang="en-US" dirty="0" smtClean="0"/>
              <a:t>You can remove the function call syntax by using property syntax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property(getter function name, setter function name)</a:t>
            </a:r>
          </a:p>
          <a:p>
            <a:pPr marL="0" indent="0">
              <a:buNone/>
            </a:pPr>
            <a:r>
              <a:rPr lang="en-US" dirty="0" smtClean="0"/>
              <a:t>Use None if you want to ensure that there is no getter or no setter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  <a:p>
            <a:r>
              <a:rPr lang="en-US" smtClean="0"/>
              <a:t>Throwing exceptions</a:t>
            </a:r>
            <a:endParaRPr lang="en-US" dirty="0" smtClean="0"/>
          </a:p>
          <a:p>
            <a:r>
              <a:rPr lang="en-US" dirty="0" smtClean="0"/>
              <a:t>IDLE debugger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1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</a:p>
          <a:p>
            <a:r>
              <a:rPr lang="en-US" dirty="0" smtClean="0"/>
              <a:t>MVC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Objects/Services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written in an object oriented paradigm will have</a:t>
            </a:r>
          </a:p>
          <a:p>
            <a:pPr lvl="1"/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Each class providing service methods that are utilized by other classes</a:t>
            </a:r>
          </a:p>
          <a:p>
            <a:r>
              <a:rPr lang="en-US" dirty="0" smtClean="0"/>
              <a:t>Metaphorically speaking we are passing messages to service providers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66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stack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instantiate a stack object you will get access to methods like</a:t>
            </a:r>
          </a:p>
          <a:p>
            <a:pPr lvl="1"/>
            <a:r>
              <a:rPr lang="en-US" dirty="0" smtClean="0"/>
              <a:t>Push – put an element onto the top of the stack</a:t>
            </a:r>
          </a:p>
          <a:p>
            <a:pPr lvl="1"/>
            <a:r>
              <a:rPr lang="en-US" dirty="0" smtClean="0"/>
              <a:t>Pop – pop the first element out of the stack</a:t>
            </a:r>
          </a:p>
        </p:txBody>
      </p:sp>
    </p:spTree>
    <p:extLst>
      <p:ext uri="{BB962C8B-B14F-4D97-AF65-F5344CB8AC3E}">
        <p14:creationId xmlns:p14="http://schemas.microsoft.com/office/powerpoint/2010/main" val="379671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Distinction between class and instance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is the template</a:t>
            </a:r>
          </a:p>
          <a:p>
            <a:r>
              <a:rPr lang="en-US" dirty="0" smtClean="0"/>
              <a:t>An instance is a specific example of that template</a:t>
            </a:r>
          </a:p>
          <a:p>
            <a:r>
              <a:rPr lang="en-US" dirty="0" smtClean="0"/>
              <a:t>An example with stacks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3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calculator using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polish notation</a:t>
            </a:r>
          </a:p>
          <a:p>
            <a:r>
              <a:rPr lang="en-US" dirty="0" smtClean="0"/>
              <a:t>Clearly we need a class that implements stack functionality </a:t>
            </a:r>
          </a:p>
          <a:p>
            <a:r>
              <a:rPr lang="en-US" dirty="0" smtClean="0"/>
              <a:t>Given that we have implemented stacks, we can write what we generically call </a:t>
            </a:r>
            <a:r>
              <a:rPr lang="en-US" dirty="0" err="1" smtClean="0"/>
              <a:t>calc</a:t>
            </a:r>
            <a:r>
              <a:rPr lang="en-US" dirty="0" smtClean="0"/>
              <a:t> code </a:t>
            </a:r>
          </a:p>
          <a:p>
            <a:r>
              <a:rPr lang="en-US" dirty="0" smtClean="0"/>
              <a:t>Module dependencies (we’ve probably seen this before by now?)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7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stack object was not concerned with the fact that it was going to eventually be used to solve reverse polish notation problems</a:t>
            </a:r>
          </a:p>
          <a:p>
            <a:r>
              <a:rPr lang="en-US" dirty="0" smtClean="0"/>
              <a:t>The reverse polish calculator engine is not concerned with the fact that the user is going to be entering operators and operands split by space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Understanding the program is easier</a:t>
            </a:r>
          </a:p>
          <a:p>
            <a:pPr lvl="1"/>
            <a:r>
              <a:rPr lang="en-US" dirty="0" smtClean="0"/>
              <a:t>Testing!</a:t>
            </a:r>
          </a:p>
          <a:p>
            <a:pPr lvl="1"/>
            <a:r>
              <a:rPr lang="en-US" dirty="0" smtClean="0"/>
              <a:t>General purpose classes like stacks can be reused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843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view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the actual calculation implementation from the user interface</a:t>
            </a:r>
          </a:p>
          <a:p>
            <a:r>
              <a:rPr lang="en-US" dirty="0" smtClean="0"/>
              <a:t>Many views can exist for the same model</a:t>
            </a:r>
          </a:p>
          <a:p>
            <a:r>
              <a:rPr lang="en-US" dirty="0" smtClean="0"/>
              <a:t>GUI, text based inputs, different formats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5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Infix calculator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a wrapper class on top of the </a:t>
            </a:r>
            <a:r>
              <a:rPr lang="en-US" dirty="0" err="1" smtClean="0"/>
              <a:t>RPNCalculator</a:t>
            </a:r>
            <a:endParaRPr lang="en-US" dirty="0" smtClean="0"/>
          </a:p>
          <a:p>
            <a:r>
              <a:rPr lang="en-US" dirty="0" smtClean="0"/>
              <a:t>Note how both the </a:t>
            </a:r>
            <a:r>
              <a:rPr lang="en-US" dirty="0" err="1" smtClean="0"/>
              <a:t>RPNCalculator</a:t>
            </a:r>
            <a:r>
              <a:rPr lang="en-US" dirty="0" smtClean="0"/>
              <a:t> and the Stack class are being used in this case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7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67474</TotalTime>
  <Words>407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CIT 590</vt:lpstr>
      <vt:lpstr>Agenda</vt:lpstr>
      <vt:lpstr>Objects/Services</vt:lpstr>
      <vt:lpstr>A stack object</vt:lpstr>
      <vt:lpstr>Distinction between class and instance</vt:lpstr>
      <vt:lpstr>Creating a calculator using stacks</vt:lpstr>
      <vt:lpstr>Object oriented programming</vt:lpstr>
      <vt:lpstr>Model view separation</vt:lpstr>
      <vt:lpstr>Infix calculator </vt:lpstr>
      <vt:lpstr>Discovering objects </vt:lpstr>
      <vt:lpstr>Duck Typing</vt:lpstr>
      <vt:lpstr>Encapsulation and properties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257</cp:revision>
  <dcterms:created xsi:type="dcterms:W3CDTF">2006-08-16T00:00:00Z</dcterms:created>
  <dcterms:modified xsi:type="dcterms:W3CDTF">2013-06-23T01:00:30Z</dcterms:modified>
</cp:coreProperties>
</file>